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520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FFCC00"/>
    <a:srgbClr val="FFFFFF"/>
    <a:srgbClr val="800000"/>
    <a:srgbClr val="FF33CC"/>
    <a:srgbClr val="FF7C80"/>
    <a:srgbClr val="00FF00"/>
    <a:srgbClr val="262626"/>
    <a:srgbClr val="0080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83" autoAdjust="0"/>
    <p:restoredTop sz="93713" autoAdjust="0"/>
  </p:normalViewPr>
  <p:slideViewPr>
    <p:cSldViewPr snapToGrid="0">
      <p:cViewPr varScale="1">
        <p:scale>
          <a:sx n="105" d="100"/>
          <a:sy n="105" d="100"/>
        </p:scale>
        <p:origin x="187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2025/9/29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11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4CC9C1EB-2A87-702F-C41E-BA3CC2D56A9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EF5EB61B-5FA6-A34A-464B-063DEC7136F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23E8667C-CC03-07AD-B4ED-4839810A974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7704491C-5F88-33A2-2244-288EAD903D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F0217352-8354-63A5-9A6B-009F965C74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E4A92EBA-B6B8-CC81-5A46-E15306A421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21">
            <a:extLst>
              <a:ext uri="{FF2B5EF4-FFF2-40B4-BE49-F238E27FC236}">
                <a16:creationId xmlns:a16="http://schemas.microsoft.com/office/drawing/2014/main" id="{1E6889D9-D617-A0A4-5328-E7A848DF987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22">
            <a:extLst>
              <a:ext uri="{FF2B5EF4-FFF2-40B4-BE49-F238E27FC236}">
                <a16:creationId xmlns:a16="http://schemas.microsoft.com/office/drawing/2014/main" id="{D54BA6D6-622E-1BD3-1A4A-81CC0E228E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F4B73D75-25C5-74EB-7871-F915DD5CB9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7E9A3186-7530-E089-2B87-3CC79DE9B8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ADD59BE3-2BD1-C0AA-2BB7-E50E50F2F1C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2">
            <a:extLst>
              <a:ext uri="{FF2B5EF4-FFF2-40B4-BE49-F238E27FC236}">
                <a16:creationId xmlns:a16="http://schemas.microsoft.com/office/drawing/2014/main" id="{732E3584-0D34-2E4E-4830-3034DCD891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117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3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  <p:sldLayoutId id="2147483663" r:id="rId4"/>
    <p:sldLayoutId id="2147483696" r:id="rId5"/>
    <p:sldLayoutId id="2147483664" r:id="rId6"/>
    <p:sldLayoutId id="2147483668" r:id="rId7"/>
    <p:sldLayoutId id="2147483682" r:id="rId8"/>
    <p:sldLayoutId id="2147483681" r:id="rId9"/>
    <p:sldLayoutId id="2147483695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909FBD-C51E-8B42-B17E-0F7605DEE1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A1DD169F-62D8-603B-A10C-415971C96DD3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なわとびをするプリンのイラスト</a:t>
            </a:r>
          </a:p>
        </p:txBody>
      </p:sp>
      <p:grpSp>
        <p:nvGrpSpPr>
          <p:cNvPr id="719" name="グループ化 718">
            <a:extLst>
              <a:ext uri="{FF2B5EF4-FFF2-40B4-BE49-F238E27FC236}">
                <a16:creationId xmlns:a16="http://schemas.microsoft.com/office/drawing/2014/main" id="{C5595E34-3B5E-BDBC-4D96-EB5B5FEE09DD}"/>
              </a:ext>
            </a:extLst>
          </p:cNvPr>
          <p:cNvGrpSpPr/>
          <p:nvPr/>
        </p:nvGrpSpPr>
        <p:grpSpPr>
          <a:xfrm>
            <a:off x="3832720" y="1093788"/>
            <a:ext cx="2197092" cy="2180757"/>
            <a:chOff x="-6954516" y="2067560"/>
            <a:chExt cx="4647321" cy="4612770"/>
          </a:xfrm>
        </p:grpSpPr>
        <p:sp>
          <p:nvSpPr>
            <p:cNvPr id="720" name="フリーフォーム: 図形 719">
              <a:extLst>
                <a:ext uri="{FF2B5EF4-FFF2-40B4-BE49-F238E27FC236}">
                  <a16:creationId xmlns:a16="http://schemas.microsoft.com/office/drawing/2014/main" id="{BE2005FF-C511-87E3-8D5D-AC49039308F8}"/>
                </a:ext>
              </a:extLst>
            </p:cNvPr>
            <p:cNvSpPr/>
            <p:nvPr/>
          </p:nvSpPr>
          <p:spPr>
            <a:xfrm rot="2700000" flipH="1">
              <a:off x="-4879540" y="4251807"/>
              <a:ext cx="1326371" cy="1355192"/>
            </a:xfrm>
            <a:custGeom>
              <a:avLst/>
              <a:gdLst>
                <a:gd name="connsiteX0" fmla="*/ 1326371 w 1326371"/>
                <a:gd name="connsiteY0" fmla="*/ 0 h 1355192"/>
                <a:gd name="connsiteX1" fmla="*/ 1326371 w 1326371"/>
                <a:gd name="connsiteY1" fmla="*/ 220273 h 1355192"/>
                <a:gd name="connsiteX2" fmla="*/ 1189716 w 1326371"/>
                <a:gd name="connsiteY2" fmla="*/ 232331 h 1355192"/>
                <a:gd name="connsiteX3" fmla="*/ 510237 w 1326371"/>
                <a:gd name="connsiteY3" fmla="*/ 895032 h 1355192"/>
                <a:gd name="connsiteX4" fmla="*/ 502728 w 1326371"/>
                <a:gd name="connsiteY4" fmla="*/ 969514 h 1355192"/>
                <a:gd name="connsiteX5" fmla="*/ 507070 w 1326371"/>
                <a:gd name="connsiteY5" fmla="*/ 970294 h 1355192"/>
                <a:gd name="connsiteX6" fmla="*/ 633274 w 1326371"/>
                <a:gd name="connsiteY6" fmla="*/ 1072495 h 1355192"/>
                <a:gd name="connsiteX7" fmla="*/ 366574 w 1326371"/>
                <a:gd name="connsiteY7" fmla="*/ 1336313 h 1355192"/>
                <a:gd name="connsiteX8" fmla="*/ 3696 w 1326371"/>
                <a:gd name="connsiteY8" fmla="*/ 1241190 h 1355192"/>
                <a:gd name="connsiteX9" fmla="*/ 270396 w 1326371"/>
                <a:gd name="connsiteY9" fmla="*/ 977371 h 1355192"/>
                <a:gd name="connsiteX10" fmla="*/ 281903 w 1326371"/>
                <a:gd name="connsiteY10" fmla="*/ 974986 h 1355192"/>
                <a:gd name="connsiteX11" fmla="*/ 294439 w 1326371"/>
                <a:gd name="connsiteY11" fmla="*/ 850639 h 1355192"/>
                <a:gd name="connsiteX12" fmla="*/ 1150724 w 1326371"/>
                <a:gd name="connsiteY12" fmla="*/ 15498 h 1355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26371" h="1355192">
                  <a:moveTo>
                    <a:pt x="1326371" y="0"/>
                  </a:moveTo>
                  <a:lnTo>
                    <a:pt x="1326371" y="220273"/>
                  </a:lnTo>
                  <a:lnTo>
                    <a:pt x="1189716" y="232331"/>
                  </a:lnTo>
                  <a:cubicBezTo>
                    <a:pt x="849254" y="293146"/>
                    <a:pt x="579305" y="557502"/>
                    <a:pt x="510237" y="895032"/>
                  </a:cubicBezTo>
                  <a:lnTo>
                    <a:pt x="502728" y="969514"/>
                  </a:lnTo>
                  <a:lnTo>
                    <a:pt x="507070" y="970294"/>
                  </a:lnTo>
                  <a:cubicBezTo>
                    <a:pt x="572738" y="987508"/>
                    <a:pt x="619994" y="1022935"/>
                    <a:pt x="633274" y="1072495"/>
                  </a:cubicBezTo>
                  <a:cubicBezTo>
                    <a:pt x="659833" y="1171614"/>
                    <a:pt x="540427" y="1289729"/>
                    <a:pt x="366574" y="1336313"/>
                  </a:cubicBezTo>
                  <a:cubicBezTo>
                    <a:pt x="192721" y="1382897"/>
                    <a:pt x="30255" y="1340309"/>
                    <a:pt x="3696" y="1241190"/>
                  </a:cubicBezTo>
                  <a:cubicBezTo>
                    <a:pt x="-22863" y="1142070"/>
                    <a:pt x="96543" y="1023955"/>
                    <a:pt x="270396" y="977371"/>
                  </a:cubicBezTo>
                  <a:lnTo>
                    <a:pt x="281903" y="974986"/>
                  </a:lnTo>
                  <a:lnTo>
                    <a:pt x="294439" y="850639"/>
                  </a:lnTo>
                  <a:cubicBezTo>
                    <a:pt x="381480" y="425282"/>
                    <a:pt x="721671" y="92138"/>
                    <a:pt x="1150724" y="15498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96112304">
                    <a:custGeom>
                      <a:avLst/>
                      <a:gdLst>
                        <a:gd name="connsiteX0" fmla="*/ 1326371 w 1326371"/>
                        <a:gd name="connsiteY0" fmla="*/ 0 h 1355192"/>
                        <a:gd name="connsiteX1" fmla="*/ 1326371 w 1326371"/>
                        <a:gd name="connsiteY1" fmla="*/ 220273 h 1355192"/>
                        <a:gd name="connsiteX2" fmla="*/ 1189716 w 1326371"/>
                        <a:gd name="connsiteY2" fmla="*/ 232331 h 1355192"/>
                        <a:gd name="connsiteX3" fmla="*/ 510237 w 1326371"/>
                        <a:gd name="connsiteY3" fmla="*/ 895032 h 1355192"/>
                        <a:gd name="connsiteX4" fmla="*/ 502728 w 1326371"/>
                        <a:gd name="connsiteY4" fmla="*/ 969514 h 1355192"/>
                        <a:gd name="connsiteX5" fmla="*/ 507070 w 1326371"/>
                        <a:gd name="connsiteY5" fmla="*/ 970294 h 1355192"/>
                        <a:gd name="connsiteX6" fmla="*/ 633274 w 1326371"/>
                        <a:gd name="connsiteY6" fmla="*/ 1072495 h 1355192"/>
                        <a:gd name="connsiteX7" fmla="*/ 366574 w 1326371"/>
                        <a:gd name="connsiteY7" fmla="*/ 1336313 h 1355192"/>
                        <a:gd name="connsiteX8" fmla="*/ 3696 w 1326371"/>
                        <a:gd name="connsiteY8" fmla="*/ 1241190 h 1355192"/>
                        <a:gd name="connsiteX9" fmla="*/ 270396 w 1326371"/>
                        <a:gd name="connsiteY9" fmla="*/ 977371 h 1355192"/>
                        <a:gd name="connsiteX10" fmla="*/ 281903 w 1326371"/>
                        <a:gd name="connsiteY10" fmla="*/ 974986 h 1355192"/>
                        <a:gd name="connsiteX11" fmla="*/ 294439 w 1326371"/>
                        <a:gd name="connsiteY11" fmla="*/ 850639 h 1355192"/>
                        <a:gd name="connsiteX12" fmla="*/ 1150724 w 1326371"/>
                        <a:gd name="connsiteY12" fmla="*/ 15498 h 1355192"/>
                        <a:gd name="connsiteX13" fmla="*/ 1326371 w 1326371"/>
                        <a:gd name="connsiteY13" fmla="*/ 0 h 13551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326371" h="1355192" fill="none" extrusionOk="0">
                          <a:moveTo>
                            <a:pt x="1326371" y="0"/>
                          </a:moveTo>
                          <a:cubicBezTo>
                            <a:pt x="1339987" y="81216"/>
                            <a:pt x="1321854" y="161196"/>
                            <a:pt x="1326371" y="220273"/>
                          </a:cubicBezTo>
                          <a:cubicBezTo>
                            <a:pt x="1283329" y="237391"/>
                            <a:pt x="1230787" y="225086"/>
                            <a:pt x="1189716" y="232331"/>
                          </a:cubicBezTo>
                          <a:cubicBezTo>
                            <a:pt x="802595" y="233108"/>
                            <a:pt x="531078" y="575922"/>
                            <a:pt x="510237" y="895032"/>
                          </a:cubicBezTo>
                          <a:cubicBezTo>
                            <a:pt x="512524" y="910596"/>
                            <a:pt x="502825" y="935584"/>
                            <a:pt x="502728" y="969514"/>
                          </a:cubicBezTo>
                          <a:cubicBezTo>
                            <a:pt x="504851" y="969730"/>
                            <a:pt x="505507" y="970098"/>
                            <a:pt x="507070" y="970294"/>
                          </a:cubicBezTo>
                          <a:cubicBezTo>
                            <a:pt x="558882" y="988980"/>
                            <a:pt x="625024" y="1021389"/>
                            <a:pt x="633274" y="1072495"/>
                          </a:cubicBezTo>
                          <a:cubicBezTo>
                            <a:pt x="657568" y="1167191"/>
                            <a:pt x="571814" y="1270811"/>
                            <a:pt x="366574" y="1336313"/>
                          </a:cubicBezTo>
                          <a:cubicBezTo>
                            <a:pt x="212181" y="1406322"/>
                            <a:pt x="42772" y="1313877"/>
                            <a:pt x="3696" y="1241190"/>
                          </a:cubicBezTo>
                          <a:cubicBezTo>
                            <a:pt x="-25818" y="1127906"/>
                            <a:pt x="144356" y="1025211"/>
                            <a:pt x="270396" y="977371"/>
                          </a:cubicBezTo>
                          <a:cubicBezTo>
                            <a:pt x="274084" y="976355"/>
                            <a:pt x="278542" y="977014"/>
                            <a:pt x="281903" y="974986"/>
                          </a:cubicBezTo>
                          <a:cubicBezTo>
                            <a:pt x="281707" y="914152"/>
                            <a:pt x="301854" y="902208"/>
                            <a:pt x="294439" y="850639"/>
                          </a:cubicBezTo>
                          <a:cubicBezTo>
                            <a:pt x="303821" y="499937"/>
                            <a:pt x="668194" y="97614"/>
                            <a:pt x="1150724" y="15498"/>
                          </a:cubicBezTo>
                          <a:cubicBezTo>
                            <a:pt x="1223737" y="8350"/>
                            <a:pt x="1247202" y="26390"/>
                            <a:pt x="1326371" y="0"/>
                          </a:cubicBezTo>
                          <a:close/>
                        </a:path>
                        <a:path w="1326371" h="1355192" stroke="0" extrusionOk="0">
                          <a:moveTo>
                            <a:pt x="1326371" y="0"/>
                          </a:moveTo>
                          <a:cubicBezTo>
                            <a:pt x="1331769" y="85152"/>
                            <a:pt x="1318449" y="146242"/>
                            <a:pt x="1326371" y="220273"/>
                          </a:cubicBezTo>
                          <a:cubicBezTo>
                            <a:pt x="1281110" y="238699"/>
                            <a:pt x="1219134" y="217863"/>
                            <a:pt x="1189716" y="232331"/>
                          </a:cubicBezTo>
                          <a:cubicBezTo>
                            <a:pt x="774942" y="336379"/>
                            <a:pt x="646956" y="618550"/>
                            <a:pt x="510237" y="895032"/>
                          </a:cubicBezTo>
                          <a:cubicBezTo>
                            <a:pt x="516908" y="912532"/>
                            <a:pt x="497312" y="934311"/>
                            <a:pt x="502728" y="969514"/>
                          </a:cubicBezTo>
                          <a:cubicBezTo>
                            <a:pt x="504501" y="969476"/>
                            <a:pt x="505191" y="970051"/>
                            <a:pt x="507070" y="970294"/>
                          </a:cubicBezTo>
                          <a:cubicBezTo>
                            <a:pt x="576568" y="986282"/>
                            <a:pt x="611681" y="1025921"/>
                            <a:pt x="633274" y="1072495"/>
                          </a:cubicBezTo>
                          <a:cubicBezTo>
                            <a:pt x="627518" y="1179184"/>
                            <a:pt x="517486" y="1273638"/>
                            <a:pt x="366574" y="1336313"/>
                          </a:cubicBezTo>
                          <a:cubicBezTo>
                            <a:pt x="177450" y="1378291"/>
                            <a:pt x="28953" y="1358776"/>
                            <a:pt x="3696" y="1241190"/>
                          </a:cubicBezTo>
                          <a:cubicBezTo>
                            <a:pt x="-45638" y="1136300"/>
                            <a:pt x="132035" y="1026901"/>
                            <a:pt x="270396" y="977371"/>
                          </a:cubicBezTo>
                          <a:cubicBezTo>
                            <a:pt x="273141" y="975775"/>
                            <a:pt x="279542" y="975818"/>
                            <a:pt x="281903" y="974986"/>
                          </a:cubicBezTo>
                          <a:cubicBezTo>
                            <a:pt x="274448" y="920233"/>
                            <a:pt x="298562" y="902049"/>
                            <a:pt x="294439" y="850639"/>
                          </a:cubicBezTo>
                          <a:cubicBezTo>
                            <a:pt x="493617" y="482988"/>
                            <a:pt x="660310" y="42470"/>
                            <a:pt x="1150724" y="15498"/>
                          </a:cubicBezTo>
                          <a:cubicBezTo>
                            <a:pt x="1212439" y="-4184"/>
                            <a:pt x="1253826" y="11607"/>
                            <a:pt x="1326371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1" name="フリーフォーム: 図形 720">
              <a:extLst>
                <a:ext uri="{FF2B5EF4-FFF2-40B4-BE49-F238E27FC236}">
                  <a16:creationId xmlns:a16="http://schemas.microsoft.com/office/drawing/2014/main" id="{45A01F3A-5862-EA30-E040-D2986FE32D1C}"/>
                </a:ext>
              </a:extLst>
            </p:cNvPr>
            <p:cNvSpPr/>
            <p:nvPr/>
          </p:nvSpPr>
          <p:spPr>
            <a:xfrm rot="18900000">
              <a:off x="-5652504" y="4251808"/>
              <a:ext cx="1326371" cy="1355192"/>
            </a:xfrm>
            <a:custGeom>
              <a:avLst/>
              <a:gdLst>
                <a:gd name="connsiteX0" fmla="*/ 1326371 w 1326371"/>
                <a:gd name="connsiteY0" fmla="*/ 0 h 1355192"/>
                <a:gd name="connsiteX1" fmla="*/ 1326371 w 1326371"/>
                <a:gd name="connsiteY1" fmla="*/ 220273 h 1355192"/>
                <a:gd name="connsiteX2" fmla="*/ 1189716 w 1326371"/>
                <a:gd name="connsiteY2" fmla="*/ 232331 h 1355192"/>
                <a:gd name="connsiteX3" fmla="*/ 510237 w 1326371"/>
                <a:gd name="connsiteY3" fmla="*/ 895032 h 1355192"/>
                <a:gd name="connsiteX4" fmla="*/ 502728 w 1326371"/>
                <a:gd name="connsiteY4" fmla="*/ 969514 h 1355192"/>
                <a:gd name="connsiteX5" fmla="*/ 507070 w 1326371"/>
                <a:gd name="connsiteY5" fmla="*/ 970294 h 1355192"/>
                <a:gd name="connsiteX6" fmla="*/ 633274 w 1326371"/>
                <a:gd name="connsiteY6" fmla="*/ 1072495 h 1355192"/>
                <a:gd name="connsiteX7" fmla="*/ 366574 w 1326371"/>
                <a:gd name="connsiteY7" fmla="*/ 1336313 h 1355192"/>
                <a:gd name="connsiteX8" fmla="*/ 3696 w 1326371"/>
                <a:gd name="connsiteY8" fmla="*/ 1241190 h 1355192"/>
                <a:gd name="connsiteX9" fmla="*/ 270396 w 1326371"/>
                <a:gd name="connsiteY9" fmla="*/ 977371 h 1355192"/>
                <a:gd name="connsiteX10" fmla="*/ 281903 w 1326371"/>
                <a:gd name="connsiteY10" fmla="*/ 974986 h 1355192"/>
                <a:gd name="connsiteX11" fmla="*/ 294439 w 1326371"/>
                <a:gd name="connsiteY11" fmla="*/ 850639 h 1355192"/>
                <a:gd name="connsiteX12" fmla="*/ 1150724 w 1326371"/>
                <a:gd name="connsiteY12" fmla="*/ 15498 h 1355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26371" h="1355192">
                  <a:moveTo>
                    <a:pt x="1326371" y="0"/>
                  </a:moveTo>
                  <a:lnTo>
                    <a:pt x="1326371" y="220273"/>
                  </a:lnTo>
                  <a:lnTo>
                    <a:pt x="1189716" y="232331"/>
                  </a:lnTo>
                  <a:cubicBezTo>
                    <a:pt x="849254" y="293146"/>
                    <a:pt x="579305" y="557502"/>
                    <a:pt x="510237" y="895032"/>
                  </a:cubicBezTo>
                  <a:lnTo>
                    <a:pt x="502728" y="969514"/>
                  </a:lnTo>
                  <a:lnTo>
                    <a:pt x="507070" y="970294"/>
                  </a:lnTo>
                  <a:cubicBezTo>
                    <a:pt x="572738" y="987508"/>
                    <a:pt x="619994" y="1022935"/>
                    <a:pt x="633274" y="1072495"/>
                  </a:cubicBezTo>
                  <a:cubicBezTo>
                    <a:pt x="659833" y="1171614"/>
                    <a:pt x="540427" y="1289729"/>
                    <a:pt x="366574" y="1336313"/>
                  </a:cubicBezTo>
                  <a:cubicBezTo>
                    <a:pt x="192721" y="1382897"/>
                    <a:pt x="30255" y="1340309"/>
                    <a:pt x="3696" y="1241190"/>
                  </a:cubicBezTo>
                  <a:cubicBezTo>
                    <a:pt x="-22863" y="1142070"/>
                    <a:pt x="96543" y="1023955"/>
                    <a:pt x="270396" y="977371"/>
                  </a:cubicBezTo>
                  <a:lnTo>
                    <a:pt x="281903" y="974986"/>
                  </a:lnTo>
                  <a:lnTo>
                    <a:pt x="294439" y="850639"/>
                  </a:lnTo>
                  <a:cubicBezTo>
                    <a:pt x="381480" y="425282"/>
                    <a:pt x="721671" y="92138"/>
                    <a:pt x="1150724" y="15498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86517357">
                    <a:custGeom>
                      <a:avLst/>
                      <a:gdLst>
                        <a:gd name="connsiteX0" fmla="*/ 1326371 w 1326371"/>
                        <a:gd name="connsiteY0" fmla="*/ 0 h 1355192"/>
                        <a:gd name="connsiteX1" fmla="*/ 1326371 w 1326371"/>
                        <a:gd name="connsiteY1" fmla="*/ 220273 h 1355192"/>
                        <a:gd name="connsiteX2" fmla="*/ 1189716 w 1326371"/>
                        <a:gd name="connsiteY2" fmla="*/ 232331 h 1355192"/>
                        <a:gd name="connsiteX3" fmla="*/ 510237 w 1326371"/>
                        <a:gd name="connsiteY3" fmla="*/ 895032 h 1355192"/>
                        <a:gd name="connsiteX4" fmla="*/ 502728 w 1326371"/>
                        <a:gd name="connsiteY4" fmla="*/ 969514 h 1355192"/>
                        <a:gd name="connsiteX5" fmla="*/ 507070 w 1326371"/>
                        <a:gd name="connsiteY5" fmla="*/ 970294 h 1355192"/>
                        <a:gd name="connsiteX6" fmla="*/ 633274 w 1326371"/>
                        <a:gd name="connsiteY6" fmla="*/ 1072495 h 1355192"/>
                        <a:gd name="connsiteX7" fmla="*/ 366574 w 1326371"/>
                        <a:gd name="connsiteY7" fmla="*/ 1336313 h 1355192"/>
                        <a:gd name="connsiteX8" fmla="*/ 3696 w 1326371"/>
                        <a:gd name="connsiteY8" fmla="*/ 1241190 h 1355192"/>
                        <a:gd name="connsiteX9" fmla="*/ 270396 w 1326371"/>
                        <a:gd name="connsiteY9" fmla="*/ 977371 h 1355192"/>
                        <a:gd name="connsiteX10" fmla="*/ 281903 w 1326371"/>
                        <a:gd name="connsiteY10" fmla="*/ 974986 h 1355192"/>
                        <a:gd name="connsiteX11" fmla="*/ 294439 w 1326371"/>
                        <a:gd name="connsiteY11" fmla="*/ 850639 h 1355192"/>
                        <a:gd name="connsiteX12" fmla="*/ 1150724 w 1326371"/>
                        <a:gd name="connsiteY12" fmla="*/ 15498 h 1355192"/>
                        <a:gd name="connsiteX13" fmla="*/ 1326371 w 1326371"/>
                        <a:gd name="connsiteY13" fmla="*/ 0 h 13551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326371" h="1355192" fill="none" extrusionOk="0">
                          <a:moveTo>
                            <a:pt x="1326371" y="0"/>
                          </a:moveTo>
                          <a:cubicBezTo>
                            <a:pt x="1335640" y="53996"/>
                            <a:pt x="1314878" y="176202"/>
                            <a:pt x="1326371" y="220273"/>
                          </a:cubicBezTo>
                          <a:cubicBezTo>
                            <a:pt x="1271218" y="228097"/>
                            <a:pt x="1244881" y="220830"/>
                            <a:pt x="1189716" y="232331"/>
                          </a:cubicBezTo>
                          <a:cubicBezTo>
                            <a:pt x="849168" y="308089"/>
                            <a:pt x="569695" y="540145"/>
                            <a:pt x="510237" y="895032"/>
                          </a:cubicBezTo>
                          <a:cubicBezTo>
                            <a:pt x="512665" y="929481"/>
                            <a:pt x="497100" y="947621"/>
                            <a:pt x="502728" y="969514"/>
                          </a:cubicBezTo>
                          <a:cubicBezTo>
                            <a:pt x="503986" y="969383"/>
                            <a:pt x="506019" y="970131"/>
                            <a:pt x="507070" y="970294"/>
                          </a:cubicBezTo>
                          <a:cubicBezTo>
                            <a:pt x="583041" y="978685"/>
                            <a:pt x="632757" y="1018604"/>
                            <a:pt x="633274" y="1072495"/>
                          </a:cubicBezTo>
                          <a:cubicBezTo>
                            <a:pt x="670497" y="1150561"/>
                            <a:pt x="541091" y="1282374"/>
                            <a:pt x="366574" y="1336313"/>
                          </a:cubicBezTo>
                          <a:cubicBezTo>
                            <a:pt x="184797" y="1391228"/>
                            <a:pt x="37704" y="1348914"/>
                            <a:pt x="3696" y="1241190"/>
                          </a:cubicBezTo>
                          <a:cubicBezTo>
                            <a:pt x="4999" y="1140929"/>
                            <a:pt x="91807" y="1029008"/>
                            <a:pt x="270396" y="977371"/>
                          </a:cubicBezTo>
                          <a:cubicBezTo>
                            <a:pt x="274186" y="975316"/>
                            <a:pt x="276881" y="976216"/>
                            <a:pt x="281903" y="974986"/>
                          </a:cubicBezTo>
                          <a:cubicBezTo>
                            <a:pt x="274722" y="939105"/>
                            <a:pt x="299515" y="903657"/>
                            <a:pt x="294439" y="850639"/>
                          </a:cubicBezTo>
                          <a:cubicBezTo>
                            <a:pt x="401395" y="481922"/>
                            <a:pt x="696196" y="18703"/>
                            <a:pt x="1150724" y="15498"/>
                          </a:cubicBezTo>
                          <a:cubicBezTo>
                            <a:pt x="1235757" y="-8155"/>
                            <a:pt x="1264005" y="7733"/>
                            <a:pt x="1326371" y="0"/>
                          </a:cubicBezTo>
                          <a:close/>
                        </a:path>
                        <a:path w="1326371" h="1355192" stroke="0" extrusionOk="0">
                          <a:moveTo>
                            <a:pt x="1326371" y="0"/>
                          </a:moveTo>
                          <a:cubicBezTo>
                            <a:pt x="1331778" y="51985"/>
                            <a:pt x="1302958" y="136998"/>
                            <a:pt x="1326371" y="220273"/>
                          </a:cubicBezTo>
                          <a:cubicBezTo>
                            <a:pt x="1285714" y="237178"/>
                            <a:pt x="1242339" y="222990"/>
                            <a:pt x="1189716" y="232331"/>
                          </a:cubicBezTo>
                          <a:cubicBezTo>
                            <a:pt x="858831" y="308743"/>
                            <a:pt x="578653" y="550161"/>
                            <a:pt x="510237" y="895032"/>
                          </a:cubicBezTo>
                          <a:cubicBezTo>
                            <a:pt x="509001" y="920122"/>
                            <a:pt x="503708" y="946333"/>
                            <a:pt x="502728" y="969514"/>
                          </a:cubicBezTo>
                          <a:cubicBezTo>
                            <a:pt x="504952" y="969488"/>
                            <a:pt x="505592" y="970380"/>
                            <a:pt x="507070" y="970294"/>
                          </a:cubicBezTo>
                          <a:cubicBezTo>
                            <a:pt x="573380" y="989619"/>
                            <a:pt x="616368" y="1023880"/>
                            <a:pt x="633274" y="1072495"/>
                          </a:cubicBezTo>
                          <a:cubicBezTo>
                            <a:pt x="640038" y="1208173"/>
                            <a:pt x="551122" y="1324737"/>
                            <a:pt x="366574" y="1336313"/>
                          </a:cubicBezTo>
                          <a:cubicBezTo>
                            <a:pt x="211541" y="1364378"/>
                            <a:pt x="58319" y="1329539"/>
                            <a:pt x="3696" y="1241190"/>
                          </a:cubicBezTo>
                          <a:cubicBezTo>
                            <a:pt x="-12044" y="1151757"/>
                            <a:pt x="88576" y="1000853"/>
                            <a:pt x="270396" y="977371"/>
                          </a:cubicBezTo>
                          <a:cubicBezTo>
                            <a:pt x="274370" y="975688"/>
                            <a:pt x="277457" y="976549"/>
                            <a:pt x="281903" y="974986"/>
                          </a:cubicBezTo>
                          <a:cubicBezTo>
                            <a:pt x="283937" y="915037"/>
                            <a:pt x="294016" y="897240"/>
                            <a:pt x="294439" y="850639"/>
                          </a:cubicBezTo>
                          <a:cubicBezTo>
                            <a:pt x="390025" y="433868"/>
                            <a:pt x="757362" y="158705"/>
                            <a:pt x="1150724" y="15498"/>
                          </a:cubicBezTo>
                          <a:cubicBezTo>
                            <a:pt x="1229093" y="-6941"/>
                            <a:pt x="1289673" y="15718"/>
                            <a:pt x="1326371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2" name="フリーフォーム: 図形 721">
              <a:extLst>
                <a:ext uri="{FF2B5EF4-FFF2-40B4-BE49-F238E27FC236}">
                  <a16:creationId xmlns:a16="http://schemas.microsoft.com/office/drawing/2014/main" id="{A2CECA87-088A-B298-A8EA-8CA69CEC2B0F}"/>
                </a:ext>
              </a:extLst>
            </p:cNvPr>
            <p:cNvSpPr/>
            <p:nvPr/>
          </p:nvSpPr>
          <p:spPr>
            <a:xfrm>
              <a:off x="-6068232" y="2067560"/>
              <a:ext cx="2884636" cy="2400300"/>
            </a:xfrm>
            <a:custGeom>
              <a:avLst/>
              <a:gdLst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898934 w 2899885"/>
                <a:gd name="connsiteY5" fmla="*/ 2004060 h 2400300"/>
                <a:gd name="connsiteX6" fmla="*/ 2148364 w 2899885"/>
                <a:gd name="connsiteY6" fmla="*/ 2286000 h 2400300"/>
                <a:gd name="connsiteX7" fmla="*/ 2056339 w 2899885"/>
                <a:gd name="connsiteY7" fmla="*/ 2282516 h 2400300"/>
                <a:gd name="connsiteX8" fmla="*/ 1979009 w 2899885"/>
                <a:gd name="connsiteY8" fmla="*/ 2317722 h 2400300"/>
                <a:gd name="connsiteX9" fmla="*/ 1448276 w 2899885"/>
                <a:gd name="connsiteY9" fmla="*/ 2400300 h 2400300"/>
                <a:gd name="connsiteX10" fmla="*/ 917543 w 2899885"/>
                <a:gd name="connsiteY10" fmla="*/ 2317722 h 2400300"/>
                <a:gd name="connsiteX11" fmla="*/ 840396 w 2899885"/>
                <a:gd name="connsiteY11" fmla="*/ 2282599 h 2400300"/>
                <a:gd name="connsiteX12" fmla="*/ 750570 w 2899885"/>
                <a:gd name="connsiteY12" fmla="*/ 2286000 h 2400300"/>
                <a:gd name="connsiteX13" fmla="*/ 0 w 2899885"/>
                <a:gd name="connsiteY13" fmla="*/ 2004060 h 2400300"/>
                <a:gd name="connsiteX14" fmla="*/ 15249 w 2899885"/>
                <a:gd name="connsiteY14" fmla="*/ 1947239 h 2400300"/>
                <a:gd name="connsiteX15" fmla="*/ 15671 w 2899885"/>
                <a:gd name="connsiteY15" fmla="*/ 1946729 h 2400300"/>
                <a:gd name="connsiteX16" fmla="*/ 431369 w 2899885"/>
                <a:gd name="connsiteY16" fmla="*/ 283934 h 2400300"/>
                <a:gd name="connsiteX17" fmla="*/ 431006 w 2899885"/>
                <a:gd name="connsiteY17" fmla="*/ 281940 h 2400300"/>
                <a:gd name="connsiteX18" fmla="*/ 1448276 w 2899885"/>
                <a:gd name="connsiteY18" fmla="*/ 0 h 2400300"/>
                <a:gd name="connsiteX0" fmla="*/ 1448276 w 3028474"/>
                <a:gd name="connsiteY0" fmla="*/ 0 h 2400300"/>
                <a:gd name="connsiteX1" fmla="*/ 2460294 w 3028474"/>
                <a:gd name="connsiteY1" fmla="*/ 253113 h 2400300"/>
                <a:gd name="connsiteX2" fmla="*/ 2464158 w 3028474"/>
                <a:gd name="connsiteY2" fmla="*/ 274320 h 2400300"/>
                <a:gd name="connsiteX3" fmla="*/ 2467450 w 3028474"/>
                <a:gd name="connsiteY3" fmla="*/ 274320 h 2400300"/>
                <a:gd name="connsiteX4" fmla="*/ 2899885 w 3028474"/>
                <a:gd name="connsiteY4" fmla="*/ 2004060 h 2400300"/>
                <a:gd name="connsiteX5" fmla="*/ 3028474 w 3028474"/>
                <a:gd name="connsiteY5" fmla="*/ 2034540 h 2400300"/>
                <a:gd name="connsiteX6" fmla="*/ 2148364 w 3028474"/>
                <a:gd name="connsiteY6" fmla="*/ 2286000 h 2400300"/>
                <a:gd name="connsiteX7" fmla="*/ 2056339 w 3028474"/>
                <a:gd name="connsiteY7" fmla="*/ 2282516 h 2400300"/>
                <a:gd name="connsiteX8" fmla="*/ 1979009 w 3028474"/>
                <a:gd name="connsiteY8" fmla="*/ 2317722 h 2400300"/>
                <a:gd name="connsiteX9" fmla="*/ 1448276 w 3028474"/>
                <a:gd name="connsiteY9" fmla="*/ 2400300 h 2400300"/>
                <a:gd name="connsiteX10" fmla="*/ 917543 w 3028474"/>
                <a:gd name="connsiteY10" fmla="*/ 2317722 h 2400300"/>
                <a:gd name="connsiteX11" fmla="*/ 840396 w 3028474"/>
                <a:gd name="connsiteY11" fmla="*/ 2282599 h 2400300"/>
                <a:gd name="connsiteX12" fmla="*/ 750570 w 3028474"/>
                <a:gd name="connsiteY12" fmla="*/ 2286000 h 2400300"/>
                <a:gd name="connsiteX13" fmla="*/ 0 w 3028474"/>
                <a:gd name="connsiteY13" fmla="*/ 2004060 h 2400300"/>
                <a:gd name="connsiteX14" fmla="*/ 15249 w 3028474"/>
                <a:gd name="connsiteY14" fmla="*/ 1947239 h 2400300"/>
                <a:gd name="connsiteX15" fmla="*/ 15671 w 3028474"/>
                <a:gd name="connsiteY15" fmla="*/ 1946729 h 2400300"/>
                <a:gd name="connsiteX16" fmla="*/ 431369 w 3028474"/>
                <a:gd name="connsiteY16" fmla="*/ 283934 h 2400300"/>
                <a:gd name="connsiteX17" fmla="*/ 431006 w 3028474"/>
                <a:gd name="connsiteY17" fmla="*/ 281940 h 2400300"/>
                <a:gd name="connsiteX18" fmla="*/ 1448276 w 3028474"/>
                <a:gd name="connsiteY18" fmla="*/ 0 h 2400300"/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148364 w 2899885"/>
                <a:gd name="connsiteY5" fmla="*/ 2286000 h 2400300"/>
                <a:gd name="connsiteX6" fmla="*/ 2056339 w 2899885"/>
                <a:gd name="connsiteY6" fmla="*/ 2282516 h 2400300"/>
                <a:gd name="connsiteX7" fmla="*/ 1979009 w 2899885"/>
                <a:gd name="connsiteY7" fmla="*/ 2317722 h 2400300"/>
                <a:gd name="connsiteX8" fmla="*/ 1448276 w 2899885"/>
                <a:gd name="connsiteY8" fmla="*/ 2400300 h 2400300"/>
                <a:gd name="connsiteX9" fmla="*/ 917543 w 2899885"/>
                <a:gd name="connsiteY9" fmla="*/ 2317722 h 2400300"/>
                <a:gd name="connsiteX10" fmla="*/ 840396 w 2899885"/>
                <a:gd name="connsiteY10" fmla="*/ 2282599 h 2400300"/>
                <a:gd name="connsiteX11" fmla="*/ 750570 w 2899885"/>
                <a:gd name="connsiteY11" fmla="*/ 2286000 h 2400300"/>
                <a:gd name="connsiteX12" fmla="*/ 0 w 2899885"/>
                <a:gd name="connsiteY12" fmla="*/ 2004060 h 2400300"/>
                <a:gd name="connsiteX13" fmla="*/ 15249 w 2899885"/>
                <a:gd name="connsiteY13" fmla="*/ 1947239 h 2400300"/>
                <a:gd name="connsiteX14" fmla="*/ 15671 w 2899885"/>
                <a:gd name="connsiteY14" fmla="*/ 1946729 h 2400300"/>
                <a:gd name="connsiteX15" fmla="*/ 431369 w 2899885"/>
                <a:gd name="connsiteY15" fmla="*/ 283934 h 2400300"/>
                <a:gd name="connsiteX16" fmla="*/ 431006 w 2899885"/>
                <a:gd name="connsiteY16" fmla="*/ 281940 h 2400300"/>
                <a:gd name="connsiteX17" fmla="*/ 1448276 w 2899885"/>
                <a:gd name="connsiteY17" fmla="*/ 0 h 2400300"/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148364 w 2899885"/>
                <a:gd name="connsiteY5" fmla="*/ 2286000 h 2400300"/>
                <a:gd name="connsiteX6" fmla="*/ 2056339 w 2899885"/>
                <a:gd name="connsiteY6" fmla="*/ 2282516 h 2400300"/>
                <a:gd name="connsiteX7" fmla="*/ 1979009 w 2899885"/>
                <a:gd name="connsiteY7" fmla="*/ 2317722 h 2400300"/>
                <a:gd name="connsiteX8" fmla="*/ 1448276 w 2899885"/>
                <a:gd name="connsiteY8" fmla="*/ 2400300 h 2400300"/>
                <a:gd name="connsiteX9" fmla="*/ 917543 w 2899885"/>
                <a:gd name="connsiteY9" fmla="*/ 2317722 h 2400300"/>
                <a:gd name="connsiteX10" fmla="*/ 840396 w 2899885"/>
                <a:gd name="connsiteY10" fmla="*/ 2282599 h 2400300"/>
                <a:gd name="connsiteX11" fmla="*/ 750570 w 2899885"/>
                <a:gd name="connsiteY11" fmla="*/ 2286000 h 2400300"/>
                <a:gd name="connsiteX12" fmla="*/ 0 w 2899885"/>
                <a:gd name="connsiteY12" fmla="*/ 2004060 h 2400300"/>
                <a:gd name="connsiteX13" fmla="*/ 15249 w 2899885"/>
                <a:gd name="connsiteY13" fmla="*/ 1947239 h 2400300"/>
                <a:gd name="connsiteX14" fmla="*/ 431369 w 2899885"/>
                <a:gd name="connsiteY14" fmla="*/ 283934 h 2400300"/>
                <a:gd name="connsiteX15" fmla="*/ 431006 w 2899885"/>
                <a:gd name="connsiteY15" fmla="*/ 281940 h 2400300"/>
                <a:gd name="connsiteX16" fmla="*/ 1448276 w 2899885"/>
                <a:gd name="connsiteY16" fmla="*/ 0 h 2400300"/>
                <a:gd name="connsiteX0" fmla="*/ 1433027 w 2884636"/>
                <a:gd name="connsiteY0" fmla="*/ 0 h 2400300"/>
                <a:gd name="connsiteX1" fmla="*/ 2445045 w 2884636"/>
                <a:gd name="connsiteY1" fmla="*/ 253113 h 2400300"/>
                <a:gd name="connsiteX2" fmla="*/ 2448909 w 2884636"/>
                <a:gd name="connsiteY2" fmla="*/ 274320 h 2400300"/>
                <a:gd name="connsiteX3" fmla="*/ 2452201 w 2884636"/>
                <a:gd name="connsiteY3" fmla="*/ 274320 h 2400300"/>
                <a:gd name="connsiteX4" fmla="*/ 2884636 w 2884636"/>
                <a:gd name="connsiteY4" fmla="*/ 2004060 h 2400300"/>
                <a:gd name="connsiteX5" fmla="*/ 2133115 w 2884636"/>
                <a:gd name="connsiteY5" fmla="*/ 2286000 h 2400300"/>
                <a:gd name="connsiteX6" fmla="*/ 2041090 w 2884636"/>
                <a:gd name="connsiteY6" fmla="*/ 2282516 h 2400300"/>
                <a:gd name="connsiteX7" fmla="*/ 1963760 w 2884636"/>
                <a:gd name="connsiteY7" fmla="*/ 2317722 h 2400300"/>
                <a:gd name="connsiteX8" fmla="*/ 1433027 w 2884636"/>
                <a:gd name="connsiteY8" fmla="*/ 2400300 h 2400300"/>
                <a:gd name="connsiteX9" fmla="*/ 902294 w 2884636"/>
                <a:gd name="connsiteY9" fmla="*/ 2317722 h 2400300"/>
                <a:gd name="connsiteX10" fmla="*/ 825147 w 2884636"/>
                <a:gd name="connsiteY10" fmla="*/ 2282599 h 2400300"/>
                <a:gd name="connsiteX11" fmla="*/ 735321 w 2884636"/>
                <a:gd name="connsiteY11" fmla="*/ 2286000 h 2400300"/>
                <a:gd name="connsiteX12" fmla="*/ 0 w 2884636"/>
                <a:gd name="connsiteY12" fmla="*/ 1947239 h 2400300"/>
                <a:gd name="connsiteX13" fmla="*/ 416120 w 2884636"/>
                <a:gd name="connsiteY13" fmla="*/ 283934 h 2400300"/>
                <a:gd name="connsiteX14" fmla="*/ 415757 w 2884636"/>
                <a:gd name="connsiteY14" fmla="*/ 281940 h 2400300"/>
                <a:gd name="connsiteX15" fmla="*/ 1433027 w 2884636"/>
                <a:gd name="connsiteY15" fmla="*/ 0 h 2400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84636" h="2400300">
                  <a:moveTo>
                    <a:pt x="1433027" y="0"/>
                  </a:moveTo>
                  <a:cubicBezTo>
                    <a:pt x="1959736" y="0"/>
                    <a:pt x="2392951" y="110943"/>
                    <a:pt x="2445045" y="253113"/>
                  </a:cubicBezTo>
                  <a:lnTo>
                    <a:pt x="2448909" y="274320"/>
                  </a:lnTo>
                  <a:lnTo>
                    <a:pt x="2452201" y="274320"/>
                  </a:lnTo>
                  <a:lnTo>
                    <a:pt x="2884636" y="2004060"/>
                  </a:lnTo>
                  <a:cubicBezTo>
                    <a:pt x="2831455" y="2339340"/>
                    <a:pt x="2273706" y="2239591"/>
                    <a:pt x="2133115" y="2286000"/>
                  </a:cubicBezTo>
                  <a:lnTo>
                    <a:pt x="2041090" y="2282516"/>
                  </a:lnTo>
                  <a:lnTo>
                    <a:pt x="1963760" y="2317722"/>
                  </a:lnTo>
                  <a:cubicBezTo>
                    <a:pt x="1827934" y="2368743"/>
                    <a:pt x="1640291" y="2400300"/>
                    <a:pt x="1433027" y="2400300"/>
                  </a:cubicBezTo>
                  <a:cubicBezTo>
                    <a:pt x="1225763" y="2400300"/>
                    <a:pt x="1038120" y="2368743"/>
                    <a:pt x="902294" y="2317722"/>
                  </a:cubicBezTo>
                  <a:lnTo>
                    <a:pt x="825147" y="2282599"/>
                  </a:lnTo>
                  <a:lnTo>
                    <a:pt x="735321" y="2286000"/>
                  </a:lnTo>
                  <a:cubicBezTo>
                    <a:pt x="597797" y="2230107"/>
                    <a:pt x="53200" y="2280917"/>
                    <a:pt x="0" y="1947239"/>
                  </a:cubicBezTo>
                  <a:lnTo>
                    <a:pt x="416120" y="283934"/>
                  </a:lnTo>
                  <a:lnTo>
                    <a:pt x="415757" y="281940"/>
                  </a:lnTo>
                  <a:cubicBezTo>
                    <a:pt x="415757" y="126229"/>
                    <a:pt x="871204" y="0"/>
                    <a:pt x="1433027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517141307">
                    <a:custGeom>
                      <a:avLst/>
                      <a:gdLst>
                        <a:gd name="connsiteX0" fmla="*/ 1433027 w 2884636"/>
                        <a:gd name="connsiteY0" fmla="*/ 0 h 2400300"/>
                        <a:gd name="connsiteX1" fmla="*/ 2445045 w 2884636"/>
                        <a:gd name="connsiteY1" fmla="*/ 253113 h 2400300"/>
                        <a:gd name="connsiteX2" fmla="*/ 2448909 w 2884636"/>
                        <a:gd name="connsiteY2" fmla="*/ 274320 h 2400300"/>
                        <a:gd name="connsiteX3" fmla="*/ 2452201 w 2884636"/>
                        <a:gd name="connsiteY3" fmla="*/ 274320 h 2400300"/>
                        <a:gd name="connsiteX4" fmla="*/ 2592022 w 2884636"/>
                        <a:gd name="connsiteY4" fmla="*/ 833603 h 2400300"/>
                        <a:gd name="connsiteX5" fmla="*/ 2744815 w 2884636"/>
                        <a:gd name="connsiteY5" fmla="*/ 1444777 h 2400300"/>
                        <a:gd name="connsiteX6" fmla="*/ 2884636 w 2884636"/>
                        <a:gd name="connsiteY6" fmla="*/ 2004060 h 2400300"/>
                        <a:gd name="connsiteX7" fmla="*/ 2133115 w 2884636"/>
                        <a:gd name="connsiteY7" fmla="*/ 2286000 h 2400300"/>
                        <a:gd name="connsiteX8" fmla="*/ 2041090 w 2884636"/>
                        <a:gd name="connsiteY8" fmla="*/ 2282516 h 2400300"/>
                        <a:gd name="connsiteX9" fmla="*/ 1963760 w 2884636"/>
                        <a:gd name="connsiteY9" fmla="*/ 2317722 h 2400300"/>
                        <a:gd name="connsiteX10" fmla="*/ 1433027 w 2884636"/>
                        <a:gd name="connsiteY10" fmla="*/ 2400300 h 2400300"/>
                        <a:gd name="connsiteX11" fmla="*/ 902294 w 2884636"/>
                        <a:gd name="connsiteY11" fmla="*/ 2317722 h 2400300"/>
                        <a:gd name="connsiteX12" fmla="*/ 825147 w 2884636"/>
                        <a:gd name="connsiteY12" fmla="*/ 2282599 h 2400300"/>
                        <a:gd name="connsiteX13" fmla="*/ 735321 w 2884636"/>
                        <a:gd name="connsiteY13" fmla="*/ 2286000 h 2400300"/>
                        <a:gd name="connsiteX14" fmla="*/ 0 w 2884636"/>
                        <a:gd name="connsiteY14" fmla="*/ 1947239 h 2400300"/>
                        <a:gd name="connsiteX15" fmla="*/ 134545 w 2884636"/>
                        <a:gd name="connsiteY15" fmla="*/ 1409437 h 2400300"/>
                        <a:gd name="connsiteX16" fmla="*/ 260769 w 2884636"/>
                        <a:gd name="connsiteY16" fmla="*/ 904901 h 2400300"/>
                        <a:gd name="connsiteX17" fmla="*/ 416120 w 2884636"/>
                        <a:gd name="connsiteY17" fmla="*/ 283934 h 2400300"/>
                        <a:gd name="connsiteX18" fmla="*/ 415757 w 2884636"/>
                        <a:gd name="connsiteY18" fmla="*/ 281940 h 2400300"/>
                        <a:gd name="connsiteX19" fmla="*/ 1433027 w 2884636"/>
                        <a:gd name="connsiteY19" fmla="*/ 0 h 24003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2884636" h="2400300" fill="none" extrusionOk="0">
                          <a:moveTo>
                            <a:pt x="1433027" y="0"/>
                          </a:moveTo>
                          <a:cubicBezTo>
                            <a:pt x="1957305" y="36586"/>
                            <a:pt x="2421702" y="107433"/>
                            <a:pt x="2445045" y="253113"/>
                          </a:cubicBezTo>
                          <a:cubicBezTo>
                            <a:pt x="2448499" y="261429"/>
                            <a:pt x="2447278" y="269737"/>
                            <a:pt x="2448909" y="274320"/>
                          </a:cubicBezTo>
                          <a:cubicBezTo>
                            <a:pt x="2450335" y="274157"/>
                            <a:pt x="2450657" y="274399"/>
                            <a:pt x="2452201" y="274320"/>
                          </a:cubicBezTo>
                          <a:cubicBezTo>
                            <a:pt x="2514911" y="378597"/>
                            <a:pt x="2502523" y="603785"/>
                            <a:pt x="2592022" y="833603"/>
                          </a:cubicBezTo>
                          <a:cubicBezTo>
                            <a:pt x="2681521" y="1063421"/>
                            <a:pt x="2639065" y="1164388"/>
                            <a:pt x="2744815" y="1444777"/>
                          </a:cubicBezTo>
                          <a:cubicBezTo>
                            <a:pt x="2850565" y="1725166"/>
                            <a:pt x="2759748" y="1749568"/>
                            <a:pt x="2884636" y="2004060"/>
                          </a:cubicBezTo>
                          <a:cubicBezTo>
                            <a:pt x="2826689" y="2306168"/>
                            <a:pt x="2274553" y="2242919"/>
                            <a:pt x="2133115" y="2286000"/>
                          </a:cubicBezTo>
                          <a:cubicBezTo>
                            <a:pt x="2099487" y="2288186"/>
                            <a:pt x="2062344" y="2274226"/>
                            <a:pt x="2041090" y="2282516"/>
                          </a:cubicBezTo>
                          <a:cubicBezTo>
                            <a:pt x="2018991" y="2293424"/>
                            <a:pt x="1979806" y="2307617"/>
                            <a:pt x="1963760" y="2317722"/>
                          </a:cubicBezTo>
                          <a:cubicBezTo>
                            <a:pt x="1796699" y="2323445"/>
                            <a:pt x="1643199" y="2388914"/>
                            <a:pt x="1433027" y="2400300"/>
                          </a:cubicBezTo>
                          <a:cubicBezTo>
                            <a:pt x="1203578" y="2427466"/>
                            <a:pt x="1040683" y="2354963"/>
                            <a:pt x="902294" y="2317722"/>
                          </a:cubicBezTo>
                          <a:cubicBezTo>
                            <a:pt x="869928" y="2310641"/>
                            <a:pt x="858480" y="2296213"/>
                            <a:pt x="825147" y="2282599"/>
                          </a:cubicBezTo>
                          <a:cubicBezTo>
                            <a:pt x="797337" y="2290116"/>
                            <a:pt x="758574" y="2281769"/>
                            <a:pt x="735321" y="2286000"/>
                          </a:cubicBezTo>
                          <a:cubicBezTo>
                            <a:pt x="590822" y="2298986"/>
                            <a:pt x="31712" y="2287134"/>
                            <a:pt x="0" y="1947239"/>
                          </a:cubicBezTo>
                          <a:cubicBezTo>
                            <a:pt x="7938" y="1798710"/>
                            <a:pt x="98235" y="1636179"/>
                            <a:pt x="134545" y="1409437"/>
                          </a:cubicBezTo>
                          <a:cubicBezTo>
                            <a:pt x="170856" y="1182695"/>
                            <a:pt x="270620" y="1056313"/>
                            <a:pt x="260769" y="904901"/>
                          </a:cubicBezTo>
                          <a:cubicBezTo>
                            <a:pt x="250918" y="753489"/>
                            <a:pt x="388690" y="596083"/>
                            <a:pt x="416120" y="283934"/>
                          </a:cubicBezTo>
                          <a:cubicBezTo>
                            <a:pt x="416014" y="283514"/>
                            <a:pt x="416019" y="282617"/>
                            <a:pt x="415757" y="281940"/>
                          </a:cubicBezTo>
                          <a:cubicBezTo>
                            <a:pt x="514798" y="77468"/>
                            <a:pt x="887323" y="7261"/>
                            <a:pt x="1433027" y="0"/>
                          </a:cubicBezTo>
                          <a:close/>
                        </a:path>
                        <a:path w="2884636" h="2400300" stroke="0" extrusionOk="0">
                          <a:moveTo>
                            <a:pt x="1433027" y="0"/>
                          </a:moveTo>
                          <a:cubicBezTo>
                            <a:pt x="1972347" y="-16943"/>
                            <a:pt x="2416329" y="93897"/>
                            <a:pt x="2445045" y="253113"/>
                          </a:cubicBezTo>
                          <a:cubicBezTo>
                            <a:pt x="2446077" y="258760"/>
                            <a:pt x="2445876" y="264457"/>
                            <a:pt x="2448909" y="274320"/>
                          </a:cubicBezTo>
                          <a:cubicBezTo>
                            <a:pt x="2450527" y="274159"/>
                            <a:pt x="2451386" y="274398"/>
                            <a:pt x="2452201" y="274320"/>
                          </a:cubicBezTo>
                          <a:cubicBezTo>
                            <a:pt x="2545447" y="386572"/>
                            <a:pt x="2500898" y="640828"/>
                            <a:pt x="2583373" y="799008"/>
                          </a:cubicBezTo>
                          <a:cubicBezTo>
                            <a:pt x="2665848" y="957188"/>
                            <a:pt x="2610891" y="1110037"/>
                            <a:pt x="2723194" y="1358290"/>
                          </a:cubicBezTo>
                          <a:cubicBezTo>
                            <a:pt x="2835497" y="1606543"/>
                            <a:pt x="2773326" y="1767676"/>
                            <a:pt x="2884636" y="2004060"/>
                          </a:cubicBezTo>
                          <a:cubicBezTo>
                            <a:pt x="2830676" y="2381898"/>
                            <a:pt x="2274232" y="2212009"/>
                            <a:pt x="2133115" y="2286000"/>
                          </a:cubicBezTo>
                          <a:cubicBezTo>
                            <a:pt x="2086867" y="2290777"/>
                            <a:pt x="2074151" y="2281749"/>
                            <a:pt x="2041090" y="2282516"/>
                          </a:cubicBezTo>
                          <a:cubicBezTo>
                            <a:pt x="2023663" y="2294659"/>
                            <a:pt x="1981899" y="2308989"/>
                            <a:pt x="1963760" y="2317722"/>
                          </a:cubicBezTo>
                          <a:cubicBezTo>
                            <a:pt x="1851217" y="2407111"/>
                            <a:pt x="1585744" y="2408597"/>
                            <a:pt x="1433027" y="2400300"/>
                          </a:cubicBezTo>
                          <a:cubicBezTo>
                            <a:pt x="1216680" y="2440959"/>
                            <a:pt x="1040268" y="2376012"/>
                            <a:pt x="902294" y="2317722"/>
                          </a:cubicBezTo>
                          <a:cubicBezTo>
                            <a:pt x="861577" y="2305010"/>
                            <a:pt x="859736" y="2287491"/>
                            <a:pt x="825147" y="2282599"/>
                          </a:cubicBezTo>
                          <a:cubicBezTo>
                            <a:pt x="791235" y="2293629"/>
                            <a:pt x="763846" y="2284882"/>
                            <a:pt x="735321" y="2286000"/>
                          </a:cubicBezTo>
                          <a:cubicBezTo>
                            <a:pt x="583371" y="2284603"/>
                            <a:pt x="32333" y="2259647"/>
                            <a:pt x="0" y="1947239"/>
                          </a:cubicBezTo>
                          <a:cubicBezTo>
                            <a:pt x="38520" y="1674136"/>
                            <a:pt x="138532" y="1638963"/>
                            <a:pt x="142868" y="1376171"/>
                          </a:cubicBezTo>
                          <a:cubicBezTo>
                            <a:pt x="147204" y="1113379"/>
                            <a:pt x="283695" y="932942"/>
                            <a:pt x="285736" y="805103"/>
                          </a:cubicBezTo>
                          <a:cubicBezTo>
                            <a:pt x="287777" y="677264"/>
                            <a:pt x="403138" y="413461"/>
                            <a:pt x="416120" y="283934"/>
                          </a:cubicBezTo>
                          <a:cubicBezTo>
                            <a:pt x="415830" y="283333"/>
                            <a:pt x="415932" y="282454"/>
                            <a:pt x="415757" y="281940"/>
                          </a:cubicBezTo>
                          <a:cubicBezTo>
                            <a:pt x="444161" y="135081"/>
                            <a:pt x="827405" y="75662"/>
                            <a:pt x="1433027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3" name="フリーフォーム: 図形 722">
              <a:extLst>
                <a:ext uri="{FF2B5EF4-FFF2-40B4-BE49-F238E27FC236}">
                  <a16:creationId xmlns:a16="http://schemas.microsoft.com/office/drawing/2014/main" id="{8980997B-C7D0-C15F-7CC9-48FDABA578F8}"/>
                </a:ext>
              </a:extLst>
            </p:cNvPr>
            <p:cNvSpPr/>
            <p:nvPr/>
          </p:nvSpPr>
          <p:spPr>
            <a:xfrm>
              <a:off x="-5697617" y="2067560"/>
              <a:ext cx="2156578" cy="809111"/>
            </a:xfrm>
            <a:custGeom>
              <a:avLst/>
              <a:gdLst>
                <a:gd name="connsiteX0" fmla="*/ 1062411 w 2156578"/>
                <a:gd name="connsiteY0" fmla="*/ 0 h 809111"/>
                <a:gd name="connsiteX1" fmla="*/ 2074429 w 2156578"/>
                <a:gd name="connsiteY1" fmla="*/ 253113 h 809111"/>
                <a:gd name="connsiteX2" fmla="*/ 2078293 w 2156578"/>
                <a:gd name="connsiteY2" fmla="*/ 274320 h 809111"/>
                <a:gd name="connsiteX3" fmla="*/ 2081585 w 2156578"/>
                <a:gd name="connsiteY3" fmla="*/ 274320 h 809111"/>
                <a:gd name="connsiteX4" fmla="*/ 2156578 w 2156578"/>
                <a:gd name="connsiteY4" fmla="*/ 574290 h 809111"/>
                <a:gd name="connsiteX5" fmla="*/ 2133582 w 2156578"/>
                <a:gd name="connsiteY5" fmla="*/ 594145 h 809111"/>
                <a:gd name="connsiteX6" fmla="*/ 2098731 w 2156578"/>
                <a:gd name="connsiteY6" fmla="*/ 624841 h 809111"/>
                <a:gd name="connsiteX7" fmla="*/ 1965381 w 2156578"/>
                <a:gd name="connsiteY7" fmla="*/ 478791 h 809111"/>
                <a:gd name="connsiteX8" fmla="*/ 1876481 w 2156578"/>
                <a:gd name="connsiteY8" fmla="*/ 624841 h 809111"/>
                <a:gd name="connsiteX9" fmla="*/ 1685981 w 2156578"/>
                <a:gd name="connsiteY9" fmla="*/ 605791 h 809111"/>
                <a:gd name="connsiteX10" fmla="*/ 1451031 w 2156578"/>
                <a:gd name="connsiteY10" fmla="*/ 777241 h 809111"/>
                <a:gd name="connsiteX11" fmla="*/ 1076381 w 2156578"/>
                <a:gd name="connsiteY11" fmla="*/ 637541 h 809111"/>
                <a:gd name="connsiteX12" fmla="*/ 739831 w 2156578"/>
                <a:gd name="connsiteY12" fmla="*/ 808991 h 809111"/>
                <a:gd name="connsiteX13" fmla="*/ 447731 w 2156578"/>
                <a:gd name="connsiteY13" fmla="*/ 605791 h 809111"/>
                <a:gd name="connsiteX14" fmla="*/ 168331 w 2156578"/>
                <a:gd name="connsiteY14" fmla="*/ 656591 h 809111"/>
                <a:gd name="connsiteX15" fmla="*/ 19900 w 2156578"/>
                <a:gd name="connsiteY15" fmla="*/ 495460 h 809111"/>
                <a:gd name="connsiteX16" fmla="*/ 0 w 2156578"/>
                <a:gd name="connsiteY16" fmla="*/ 465951 h 809111"/>
                <a:gd name="connsiteX17" fmla="*/ 45504 w 2156578"/>
                <a:gd name="connsiteY17" fmla="*/ 283934 h 809111"/>
                <a:gd name="connsiteX18" fmla="*/ 45141 w 2156578"/>
                <a:gd name="connsiteY18" fmla="*/ 281940 h 809111"/>
                <a:gd name="connsiteX19" fmla="*/ 1062411 w 2156578"/>
                <a:gd name="connsiteY19" fmla="*/ 0 h 809111"/>
                <a:gd name="connsiteX0" fmla="*/ 1062411 w 2156578"/>
                <a:gd name="connsiteY0" fmla="*/ 0 h 809111"/>
                <a:gd name="connsiteX1" fmla="*/ 2074429 w 2156578"/>
                <a:gd name="connsiteY1" fmla="*/ 253113 h 809111"/>
                <a:gd name="connsiteX2" fmla="*/ 2078293 w 2156578"/>
                <a:gd name="connsiteY2" fmla="*/ 274320 h 809111"/>
                <a:gd name="connsiteX3" fmla="*/ 2081585 w 2156578"/>
                <a:gd name="connsiteY3" fmla="*/ 274320 h 809111"/>
                <a:gd name="connsiteX4" fmla="*/ 2156578 w 2156578"/>
                <a:gd name="connsiteY4" fmla="*/ 574290 h 809111"/>
                <a:gd name="connsiteX5" fmla="*/ 2133582 w 2156578"/>
                <a:gd name="connsiteY5" fmla="*/ 594145 h 809111"/>
                <a:gd name="connsiteX6" fmla="*/ 2098731 w 2156578"/>
                <a:gd name="connsiteY6" fmla="*/ 624841 h 809111"/>
                <a:gd name="connsiteX7" fmla="*/ 1997131 w 2156578"/>
                <a:gd name="connsiteY7" fmla="*/ 529591 h 809111"/>
                <a:gd name="connsiteX8" fmla="*/ 1876481 w 2156578"/>
                <a:gd name="connsiteY8" fmla="*/ 624841 h 809111"/>
                <a:gd name="connsiteX9" fmla="*/ 1685981 w 2156578"/>
                <a:gd name="connsiteY9" fmla="*/ 605791 h 809111"/>
                <a:gd name="connsiteX10" fmla="*/ 1451031 w 2156578"/>
                <a:gd name="connsiteY10" fmla="*/ 777241 h 809111"/>
                <a:gd name="connsiteX11" fmla="*/ 1076381 w 2156578"/>
                <a:gd name="connsiteY11" fmla="*/ 637541 h 809111"/>
                <a:gd name="connsiteX12" fmla="*/ 739831 w 2156578"/>
                <a:gd name="connsiteY12" fmla="*/ 808991 h 809111"/>
                <a:gd name="connsiteX13" fmla="*/ 447731 w 2156578"/>
                <a:gd name="connsiteY13" fmla="*/ 605791 h 809111"/>
                <a:gd name="connsiteX14" fmla="*/ 168331 w 2156578"/>
                <a:gd name="connsiteY14" fmla="*/ 656591 h 809111"/>
                <a:gd name="connsiteX15" fmla="*/ 19900 w 2156578"/>
                <a:gd name="connsiteY15" fmla="*/ 495460 h 809111"/>
                <a:gd name="connsiteX16" fmla="*/ 0 w 2156578"/>
                <a:gd name="connsiteY16" fmla="*/ 465951 h 809111"/>
                <a:gd name="connsiteX17" fmla="*/ 45504 w 2156578"/>
                <a:gd name="connsiteY17" fmla="*/ 283934 h 809111"/>
                <a:gd name="connsiteX18" fmla="*/ 45141 w 2156578"/>
                <a:gd name="connsiteY18" fmla="*/ 281940 h 809111"/>
                <a:gd name="connsiteX19" fmla="*/ 1062411 w 2156578"/>
                <a:gd name="connsiteY19" fmla="*/ 0 h 809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56578" h="809111">
                  <a:moveTo>
                    <a:pt x="1062411" y="0"/>
                  </a:moveTo>
                  <a:cubicBezTo>
                    <a:pt x="1589120" y="0"/>
                    <a:pt x="2022335" y="110943"/>
                    <a:pt x="2074429" y="253113"/>
                  </a:cubicBezTo>
                  <a:lnTo>
                    <a:pt x="2078293" y="274320"/>
                  </a:lnTo>
                  <a:lnTo>
                    <a:pt x="2081585" y="274320"/>
                  </a:lnTo>
                  <a:lnTo>
                    <a:pt x="2156578" y="574290"/>
                  </a:lnTo>
                  <a:lnTo>
                    <a:pt x="2133582" y="594145"/>
                  </a:lnTo>
                  <a:cubicBezTo>
                    <a:pt x="2118658" y="606816"/>
                    <a:pt x="2121473" y="635600"/>
                    <a:pt x="2098731" y="624841"/>
                  </a:cubicBezTo>
                  <a:cubicBezTo>
                    <a:pt x="2075989" y="614082"/>
                    <a:pt x="2034173" y="529591"/>
                    <a:pt x="1997131" y="529591"/>
                  </a:cubicBezTo>
                  <a:cubicBezTo>
                    <a:pt x="1960089" y="529591"/>
                    <a:pt x="1928339" y="612141"/>
                    <a:pt x="1876481" y="624841"/>
                  </a:cubicBezTo>
                  <a:cubicBezTo>
                    <a:pt x="1824623" y="637541"/>
                    <a:pt x="1756889" y="580391"/>
                    <a:pt x="1685981" y="605791"/>
                  </a:cubicBezTo>
                  <a:cubicBezTo>
                    <a:pt x="1615073" y="631191"/>
                    <a:pt x="1552631" y="771949"/>
                    <a:pt x="1451031" y="777241"/>
                  </a:cubicBezTo>
                  <a:cubicBezTo>
                    <a:pt x="1349431" y="782533"/>
                    <a:pt x="1194914" y="632249"/>
                    <a:pt x="1076381" y="637541"/>
                  </a:cubicBezTo>
                  <a:cubicBezTo>
                    <a:pt x="957848" y="642833"/>
                    <a:pt x="844606" y="814283"/>
                    <a:pt x="739831" y="808991"/>
                  </a:cubicBezTo>
                  <a:cubicBezTo>
                    <a:pt x="635056" y="803699"/>
                    <a:pt x="542981" y="631191"/>
                    <a:pt x="447731" y="605791"/>
                  </a:cubicBezTo>
                  <a:cubicBezTo>
                    <a:pt x="352481" y="580391"/>
                    <a:pt x="264639" y="711624"/>
                    <a:pt x="168331" y="656591"/>
                  </a:cubicBezTo>
                  <a:cubicBezTo>
                    <a:pt x="120177" y="629075"/>
                    <a:pt x="70171" y="567162"/>
                    <a:pt x="19900" y="495460"/>
                  </a:cubicBezTo>
                  <a:lnTo>
                    <a:pt x="0" y="465951"/>
                  </a:lnTo>
                  <a:lnTo>
                    <a:pt x="45504" y="283934"/>
                  </a:lnTo>
                  <a:lnTo>
                    <a:pt x="45141" y="281940"/>
                  </a:lnTo>
                  <a:cubicBezTo>
                    <a:pt x="45141" y="126229"/>
                    <a:pt x="500588" y="0"/>
                    <a:pt x="1062411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969238230">
                    <a:custGeom>
                      <a:avLst/>
                      <a:gdLst>
                        <a:gd name="connsiteX0" fmla="*/ 1062411 w 2156578"/>
                        <a:gd name="connsiteY0" fmla="*/ 0 h 809111"/>
                        <a:gd name="connsiteX1" fmla="*/ 2074429 w 2156578"/>
                        <a:gd name="connsiteY1" fmla="*/ 253113 h 809111"/>
                        <a:gd name="connsiteX2" fmla="*/ 2078293 w 2156578"/>
                        <a:gd name="connsiteY2" fmla="*/ 274320 h 809111"/>
                        <a:gd name="connsiteX3" fmla="*/ 2081585 w 2156578"/>
                        <a:gd name="connsiteY3" fmla="*/ 274320 h 809111"/>
                        <a:gd name="connsiteX4" fmla="*/ 2156578 w 2156578"/>
                        <a:gd name="connsiteY4" fmla="*/ 574290 h 809111"/>
                        <a:gd name="connsiteX5" fmla="*/ 2133582 w 2156578"/>
                        <a:gd name="connsiteY5" fmla="*/ 594145 h 809111"/>
                        <a:gd name="connsiteX6" fmla="*/ 2098731 w 2156578"/>
                        <a:gd name="connsiteY6" fmla="*/ 624841 h 809111"/>
                        <a:gd name="connsiteX7" fmla="*/ 1997131 w 2156578"/>
                        <a:gd name="connsiteY7" fmla="*/ 529591 h 809111"/>
                        <a:gd name="connsiteX8" fmla="*/ 1876481 w 2156578"/>
                        <a:gd name="connsiteY8" fmla="*/ 624841 h 809111"/>
                        <a:gd name="connsiteX9" fmla="*/ 1685981 w 2156578"/>
                        <a:gd name="connsiteY9" fmla="*/ 605791 h 809111"/>
                        <a:gd name="connsiteX10" fmla="*/ 1451031 w 2156578"/>
                        <a:gd name="connsiteY10" fmla="*/ 777241 h 809111"/>
                        <a:gd name="connsiteX11" fmla="*/ 1076381 w 2156578"/>
                        <a:gd name="connsiteY11" fmla="*/ 637541 h 809111"/>
                        <a:gd name="connsiteX12" fmla="*/ 739831 w 2156578"/>
                        <a:gd name="connsiteY12" fmla="*/ 808991 h 809111"/>
                        <a:gd name="connsiteX13" fmla="*/ 447731 w 2156578"/>
                        <a:gd name="connsiteY13" fmla="*/ 605791 h 809111"/>
                        <a:gd name="connsiteX14" fmla="*/ 168331 w 2156578"/>
                        <a:gd name="connsiteY14" fmla="*/ 656591 h 809111"/>
                        <a:gd name="connsiteX15" fmla="*/ 19900 w 2156578"/>
                        <a:gd name="connsiteY15" fmla="*/ 495460 h 809111"/>
                        <a:gd name="connsiteX16" fmla="*/ 0 w 2156578"/>
                        <a:gd name="connsiteY16" fmla="*/ 465951 h 809111"/>
                        <a:gd name="connsiteX17" fmla="*/ 45504 w 2156578"/>
                        <a:gd name="connsiteY17" fmla="*/ 283934 h 809111"/>
                        <a:gd name="connsiteX18" fmla="*/ 45141 w 2156578"/>
                        <a:gd name="connsiteY18" fmla="*/ 281940 h 809111"/>
                        <a:gd name="connsiteX19" fmla="*/ 1062411 w 2156578"/>
                        <a:gd name="connsiteY19" fmla="*/ 0 h 80911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2156578" h="809111" fill="none" extrusionOk="0">
                          <a:moveTo>
                            <a:pt x="1062411" y="0"/>
                          </a:moveTo>
                          <a:cubicBezTo>
                            <a:pt x="1581717" y="18707"/>
                            <a:pt x="2018828" y="103055"/>
                            <a:pt x="2074429" y="253113"/>
                          </a:cubicBezTo>
                          <a:cubicBezTo>
                            <a:pt x="2078077" y="259806"/>
                            <a:pt x="2075976" y="264720"/>
                            <a:pt x="2078293" y="274320"/>
                          </a:cubicBezTo>
                          <a:cubicBezTo>
                            <a:pt x="2079241" y="274272"/>
                            <a:pt x="2080145" y="274398"/>
                            <a:pt x="2081585" y="274320"/>
                          </a:cubicBezTo>
                          <a:cubicBezTo>
                            <a:pt x="2127865" y="380411"/>
                            <a:pt x="2127493" y="505302"/>
                            <a:pt x="2156578" y="574290"/>
                          </a:cubicBezTo>
                          <a:cubicBezTo>
                            <a:pt x="2146529" y="584508"/>
                            <a:pt x="2141431" y="582887"/>
                            <a:pt x="2133582" y="594145"/>
                          </a:cubicBezTo>
                          <a:cubicBezTo>
                            <a:pt x="2122496" y="605926"/>
                            <a:pt x="2123363" y="634791"/>
                            <a:pt x="2098731" y="624841"/>
                          </a:cubicBezTo>
                          <a:cubicBezTo>
                            <a:pt x="2077262" y="607401"/>
                            <a:pt x="2035472" y="527277"/>
                            <a:pt x="1997131" y="529591"/>
                          </a:cubicBezTo>
                          <a:cubicBezTo>
                            <a:pt x="1965686" y="520523"/>
                            <a:pt x="1942837" y="617533"/>
                            <a:pt x="1876481" y="624841"/>
                          </a:cubicBezTo>
                          <a:cubicBezTo>
                            <a:pt x="1836292" y="650903"/>
                            <a:pt x="1760177" y="570772"/>
                            <a:pt x="1685981" y="605791"/>
                          </a:cubicBezTo>
                          <a:cubicBezTo>
                            <a:pt x="1616967" y="638163"/>
                            <a:pt x="1552939" y="778500"/>
                            <a:pt x="1451031" y="777241"/>
                          </a:cubicBezTo>
                          <a:cubicBezTo>
                            <a:pt x="1330255" y="769162"/>
                            <a:pt x="1209824" y="643971"/>
                            <a:pt x="1076381" y="637541"/>
                          </a:cubicBezTo>
                          <a:cubicBezTo>
                            <a:pt x="969247" y="650177"/>
                            <a:pt x="870827" y="831087"/>
                            <a:pt x="739831" y="808991"/>
                          </a:cubicBezTo>
                          <a:cubicBezTo>
                            <a:pt x="623985" y="824526"/>
                            <a:pt x="563679" y="640150"/>
                            <a:pt x="447731" y="605791"/>
                          </a:cubicBezTo>
                          <a:cubicBezTo>
                            <a:pt x="357530" y="580018"/>
                            <a:pt x="266147" y="704622"/>
                            <a:pt x="168331" y="656591"/>
                          </a:cubicBezTo>
                          <a:cubicBezTo>
                            <a:pt x="135679" y="628226"/>
                            <a:pt x="55591" y="556276"/>
                            <a:pt x="19900" y="495460"/>
                          </a:cubicBezTo>
                          <a:cubicBezTo>
                            <a:pt x="9880" y="480763"/>
                            <a:pt x="4606" y="472594"/>
                            <a:pt x="0" y="465951"/>
                          </a:cubicBezTo>
                          <a:cubicBezTo>
                            <a:pt x="7500" y="389161"/>
                            <a:pt x="30790" y="366883"/>
                            <a:pt x="45504" y="283934"/>
                          </a:cubicBezTo>
                          <a:cubicBezTo>
                            <a:pt x="45132" y="283015"/>
                            <a:pt x="45355" y="282437"/>
                            <a:pt x="45141" y="281940"/>
                          </a:cubicBezTo>
                          <a:cubicBezTo>
                            <a:pt x="18344" y="110502"/>
                            <a:pt x="564132" y="-11979"/>
                            <a:pt x="1062411" y="0"/>
                          </a:cubicBezTo>
                          <a:close/>
                        </a:path>
                        <a:path w="2156578" h="809111" stroke="0" extrusionOk="0">
                          <a:moveTo>
                            <a:pt x="1062411" y="0"/>
                          </a:moveTo>
                          <a:cubicBezTo>
                            <a:pt x="1562815" y="-2429"/>
                            <a:pt x="1997123" y="83411"/>
                            <a:pt x="2074429" y="253113"/>
                          </a:cubicBezTo>
                          <a:cubicBezTo>
                            <a:pt x="2075874" y="257840"/>
                            <a:pt x="2076397" y="263960"/>
                            <a:pt x="2078293" y="274320"/>
                          </a:cubicBezTo>
                          <a:cubicBezTo>
                            <a:pt x="2079100" y="274099"/>
                            <a:pt x="2080507" y="274521"/>
                            <a:pt x="2081585" y="274320"/>
                          </a:cubicBezTo>
                          <a:cubicBezTo>
                            <a:pt x="2117164" y="352244"/>
                            <a:pt x="2132055" y="481246"/>
                            <a:pt x="2156578" y="574290"/>
                          </a:cubicBezTo>
                          <a:cubicBezTo>
                            <a:pt x="2150895" y="582536"/>
                            <a:pt x="2142312" y="582473"/>
                            <a:pt x="2133582" y="594145"/>
                          </a:cubicBezTo>
                          <a:cubicBezTo>
                            <a:pt x="2125138" y="610322"/>
                            <a:pt x="2127470" y="633156"/>
                            <a:pt x="2098731" y="624841"/>
                          </a:cubicBezTo>
                          <a:cubicBezTo>
                            <a:pt x="2074400" y="613488"/>
                            <a:pt x="2035246" y="528475"/>
                            <a:pt x="1997131" y="529591"/>
                          </a:cubicBezTo>
                          <a:cubicBezTo>
                            <a:pt x="1956078" y="526328"/>
                            <a:pt x="1927516" y="622082"/>
                            <a:pt x="1876481" y="624841"/>
                          </a:cubicBezTo>
                          <a:cubicBezTo>
                            <a:pt x="1807853" y="622586"/>
                            <a:pt x="1744407" y="589126"/>
                            <a:pt x="1685981" y="605791"/>
                          </a:cubicBezTo>
                          <a:cubicBezTo>
                            <a:pt x="1608635" y="660243"/>
                            <a:pt x="1549266" y="749682"/>
                            <a:pt x="1451031" y="777241"/>
                          </a:cubicBezTo>
                          <a:cubicBezTo>
                            <a:pt x="1360781" y="785362"/>
                            <a:pt x="1205221" y="635700"/>
                            <a:pt x="1076381" y="637541"/>
                          </a:cubicBezTo>
                          <a:cubicBezTo>
                            <a:pt x="963952" y="640788"/>
                            <a:pt x="850333" y="789523"/>
                            <a:pt x="739831" y="808991"/>
                          </a:cubicBezTo>
                          <a:cubicBezTo>
                            <a:pt x="648760" y="791260"/>
                            <a:pt x="531491" y="651349"/>
                            <a:pt x="447731" y="605791"/>
                          </a:cubicBezTo>
                          <a:cubicBezTo>
                            <a:pt x="367797" y="605852"/>
                            <a:pt x="264093" y="720479"/>
                            <a:pt x="168331" y="656591"/>
                          </a:cubicBezTo>
                          <a:cubicBezTo>
                            <a:pt x="127422" y="626840"/>
                            <a:pt x="70038" y="577869"/>
                            <a:pt x="19900" y="495460"/>
                          </a:cubicBezTo>
                          <a:cubicBezTo>
                            <a:pt x="12159" y="487628"/>
                            <a:pt x="9250" y="474215"/>
                            <a:pt x="0" y="465951"/>
                          </a:cubicBezTo>
                          <a:cubicBezTo>
                            <a:pt x="-4623" y="402947"/>
                            <a:pt x="54131" y="341069"/>
                            <a:pt x="45504" y="283934"/>
                          </a:cubicBezTo>
                          <a:cubicBezTo>
                            <a:pt x="45288" y="283124"/>
                            <a:pt x="45388" y="282592"/>
                            <a:pt x="45141" y="281940"/>
                          </a:cubicBezTo>
                          <a:cubicBezTo>
                            <a:pt x="129538" y="28322"/>
                            <a:pt x="493232" y="19866"/>
                            <a:pt x="1062411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4" name="楕円 723">
              <a:extLst>
                <a:ext uri="{FF2B5EF4-FFF2-40B4-BE49-F238E27FC236}">
                  <a16:creationId xmlns:a16="http://schemas.microsoft.com/office/drawing/2014/main" id="{64ADB48A-EAF8-5F61-A8DE-E1A4B1866E8F}"/>
                </a:ext>
              </a:extLst>
            </p:cNvPr>
            <p:cNvSpPr/>
            <p:nvPr/>
          </p:nvSpPr>
          <p:spPr>
            <a:xfrm>
              <a:off x="-5652476" y="2067560"/>
              <a:ext cx="2034540" cy="56388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785812940">
                    <a:custGeom>
                      <a:avLst/>
                      <a:gdLst>
                        <a:gd name="connsiteX0" fmla="*/ 0 w 2034540"/>
                        <a:gd name="connsiteY0" fmla="*/ 281940 h 563880"/>
                        <a:gd name="connsiteX1" fmla="*/ 1017270 w 2034540"/>
                        <a:gd name="connsiteY1" fmla="*/ 0 h 563880"/>
                        <a:gd name="connsiteX2" fmla="*/ 2034540 w 2034540"/>
                        <a:gd name="connsiteY2" fmla="*/ 281940 h 563880"/>
                        <a:gd name="connsiteX3" fmla="*/ 1017270 w 2034540"/>
                        <a:gd name="connsiteY3" fmla="*/ 563880 h 563880"/>
                        <a:gd name="connsiteX4" fmla="*/ 0 w 2034540"/>
                        <a:gd name="connsiteY4" fmla="*/ 281940 h 5638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034540" h="563880" fill="none" extrusionOk="0">
                          <a:moveTo>
                            <a:pt x="0" y="281940"/>
                          </a:moveTo>
                          <a:cubicBezTo>
                            <a:pt x="29216" y="26373"/>
                            <a:pt x="446768" y="6725"/>
                            <a:pt x="1017270" y="0"/>
                          </a:cubicBezTo>
                          <a:cubicBezTo>
                            <a:pt x="1614015" y="24322"/>
                            <a:pt x="2026573" y="171101"/>
                            <a:pt x="2034540" y="281940"/>
                          </a:cubicBezTo>
                          <a:cubicBezTo>
                            <a:pt x="2106030" y="474746"/>
                            <a:pt x="1550040" y="468551"/>
                            <a:pt x="1017270" y="563880"/>
                          </a:cubicBezTo>
                          <a:cubicBezTo>
                            <a:pt x="446816" y="553743"/>
                            <a:pt x="-3430" y="415844"/>
                            <a:pt x="0" y="281940"/>
                          </a:cubicBezTo>
                          <a:close/>
                        </a:path>
                        <a:path w="2034540" h="563880" stroke="0" extrusionOk="0">
                          <a:moveTo>
                            <a:pt x="0" y="281940"/>
                          </a:moveTo>
                          <a:cubicBezTo>
                            <a:pt x="17181" y="139576"/>
                            <a:pt x="374015" y="-90420"/>
                            <a:pt x="1017270" y="0"/>
                          </a:cubicBezTo>
                          <a:cubicBezTo>
                            <a:pt x="1611076" y="2351"/>
                            <a:pt x="2065884" y="100559"/>
                            <a:pt x="2034540" y="281940"/>
                          </a:cubicBezTo>
                          <a:cubicBezTo>
                            <a:pt x="1961716" y="528915"/>
                            <a:pt x="1585203" y="585188"/>
                            <a:pt x="1017270" y="563880"/>
                          </a:cubicBezTo>
                          <a:cubicBezTo>
                            <a:pt x="456706" y="569486"/>
                            <a:pt x="10867" y="405625"/>
                            <a:pt x="0" y="28194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725" name="直線コネクタ 724">
              <a:extLst>
                <a:ext uri="{FF2B5EF4-FFF2-40B4-BE49-F238E27FC236}">
                  <a16:creationId xmlns:a16="http://schemas.microsoft.com/office/drawing/2014/main" id="{F21A4CE1-F70D-F02C-8ABE-6E917D0FB135}"/>
                </a:ext>
              </a:extLst>
            </p:cNvPr>
            <p:cNvCxnSpPr/>
            <p:nvPr/>
          </p:nvCxnSpPr>
          <p:spPr>
            <a:xfrm>
              <a:off x="-5697617" y="3981327"/>
              <a:ext cx="0" cy="1038284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6" name="直線コネクタ 725">
              <a:extLst>
                <a:ext uri="{FF2B5EF4-FFF2-40B4-BE49-F238E27FC236}">
                  <a16:creationId xmlns:a16="http://schemas.microsoft.com/office/drawing/2014/main" id="{777D5910-571E-28A2-5F0D-A4FCDD37F17E}"/>
                </a:ext>
              </a:extLst>
            </p:cNvPr>
            <p:cNvCxnSpPr/>
            <p:nvPr/>
          </p:nvCxnSpPr>
          <p:spPr>
            <a:xfrm>
              <a:off x="-5837317" y="4489327"/>
              <a:ext cx="0" cy="1038284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7" name="直線コネクタ 726">
              <a:extLst>
                <a:ext uri="{FF2B5EF4-FFF2-40B4-BE49-F238E27FC236}">
                  <a16:creationId xmlns:a16="http://schemas.microsoft.com/office/drawing/2014/main" id="{10B3C964-E299-C078-6237-4C477C733A1B}"/>
                </a:ext>
              </a:extLst>
            </p:cNvPr>
            <p:cNvCxnSpPr/>
            <p:nvPr/>
          </p:nvCxnSpPr>
          <p:spPr>
            <a:xfrm>
              <a:off x="-5557917" y="4756027"/>
              <a:ext cx="0" cy="1038284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8" name="直線コネクタ 727">
              <a:extLst>
                <a:ext uri="{FF2B5EF4-FFF2-40B4-BE49-F238E27FC236}">
                  <a16:creationId xmlns:a16="http://schemas.microsoft.com/office/drawing/2014/main" id="{D9E4CFE9-3866-EFA4-F62D-40B132EE456F}"/>
                </a:ext>
              </a:extLst>
            </p:cNvPr>
            <p:cNvCxnSpPr/>
            <p:nvPr/>
          </p:nvCxnSpPr>
          <p:spPr>
            <a:xfrm>
              <a:off x="-3538617" y="3981327"/>
              <a:ext cx="0" cy="1038284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9" name="直線コネクタ 728">
              <a:extLst>
                <a:ext uri="{FF2B5EF4-FFF2-40B4-BE49-F238E27FC236}">
                  <a16:creationId xmlns:a16="http://schemas.microsoft.com/office/drawing/2014/main" id="{252DAA5F-A415-5A16-E254-C0FCB6137826}"/>
                </a:ext>
              </a:extLst>
            </p:cNvPr>
            <p:cNvCxnSpPr/>
            <p:nvPr/>
          </p:nvCxnSpPr>
          <p:spPr>
            <a:xfrm>
              <a:off x="-3678317" y="4489327"/>
              <a:ext cx="0" cy="1038284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0" name="直線コネクタ 729">
              <a:extLst>
                <a:ext uri="{FF2B5EF4-FFF2-40B4-BE49-F238E27FC236}">
                  <a16:creationId xmlns:a16="http://schemas.microsoft.com/office/drawing/2014/main" id="{8402125B-F941-2A02-CB09-1D62F690C6DF}"/>
                </a:ext>
              </a:extLst>
            </p:cNvPr>
            <p:cNvCxnSpPr/>
            <p:nvPr/>
          </p:nvCxnSpPr>
          <p:spPr>
            <a:xfrm>
              <a:off x="-3398917" y="4756027"/>
              <a:ext cx="0" cy="1038284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1" name="楕円 730">
              <a:extLst>
                <a:ext uri="{FF2B5EF4-FFF2-40B4-BE49-F238E27FC236}">
                  <a16:creationId xmlns:a16="http://schemas.microsoft.com/office/drawing/2014/main" id="{64F62F81-B8D4-C603-55F2-A0D21C05DFA2}"/>
                </a:ext>
              </a:extLst>
            </p:cNvPr>
            <p:cNvSpPr/>
            <p:nvPr/>
          </p:nvSpPr>
          <p:spPr>
            <a:xfrm>
              <a:off x="-4769527" y="3723351"/>
              <a:ext cx="300398" cy="592395"/>
            </a:xfrm>
            <a:prstGeom prst="ellipse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4186331744">
                    <a:custGeom>
                      <a:avLst/>
                      <a:gdLst>
                        <a:gd name="connsiteX0" fmla="*/ 0 w 300398"/>
                        <a:gd name="connsiteY0" fmla="*/ 296198 h 592395"/>
                        <a:gd name="connsiteX1" fmla="*/ 150199 w 300398"/>
                        <a:gd name="connsiteY1" fmla="*/ 0 h 592395"/>
                        <a:gd name="connsiteX2" fmla="*/ 300398 w 300398"/>
                        <a:gd name="connsiteY2" fmla="*/ 296198 h 592395"/>
                        <a:gd name="connsiteX3" fmla="*/ 150199 w 300398"/>
                        <a:gd name="connsiteY3" fmla="*/ 592396 h 592395"/>
                        <a:gd name="connsiteX4" fmla="*/ 0 w 300398"/>
                        <a:gd name="connsiteY4" fmla="*/ 296198 h 5923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00398" h="592395" fill="none" extrusionOk="0">
                          <a:moveTo>
                            <a:pt x="0" y="296198"/>
                          </a:moveTo>
                          <a:cubicBezTo>
                            <a:pt x="3262" y="110062"/>
                            <a:pt x="71817" y="6713"/>
                            <a:pt x="150199" y="0"/>
                          </a:cubicBezTo>
                          <a:cubicBezTo>
                            <a:pt x="210889" y="6373"/>
                            <a:pt x="288982" y="139920"/>
                            <a:pt x="300398" y="296198"/>
                          </a:cubicBezTo>
                          <a:cubicBezTo>
                            <a:pt x="306445" y="439847"/>
                            <a:pt x="218456" y="589240"/>
                            <a:pt x="150199" y="592396"/>
                          </a:cubicBezTo>
                          <a:cubicBezTo>
                            <a:pt x="73779" y="590245"/>
                            <a:pt x="-1452" y="499967"/>
                            <a:pt x="0" y="296198"/>
                          </a:cubicBezTo>
                          <a:close/>
                        </a:path>
                        <a:path w="300398" h="592395" stroke="0" extrusionOk="0">
                          <a:moveTo>
                            <a:pt x="0" y="296198"/>
                          </a:moveTo>
                          <a:cubicBezTo>
                            <a:pt x="1157" y="136157"/>
                            <a:pt x="75982" y="17095"/>
                            <a:pt x="150199" y="0"/>
                          </a:cubicBezTo>
                          <a:cubicBezTo>
                            <a:pt x="239287" y="-30588"/>
                            <a:pt x="273228" y="136292"/>
                            <a:pt x="300398" y="296198"/>
                          </a:cubicBezTo>
                          <a:cubicBezTo>
                            <a:pt x="292481" y="456853"/>
                            <a:pt x="231371" y="599613"/>
                            <a:pt x="150199" y="592396"/>
                          </a:cubicBezTo>
                          <a:cubicBezTo>
                            <a:pt x="47244" y="583633"/>
                            <a:pt x="7828" y="462673"/>
                            <a:pt x="0" y="296198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2" name="フリーフォーム: 図形 731">
              <a:extLst>
                <a:ext uri="{FF2B5EF4-FFF2-40B4-BE49-F238E27FC236}">
                  <a16:creationId xmlns:a16="http://schemas.microsoft.com/office/drawing/2014/main" id="{178D06C3-4FE0-96AD-00D8-D0B459424F64}"/>
                </a:ext>
              </a:extLst>
            </p:cNvPr>
            <p:cNvSpPr/>
            <p:nvPr/>
          </p:nvSpPr>
          <p:spPr>
            <a:xfrm>
              <a:off x="-4767741" y="4023129"/>
              <a:ext cx="296826" cy="318304"/>
            </a:xfrm>
            <a:custGeom>
              <a:avLst/>
              <a:gdLst>
                <a:gd name="connsiteX0" fmla="*/ 148413 w 296826"/>
                <a:gd name="connsiteY0" fmla="*/ 0 h 318304"/>
                <a:gd name="connsiteX1" fmla="*/ 266198 w 296826"/>
                <a:gd name="connsiteY1" fmla="*/ 23277 h 318304"/>
                <a:gd name="connsiteX2" fmla="*/ 296826 w 296826"/>
                <a:gd name="connsiteY2" fmla="*/ 39550 h 318304"/>
                <a:gd name="connsiteX3" fmla="*/ 286809 w 296826"/>
                <a:gd name="connsiteY3" fmla="*/ 137400 h 318304"/>
                <a:gd name="connsiteX4" fmla="*/ 148413 w 296826"/>
                <a:gd name="connsiteY4" fmla="*/ 318304 h 318304"/>
                <a:gd name="connsiteX5" fmla="*/ 10017 w 296826"/>
                <a:gd name="connsiteY5" fmla="*/ 137400 h 318304"/>
                <a:gd name="connsiteX6" fmla="*/ 0 w 296826"/>
                <a:gd name="connsiteY6" fmla="*/ 39550 h 318304"/>
                <a:gd name="connsiteX7" fmla="*/ 30628 w 296826"/>
                <a:gd name="connsiteY7" fmla="*/ 23277 h 318304"/>
                <a:gd name="connsiteX8" fmla="*/ 148413 w 296826"/>
                <a:gd name="connsiteY8" fmla="*/ 0 h 318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6826" h="318304">
                  <a:moveTo>
                    <a:pt x="148413" y="0"/>
                  </a:moveTo>
                  <a:cubicBezTo>
                    <a:pt x="190193" y="0"/>
                    <a:pt x="229995" y="8289"/>
                    <a:pt x="266198" y="23277"/>
                  </a:cubicBezTo>
                  <a:lnTo>
                    <a:pt x="296826" y="39550"/>
                  </a:lnTo>
                  <a:lnTo>
                    <a:pt x="286809" y="137400"/>
                  </a:lnTo>
                  <a:cubicBezTo>
                    <a:pt x="264007" y="243710"/>
                    <a:pt x="210628" y="318304"/>
                    <a:pt x="148413" y="318304"/>
                  </a:cubicBezTo>
                  <a:cubicBezTo>
                    <a:pt x="86198" y="318304"/>
                    <a:pt x="32819" y="243710"/>
                    <a:pt x="10017" y="137400"/>
                  </a:cubicBezTo>
                  <a:lnTo>
                    <a:pt x="0" y="39550"/>
                  </a:lnTo>
                  <a:lnTo>
                    <a:pt x="30628" y="23277"/>
                  </a:lnTo>
                  <a:cubicBezTo>
                    <a:pt x="66831" y="8289"/>
                    <a:pt x="106633" y="0"/>
                    <a:pt x="148413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330105510">
                    <a:custGeom>
                      <a:avLst/>
                      <a:gdLst>
                        <a:gd name="connsiteX0" fmla="*/ 148413 w 296826"/>
                        <a:gd name="connsiteY0" fmla="*/ 0 h 318304"/>
                        <a:gd name="connsiteX1" fmla="*/ 266198 w 296826"/>
                        <a:gd name="connsiteY1" fmla="*/ 23277 h 318304"/>
                        <a:gd name="connsiteX2" fmla="*/ 296826 w 296826"/>
                        <a:gd name="connsiteY2" fmla="*/ 39550 h 318304"/>
                        <a:gd name="connsiteX3" fmla="*/ 286809 w 296826"/>
                        <a:gd name="connsiteY3" fmla="*/ 137400 h 318304"/>
                        <a:gd name="connsiteX4" fmla="*/ 148413 w 296826"/>
                        <a:gd name="connsiteY4" fmla="*/ 318304 h 318304"/>
                        <a:gd name="connsiteX5" fmla="*/ 10017 w 296826"/>
                        <a:gd name="connsiteY5" fmla="*/ 137400 h 318304"/>
                        <a:gd name="connsiteX6" fmla="*/ 0 w 296826"/>
                        <a:gd name="connsiteY6" fmla="*/ 39550 h 318304"/>
                        <a:gd name="connsiteX7" fmla="*/ 30628 w 296826"/>
                        <a:gd name="connsiteY7" fmla="*/ 23277 h 318304"/>
                        <a:gd name="connsiteX8" fmla="*/ 148413 w 296826"/>
                        <a:gd name="connsiteY8" fmla="*/ 0 h 3183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96826" h="318304" fill="none" extrusionOk="0">
                          <a:moveTo>
                            <a:pt x="148413" y="0"/>
                          </a:moveTo>
                          <a:cubicBezTo>
                            <a:pt x="184229" y="-5917"/>
                            <a:pt x="220506" y="9180"/>
                            <a:pt x="266198" y="23277"/>
                          </a:cubicBezTo>
                          <a:cubicBezTo>
                            <a:pt x="277831" y="28124"/>
                            <a:pt x="283409" y="34031"/>
                            <a:pt x="296826" y="39550"/>
                          </a:cubicBezTo>
                          <a:cubicBezTo>
                            <a:pt x="302308" y="68044"/>
                            <a:pt x="290689" y="88891"/>
                            <a:pt x="286809" y="137400"/>
                          </a:cubicBezTo>
                          <a:cubicBezTo>
                            <a:pt x="268730" y="247171"/>
                            <a:pt x="213506" y="317365"/>
                            <a:pt x="148413" y="318304"/>
                          </a:cubicBezTo>
                          <a:cubicBezTo>
                            <a:pt x="81770" y="341988"/>
                            <a:pt x="18386" y="262743"/>
                            <a:pt x="10017" y="137400"/>
                          </a:cubicBezTo>
                          <a:cubicBezTo>
                            <a:pt x="-2125" y="89308"/>
                            <a:pt x="6719" y="72361"/>
                            <a:pt x="0" y="39550"/>
                          </a:cubicBezTo>
                          <a:cubicBezTo>
                            <a:pt x="8422" y="34484"/>
                            <a:pt x="24415" y="29241"/>
                            <a:pt x="30628" y="23277"/>
                          </a:cubicBezTo>
                          <a:cubicBezTo>
                            <a:pt x="73772" y="7082"/>
                            <a:pt x="109440" y="-2077"/>
                            <a:pt x="148413" y="0"/>
                          </a:cubicBezTo>
                          <a:close/>
                        </a:path>
                        <a:path w="296826" h="318304" stroke="0" extrusionOk="0">
                          <a:moveTo>
                            <a:pt x="148413" y="0"/>
                          </a:moveTo>
                          <a:cubicBezTo>
                            <a:pt x="186775" y="1387"/>
                            <a:pt x="231047" y="5533"/>
                            <a:pt x="266198" y="23277"/>
                          </a:cubicBezTo>
                          <a:cubicBezTo>
                            <a:pt x="278668" y="27969"/>
                            <a:pt x="282041" y="36063"/>
                            <a:pt x="296826" y="39550"/>
                          </a:cubicBezTo>
                          <a:cubicBezTo>
                            <a:pt x="302559" y="73608"/>
                            <a:pt x="280378" y="96964"/>
                            <a:pt x="286809" y="137400"/>
                          </a:cubicBezTo>
                          <a:cubicBezTo>
                            <a:pt x="264037" y="236646"/>
                            <a:pt x="195433" y="313236"/>
                            <a:pt x="148413" y="318304"/>
                          </a:cubicBezTo>
                          <a:cubicBezTo>
                            <a:pt x="86440" y="314917"/>
                            <a:pt x="47309" y="246669"/>
                            <a:pt x="10017" y="137400"/>
                          </a:cubicBezTo>
                          <a:cubicBezTo>
                            <a:pt x="-1112" y="109732"/>
                            <a:pt x="7338" y="63804"/>
                            <a:pt x="0" y="39550"/>
                          </a:cubicBezTo>
                          <a:cubicBezTo>
                            <a:pt x="8103" y="34939"/>
                            <a:pt x="17156" y="31263"/>
                            <a:pt x="30628" y="23277"/>
                          </a:cubicBezTo>
                          <a:cubicBezTo>
                            <a:pt x="69427" y="7375"/>
                            <a:pt x="104319" y="-3104"/>
                            <a:pt x="148413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733" name="グループ化 732">
              <a:extLst>
                <a:ext uri="{FF2B5EF4-FFF2-40B4-BE49-F238E27FC236}">
                  <a16:creationId xmlns:a16="http://schemas.microsoft.com/office/drawing/2014/main" id="{65296BC6-1407-EA5E-C63C-D7629E1E91B2}"/>
                </a:ext>
              </a:extLst>
            </p:cNvPr>
            <p:cNvGrpSpPr/>
            <p:nvPr/>
          </p:nvGrpSpPr>
          <p:grpSpPr>
            <a:xfrm rot="20700000">
              <a:off x="-3303522" y="3191916"/>
              <a:ext cx="996327" cy="1183642"/>
              <a:chOff x="-670668" y="2939012"/>
              <a:chExt cx="996327" cy="1183642"/>
            </a:xfrm>
          </p:grpSpPr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A9299CA1-ADCC-11F2-44A9-4EFEDF161BDE}"/>
                  </a:ext>
                </a:extLst>
              </p:cNvPr>
              <p:cNvSpPr/>
              <p:nvPr/>
            </p:nvSpPr>
            <p:spPr>
              <a:xfrm>
                <a:off x="-670668" y="2939012"/>
                <a:ext cx="996327" cy="1183642"/>
              </a:xfrm>
              <a:custGeom>
                <a:avLst/>
                <a:gdLst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  <a:gd name="connsiteX0" fmla="*/ 42130 w 1038457"/>
                  <a:gd name="connsiteY0" fmla="*/ 3193 h 1183642"/>
                  <a:gd name="connsiteX1" fmla="*/ 594925 w 1038457"/>
                  <a:gd name="connsiteY1" fmla="*/ 175952 h 1183642"/>
                  <a:gd name="connsiteX2" fmla="*/ 834268 w 1038457"/>
                  <a:gd name="connsiteY2" fmla="*/ 543616 h 1183642"/>
                  <a:gd name="connsiteX3" fmla="*/ 853449 w 1038457"/>
                  <a:gd name="connsiteY3" fmla="*/ 647839 h 1183642"/>
                  <a:gd name="connsiteX4" fmla="*/ 869751 w 1038457"/>
                  <a:gd name="connsiteY4" fmla="*/ 652899 h 1183642"/>
                  <a:gd name="connsiteX5" fmla="*/ 1038457 w 1038457"/>
                  <a:gd name="connsiteY5" fmla="*/ 907417 h 1183642"/>
                  <a:gd name="connsiteX6" fmla="*/ 762232 w 1038457"/>
                  <a:gd name="connsiteY6" fmla="*/ 1183642 h 1183642"/>
                  <a:gd name="connsiteX7" fmla="*/ 507714 w 1038457"/>
                  <a:gd name="connsiteY7" fmla="*/ 1014937 h 1183642"/>
                  <a:gd name="connsiteX8" fmla="*/ 498955 w 1038457"/>
                  <a:gd name="connsiteY8" fmla="*/ 986720 h 1183642"/>
                  <a:gd name="connsiteX9" fmla="*/ 484382 w 1038457"/>
                  <a:gd name="connsiteY9" fmla="*/ 989342 h 1183642"/>
                  <a:gd name="connsiteX10" fmla="*/ 438382 w 1038457"/>
                  <a:gd name="connsiteY10" fmla="*/ 976325 h 1183642"/>
                  <a:gd name="connsiteX11" fmla="*/ 409884 w 1038457"/>
                  <a:gd name="connsiteY11" fmla="*/ 787561 h 1183642"/>
                  <a:gd name="connsiteX12" fmla="*/ 541608 w 1038457"/>
                  <a:gd name="connsiteY12" fmla="*/ 704843 h 1183642"/>
                  <a:gd name="connsiteX13" fmla="*/ 566995 w 1038457"/>
                  <a:gd name="connsiteY13" fmla="*/ 712027 h 1183642"/>
                  <a:gd name="connsiteX14" fmla="*/ 587830 w 1038457"/>
                  <a:gd name="connsiteY14" fmla="*/ 694837 h 1183642"/>
                  <a:gd name="connsiteX15" fmla="*/ 573846 w 1038457"/>
                  <a:gd name="connsiteY15" fmla="*/ 618856 h 1183642"/>
                  <a:gd name="connsiteX16" fmla="*/ 420724 w 1038457"/>
                  <a:gd name="connsiteY16" fmla="*/ 383639 h 1183642"/>
                  <a:gd name="connsiteX17" fmla="*/ 67068 w 1038457"/>
                  <a:gd name="connsiteY17" fmla="*/ 273115 h 1183642"/>
                  <a:gd name="connsiteX18" fmla="*/ 231 w 1038457"/>
                  <a:gd name="connsiteY18" fmla="*/ 120017 h 1183642"/>
                  <a:gd name="connsiteX19" fmla="*/ 42130 w 1038457"/>
                  <a:gd name="connsiteY19" fmla="*/ 3193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19" fmla="*/ 91671 w 1038457"/>
                  <a:gd name="connsiteY19" fmla="*/ 211457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96327" h="1183642">
                    <a:moveTo>
                      <a:pt x="0" y="3193"/>
                    </a:moveTo>
                    <a:cubicBezTo>
                      <a:pt x="199934" y="-15279"/>
                      <a:pt x="398959" y="46920"/>
                      <a:pt x="552795" y="175952"/>
                    </a:cubicBezTo>
                    <a:cubicBezTo>
                      <a:pt x="668172" y="272726"/>
                      <a:pt x="750953" y="401074"/>
                      <a:pt x="792138" y="543616"/>
                    </a:cubicBezTo>
                    <a:lnTo>
                      <a:pt x="811319" y="647839"/>
                    </a:lnTo>
                    <a:lnTo>
                      <a:pt x="827621" y="652899"/>
                    </a:lnTo>
                    <a:cubicBezTo>
                      <a:pt x="926763" y="694833"/>
                      <a:pt x="996327" y="793001"/>
                      <a:pt x="996327" y="907417"/>
                    </a:cubicBezTo>
                    <a:cubicBezTo>
                      <a:pt x="996327" y="1059972"/>
                      <a:pt x="872657" y="1183642"/>
                      <a:pt x="720102" y="1183642"/>
                    </a:cubicBezTo>
                    <a:cubicBezTo>
                      <a:pt x="605686" y="1183642"/>
                      <a:pt x="507517" y="1114078"/>
                      <a:pt x="465584" y="1014937"/>
                    </a:cubicBezTo>
                    <a:lnTo>
                      <a:pt x="456825" y="986720"/>
                    </a:lnTo>
                    <a:lnTo>
                      <a:pt x="442252" y="989342"/>
                    </a:lnTo>
                    <a:cubicBezTo>
                      <a:pt x="426140" y="988759"/>
                      <a:pt x="410489" y="984545"/>
                      <a:pt x="396252" y="976325"/>
                    </a:cubicBezTo>
                    <a:cubicBezTo>
                      <a:pt x="339305" y="943447"/>
                      <a:pt x="326546" y="858934"/>
                      <a:pt x="367754" y="787561"/>
                    </a:cubicBezTo>
                    <a:cubicBezTo>
                      <a:pt x="398659" y="734031"/>
                      <a:pt x="451143" y="703095"/>
                      <a:pt x="499478" y="704843"/>
                    </a:cubicBezTo>
                    <a:lnTo>
                      <a:pt x="524865" y="712027"/>
                    </a:lnTo>
                    <a:lnTo>
                      <a:pt x="545700" y="694837"/>
                    </a:lnTo>
                    <a:lnTo>
                      <a:pt x="531716" y="618856"/>
                    </a:lnTo>
                    <a:cubicBezTo>
                      <a:pt x="505367" y="527663"/>
                      <a:pt x="452408" y="445552"/>
                      <a:pt x="378594" y="383639"/>
                    </a:cubicBezTo>
                    <a:cubicBezTo>
                      <a:pt x="280176" y="301089"/>
                      <a:pt x="152848" y="261297"/>
                      <a:pt x="24938" y="273115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3546517701">
                      <a:custGeom>
                        <a:avLst/>
                        <a:gdLst>
                          <a:gd name="connsiteX0" fmla="*/ 0 w 996327"/>
                          <a:gd name="connsiteY0" fmla="*/ 3193 h 1183642"/>
                          <a:gd name="connsiteX1" fmla="*/ 552795 w 996327"/>
                          <a:gd name="connsiteY1" fmla="*/ 175952 h 1183642"/>
                          <a:gd name="connsiteX2" fmla="*/ 792138 w 996327"/>
                          <a:gd name="connsiteY2" fmla="*/ 543616 h 1183642"/>
                          <a:gd name="connsiteX3" fmla="*/ 811319 w 996327"/>
                          <a:gd name="connsiteY3" fmla="*/ 647839 h 1183642"/>
                          <a:gd name="connsiteX4" fmla="*/ 827621 w 996327"/>
                          <a:gd name="connsiteY4" fmla="*/ 652899 h 1183642"/>
                          <a:gd name="connsiteX5" fmla="*/ 996327 w 996327"/>
                          <a:gd name="connsiteY5" fmla="*/ 907417 h 1183642"/>
                          <a:gd name="connsiteX6" fmla="*/ 720102 w 996327"/>
                          <a:gd name="connsiteY6" fmla="*/ 1183642 h 1183642"/>
                          <a:gd name="connsiteX7" fmla="*/ 465584 w 996327"/>
                          <a:gd name="connsiteY7" fmla="*/ 1014937 h 1183642"/>
                          <a:gd name="connsiteX8" fmla="*/ 456825 w 996327"/>
                          <a:gd name="connsiteY8" fmla="*/ 986720 h 1183642"/>
                          <a:gd name="connsiteX9" fmla="*/ 442252 w 996327"/>
                          <a:gd name="connsiteY9" fmla="*/ 989342 h 1183642"/>
                          <a:gd name="connsiteX10" fmla="*/ 396252 w 996327"/>
                          <a:gd name="connsiteY10" fmla="*/ 976325 h 1183642"/>
                          <a:gd name="connsiteX11" fmla="*/ 367754 w 996327"/>
                          <a:gd name="connsiteY11" fmla="*/ 787561 h 1183642"/>
                          <a:gd name="connsiteX12" fmla="*/ 499478 w 996327"/>
                          <a:gd name="connsiteY12" fmla="*/ 704843 h 1183642"/>
                          <a:gd name="connsiteX13" fmla="*/ 524865 w 996327"/>
                          <a:gd name="connsiteY13" fmla="*/ 712027 h 1183642"/>
                          <a:gd name="connsiteX14" fmla="*/ 545700 w 996327"/>
                          <a:gd name="connsiteY14" fmla="*/ 694837 h 1183642"/>
                          <a:gd name="connsiteX15" fmla="*/ 531716 w 996327"/>
                          <a:gd name="connsiteY15" fmla="*/ 618856 h 1183642"/>
                          <a:gd name="connsiteX16" fmla="*/ 378594 w 996327"/>
                          <a:gd name="connsiteY16" fmla="*/ 383639 h 1183642"/>
                          <a:gd name="connsiteX17" fmla="*/ 24938 w 996327"/>
                          <a:gd name="connsiteY17" fmla="*/ 273115 h 118364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996327" h="1183642" fill="none" extrusionOk="0">
                            <a:moveTo>
                              <a:pt x="0" y="3193"/>
                            </a:moveTo>
                            <a:cubicBezTo>
                              <a:pt x="208880" y="-16455"/>
                              <a:pt x="371613" y="69606"/>
                              <a:pt x="552795" y="175952"/>
                            </a:cubicBezTo>
                            <a:cubicBezTo>
                              <a:pt x="655819" y="292349"/>
                              <a:pt x="767196" y="370239"/>
                              <a:pt x="792138" y="543616"/>
                            </a:cubicBezTo>
                            <a:cubicBezTo>
                              <a:pt x="803572" y="583070"/>
                              <a:pt x="799215" y="627658"/>
                              <a:pt x="811319" y="647839"/>
                            </a:cubicBezTo>
                            <a:cubicBezTo>
                              <a:pt x="815338" y="647354"/>
                              <a:pt x="822015" y="653233"/>
                              <a:pt x="827621" y="652899"/>
                            </a:cubicBezTo>
                            <a:cubicBezTo>
                              <a:pt x="937974" y="680791"/>
                              <a:pt x="992318" y="791072"/>
                              <a:pt x="996327" y="907417"/>
                            </a:cubicBezTo>
                            <a:cubicBezTo>
                              <a:pt x="1003652" y="1048933"/>
                              <a:pt x="832336" y="1184007"/>
                              <a:pt x="720102" y="1183642"/>
                            </a:cubicBezTo>
                            <a:cubicBezTo>
                              <a:pt x="582235" y="1200966"/>
                              <a:pt x="512611" y="1113512"/>
                              <a:pt x="465584" y="1014937"/>
                            </a:cubicBezTo>
                            <a:cubicBezTo>
                              <a:pt x="461327" y="1004999"/>
                              <a:pt x="463389" y="998914"/>
                              <a:pt x="456825" y="986720"/>
                            </a:cubicBezTo>
                            <a:cubicBezTo>
                              <a:pt x="453930" y="988627"/>
                              <a:pt x="446135" y="987655"/>
                              <a:pt x="442252" y="989342"/>
                            </a:cubicBezTo>
                            <a:cubicBezTo>
                              <a:pt x="426024" y="989782"/>
                              <a:pt x="413927" y="981397"/>
                              <a:pt x="396252" y="976325"/>
                            </a:cubicBezTo>
                            <a:cubicBezTo>
                              <a:pt x="349744" y="937267"/>
                              <a:pt x="330739" y="870205"/>
                              <a:pt x="367754" y="787561"/>
                            </a:cubicBezTo>
                            <a:cubicBezTo>
                              <a:pt x="391350" y="740587"/>
                              <a:pt x="437332" y="700240"/>
                              <a:pt x="499478" y="704843"/>
                            </a:cubicBezTo>
                            <a:cubicBezTo>
                              <a:pt x="510313" y="704810"/>
                              <a:pt x="515417" y="711469"/>
                              <a:pt x="524865" y="712027"/>
                            </a:cubicBezTo>
                            <a:cubicBezTo>
                              <a:pt x="533434" y="704229"/>
                              <a:pt x="537970" y="703100"/>
                              <a:pt x="545700" y="694837"/>
                            </a:cubicBezTo>
                            <a:cubicBezTo>
                              <a:pt x="532493" y="658237"/>
                              <a:pt x="544986" y="655208"/>
                              <a:pt x="531716" y="618856"/>
                            </a:cubicBezTo>
                            <a:cubicBezTo>
                              <a:pt x="502717" y="530910"/>
                              <a:pt x="432812" y="437492"/>
                              <a:pt x="378594" y="383639"/>
                            </a:cubicBezTo>
                            <a:cubicBezTo>
                              <a:pt x="270405" y="291631"/>
                              <a:pt x="132522" y="268859"/>
                              <a:pt x="24938" y="273115"/>
                            </a:cubicBezTo>
                          </a:path>
                          <a:path w="996327" h="1183642" stroke="0" extrusionOk="0">
                            <a:moveTo>
                              <a:pt x="0" y="3193"/>
                            </a:moveTo>
                            <a:cubicBezTo>
                              <a:pt x="206547" y="-25348"/>
                              <a:pt x="385148" y="21422"/>
                              <a:pt x="552795" y="175952"/>
                            </a:cubicBezTo>
                            <a:cubicBezTo>
                              <a:pt x="666187" y="288397"/>
                              <a:pt x="747624" y="412111"/>
                              <a:pt x="792138" y="543616"/>
                            </a:cubicBezTo>
                            <a:cubicBezTo>
                              <a:pt x="805000" y="589803"/>
                              <a:pt x="801627" y="596834"/>
                              <a:pt x="811319" y="647839"/>
                            </a:cubicBezTo>
                            <a:cubicBezTo>
                              <a:pt x="817564" y="648547"/>
                              <a:pt x="822912" y="652877"/>
                              <a:pt x="827621" y="652899"/>
                            </a:cubicBezTo>
                            <a:cubicBezTo>
                              <a:pt x="923471" y="689902"/>
                              <a:pt x="1003285" y="792306"/>
                              <a:pt x="996327" y="907417"/>
                            </a:cubicBezTo>
                            <a:cubicBezTo>
                              <a:pt x="998506" y="1068211"/>
                              <a:pt x="866909" y="1215275"/>
                              <a:pt x="720102" y="1183642"/>
                            </a:cubicBezTo>
                            <a:cubicBezTo>
                              <a:pt x="600461" y="1184064"/>
                              <a:pt x="507272" y="1110975"/>
                              <a:pt x="465584" y="1014937"/>
                            </a:cubicBezTo>
                            <a:cubicBezTo>
                              <a:pt x="460564" y="1008453"/>
                              <a:pt x="460555" y="995469"/>
                              <a:pt x="456825" y="986720"/>
                            </a:cubicBezTo>
                            <a:cubicBezTo>
                              <a:pt x="450720" y="988643"/>
                              <a:pt x="446301" y="986945"/>
                              <a:pt x="442252" y="989342"/>
                            </a:cubicBezTo>
                            <a:cubicBezTo>
                              <a:pt x="426438" y="989369"/>
                              <a:pt x="409727" y="980724"/>
                              <a:pt x="396252" y="976325"/>
                            </a:cubicBezTo>
                            <a:cubicBezTo>
                              <a:pt x="325520" y="924489"/>
                              <a:pt x="319638" y="867978"/>
                              <a:pt x="367754" y="787561"/>
                            </a:cubicBezTo>
                            <a:cubicBezTo>
                              <a:pt x="402599" y="735943"/>
                              <a:pt x="449279" y="712231"/>
                              <a:pt x="499478" y="704843"/>
                            </a:cubicBezTo>
                            <a:cubicBezTo>
                              <a:pt x="506885" y="706339"/>
                              <a:pt x="513074" y="711116"/>
                              <a:pt x="524865" y="712027"/>
                            </a:cubicBezTo>
                            <a:cubicBezTo>
                              <a:pt x="528935" y="705121"/>
                              <a:pt x="537651" y="703429"/>
                              <a:pt x="545700" y="694837"/>
                            </a:cubicBezTo>
                            <a:cubicBezTo>
                              <a:pt x="535492" y="674587"/>
                              <a:pt x="542937" y="655574"/>
                              <a:pt x="531716" y="618856"/>
                            </a:cubicBezTo>
                            <a:cubicBezTo>
                              <a:pt x="516873" y="537739"/>
                              <a:pt x="448714" y="427676"/>
                              <a:pt x="378594" y="383639"/>
                            </a:cubicBezTo>
                            <a:cubicBezTo>
                              <a:pt x="299164" y="277656"/>
                              <a:pt x="130497" y="271674"/>
                              <a:pt x="24938" y="273115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F48B2B76-F003-7CB4-F508-00080935BC10}"/>
                  </a:ext>
                </a:extLst>
              </p:cNvPr>
              <p:cNvSpPr/>
              <p:nvPr/>
            </p:nvSpPr>
            <p:spPr>
              <a:xfrm>
                <a:off x="-214885" y="3869448"/>
                <a:ext cx="71438" cy="54769"/>
              </a:xfrm>
              <a:custGeom>
                <a:avLst/>
                <a:gdLst>
                  <a:gd name="connsiteX0" fmla="*/ 0 w 92869"/>
                  <a:gd name="connsiteY0" fmla="*/ 73819 h 73819"/>
                  <a:gd name="connsiteX1" fmla="*/ 45244 w 92869"/>
                  <a:gd name="connsiteY1" fmla="*/ 9525 h 73819"/>
                  <a:gd name="connsiteX2" fmla="*/ 92869 w 92869"/>
                  <a:gd name="connsiteY2" fmla="*/ 0 h 73819"/>
                  <a:gd name="connsiteX0" fmla="*/ 0 w 92869"/>
                  <a:gd name="connsiteY0" fmla="*/ 75387 h 75387"/>
                  <a:gd name="connsiteX1" fmla="*/ 45244 w 92869"/>
                  <a:gd name="connsiteY1" fmla="*/ 11093 h 75387"/>
                  <a:gd name="connsiteX2" fmla="*/ 92869 w 92869"/>
                  <a:gd name="connsiteY2" fmla="*/ 1568 h 75387"/>
                  <a:gd name="connsiteX0" fmla="*/ 0 w 92869"/>
                  <a:gd name="connsiteY0" fmla="*/ 73819 h 73819"/>
                  <a:gd name="connsiteX1" fmla="*/ 40482 w 92869"/>
                  <a:gd name="connsiteY1" fmla="*/ 19050 h 73819"/>
                  <a:gd name="connsiteX2" fmla="*/ 92869 w 92869"/>
                  <a:gd name="connsiteY2" fmla="*/ 0 h 73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69" h="73819">
                    <a:moveTo>
                      <a:pt x="0" y="73819"/>
                    </a:moveTo>
                    <a:cubicBezTo>
                      <a:pt x="15081" y="52388"/>
                      <a:pt x="19844" y="38894"/>
                      <a:pt x="40482" y="19050"/>
                    </a:cubicBezTo>
                    <a:cubicBezTo>
                      <a:pt x="61120" y="-794"/>
                      <a:pt x="76994" y="3175"/>
                      <a:pt x="92869" y="0"/>
                    </a:cubicBez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4232270075">
                      <a:custGeom>
                        <a:avLst/>
                        <a:gdLst>
                          <a:gd name="connsiteX0" fmla="*/ 0 w 71438"/>
                          <a:gd name="connsiteY0" fmla="*/ 54769 h 54769"/>
                          <a:gd name="connsiteX1" fmla="*/ 31140 w 71438"/>
                          <a:gd name="connsiteY1" fmla="*/ 14133 h 54769"/>
                          <a:gd name="connsiteX2" fmla="*/ 71438 w 71438"/>
                          <a:gd name="connsiteY2" fmla="*/ 0 h 547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71438" h="54769" extrusionOk="0">
                            <a:moveTo>
                              <a:pt x="0" y="54769"/>
                            </a:moveTo>
                            <a:cubicBezTo>
                              <a:pt x="11695" y="39079"/>
                              <a:pt x="13198" y="28419"/>
                              <a:pt x="31140" y="14133"/>
                            </a:cubicBezTo>
                            <a:cubicBezTo>
                              <a:pt x="44306" y="835"/>
                              <a:pt x="59473" y="5833"/>
                              <a:pt x="71438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4" name="グループ化 733">
              <a:extLst>
                <a:ext uri="{FF2B5EF4-FFF2-40B4-BE49-F238E27FC236}">
                  <a16:creationId xmlns:a16="http://schemas.microsoft.com/office/drawing/2014/main" id="{EB74CAA6-4E25-3FA0-EB12-26259EB9498D}"/>
                </a:ext>
              </a:extLst>
            </p:cNvPr>
            <p:cNvGrpSpPr/>
            <p:nvPr/>
          </p:nvGrpSpPr>
          <p:grpSpPr>
            <a:xfrm rot="900000" flipH="1">
              <a:off x="-6954516" y="3191915"/>
              <a:ext cx="996327" cy="1183642"/>
              <a:chOff x="-670668" y="2939012"/>
              <a:chExt cx="996327" cy="1183642"/>
            </a:xfrm>
          </p:grpSpPr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7CC4D748-1BFD-6474-554B-798D8CE79EC7}"/>
                  </a:ext>
                </a:extLst>
              </p:cNvPr>
              <p:cNvSpPr/>
              <p:nvPr/>
            </p:nvSpPr>
            <p:spPr>
              <a:xfrm>
                <a:off x="-670668" y="2939012"/>
                <a:ext cx="996327" cy="1183642"/>
              </a:xfrm>
              <a:custGeom>
                <a:avLst/>
                <a:gdLst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  <a:gd name="connsiteX0" fmla="*/ 42130 w 1038457"/>
                  <a:gd name="connsiteY0" fmla="*/ 3193 h 1183642"/>
                  <a:gd name="connsiteX1" fmla="*/ 594925 w 1038457"/>
                  <a:gd name="connsiteY1" fmla="*/ 175952 h 1183642"/>
                  <a:gd name="connsiteX2" fmla="*/ 834268 w 1038457"/>
                  <a:gd name="connsiteY2" fmla="*/ 543616 h 1183642"/>
                  <a:gd name="connsiteX3" fmla="*/ 853449 w 1038457"/>
                  <a:gd name="connsiteY3" fmla="*/ 647839 h 1183642"/>
                  <a:gd name="connsiteX4" fmla="*/ 869751 w 1038457"/>
                  <a:gd name="connsiteY4" fmla="*/ 652899 h 1183642"/>
                  <a:gd name="connsiteX5" fmla="*/ 1038457 w 1038457"/>
                  <a:gd name="connsiteY5" fmla="*/ 907417 h 1183642"/>
                  <a:gd name="connsiteX6" fmla="*/ 762232 w 1038457"/>
                  <a:gd name="connsiteY6" fmla="*/ 1183642 h 1183642"/>
                  <a:gd name="connsiteX7" fmla="*/ 507714 w 1038457"/>
                  <a:gd name="connsiteY7" fmla="*/ 1014937 h 1183642"/>
                  <a:gd name="connsiteX8" fmla="*/ 498955 w 1038457"/>
                  <a:gd name="connsiteY8" fmla="*/ 986720 h 1183642"/>
                  <a:gd name="connsiteX9" fmla="*/ 484382 w 1038457"/>
                  <a:gd name="connsiteY9" fmla="*/ 989342 h 1183642"/>
                  <a:gd name="connsiteX10" fmla="*/ 438382 w 1038457"/>
                  <a:gd name="connsiteY10" fmla="*/ 976325 h 1183642"/>
                  <a:gd name="connsiteX11" fmla="*/ 409884 w 1038457"/>
                  <a:gd name="connsiteY11" fmla="*/ 787561 h 1183642"/>
                  <a:gd name="connsiteX12" fmla="*/ 541608 w 1038457"/>
                  <a:gd name="connsiteY12" fmla="*/ 704843 h 1183642"/>
                  <a:gd name="connsiteX13" fmla="*/ 566995 w 1038457"/>
                  <a:gd name="connsiteY13" fmla="*/ 712027 h 1183642"/>
                  <a:gd name="connsiteX14" fmla="*/ 587830 w 1038457"/>
                  <a:gd name="connsiteY14" fmla="*/ 694837 h 1183642"/>
                  <a:gd name="connsiteX15" fmla="*/ 573846 w 1038457"/>
                  <a:gd name="connsiteY15" fmla="*/ 618856 h 1183642"/>
                  <a:gd name="connsiteX16" fmla="*/ 420724 w 1038457"/>
                  <a:gd name="connsiteY16" fmla="*/ 383639 h 1183642"/>
                  <a:gd name="connsiteX17" fmla="*/ 67068 w 1038457"/>
                  <a:gd name="connsiteY17" fmla="*/ 273115 h 1183642"/>
                  <a:gd name="connsiteX18" fmla="*/ 231 w 1038457"/>
                  <a:gd name="connsiteY18" fmla="*/ 120017 h 1183642"/>
                  <a:gd name="connsiteX19" fmla="*/ 42130 w 1038457"/>
                  <a:gd name="connsiteY19" fmla="*/ 3193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19" fmla="*/ 91671 w 1038457"/>
                  <a:gd name="connsiteY19" fmla="*/ 211457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96327" h="1183642">
                    <a:moveTo>
                      <a:pt x="0" y="3193"/>
                    </a:moveTo>
                    <a:cubicBezTo>
                      <a:pt x="199934" y="-15279"/>
                      <a:pt x="398959" y="46920"/>
                      <a:pt x="552795" y="175952"/>
                    </a:cubicBezTo>
                    <a:cubicBezTo>
                      <a:pt x="668172" y="272726"/>
                      <a:pt x="750953" y="401074"/>
                      <a:pt x="792138" y="543616"/>
                    </a:cubicBezTo>
                    <a:lnTo>
                      <a:pt x="811319" y="647839"/>
                    </a:lnTo>
                    <a:lnTo>
                      <a:pt x="827621" y="652899"/>
                    </a:lnTo>
                    <a:cubicBezTo>
                      <a:pt x="926763" y="694833"/>
                      <a:pt x="996327" y="793001"/>
                      <a:pt x="996327" y="907417"/>
                    </a:cubicBezTo>
                    <a:cubicBezTo>
                      <a:pt x="996327" y="1059972"/>
                      <a:pt x="872657" y="1183642"/>
                      <a:pt x="720102" y="1183642"/>
                    </a:cubicBezTo>
                    <a:cubicBezTo>
                      <a:pt x="605686" y="1183642"/>
                      <a:pt x="507517" y="1114078"/>
                      <a:pt x="465584" y="1014937"/>
                    </a:cubicBezTo>
                    <a:lnTo>
                      <a:pt x="456825" y="986720"/>
                    </a:lnTo>
                    <a:lnTo>
                      <a:pt x="442252" y="989342"/>
                    </a:lnTo>
                    <a:cubicBezTo>
                      <a:pt x="426140" y="988759"/>
                      <a:pt x="410489" y="984545"/>
                      <a:pt x="396252" y="976325"/>
                    </a:cubicBezTo>
                    <a:cubicBezTo>
                      <a:pt x="339305" y="943447"/>
                      <a:pt x="326546" y="858934"/>
                      <a:pt x="367754" y="787561"/>
                    </a:cubicBezTo>
                    <a:cubicBezTo>
                      <a:pt x="398659" y="734031"/>
                      <a:pt x="451143" y="703095"/>
                      <a:pt x="499478" y="704843"/>
                    </a:cubicBezTo>
                    <a:lnTo>
                      <a:pt x="524865" y="712027"/>
                    </a:lnTo>
                    <a:lnTo>
                      <a:pt x="545700" y="694837"/>
                    </a:lnTo>
                    <a:lnTo>
                      <a:pt x="531716" y="618856"/>
                    </a:lnTo>
                    <a:cubicBezTo>
                      <a:pt x="505367" y="527663"/>
                      <a:pt x="452408" y="445552"/>
                      <a:pt x="378594" y="383639"/>
                    </a:cubicBezTo>
                    <a:cubicBezTo>
                      <a:pt x="280176" y="301089"/>
                      <a:pt x="152848" y="261297"/>
                      <a:pt x="24938" y="273115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1809202388">
                      <a:custGeom>
                        <a:avLst/>
                        <a:gdLst>
                          <a:gd name="connsiteX0" fmla="*/ 0 w 996327"/>
                          <a:gd name="connsiteY0" fmla="*/ 3193 h 1183642"/>
                          <a:gd name="connsiteX1" fmla="*/ 552795 w 996327"/>
                          <a:gd name="connsiteY1" fmla="*/ 175952 h 1183642"/>
                          <a:gd name="connsiteX2" fmla="*/ 792138 w 996327"/>
                          <a:gd name="connsiteY2" fmla="*/ 543616 h 1183642"/>
                          <a:gd name="connsiteX3" fmla="*/ 811319 w 996327"/>
                          <a:gd name="connsiteY3" fmla="*/ 647839 h 1183642"/>
                          <a:gd name="connsiteX4" fmla="*/ 827621 w 996327"/>
                          <a:gd name="connsiteY4" fmla="*/ 652899 h 1183642"/>
                          <a:gd name="connsiteX5" fmla="*/ 996327 w 996327"/>
                          <a:gd name="connsiteY5" fmla="*/ 907417 h 1183642"/>
                          <a:gd name="connsiteX6" fmla="*/ 720102 w 996327"/>
                          <a:gd name="connsiteY6" fmla="*/ 1183642 h 1183642"/>
                          <a:gd name="connsiteX7" fmla="*/ 465584 w 996327"/>
                          <a:gd name="connsiteY7" fmla="*/ 1014937 h 1183642"/>
                          <a:gd name="connsiteX8" fmla="*/ 456825 w 996327"/>
                          <a:gd name="connsiteY8" fmla="*/ 986720 h 1183642"/>
                          <a:gd name="connsiteX9" fmla="*/ 442252 w 996327"/>
                          <a:gd name="connsiteY9" fmla="*/ 989342 h 1183642"/>
                          <a:gd name="connsiteX10" fmla="*/ 396252 w 996327"/>
                          <a:gd name="connsiteY10" fmla="*/ 976325 h 1183642"/>
                          <a:gd name="connsiteX11" fmla="*/ 367754 w 996327"/>
                          <a:gd name="connsiteY11" fmla="*/ 787561 h 1183642"/>
                          <a:gd name="connsiteX12" fmla="*/ 499478 w 996327"/>
                          <a:gd name="connsiteY12" fmla="*/ 704843 h 1183642"/>
                          <a:gd name="connsiteX13" fmla="*/ 524865 w 996327"/>
                          <a:gd name="connsiteY13" fmla="*/ 712027 h 1183642"/>
                          <a:gd name="connsiteX14" fmla="*/ 545700 w 996327"/>
                          <a:gd name="connsiteY14" fmla="*/ 694837 h 1183642"/>
                          <a:gd name="connsiteX15" fmla="*/ 531716 w 996327"/>
                          <a:gd name="connsiteY15" fmla="*/ 618856 h 1183642"/>
                          <a:gd name="connsiteX16" fmla="*/ 378594 w 996327"/>
                          <a:gd name="connsiteY16" fmla="*/ 383639 h 1183642"/>
                          <a:gd name="connsiteX17" fmla="*/ 24938 w 996327"/>
                          <a:gd name="connsiteY17" fmla="*/ 273115 h 118364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996327" h="1183642" fill="none" extrusionOk="0">
                            <a:moveTo>
                              <a:pt x="0" y="3193"/>
                            </a:moveTo>
                            <a:cubicBezTo>
                              <a:pt x="231262" y="21053"/>
                              <a:pt x="405337" y="54467"/>
                              <a:pt x="552795" y="175952"/>
                            </a:cubicBezTo>
                            <a:cubicBezTo>
                              <a:pt x="653286" y="285927"/>
                              <a:pt x="775799" y="377966"/>
                              <a:pt x="792138" y="543616"/>
                            </a:cubicBezTo>
                            <a:cubicBezTo>
                              <a:pt x="804926" y="594948"/>
                              <a:pt x="799354" y="618675"/>
                              <a:pt x="811319" y="647839"/>
                            </a:cubicBezTo>
                            <a:cubicBezTo>
                              <a:pt x="817483" y="648284"/>
                              <a:pt x="822300" y="653128"/>
                              <a:pt x="827621" y="652899"/>
                            </a:cubicBezTo>
                            <a:cubicBezTo>
                              <a:pt x="929001" y="682665"/>
                              <a:pt x="1006408" y="809520"/>
                              <a:pt x="996327" y="907417"/>
                            </a:cubicBezTo>
                            <a:cubicBezTo>
                              <a:pt x="1001539" y="1075539"/>
                              <a:pt x="892436" y="1217151"/>
                              <a:pt x="720102" y="1183642"/>
                            </a:cubicBezTo>
                            <a:cubicBezTo>
                              <a:pt x="607927" y="1170553"/>
                              <a:pt x="508839" y="1085336"/>
                              <a:pt x="465584" y="1014937"/>
                            </a:cubicBezTo>
                            <a:cubicBezTo>
                              <a:pt x="461514" y="1008986"/>
                              <a:pt x="462211" y="992550"/>
                              <a:pt x="456825" y="986720"/>
                            </a:cubicBezTo>
                            <a:cubicBezTo>
                              <a:pt x="450121" y="988056"/>
                              <a:pt x="448100" y="987917"/>
                              <a:pt x="442252" y="989342"/>
                            </a:cubicBezTo>
                            <a:cubicBezTo>
                              <a:pt x="427633" y="989170"/>
                              <a:pt x="408746" y="982902"/>
                              <a:pt x="396252" y="976325"/>
                            </a:cubicBezTo>
                            <a:cubicBezTo>
                              <a:pt x="327228" y="952119"/>
                              <a:pt x="308604" y="844014"/>
                              <a:pt x="367754" y="787561"/>
                            </a:cubicBezTo>
                            <a:cubicBezTo>
                              <a:pt x="408409" y="735419"/>
                              <a:pt x="450591" y="690360"/>
                              <a:pt x="499478" y="704843"/>
                            </a:cubicBezTo>
                            <a:cubicBezTo>
                              <a:pt x="508097" y="706994"/>
                              <a:pt x="513384" y="711724"/>
                              <a:pt x="524865" y="712027"/>
                            </a:cubicBezTo>
                            <a:cubicBezTo>
                              <a:pt x="527063" y="706173"/>
                              <a:pt x="542147" y="700917"/>
                              <a:pt x="545700" y="694837"/>
                            </a:cubicBezTo>
                            <a:cubicBezTo>
                              <a:pt x="531543" y="664571"/>
                              <a:pt x="541465" y="639274"/>
                              <a:pt x="531716" y="618856"/>
                            </a:cubicBezTo>
                            <a:cubicBezTo>
                              <a:pt x="495152" y="504550"/>
                              <a:pt x="438607" y="461129"/>
                              <a:pt x="378594" y="383639"/>
                            </a:cubicBezTo>
                            <a:cubicBezTo>
                              <a:pt x="275968" y="306690"/>
                              <a:pt x="174422" y="237140"/>
                              <a:pt x="24938" y="273115"/>
                            </a:cubicBezTo>
                          </a:path>
                          <a:path w="996327" h="1183642" stroke="0" extrusionOk="0">
                            <a:moveTo>
                              <a:pt x="0" y="3193"/>
                            </a:moveTo>
                            <a:cubicBezTo>
                              <a:pt x="155858" y="-49390"/>
                              <a:pt x="389231" y="8767"/>
                              <a:pt x="552795" y="175952"/>
                            </a:cubicBezTo>
                            <a:cubicBezTo>
                              <a:pt x="670036" y="290452"/>
                              <a:pt x="728753" y="376439"/>
                              <a:pt x="792138" y="543616"/>
                            </a:cubicBezTo>
                            <a:cubicBezTo>
                              <a:pt x="805290" y="592146"/>
                              <a:pt x="798789" y="612853"/>
                              <a:pt x="811319" y="647839"/>
                            </a:cubicBezTo>
                            <a:cubicBezTo>
                              <a:pt x="817933" y="649135"/>
                              <a:pt x="820060" y="651419"/>
                              <a:pt x="827621" y="652899"/>
                            </a:cubicBezTo>
                            <a:cubicBezTo>
                              <a:pt x="916140" y="706906"/>
                              <a:pt x="1010236" y="767062"/>
                              <a:pt x="996327" y="907417"/>
                            </a:cubicBezTo>
                            <a:cubicBezTo>
                              <a:pt x="1009353" y="1083326"/>
                              <a:pt x="870981" y="1222537"/>
                              <a:pt x="720102" y="1183642"/>
                            </a:cubicBezTo>
                            <a:cubicBezTo>
                              <a:pt x="604623" y="1200893"/>
                              <a:pt x="509173" y="1099820"/>
                              <a:pt x="465584" y="1014937"/>
                            </a:cubicBezTo>
                            <a:cubicBezTo>
                              <a:pt x="461932" y="1006042"/>
                              <a:pt x="462957" y="996911"/>
                              <a:pt x="456825" y="986720"/>
                            </a:cubicBezTo>
                            <a:cubicBezTo>
                              <a:pt x="453236" y="987846"/>
                              <a:pt x="449117" y="987130"/>
                              <a:pt x="442252" y="989342"/>
                            </a:cubicBezTo>
                            <a:cubicBezTo>
                              <a:pt x="422593" y="989260"/>
                              <a:pt x="406563" y="982203"/>
                              <a:pt x="396252" y="976325"/>
                            </a:cubicBezTo>
                            <a:cubicBezTo>
                              <a:pt x="336550" y="942808"/>
                              <a:pt x="336026" y="874184"/>
                              <a:pt x="367754" y="787561"/>
                            </a:cubicBezTo>
                            <a:cubicBezTo>
                              <a:pt x="386375" y="733626"/>
                              <a:pt x="447101" y="694116"/>
                              <a:pt x="499478" y="704843"/>
                            </a:cubicBezTo>
                            <a:cubicBezTo>
                              <a:pt x="512395" y="706394"/>
                              <a:pt x="517855" y="712507"/>
                              <a:pt x="524865" y="712027"/>
                            </a:cubicBezTo>
                            <a:cubicBezTo>
                              <a:pt x="529167" y="704357"/>
                              <a:pt x="538905" y="703250"/>
                              <a:pt x="545700" y="694837"/>
                            </a:cubicBezTo>
                            <a:cubicBezTo>
                              <a:pt x="534536" y="673161"/>
                              <a:pt x="539078" y="646498"/>
                              <a:pt x="531716" y="618856"/>
                            </a:cubicBezTo>
                            <a:cubicBezTo>
                              <a:pt x="510831" y="554466"/>
                              <a:pt x="463755" y="440209"/>
                              <a:pt x="378594" y="383639"/>
                            </a:cubicBezTo>
                            <a:cubicBezTo>
                              <a:pt x="276733" y="299660"/>
                              <a:pt x="122487" y="259455"/>
                              <a:pt x="24938" y="273115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8F5153A3-22CF-B0AD-AFD4-B45EBBC2AB03}"/>
                  </a:ext>
                </a:extLst>
              </p:cNvPr>
              <p:cNvSpPr/>
              <p:nvPr/>
            </p:nvSpPr>
            <p:spPr>
              <a:xfrm>
                <a:off x="-214885" y="3869448"/>
                <a:ext cx="71438" cy="54769"/>
              </a:xfrm>
              <a:custGeom>
                <a:avLst/>
                <a:gdLst>
                  <a:gd name="connsiteX0" fmla="*/ 0 w 92869"/>
                  <a:gd name="connsiteY0" fmla="*/ 73819 h 73819"/>
                  <a:gd name="connsiteX1" fmla="*/ 45244 w 92869"/>
                  <a:gd name="connsiteY1" fmla="*/ 9525 h 73819"/>
                  <a:gd name="connsiteX2" fmla="*/ 92869 w 92869"/>
                  <a:gd name="connsiteY2" fmla="*/ 0 h 73819"/>
                  <a:gd name="connsiteX0" fmla="*/ 0 w 92869"/>
                  <a:gd name="connsiteY0" fmla="*/ 75387 h 75387"/>
                  <a:gd name="connsiteX1" fmla="*/ 45244 w 92869"/>
                  <a:gd name="connsiteY1" fmla="*/ 11093 h 75387"/>
                  <a:gd name="connsiteX2" fmla="*/ 92869 w 92869"/>
                  <a:gd name="connsiteY2" fmla="*/ 1568 h 75387"/>
                  <a:gd name="connsiteX0" fmla="*/ 0 w 92869"/>
                  <a:gd name="connsiteY0" fmla="*/ 73819 h 73819"/>
                  <a:gd name="connsiteX1" fmla="*/ 40482 w 92869"/>
                  <a:gd name="connsiteY1" fmla="*/ 19050 h 73819"/>
                  <a:gd name="connsiteX2" fmla="*/ 92869 w 92869"/>
                  <a:gd name="connsiteY2" fmla="*/ 0 h 73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69" h="73819">
                    <a:moveTo>
                      <a:pt x="0" y="73819"/>
                    </a:moveTo>
                    <a:cubicBezTo>
                      <a:pt x="15081" y="52388"/>
                      <a:pt x="19844" y="38894"/>
                      <a:pt x="40482" y="19050"/>
                    </a:cubicBezTo>
                    <a:cubicBezTo>
                      <a:pt x="61120" y="-794"/>
                      <a:pt x="76994" y="3175"/>
                      <a:pt x="92869" y="0"/>
                    </a:cubicBez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3203067041">
                      <a:custGeom>
                        <a:avLst/>
                        <a:gdLst>
                          <a:gd name="connsiteX0" fmla="*/ 0 w 71438"/>
                          <a:gd name="connsiteY0" fmla="*/ 54769 h 54769"/>
                          <a:gd name="connsiteX1" fmla="*/ 31140 w 71438"/>
                          <a:gd name="connsiteY1" fmla="*/ 14133 h 54769"/>
                          <a:gd name="connsiteX2" fmla="*/ 71438 w 71438"/>
                          <a:gd name="connsiteY2" fmla="*/ 0 h 547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71438" h="54769" extrusionOk="0">
                            <a:moveTo>
                              <a:pt x="0" y="54769"/>
                            </a:moveTo>
                            <a:cubicBezTo>
                              <a:pt x="9123" y="38453"/>
                              <a:pt x="14666" y="28553"/>
                              <a:pt x="31140" y="14133"/>
                            </a:cubicBezTo>
                            <a:cubicBezTo>
                              <a:pt x="50534" y="258"/>
                              <a:pt x="62838" y="2534"/>
                              <a:pt x="71438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35" name="楕円 321">
              <a:extLst>
                <a:ext uri="{FF2B5EF4-FFF2-40B4-BE49-F238E27FC236}">
                  <a16:creationId xmlns:a16="http://schemas.microsoft.com/office/drawing/2014/main" id="{0FBDAEAE-5174-A7AF-3BAA-E2A533EE364D}"/>
                </a:ext>
              </a:extLst>
            </p:cNvPr>
            <p:cNvSpPr/>
            <p:nvPr/>
          </p:nvSpPr>
          <p:spPr>
            <a:xfrm rot="13500000">
              <a:off x="-3334314" y="2079996"/>
              <a:ext cx="247850" cy="366871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3859850663">
                    <a:custGeom>
                      <a:avLst/>
                      <a:gdLst>
                        <a:gd name="connsiteX0" fmla="*/ 0 w 247850"/>
                        <a:gd name="connsiteY0" fmla="*/ 242946 h 366871"/>
                        <a:gd name="connsiteX1" fmla="*/ 123925 w 247850"/>
                        <a:gd name="connsiteY1" fmla="*/ 0 h 366871"/>
                        <a:gd name="connsiteX2" fmla="*/ 247850 w 247850"/>
                        <a:gd name="connsiteY2" fmla="*/ 242946 h 366871"/>
                        <a:gd name="connsiteX3" fmla="*/ 123925 w 247850"/>
                        <a:gd name="connsiteY3" fmla="*/ 366871 h 366871"/>
                        <a:gd name="connsiteX4" fmla="*/ 0 w 247850"/>
                        <a:gd name="connsiteY4" fmla="*/ 242946 h 3668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7850" h="366871" fill="none" extrusionOk="0">
                          <a:moveTo>
                            <a:pt x="0" y="242946"/>
                          </a:moveTo>
                          <a:cubicBezTo>
                            <a:pt x="4410" y="178281"/>
                            <a:pt x="83940" y="114463"/>
                            <a:pt x="123925" y="0"/>
                          </a:cubicBezTo>
                          <a:cubicBezTo>
                            <a:pt x="191488" y="123224"/>
                            <a:pt x="256158" y="175894"/>
                            <a:pt x="247850" y="242946"/>
                          </a:cubicBezTo>
                          <a:cubicBezTo>
                            <a:pt x="247310" y="309145"/>
                            <a:pt x="203663" y="376251"/>
                            <a:pt x="123925" y="366871"/>
                          </a:cubicBezTo>
                          <a:cubicBezTo>
                            <a:pt x="47009" y="381822"/>
                            <a:pt x="-2315" y="309693"/>
                            <a:pt x="0" y="242946"/>
                          </a:cubicBezTo>
                          <a:close/>
                        </a:path>
                        <a:path w="247850" h="366871" stroke="0" extrusionOk="0">
                          <a:moveTo>
                            <a:pt x="0" y="242946"/>
                          </a:moveTo>
                          <a:cubicBezTo>
                            <a:pt x="13526" y="172722"/>
                            <a:pt x="76967" y="115030"/>
                            <a:pt x="123925" y="0"/>
                          </a:cubicBezTo>
                          <a:cubicBezTo>
                            <a:pt x="198027" y="121372"/>
                            <a:pt x="235504" y="188293"/>
                            <a:pt x="247850" y="242946"/>
                          </a:cubicBezTo>
                          <a:cubicBezTo>
                            <a:pt x="246338" y="293628"/>
                            <a:pt x="191609" y="369611"/>
                            <a:pt x="123925" y="366871"/>
                          </a:cubicBezTo>
                          <a:cubicBezTo>
                            <a:pt x="59502" y="360803"/>
                            <a:pt x="-5677" y="319654"/>
                            <a:pt x="0" y="242946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6" name="楕円 321">
              <a:extLst>
                <a:ext uri="{FF2B5EF4-FFF2-40B4-BE49-F238E27FC236}">
                  <a16:creationId xmlns:a16="http://schemas.microsoft.com/office/drawing/2014/main" id="{CC9A590E-534D-05F1-6ECE-2FFD605D9404}"/>
                </a:ext>
              </a:extLst>
            </p:cNvPr>
            <p:cNvSpPr/>
            <p:nvPr/>
          </p:nvSpPr>
          <p:spPr>
            <a:xfrm rot="16200000">
              <a:off x="-3090722" y="2450536"/>
              <a:ext cx="247850" cy="366871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2572128902">
                    <a:custGeom>
                      <a:avLst/>
                      <a:gdLst>
                        <a:gd name="connsiteX0" fmla="*/ 0 w 247850"/>
                        <a:gd name="connsiteY0" fmla="*/ 242946 h 366871"/>
                        <a:gd name="connsiteX1" fmla="*/ 123925 w 247850"/>
                        <a:gd name="connsiteY1" fmla="*/ 0 h 366871"/>
                        <a:gd name="connsiteX2" fmla="*/ 247850 w 247850"/>
                        <a:gd name="connsiteY2" fmla="*/ 242946 h 366871"/>
                        <a:gd name="connsiteX3" fmla="*/ 123925 w 247850"/>
                        <a:gd name="connsiteY3" fmla="*/ 366871 h 366871"/>
                        <a:gd name="connsiteX4" fmla="*/ 0 w 247850"/>
                        <a:gd name="connsiteY4" fmla="*/ 242946 h 3668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7850" h="366871" fill="none" extrusionOk="0">
                          <a:moveTo>
                            <a:pt x="0" y="242946"/>
                          </a:moveTo>
                          <a:cubicBezTo>
                            <a:pt x="7398" y="190453"/>
                            <a:pt x="73052" y="117593"/>
                            <a:pt x="123925" y="0"/>
                          </a:cubicBezTo>
                          <a:cubicBezTo>
                            <a:pt x="188560" y="114027"/>
                            <a:pt x="246835" y="166328"/>
                            <a:pt x="247850" y="242946"/>
                          </a:cubicBezTo>
                          <a:cubicBezTo>
                            <a:pt x="241487" y="293860"/>
                            <a:pt x="186161" y="372510"/>
                            <a:pt x="123925" y="366871"/>
                          </a:cubicBezTo>
                          <a:cubicBezTo>
                            <a:pt x="55368" y="384511"/>
                            <a:pt x="6326" y="312580"/>
                            <a:pt x="0" y="242946"/>
                          </a:cubicBezTo>
                          <a:close/>
                        </a:path>
                        <a:path w="247850" h="366871" stroke="0" extrusionOk="0">
                          <a:moveTo>
                            <a:pt x="0" y="242946"/>
                          </a:moveTo>
                          <a:cubicBezTo>
                            <a:pt x="7243" y="180806"/>
                            <a:pt x="66732" y="122980"/>
                            <a:pt x="123925" y="0"/>
                          </a:cubicBezTo>
                          <a:cubicBezTo>
                            <a:pt x="188815" y="112347"/>
                            <a:pt x="247293" y="171990"/>
                            <a:pt x="247850" y="242946"/>
                          </a:cubicBezTo>
                          <a:cubicBezTo>
                            <a:pt x="237176" y="306679"/>
                            <a:pt x="176034" y="359395"/>
                            <a:pt x="123925" y="366871"/>
                          </a:cubicBezTo>
                          <a:cubicBezTo>
                            <a:pt x="69937" y="356078"/>
                            <a:pt x="1801" y="288048"/>
                            <a:pt x="0" y="242946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7" name="楕円 321">
              <a:extLst>
                <a:ext uri="{FF2B5EF4-FFF2-40B4-BE49-F238E27FC236}">
                  <a16:creationId xmlns:a16="http://schemas.microsoft.com/office/drawing/2014/main" id="{2F7E9120-A6CA-BC21-EA84-9AAF12D180D4}"/>
                </a:ext>
              </a:extLst>
            </p:cNvPr>
            <p:cNvSpPr/>
            <p:nvPr/>
          </p:nvSpPr>
          <p:spPr>
            <a:xfrm rot="8100000" flipH="1">
              <a:off x="-6135341" y="2079995"/>
              <a:ext cx="247850" cy="366871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2546569167">
                    <a:custGeom>
                      <a:avLst/>
                      <a:gdLst>
                        <a:gd name="connsiteX0" fmla="*/ 0 w 247850"/>
                        <a:gd name="connsiteY0" fmla="*/ 242946 h 366871"/>
                        <a:gd name="connsiteX1" fmla="*/ 123925 w 247850"/>
                        <a:gd name="connsiteY1" fmla="*/ 0 h 366871"/>
                        <a:gd name="connsiteX2" fmla="*/ 247850 w 247850"/>
                        <a:gd name="connsiteY2" fmla="*/ 242946 h 366871"/>
                        <a:gd name="connsiteX3" fmla="*/ 123925 w 247850"/>
                        <a:gd name="connsiteY3" fmla="*/ 366871 h 366871"/>
                        <a:gd name="connsiteX4" fmla="*/ 0 w 247850"/>
                        <a:gd name="connsiteY4" fmla="*/ 242946 h 3668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7850" h="366871" fill="none" extrusionOk="0">
                          <a:moveTo>
                            <a:pt x="0" y="242946"/>
                          </a:moveTo>
                          <a:cubicBezTo>
                            <a:pt x="16143" y="188625"/>
                            <a:pt x="65373" y="126160"/>
                            <a:pt x="123925" y="0"/>
                          </a:cubicBezTo>
                          <a:cubicBezTo>
                            <a:pt x="198318" y="135037"/>
                            <a:pt x="250921" y="160530"/>
                            <a:pt x="247850" y="242946"/>
                          </a:cubicBezTo>
                          <a:cubicBezTo>
                            <a:pt x="244246" y="308538"/>
                            <a:pt x="190985" y="369144"/>
                            <a:pt x="123925" y="366871"/>
                          </a:cubicBezTo>
                          <a:cubicBezTo>
                            <a:pt x="73016" y="366599"/>
                            <a:pt x="1619" y="298390"/>
                            <a:pt x="0" y="242946"/>
                          </a:cubicBezTo>
                          <a:close/>
                        </a:path>
                        <a:path w="247850" h="366871" stroke="0" extrusionOk="0">
                          <a:moveTo>
                            <a:pt x="0" y="242946"/>
                          </a:moveTo>
                          <a:cubicBezTo>
                            <a:pt x="-10238" y="180246"/>
                            <a:pt x="82395" y="106888"/>
                            <a:pt x="123925" y="0"/>
                          </a:cubicBezTo>
                          <a:cubicBezTo>
                            <a:pt x="193467" y="113591"/>
                            <a:pt x="244856" y="172149"/>
                            <a:pt x="247850" y="242946"/>
                          </a:cubicBezTo>
                          <a:cubicBezTo>
                            <a:pt x="233700" y="311397"/>
                            <a:pt x="202516" y="378371"/>
                            <a:pt x="123925" y="366871"/>
                          </a:cubicBezTo>
                          <a:cubicBezTo>
                            <a:pt x="53774" y="365176"/>
                            <a:pt x="1480" y="303396"/>
                            <a:pt x="0" y="242946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8" name="楕円 321">
              <a:extLst>
                <a:ext uri="{FF2B5EF4-FFF2-40B4-BE49-F238E27FC236}">
                  <a16:creationId xmlns:a16="http://schemas.microsoft.com/office/drawing/2014/main" id="{125D0EF2-696B-81DB-23BD-AC0A342197E8}"/>
                </a:ext>
              </a:extLst>
            </p:cNvPr>
            <p:cNvSpPr/>
            <p:nvPr/>
          </p:nvSpPr>
          <p:spPr>
            <a:xfrm rot="5400000" flipH="1">
              <a:off x="-6416420" y="2450536"/>
              <a:ext cx="247850" cy="366871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1246399095">
                    <a:custGeom>
                      <a:avLst/>
                      <a:gdLst>
                        <a:gd name="connsiteX0" fmla="*/ 0 w 247850"/>
                        <a:gd name="connsiteY0" fmla="*/ 242946 h 366871"/>
                        <a:gd name="connsiteX1" fmla="*/ 123925 w 247850"/>
                        <a:gd name="connsiteY1" fmla="*/ 0 h 366871"/>
                        <a:gd name="connsiteX2" fmla="*/ 247850 w 247850"/>
                        <a:gd name="connsiteY2" fmla="*/ 242946 h 366871"/>
                        <a:gd name="connsiteX3" fmla="*/ 123925 w 247850"/>
                        <a:gd name="connsiteY3" fmla="*/ 366871 h 366871"/>
                        <a:gd name="connsiteX4" fmla="*/ 0 w 247850"/>
                        <a:gd name="connsiteY4" fmla="*/ 242946 h 3668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7850" h="366871" fill="none" extrusionOk="0">
                          <a:moveTo>
                            <a:pt x="0" y="242946"/>
                          </a:moveTo>
                          <a:cubicBezTo>
                            <a:pt x="3062" y="196124"/>
                            <a:pt x="67199" y="133339"/>
                            <a:pt x="123925" y="0"/>
                          </a:cubicBezTo>
                          <a:cubicBezTo>
                            <a:pt x="204230" y="122193"/>
                            <a:pt x="254619" y="186215"/>
                            <a:pt x="247850" y="242946"/>
                          </a:cubicBezTo>
                          <a:cubicBezTo>
                            <a:pt x="252024" y="312524"/>
                            <a:pt x="180664" y="359133"/>
                            <a:pt x="123925" y="366871"/>
                          </a:cubicBezTo>
                          <a:cubicBezTo>
                            <a:pt x="46949" y="359869"/>
                            <a:pt x="-2684" y="308631"/>
                            <a:pt x="0" y="242946"/>
                          </a:cubicBezTo>
                          <a:close/>
                        </a:path>
                        <a:path w="247850" h="366871" stroke="0" extrusionOk="0">
                          <a:moveTo>
                            <a:pt x="0" y="242946"/>
                          </a:moveTo>
                          <a:cubicBezTo>
                            <a:pt x="-6181" y="176524"/>
                            <a:pt x="81900" y="138112"/>
                            <a:pt x="123925" y="0"/>
                          </a:cubicBezTo>
                          <a:cubicBezTo>
                            <a:pt x="195856" y="114171"/>
                            <a:pt x="241629" y="176999"/>
                            <a:pt x="247850" y="242946"/>
                          </a:cubicBezTo>
                          <a:cubicBezTo>
                            <a:pt x="244226" y="306598"/>
                            <a:pt x="208321" y="377297"/>
                            <a:pt x="123925" y="366871"/>
                          </a:cubicBezTo>
                          <a:cubicBezTo>
                            <a:pt x="50908" y="378363"/>
                            <a:pt x="5427" y="317975"/>
                            <a:pt x="0" y="242946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9" name="フリーフォーム: 図形 738">
              <a:extLst>
                <a:ext uri="{FF2B5EF4-FFF2-40B4-BE49-F238E27FC236}">
                  <a16:creationId xmlns:a16="http://schemas.microsoft.com/office/drawing/2014/main" id="{C939870C-7211-AB03-F949-E3926F513861}"/>
                </a:ext>
              </a:extLst>
            </p:cNvPr>
            <p:cNvSpPr/>
            <p:nvPr/>
          </p:nvSpPr>
          <p:spPr>
            <a:xfrm>
              <a:off x="-5491942" y="3044246"/>
              <a:ext cx="542926" cy="446927"/>
            </a:xfrm>
            <a:custGeom>
              <a:avLst/>
              <a:gdLst>
                <a:gd name="connsiteX0" fmla="*/ 65905 w 542926"/>
                <a:gd name="connsiteY0" fmla="*/ 0 h 446927"/>
                <a:gd name="connsiteX1" fmla="*/ 537989 w 542926"/>
                <a:gd name="connsiteY1" fmla="*/ 126494 h 446927"/>
                <a:gd name="connsiteX2" fmla="*/ 542926 w 542926"/>
                <a:gd name="connsiteY2" fmla="*/ 175464 h 446927"/>
                <a:gd name="connsiteX3" fmla="*/ 271463 w 542926"/>
                <a:gd name="connsiteY3" fmla="*/ 446927 h 446927"/>
                <a:gd name="connsiteX4" fmla="*/ 0 w 542926"/>
                <a:gd name="connsiteY4" fmla="*/ 175464 h 446927"/>
                <a:gd name="connsiteX5" fmla="*/ 46362 w 542926"/>
                <a:gd name="connsiteY5" fmla="*/ 23687 h 446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2926" h="446927">
                  <a:moveTo>
                    <a:pt x="65905" y="0"/>
                  </a:moveTo>
                  <a:lnTo>
                    <a:pt x="537989" y="126494"/>
                  </a:lnTo>
                  <a:lnTo>
                    <a:pt x="542926" y="175464"/>
                  </a:lnTo>
                  <a:cubicBezTo>
                    <a:pt x="542926" y="325389"/>
                    <a:pt x="421388" y="446927"/>
                    <a:pt x="271463" y="446927"/>
                  </a:cubicBezTo>
                  <a:cubicBezTo>
                    <a:pt x="121538" y="446927"/>
                    <a:pt x="0" y="325389"/>
                    <a:pt x="0" y="175464"/>
                  </a:cubicBezTo>
                  <a:cubicBezTo>
                    <a:pt x="0" y="119242"/>
                    <a:pt x="17091" y="67012"/>
                    <a:pt x="46362" y="2368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574214827">
                    <a:custGeom>
                      <a:avLst/>
                      <a:gdLst>
                        <a:gd name="connsiteX0" fmla="*/ 65905 w 542926"/>
                        <a:gd name="connsiteY0" fmla="*/ 0 h 446927"/>
                        <a:gd name="connsiteX1" fmla="*/ 537989 w 542926"/>
                        <a:gd name="connsiteY1" fmla="*/ 126494 h 446927"/>
                        <a:gd name="connsiteX2" fmla="*/ 542926 w 542926"/>
                        <a:gd name="connsiteY2" fmla="*/ 175464 h 446927"/>
                        <a:gd name="connsiteX3" fmla="*/ 271463 w 542926"/>
                        <a:gd name="connsiteY3" fmla="*/ 446927 h 446927"/>
                        <a:gd name="connsiteX4" fmla="*/ 0 w 542926"/>
                        <a:gd name="connsiteY4" fmla="*/ 175464 h 446927"/>
                        <a:gd name="connsiteX5" fmla="*/ 46362 w 542926"/>
                        <a:gd name="connsiteY5" fmla="*/ 23687 h 446927"/>
                        <a:gd name="connsiteX6" fmla="*/ 65905 w 542926"/>
                        <a:gd name="connsiteY6" fmla="*/ 0 h 44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42926" h="446927" fill="none" extrusionOk="0">
                          <a:moveTo>
                            <a:pt x="65905" y="0"/>
                          </a:moveTo>
                          <a:cubicBezTo>
                            <a:pt x="249531" y="-9421"/>
                            <a:pt x="425970" y="112902"/>
                            <a:pt x="537989" y="126494"/>
                          </a:cubicBezTo>
                          <a:cubicBezTo>
                            <a:pt x="543999" y="136903"/>
                            <a:pt x="536498" y="162595"/>
                            <a:pt x="542926" y="175464"/>
                          </a:cubicBezTo>
                          <a:cubicBezTo>
                            <a:pt x="565474" y="297171"/>
                            <a:pt x="429293" y="438462"/>
                            <a:pt x="271463" y="446927"/>
                          </a:cubicBezTo>
                          <a:cubicBezTo>
                            <a:pt x="94269" y="425238"/>
                            <a:pt x="-2075" y="319288"/>
                            <a:pt x="0" y="175464"/>
                          </a:cubicBezTo>
                          <a:cubicBezTo>
                            <a:pt x="4477" y="106854"/>
                            <a:pt x="27260" y="76675"/>
                            <a:pt x="46362" y="23687"/>
                          </a:cubicBezTo>
                          <a:cubicBezTo>
                            <a:pt x="54262" y="11266"/>
                            <a:pt x="59749" y="9684"/>
                            <a:pt x="65905" y="0"/>
                          </a:cubicBezTo>
                          <a:close/>
                        </a:path>
                        <a:path w="542926" h="446927" stroke="0" extrusionOk="0">
                          <a:moveTo>
                            <a:pt x="65905" y="0"/>
                          </a:moveTo>
                          <a:cubicBezTo>
                            <a:pt x="260708" y="12285"/>
                            <a:pt x="314437" y="121215"/>
                            <a:pt x="537989" y="126494"/>
                          </a:cubicBezTo>
                          <a:cubicBezTo>
                            <a:pt x="541065" y="148649"/>
                            <a:pt x="538726" y="155742"/>
                            <a:pt x="542926" y="175464"/>
                          </a:cubicBezTo>
                          <a:cubicBezTo>
                            <a:pt x="536010" y="340984"/>
                            <a:pt x="429542" y="443409"/>
                            <a:pt x="271463" y="446927"/>
                          </a:cubicBezTo>
                          <a:cubicBezTo>
                            <a:pt x="96241" y="457694"/>
                            <a:pt x="-20430" y="307004"/>
                            <a:pt x="0" y="175464"/>
                          </a:cubicBezTo>
                          <a:cubicBezTo>
                            <a:pt x="1913" y="127924"/>
                            <a:pt x="18798" y="79321"/>
                            <a:pt x="46362" y="23687"/>
                          </a:cubicBezTo>
                          <a:cubicBezTo>
                            <a:pt x="52588" y="13140"/>
                            <a:pt x="58292" y="11738"/>
                            <a:pt x="65905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0" name="フリーフォーム: 図形 739">
              <a:extLst>
                <a:ext uri="{FF2B5EF4-FFF2-40B4-BE49-F238E27FC236}">
                  <a16:creationId xmlns:a16="http://schemas.microsoft.com/office/drawing/2014/main" id="{03289812-7D1C-2987-F20C-6B01886A4E0B}"/>
                </a:ext>
              </a:extLst>
            </p:cNvPr>
            <p:cNvSpPr/>
            <p:nvPr/>
          </p:nvSpPr>
          <p:spPr>
            <a:xfrm flipH="1">
              <a:off x="-4372726" y="3044246"/>
              <a:ext cx="542926" cy="446927"/>
            </a:xfrm>
            <a:custGeom>
              <a:avLst/>
              <a:gdLst>
                <a:gd name="connsiteX0" fmla="*/ 65905 w 542926"/>
                <a:gd name="connsiteY0" fmla="*/ 0 h 446927"/>
                <a:gd name="connsiteX1" fmla="*/ 537989 w 542926"/>
                <a:gd name="connsiteY1" fmla="*/ 126494 h 446927"/>
                <a:gd name="connsiteX2" fmla="*/ 542926 w 542926"/>
                <a:gd name="connsiteY2" fmla="*/ 175464 h 446927"/>
                <a:gd name="connsiteX3" fmla="*/ 271463 w 542926"/>
                <a:gd name="connsiteY3" fmla="*/ 446927 h 446927"/>
                <a:gd name="connsiteX4" fmla="*/ 0 w 542926"/>
                <a:gd name="connsiteY4" fmla="*/ 175464 h 446927"/>
                <a:gd name="connsiteX5" fmla="*/ 46362 w 542926"/>
                <a:gd name="connsiteY5" fmla="*/ 23687 h 446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2926" h="446927">
                  <a:moveTo>
                    <a:pt x="65905" y="0"/>
                  </a:moveTo>
                  <a:lnTo>
                    <a:pt x="537989" y="126494"/>
                  </a:lnTo>
                  <a:lnTo>
                    <a:pt x="542926" y="175464"/>
                  </a:lnTo>
                  <a:cubicBezTo>
                    <a:pt x="542926" y="325389"/>
                    <a:pt x="421388" y="446927"/>
                    <a:pt x="271463" y="446927"/>
                  </a:cubicBezTo>
                  <a:cubicBezTo>
                    <a:pt x="121538" y="446927"/>
                    <a:pt x="0" y="325389"/>
                    <a:pt x="0" y="175464"/>
                  </a:cubicBezTo>
                  <a:cubicBezTo>
                    <a:pt x="0" y="119242"/>
                    <a:pt x="17091" y="67012"/>
                    <a:pt x="46362" y="2368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179703152">
                    <a:custGeom>
                      <a:avLst/>
                      <a:gdLst>
                        <a:gd name="connsiteX0" fmla="*/ 65905 w 542926"/>
                        <a:gd name="connsiteY0" fmla="*/ 0 h 446927"/>
                        <a:gd name="connsiteX1" fmla="*/ 537989 w 542926"/>
                        <a:gd name="connsiteY1" fmla="*/ 126494 h 446927"/>
                        <a:gd name="connsiteX2" fmla="*/ 542926 w 542926"/>
                        <a:gd name="connsiteY2" fmla="*/ 175464 h 446927"/>
                        <a:gd name="connsiteX3" fmla="*/ 271463 w 542926"/>
                        <a:gd name="connsiteY3" fmla="*/ 446927 h 446927"/>
                        <a:gd name="connsiteX4" fmla="*/ 0 w 542926"/>
                        <a:gd name="connsiteY4" fmla="*/ 175464 h 446927"/>
                        <a:gd name="connsiteX5" fmla="*/ 46362 w 542926"/>
                        <a:gd name="connsiteY5" fmla="*/ 23687 h 446927"/>
                        <a:gd name="connsiteX6" fmla="*/ 65905 w 542926"/>
                        <a:gd name="connsiteY6" fmla="*/ 0 h 44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42926" h="446927" fill="none" extrusionOk="0">
                          <a:moveTo>
                            <a:pt x="65905" y="0"/>
                          </a:moveTo>
                          <a:cubicBezTo>
                            <a:pt x="177193" y="-17059"/>
                            <a:pt x="315175" y="91144"/>
                            <a:pt x="537989" y="126494"/>
                          </a:cubicBezTo>
                          <a:cubicBezTo>
                            <a:pt x="544659" y="141334"/>
                            <a:pt x="539644" y="164674"/>
                            <a:pt x="542926" y="175464"/>
                          </a:cubicBezTo>
                          <a:cubicBezTo>
                            <a:pt x="553819" y="306146"/>
                            <a:pt x="425978" y="465921"/>
                            <a:pt x="271463" y="446927"/>
                          </a:cubicBezTo>
                          <a:cubicBezTo>
                            <a:pt x="122781" y="454617"/>
                            <a:pt x="-9357" y="327020"/>
                            <a:pt x="0" y="175464"/>
                          </a:cubicBezTo>
                          <a:cubicBezTo>
                            <a:pt x="1606" y="121264"/>
                            <a:pt x="20061" y="78631"/>
                            <a:pt x="46362" y="23687"/>
                          </a:cubicBezTo>
                          <a:cubicBezTo>
                            <a:pt x="54101" y="12197"/>
                            <a:pt x="59627" y="8714"/>
                            <a:pt x="65905" y="0"/>
                          </a:cubicBezTo>
                          <a:close/>
                        </a:path>
                        <a:path w="542926" h="446927" stroke="0" extrusionOk="0">
                          <a:moveTo>
                            <a:pt x="65905" y="0"/>
                          </a:moveTo>
                          <a:cubicBezTo>
                            <a:pt x="261434" y="16438"/>
                            <a:pt x="361053" y="89343"/>
                            <a:pt x="537989" y="126494"/>
                          </a:cubicBezTo>
                          <a:cubicBezTo>
                            <a:pt x="544844" y="146476"/>
                            <a:pt x="539293" y="165637"/>
                            <a:pt x="542926" y="175464"/>
                          </a:cubicBezTo>
                          <a:cubicBezTo>
                            <a:pt x="543229" y="318069"/>
                            <a:pt x="446253" y="481549"/>
                            <a:pt x="271463" y="446927"/>
                          </a:cubicBezTo>
                          <a:cubicBezTo>
                            <a:pt x="111046" y="433283"/>
                            <a:pt x="31043" y="332678"/>
                            <a:pt x="0" y="175464"/>
                          </a:cubicBezTo>
                          <a:cubicBezTo>
                            <a:pt x="2367" y="119403"/>
                            <a:pt x="9145" y="68679"/>
                            <a:pt x="46362" y="23687"/>
                          </a:cubicBezTo>
                          <a:cubicBezTo>
                            <a:pt x="50900" y="12915"/>
                            <a:pt x="61727" y="5949"/>
                            <a:pt x="65905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1" name="フリーフォーム: 図形 740">
              <a:extLst>
                <a:ext uri="{FF2B5EF4-FFF2-40B4-BE49-F238E27FC236}">
                  <a16:creationId xmlns:a16="http://schemas.microsoft.com/office/drawing/2014/main" id="{4BC0CA5E-75C8-4A98-964E-BB9E4785BE79}"/>
                </a:ext>
              </a:extLst>
            </p:cNvPr>
            <p:cNvSpPr/>
            <p:nvPr/>
          </p:nvSpPr>
          <p:spPr>
            <a:xfrm>
              <a:off x="-6669086" y="4088340"/>
              <a:ext cx="4099906" cy="2591990"/>
            </a:xfrm>
            <a:custGeom>
              <a:avLst/>
              <a:gdLst>
                <a:gd name="connsiteX0" fmla="*/ 49598 w 4099906"/>
                <a:gd name="connsiteY0" fmla="*/ 0 h 2591990"/>
                <a:gd name="connsiteX1" fmla="*/ 74407 w 4099906"/>
                <a:gd name="connsiteY1" fmla="*/ 7701 h 2591990"/>
                <a:gd name="connsiteX2" fmla="*/ 146909 w 4099906"/>
                <a:gd name="connsiteY2" fmla="*/ 47055 h 2591990"/>
                <a:gd name="connsiteX3" fmla="*/ 155873 w 4099906"/>
                <a:gd name="connsiteY3" fmla="*/ 54450 h 2591990"/>
                <a:gd name="connsiteX4" fmla="*/ 155379 w 4099906"/>
                <a:gd name="connsiteY4" fmla="*/ 56447 h 2591990"/>
                <a:gd name="connsiteX5" fmla="*/ 116089 w 4099906"/>
                <a:gd name="connsiteY5" fmla="*/ 461500 h 2591990"/>
                <a:gd name="connsiteX6" fmla="*/ 2049953 w 4099906"/>
                <a:gd name="connsiteY6" fmla="*/ 2471340 h 2591990"/>
                <a:gd name="connsiteX7" fmla="*/ 3983817 w 4099906"/>
                <a:gd name="connsiteY7" fmla="*/ 461500 h 2591990"/>
                <a:gd name="connsiteX8" fmla="*/ 3973833 w 4099906"/>
                <a:gd name="connsiteY8" fmla="*/ 256006 h 2591990"/>
                <a:gd name="connsiteX9" fmla="*/ 3948641 w 4099906"/>
                <a:gd name="connsiteY9" fmla="*/ 84457 h 2591990"/>
                <a:gd name="connsiteX10" fmla="*/ 3993973 w 4099906"/>
                <a:gd name="connsiteY10" fmla="*/ 47055 h 2591990"/>
                <a:gd name="connsiteX11" fmla="*/ 4053903 w 4099906"/>
                <a:gd name="connsiteY11" fmla="*/ 14526 h 2591990"/>
                <a:gd name="connsiteX12" fmla="*/ 4058258 w 4099906"/>
                <a:gd name="connsiteY12" fmla="*/ 32132 h 2591990"/>
                <a:gd name="connsiteX13" fmla="*/ 4099906 w 4099906"/>
                <a:gd name="connsiteY13" fmla="*/ 461500 h 2591990"/>
                <a:gd name="connsiteX14" fmla="*/ 2049953 w 4099906"/>
                <a:gd name="connsiteY14" fmla="*/ 2591990 h 2591990"/>
                <a:gd name="connsiteX15" fmla="*/ 0 w 4099906"/>
                <a:gd name="connsiteY15" fmla="*/ 461500 h 2591990"/>
                <a:gd name="connsiteX16" fmla="*/ 41648 w 4099906"/>
                <a:gd name="connsiteY16" fmla="*/ 32132 h 2591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099906" h="2591990">
                  <a:moveTo>
                    <a:pt x="49598" y="0"/>
                  </a:moveTo>
                  <a:lnTo>
                    <a:pt x="74407" y="7701"/>
                  </a:lnTo>
                  <a:cubicBezTo>
                    <a:pt x="99939" y="18501"/>
                    <a:pt x="124202" y="31714"/>
                    <a:pt x="146909" y="47055"/>
                  </a:cubicBezTo>
                  <a:lnTo>
                    <a:pt x="155873" y="54450"/>
                  </a:lnTo>
                  <a:lnTo>
                    <a:pt x="155379" y="56447"/>
                  </a:lnTo>
                  <a:cubicBezTo>
                    <a:pt x="129618" y="187283"/>
                    <a:pt x="116089" y="322750"/>
                    <a:pt x="116089" y="461500"/>
                  </a:cubicBezTo>
                  <a:cubicBezTo>
                    <a:pt x="116089" y="1571504"/>
                    <a:pt x="981909" y="2471340"/>
                    <a:pt x="2049953" y="2471340"/>
                  </a:cubicBezTo>
                  <a:cubicBezTo>
                    <a:pt x="3117997" y="2471340"/>
                    <a:pt x="3983817" y="1571504"/>
                    <a:pt x="3983817" y="461500"/>
                  </a:cubicBezTo>
                  <a:cubicBezTo>
                    <a:pt x="3983817" y="392125"/>
                    <a:pt x="3980435" y="323571"/>
                    <a:pt x="3973833" y="256006"/>
                  </a:cubicBezTo>
                  <a:lnTo>
                    <a:pt x="3948641" y="84457"/>
                  </a:lnTo>
                  <a:lnTo>
                    <a:pt x="3993973" y="47055"/>
                  </a:lnTo>
                  <a:lnTo>
                    <a:pt x="4053903" y="14526"/>
                  </a:lnTo>
                  <a:lnTo>
                    <a:pt x="4058258" y="32132"/>
                  </a:lnTo>
                  <a:cubicBezTo>
                    <a:pt x="4085566" y="170822"/>
                    <a:pt x="4099906" y="314421"/>
                    <a:pt x="4099906" y="461500"/>
                  </a:cubicBezTo>
                  <a:cubicBezTo>
                    <a:pt x="4099906" y="1638137"/>
                    <a:pt x="3182111" y="2591990"/>
                    <a:pt x="2049953" y="2591990"/>
                  </a:cubicBezTo>
                  <a:cubicBezTo>
                    <a:pt x="917795" y="2591990"/>
                    <a:pt x="0" y="1638137"/>
                    <a:pt x="0" y="461500"/>
                  </a:cubicBezTo>
                  <a:cubicBezTo>
                    <a:pt x="0" y="314421"/>
                    <a:pt x="14341" y="170822"/>
                    <a:pt x="41648" y="3213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1317634249">
                    <a:custGeom>
                      <a:avLst/>
                      <a:gdLst>
                        <a:gd name="connsiteX0" fmla="*/ 49598 w 4099906"/>
                        <a:gd name="connsiteY0" fmla="*/ 0 h 2591990"/>
                        <a:gd name="connsiteX1" fmla="*/ 74407 w 4099906"/>
                        <a:gd name="connsiteY1" fmla="*/ 7701 h 2591990"/>
                        <a:gd name="connsiteX2" fmla="*/ 146909 w 4099906"/>
                        <a:gd name="connsiteY2" fmla="*/ 47055 h 2591990"/>
                        <a:gd name="connsiteX3" fmla="*/ 155873 w 4099906"/>
                        <a:gd name="connsiteY3" fmla="*/ 54450 h 2591990"/>
                        <a:gd name="connsiteX4" fmla="*/ 155379 w 4099906"/>
                        <a:gd name="connsiteY4" fmla="*/ 56447 h 2591990"/>
                        <a:gd name="connsiteX5" fmla="*/ 116089 w 4099906"/>
                        <a:gd name="connsiteY5" fmla="*/ 461500 h 2591990"/>
                        <a:gd name="connsiteX6" fmla="*/ 2049953 w 4099906"/>
                        <a:gd name="connsiteY6" fmla="*/ 2471340 h 2591990"/>
                        <a:gd name="connsiteX7" fmla="*/ 3983817 w 4099906"/>
                        <a:gd name="connsiteY7" fmla="*/ 461500 h 2591990"/>
                        <a:gd name="connsiteX8" fmla="*/ 3973833 w 4099906"/>
                        <a:gd name="connsiteY8" fmla="*/ 256006 h 2591990"/>
                        <a:gd name="connsiteX9" fmla="*/ 3948641 w 4099906"/>
                        <a:gd name="connsiteY9" fmla="*/ 84457 h 2591990"/>
                        <a:gd name="connsiteX10" fmla="*/ 3993973 w 4099906"/>
                        <a:gd name="connsiteY10" fmla="*/ 47055 h 2591990"/>
                        <a:gd name="connsiteX11" fmla="*/ 4053903 w 4099906"/>
                        <a:gd name="connsiteY11" fmla="*/ 14526 h 2591990"/>
                        <a:gd name="connsiteX12" fmla="*/ 4058258 w 4099906"/>
                        <a:gd name="connsiteY12" fmla="*/ 32132 h 2591990"/>
                        <a:gd name="connsiteX13" fmla="*/ 4099906 w 4099906"/>
                        <a:gd name="connsiteY13" fmla="*/ 461500 h 2591990"/>
                        <a:gd name="connsiteX14" fmla="*/ 2049953 w 4099906"/>
                        <a:gd name="connsiteY14" fmla="*/ 2591990 h 2591990"/>
                        <a:gd name="connsiteX15" fmla="*/ 0 w 4099906"/>
                        <a:gd name="connsiteY15" fmla="*/ 461500 h 2591990"/>
                        <a:gd name="connsiteX16" fmla="*/ 41648 w 4099906"/>
                        <a:gd name="connsiteY16" fmla="*/ 32132 h 2591990"/>
                        <a:gd name="connsiteX17" fmla="*/ 49598 w 4099906"/>
                        <a:gd name="connsiteY17" fmla="*/ 0 h 25919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4099906" h="2591990" fill="none" extrusionOk="0">
                          <a:moveTo>
                            <a:pt x="49598" y="0"/>
                          </a:moveTo>
                          <a:cubicBezTo>
                            <a:pt x="56065" y="1787"/>
                            <a:pt x="65539" y="6155"/>
                            <a:pt x="74407" y="7701"/>
                          </a:cubicBezTo>
                          <a:cubicBezTo>
                            <a:pt x="105336" y="17043"/>
                            <a:pt x="123248" y="36301"/>
                            <a:pt x="146909" y="47055"/>
                          </a:cubicBezTo>
                          <a:cubicBezTo>
                            <a:pt x="151139" y="48837"/>
                            <a:pt x="152779" y="51992"/>
                            <a:pt x="155873" y="54450"/>
                          </a:cubicBezTo>
                          <a:cubicBezTo>
                            <a:pt x="155917" y="54898"/>
                            <a:pt x="155419" y="55999"/>
                            <a:pt x="155379" y="56447"/>
                          </a:cubicBezTo>
                          <a:cubicBezTo>
                            <a:pt x="117667" y="186260"/>
                            <a:pt x="132115" y="356465"/>
                            <a:pt x="116089" y="461500"/>
                          </a:cubicBezTo>
                          <a:cubicBezTo>
                            <a:pt x="119106" y="1679133"/>
                            <a:pt x="973611" y="2633041"/>
                            <a:pt x="2049953" y="2471340"/>
                          </a:cubicBezTo>
                          <a:cubicBezTo>
                            <a:pt x="2968764" y="2668517"/>
                            <a:pt x="4173254" y="1364643"/>
                            <a:pt x="3983817" y="461500"/>
                          </a:cubicBezTo>
                          <a:cubicBezTo>
                            <a:pt x="3968595" y="403678"/>
                            <a:pt x="3965241" y="313092"/>
                            <a:pt x="3973833" y="256006"/>
                          </a:cubicBezTo>
                          <a:cubicBezTo>
                            <a:pt x="3947855" y="208674"/>
                            <a:pt x="3970421" y="128937"/>
                            <a:pt x="3948641" y="84457"/>
                          </a:cubicBezTo>
                          <a:cubicBezTo>
                            <a:pt x="3969926" y="66369"/>
                            <a:pt x="3980361" y="63975"/>
                            <a:pt x="3993973" y="47055"/>
                          </a:cubicBezTo>
                          <a:cubicBezTo>
                            <a:pt x="4013683" y="30507"/>
                            <a:pt x="4039108" y="22858"/>
                            <a:pt x="4053903" y="14526"/>
                          </a:cubicBezTo>
                          <a:cubicBezTo>
                            <a:pt x="4056740" y="21566"/>
                            <a:pt x="4056409" y="28115"/>
                            <a:pt x="4058258" y="32132"/>
                          </a:cubicBezTo>
                          <a:cubicBezTo>
                            <a:pt x="4083590" y="166520"/>
                            <a:pt x="4113582" y="312250"/>
                            <a:pt x="4099906" y="461500"/>
                          </a:cubicBezTo>
                          <a:cubicBezTo>
                            <a:pt x="4046442" y="1776367"/>
                            <a:pt x="3304873" y="2513904"/>
                            <a:pt x="2049953" y="2591990"/>
                          </a:cubicBezTo>
                          <a:cubicBezTo>
                            <a:pt x="1085388" y="2738636"/>
                            <a:pt x="43442" y="1505870"/>
                            <a:pt x="0" y="461500"/>
                          </a:cubicBezTo>
                          <a:cubicBezTo>
                            <a:pt x="-631" y="309551"/>
                            <a:pt x="39552" y="202247"/>
                            <a:pt x="41648" y="32132"/>
                          </a:cubicBezTo>
                          <a:cubicBezTo>
                            <a:pt x="40741" y="20900"/>
                            <a:pt x="47011" y="12935"/>
                            <a:pt x="49598" y="0"/>
                          </a:cubicBezTo>
                          <a:close/>
                        </a:path>
                        <a:path w="4099906" h="2591990" stroke="0" extrusionOk="0">
                          <a:moveTo>
                            <a:pt x="49598" y="0"/>
                          </a:moveTo>
                          <a:cubicBezTo>
                            <a:pt x="59602" y="2075"/>
                            <a:pt x="63460" y="6461"/>
                            <a:pt x="74407" y="7701"/>
                          </a:cubicBezTo>
                          <a:cubicBezTo>
                            <a:pt x="98326" y="17754"/>
                            <a:pt x="126191" y="32524"/>
                            <a:pt x="146909" y="47055"/>
                          </a:cubicBezTo>
                          <a:cubicBezTo>
                            <a:pt x="149655" y="48848"/>
                            <a:pt x="152957" y="53031"/>
                            <a:pt x="155873" y="54450"/>
                          </a:cubicBezTo>
                          <a:cubicBezTo>
                            <a:pt x="155963" y="55017"/>
                            <a:pt x="155304" y="55810"/>
                            <a:pt x="155379" y="56447"/>
                          </a:cubicBezTo>
                          <a:cubicBezTo>
                            <a:pt x="147966" y="211446"/>
                            <a:pt x="142199" y="335389"/>
                            <a:pt x="116089" y="461500"/>
                          </a:cubicBezTo>
                          <a:cubicBezTo>
                            <a:pt x="94808" y="1687175"/>
                            <a:pt x="1080716" y="2682655"/>
                            <a:pt x="2049953" y="2471340"/>
                          </a:cubicBezTo>
                          <a:cubicBezTo>
                            <a:pt x="3181990" y="2459556"/>
                            <a:pt x="3980022" y="1641596"/>
                            <a:pt x="3983817" y="461500"/>
                          </a:cubicBezTo>
                          <a:cubicBezTo>
                            <a:pt x="3987236" y="377441"/>
                            <a:pt x="3983136" y="341745"/>
                            <a:pt x="3973833" y="256006"/>
                          </a:cubicBezTo>
                          <a:cubicBezTo>
                            <a:pt x="3956520" y="176479"/>
                            <a:pt x="3968502" y="136860"/>
                            <a:pt x="3948641" y="84457"/>
                          </a:cubicBezTo>
                          <a:cubicBezTo>
                            <a:pt x="3964084" y="69762"/>
                            <a:pt x="3987591" y="58028"/>
                            <a:pt x="3993973" y="47055"/>
                          </a:cubicBezTo>
                          <a:cubicBezTo>
                            <a:pt x="4010527" y="35138"/>
                            <a:pt x="4036377" y="26098"/>
                            <a:pt x="4053903" y="14526"/>
                          </a:cubicBezTo>
                          <a:cubicBezTo>
                            <a:pt x="4056234" y="19141"/>
                            <a:pt x="4057003" y="27500"/>
                            <a:pt x="4058258" y="32132"/>
                          </a:cubicBezTo>
                          <a:cubicBezTo>
                            <a:pt x="4060927" y="164591"/>
                            <a:pt x="4069348" y="315909"/>
                            <a:pt x="4099906" y="461500"/>
                          </a:cubicBezTo>
                          <a:cubicBezTo>
                            <a:pt x="3934074" y="1510832"/>
                            <a:pt x="3081159" y="2358933"/>
                            <a:pt x="2049953" y="2591990"/>
                          </a:cubicBezTo>
                          <a:cubicBezTo>
                            <a:pt x="905085" y="2678415"/>
                            <a:pt x="-199613" y="1860192"/>
                            <a:pt x="0" y="461500"/>
                          </a:cubicBezTo>
                          <a:cubicBezTo>
                            <a:pt x="-7861" y="347672"/>
                            <a:pt x="36140" y="179793"/>
                            <a:pt x="41648" y="32132"/>
                          </a:cubicBezTo>
                          <a:cubicBezTo>
                            <a:pt x="42410" y="17412"/>
                            <a:pt x="49342" y="12979"/>
                            <a:pt x="49598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42" name="グループ化 741">
              <a:extLst>
                <a:ext uri="{FF2B5EF4-FFF2-40B4-BE49-F238E27FC236}">
                  <a16:creationId xmlns:a16="http://schemas.microsoft.com/office/drawing/2014/main" id="{7CE22B79-DBFD-4BB5-89D8-1C5FE8BE66BC}"/>
                </a:ext>
              </a:extLst>
            </p:cNvPr>
            <p:cNvGrpSpPr/>
            <p:nvPr/>
          </p:nvGrpSpPr>
          <p:grpSpPr>
            <a:xfrm>
              <a:off x="-2823994" y="4048965"/>
              <a:ext cx="365987" cy="128413"/>
              <a:chOff x="-1995488" y="4341433"/>
              <a:chExt cx="365987" cy="128413"/>
            </a:xfrm>
          </p:grpSpPr>
          <p:sp>
            <p:nvSpPr>
              <p:cNvPr id="748" name="楕円 747">
                <a:extLst>
                  <a:ext uri="{FF2B5EF4-FFF2-40B4-BE49-F238E27FC236}">
                    <a16:creationId xmlns:a16="http://schemas.microsoft.com/office/drawing/2014/main" id="{14594E37-D5B2-5E9F-AC3A-F5F5C7D921F0}"/>
                  </a:ext>
                </a:extLst>
              </p:cNvPr>
              <p:cNvSpPr/>
              <p:nvPr/>
            </p:nvSpPr>
            <p:spPr>
              <a:xfrm>
                <a:off x="-1995488" y="4341433"/>
                <a:ext cx="360819" cy="12103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1894020584">
                      <a:custGeom>
                        <a:avLst/>
                        <a:gdLst>
                          <a:gd name="connsiteX0" fmla="*/ 0 w 360819"/>
                          <a:gd name="connsiteY0" fmla="*/ 60515 h 121030"/>
                          <a:gd name="connsiteX1" fmla="*/ 180410 w 360819"/>
                          <a:gd name="connsiteY1" fmla="*/ 0 h 121030"/>
                          <a:gd name="connsiteX2" fmla="*/ 360820 w 360819"/>
                          <a:gd name="connsiteY2" fmla="*/ 60515 h 121030"/>
                          <a:gd name="connsiteX3" fmla="*/ 180410 w 360819"/>
                          <a:gd name="connsiteY3" fmla="*/ 121030 h 121030"/>
                          <a:gd name="connsiteX4" fmla="*/ 0 w 360819"/>
                          <a:gd name="connsiteY4" fmla="*/ 60515 h 1210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60819" h="121030" fill="none" extrusionOk="0">
                            <a:moveTo>
                              <a:pt x="0" y="60515"/>
                            </a:moveTo>
                            <a:cubicBezTo>
                              <a:pt x="1845" y="29096"/>
                              <a:pt x="103095" y="862"/>
                              <a:pt x="180410" y="0"/>
                            </a:cubicBezTo>
                            <a:cubicBezTo>
                              <a:pt x="272032" y="-2012"/>
                              <a:pt x="353317" y="21936"/>
                              <a:pt x="360820" y="60515"/>
                            </a:cubicBezTo>
                            <a:cubicBezTo>
                              <a:pt x="359967" y="91561"/>
                              <a:pt x="275764" y="119352"/>
                              <a:pt x="180410" y="121030"/>
                            </a:cubicBezTo>
                            <a:cubicBezTo>
                              <a:pt x="87050" y="121514"/>
                              <a:pt x="-1212" y="94223"/>
                              <a:pt x="0" y="60515"/>
                            </a:cubicBezTo>
                            <a:close/>
                          </a:path>
                          <a:path w="360819" h="121030" stroke="0" extrusionOk="0">
                            <a:moveTo>
                              <a:pt x="0" y="60515"/>
                            </a:moveTo>
                            <a:cubicBezTo>
                              <a:pt x="-7235" y="29312"/>
                              <a:pt x="59892" y="14231"/>
                              <a:pt x="180410" y="0"/>
                            </a:cubicBezTo>
                            <a:cubicBezTo>
                              <a:pt x="271518" y="508"/>
                              <a:pt x="363753" y="27143"/>
                              <a:pt x="360820" y="60515"/>
                            </a:cubicBezTo>
                            <a:cubicBezTo>
                              <a:pt x="355046" y="89880"/>
                              <a:pt x="279001" y="126399"/>
                              <a:pt x="180410" y="121030"/>
                            </a:cubicBezTo>
                            <a:cubicBezTo>
                              <a:pt x="85512" y="115356"/>
                              <a:pt x="-4802" y="100486"/>
                              <a:pt x="0" y="60515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楕円 748">
                <a:extLst>
                  <a:ext uri="{FF2B5EF4-FFF2-40B4-BE49-F238E27FC236}">
                    <a16:creationId xmlns:a16="http://schemas.microsoft.com/office/drawing/2014/main" id="{FBC7C01E-E703-43D4-B3F1-E2703F28C09D}"/>
                  </a:ext>
                </a:extLst>
              </p:cNvPr>
              <p:cNvSpPr/>
              <p:nvPr/>
            </p:nvSpPr>
            <p:spPr>
              <a:xfrm rot="19800000">
                <a:off x="-1990320" y="4345350"/>
                <a:ext cx="360819" cy="12449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3789309285">
                      <a:custGeom>
                        <a:avLst/>
                        <a:gdLst>
                          <a:gd name="connsiteX0" fmla="*/ 0 w 360819"/>
                          <a:gd name="connsiteY0" fmla="*/ 62248 h 124496"/>
                          <a:gd name="connsiteX1" fmla="*/ 180410 w 360819"/>
                          <a:gd name="connsiteY1" fmla="*/ 0 h 124496"/>
                          <a:gd name="connsiteX2" fmla="*/ 360820 w 360819"/>
                          <a:gd name="connsiteY2" fmla="*/ 62248 h 124496"/>
                          <a:gd name="connsiteX3" fmla="*/ 180410 w 360819"/>
                          <a:gd name="connsiteY3" fmla="*/ 124496 h 124496"/>
                          <a:gd name="connsiteX4" fmla="*/ 0 w 360819"/>
                          <a:gd name="connsiteY4" fmla="*/ 62248 h 12449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60819" h="124496" fill="none" extrusionOk="0">
                            <a:moveTo>
                              <a:pt x="0" y="62248"/>
                            </a:moveTo>
                            <a:cubicBezTo>
                              <a:pt x="3291" y="14133"/>
                              <a:pt x="79925" y="-7346"/>
                              <a:pt x="180410" y="0"/>
                            </a:cubicBezTo>
                            <a:cubicBezTo>
                              <a:pt x="284249" y="1302"/>
                              <a:pt x="358488" y="31864"/>
                              <a:pt x="360820" y="62248"/>
                            </a:cubicBezTo>
                            <a:cubicBezTo>
                              <a:pt x="357752" y="73863"/>
                              <a:pt x="269733" y="119780"/>
                              <a:pt x="180410" y="124496"/>
                            </a:cubicBezTo>
                            <a:cubicBezTo>
                              <a:pt x="76434" y="128170"/>
                              <a:pt x="1410" y="104724"/>
                              <a:pt x="0" y="62248"/>
                            </a:cubicBezTo>
                            <a:close/>
                          </a:path>
                          <a:path w="360819" h="124496" stroke="0" extrusionOk="0">
                            <a:moveTo>
                              <a:pt x="0" y="62248"/>
                            </a:moveTo>
                            <a:cubicBezTo>
                              <a:pt x="-5622" y="27416"/>
                              <a:pt x="70336" y="-9665"/>
                              <a:pt x="180410" y="0"/>
                            </a:cubicBezTo>
                            <a:cubicBezTo>
                              <a:pt x="277091" y="-2598"/>
                              <a:pt x="360556" y="23781"/>
                              <a:pt x="360820" y="62248"/>
                            </a:cubicBezTo>
                            <a:cubicBezTo>
                              <a:pt x="367203" y="108447"/>
                              <a:pt x="283843" y="123837"/>
                              <a:pt x="180410" y="124496"/>
                            </a:cubicBezTo>
                            <a:cubicBezTo>
                              <a:pt x="78268" y="130558"/>
                              <a:pt x="2878" y="93206"/>
                              <a:pt x="0" y="6224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3" name="グループ化 742">
              <a:extLst>
                <a:ext uri="{FF2B5EF4-FFF2-40B4-BE49-F238E27FC236}">
                  <a16:creationId xmlns:a16="http://schemas.microsoft.com/office/drawing/2014/main" id="{04BA66DC-8D51-786F-E8A4-DED626010509}"/>
                </a:ext>
              </a:extLst>
            </p:cNvPr>
            <p:cNvGrpSpPr/>
            <p:nvPr/>
          </p:nvGrpSpPr>
          <p:grpSpPr>
            <a:xfrm flipH="1">
              <a:off x="-6731269" y="4048965"/>
              <a:ext cx="365987" cy="128413"/>
              <a:chOff x="-1995488" y="4341433"/>
              <a:chExt cx="365987" cy="128413"/>
            </a:xfrm>
          </p:grpSpPr>
          <p:sp>
            <p:nvSpPr>
              <p:cNvPr id="746" name="楕円 745">
                <a:extLst>
                  <a:ext uri="{FF2B5EF4-FFF2-40B4-BE49-F238E27FC236}">
                    <a16:creationId xmlns:a16="http://schemas.microsoft.com/office/drawing/2014/main" id="{A8A56694-D069-7467-7183-ED443A1597EA}"/>
                  </a:ext>
                </a:extLst>
              </p:cNvPr>
              <p:cNvSpPr/>
              <p:nvPr/>
            </p:nvSpPr>
            <p:spPr>
              <a:xfrm>
                <a:off x="-1995488" y="4341433"/>
                <a:ext cx="360819" cy="12103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2193959063">
                      <a:custGeom>
                        <a:avLst/>
                        <a:gdLst>
                          <a:gd name="connsiteX0" fmla="*/ 0 w 360819"/>
                          <a:gd name="connsiteY0" fmla="*/ 60515 h 121030"/>
                          <a:gd name="connsiteX1" fmla="*/ 180410 w 360819"/>
                          <a:gd name="connsiteY1" fmla="*/ 0 h 121030"/>
                          <a:gd name="connsiteX2" fmla="*/ 360820 w 360819"/>
                          <a:gd name="connsiteY2" fmla="*/ 60515 h 121030"/>
                          <a:gd name="connsiteX3" fmla="*/ 180410 w 360819"/>
                          <a:gd name="connsiteY3" fmla="*/ 121030 h 121030"/>
                          <a:gd name="connsiteX4" fmla="*/ 0 w 360819"/>
                          <a:gd name="connsiteY4" fmla="*/ 60515 h 1210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60819" h="121030" fill="none" extrusionOk="0">
                            <a:moveTo>
                              <a:pt x="0" y="60515"/>
                            </a:moveTo>
                            <a:cubicBezTo>
                              <a:pt x="9353" y="6946"/>
                              <a:pt x="70009" y="-19470"/>
                              <a:pt x="180410" y="0"/>
                            </a:cubicBezTo>
                            <a:cubicBezTo>
                              <a:pt x="278400" y="-2173"/>
                              <a:pt x="361263" y="34777"/>
                              <a:pt x="360820" y="60515"/>
                            </a:cubicBezTo>
                            <a:cubicBezTo>
                              <a:pt x="348139" y="112413"/>
                              <a:pt x="286277" y="107998"/>
                              <a:pt x="180410" y="121030"/>
                            </a:cubicBezTo>
                            <a:cubicBezTo>
                              <a:pt x="83641" y="117965"/>
                              <a:pt x="268" y="94679"/>
                              <a:pt x="0" y="60515"/>
                            </a:cubicBezTo>
                            <a:close/>
                          </a:path>
                          <a:path w="360819" h="121030" stroke="0" extrusionOk="0">
                            <a:moveTo>
                              <a:pt x="0" y="60515"/>
                            </a:moveTo>
                            <a:cubicBezTo>
                              <a:pt x="-7543" y="14025"/>
                              <a:pt x="74420" y="5654"/>
                              <a:pt x="180410" y="0"/>
                            </a:cubicBezTo>
                            <a:cubicBezTo>
                              <a:pt x="276465" y="3537"/>
                              <a:pt x="367912" y="33560"/>
                              <a:pt x="360820" y="60515"/>
                            </a:cubicBezTo>
                            <a:cubicBezTo>
                              <a:pt x="348943" y="95979"/>
                              <a:pt x="265664" y="136798"/>
                              <a:pt x="180410" y="121030"/>
                            </a:cubicBezTo>
                            <a:cubicBezTo>
                              <a:pt x="77134" y="113274"/>
                              <a:pt x="-1034" y="91642"/>
                              <a:pt x="0" y="60515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楕円 746">
                <a:extLst>
                  <a:ext uri="{FF2B5EF4-FFF2-40B4-BE49-F238E27FC236}">
                    <a16:creationId xmlns:a16="http://schemas.microsoft.com/office/drawing/2014/main" id="{E78CC7AA-2679-58D5-6FD3-1D91327D87F4}"/>
                  </a:ext>
                </a:extLst>
              </p:cNvPr>
              <p:cNvSpPr/>
              <p:nvPr/>
            </p:nvSpPr>
            <p:spPr>
              <a:xfrm rot="19800000">
                <a:off x="-1990320" y="4345350"/>
                <a:ext cx="360819" cy="12449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1724723518">
                      <a:custGeom>
                        <a:avLst/>
                        <a:gdLst>
                          <a:gd name="connsiteX0" fmla="*/ 0 w 360819"/>
                          <a:gd name="connsiteY0" fmla="*/ 62248 h 124496"/>
                          <a:gd name="connsiteX1" fmla="*/ 180410 w 360819"/>
                          <a:gd name="connsiteY1" fmla="*/ 0 h 124496"/>
                          <a:gd name="connsiteX2" fmla="*/ 360820 w 360819"/>
                          <a:gd name="connsiteY2" fmla="*/ 62248 h 124496"/>
                          <a:gd name="connsiteX3" fmla="*/ 180410 w 360819"/>
                          <a:gd name="connsiteY3" fmla="*/ 124496 h 124496"/>
                          <a:gd name="connsiteX4" fmla="*/ 0 w 360819"/>
                          <a:gd name="connsiteY4" fmla="*/ 62248 h 12449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60819" h="124496" fill="none" extrusionOk="0">
                            <a:moveTo>
                              <a:pt x="0" y="62248"/>
                            </a:moveTo>
                            <a:cubicBezTo>
                              <a:pt x="-5417" y="19453"/>
                              <a:pt x="75357" y="23563"/>
                              <a:pt x="180410" y="0"/>
                            </a:cubicBezTo>
                            <a:cubicBezTo>
                              <a:pt x="275604" y="-1325"/>
                              <a:pt x="364890" y="22575"/>
                              <a:pt x="360820" y="62248"/>
                            </a:cubicBezTo>
                            <a:cubicBezTo>
                              <a:pt x="356787" y="121786"/>
                              <a:pt x="282921" y="103683"/>
                              <a:pt x="180410" y="124496"/>
                            </a:cubicBezTo>
                            <a:cubicBezTo>
                              <a:pt x="82673" y="117299"/>
                              <a:pt x="151" y="101796"/>
                              <a:pt x="0" y="62248"/>
                            </a:cubicBezTo>
                            <a:close/>
                          </a:path>
                          <a:path w="360819" h="124496" stroke="0" extrusionOk="0">
                            <a:moveTo>
                              <a:pt x="0" y="62248"/>
                            </a:moveTo>
                            <a:cubicBezTo>
                              <a:pt x="-6450" y="16435"/>
                              <a:pt x="84619" y="3336"/>
                              <a:pt x="180410" y="0"/>
                            </a:cubicBezTo>
                            <a:cubicBezTo>
                              <a:pt x="276757" y="-3340"/>
                              <a:pt x="362336" y="28522"/>
                              <a:pt x="360820" y="62248"/>
                            </a:cubicBezTo>
                            <a:cubicBezTo>
                              <a:pt x="342868" y="98994"/>
                              <a:pt x="293901" y="142820"/>
                              <a:pt x="180410" y="124496"/>
                            </a:cubicBezTo>
                            <a:cubicBezTo>
                              <a:pt x="79144" y="114569"/>
                              <a:pt x="-1438" y="105700"/>
                              <a:pt x="0" y="6224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07" name="グループ化 206">
            <a:extLst>
              <a:ext uri="{FF2B5EF4-FFF2-40B4-BE49-F238E27FC236}">
                <a16:creationId xmlns:a16="http://schemas.microsoft.com/office/drawing/2014/main" id="{AD81040C-FEF6-8A2D-DC02-4777825095BD}"/>
              </a:ext>
            </a:extLst>
          </p:cNvPr>
          <p:cNvGrpSpPr/>
          <p:nvPr/>
        </p:nvGrpSpPr>
        <p:grpSpPr>
          <a:xfrm>
            <a:off x="6848241" y="893138"/>
            <a:ext cx="2197091" cy="2573167"/>
            <a:chOff x="6475365" y="1228725"/>
            <a:chExt cx="1808213" cy="2117725"/>
          </a:xfrm>
        </p:grpSpPr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15C8A45B-F819-F4C5-42E0-AA6E25E12DE3}"/>
                </a:ext>
              </a:extLst>
            </p:cNvPr>
            <p:cNvGrpSpPr/>
            <p:nvPr/>
          </p:nvGrpSpPr>
          <p:grpSpPr>
            <a:xfrm>
              <a:off x="6475365" y="1228725"/>
              <a:ext cx="1808213" cy="2117725"/>
              <a:chOff x="-6954516" y="1507361"/>
              <a:chExt cx="4647321" cy="5442804"/>
            </a:xfrm>
          </p:grpSpPr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9F6ECDD6-D534-EB02-684A-515B2B320219}"/>
                  </a:ext>
                </a:extLst>
              </p:cNvPr>
              <p:cNvSpPr/>
              <p:nvPr/>
            </p:nvSpPr>
            <p:spPr>
              <a:xfrm rot="2700000" flipH="1">
                <a:off x="-4879540" y="4251807"/>
                <a:ext cx="1326371" cy="1355192"/>
              </a:xfrm>
              <a:custGeom>
                <a:avLst/>
                <a:gdLst>
                  <a:gd name="connsiteX0" fmla="*/ 1326371 w 1326371"/>
                  <a:gd name="connsiteY0" fmla="*/ 0 h 1355192"/>
                  <a:gd name="connsiteX1" fmla="*/ 1326371 w 1326371"/>
                  <a:gd name="connsiteY1" fmla="*/ 220273 h 1355192"/>
                  <a:gd name="connsiteX2" fmla="*/ 1189716 w 1326371"/>
                  <a:gd name="connsiteY2" fmla="*/ 232331 h 1355192"/>
                  <a:gd name="connsiteX3" fmla="*/ 510237 w 1326371"/>
                  <a:gd name="connsiteY3" fmla="*/ 895032 h 1355192"/>
                  <a:gd name="connsiteX4" fmla="*/ 502728 w 1326371"/>
                  <a:gd name="connsiteY4" fmla="*/ 969514 h 1355192"/>
                  <a:gd name="connsiteX5" fmla="*/ 507070 w 1326371"/>
                  <a:gd name="connsiteY5" fmla="*/ 970294 h 1355192"/>
                  <a:gd name="connsiteX6" fmla="*/ 633274 w 1326371"/>
                  <a:gd name="connsiteY6" fmla="*/ 1072495 h 1355192"/>
                  <a:gd name="connsiteX7" fmla="*/ 366574 w 1326371"/>
                  <a:gd name="connsiteY7" fmla="*/ 1336313 h 1355192"/>
                  <a:gd name="connsiteX8" fmla="*/ 3696 w 1326371"/>
                  <a:gd name="connsiteY8" fmla="*/ 1241190 h 1355192"/>
                  <a:gd name="connsiteX9" fmla="*/ 270396 w 1326371"/>
                  <a:gd name="connsiteY9" fmla="*/ 977371 h 1355192"/>
                  <a:gd name="connsiteX10" fmla="*/ 281903 w 1326371"/>
                  <a:gd name="connsiteY10" fmla="*/ 974986 h 1355192"/>
                  <a:gd name="connsiteX11" fmla="*/ 294439 w 1326371"/>
                  <a:gd name="connsiteY11" fmla="*/ 850639 h 1355192"/>
                  <a:gd name="connsiteX12" fmla="*/ 1150724 w 1326371"/>
                  <a:gd name="connsiteY12" fmla="*/ 15498 h 135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26371" h="1355192">
                    <a:moveTo>
                      <a:pt x="1326371" y="0"/>
                    </a:moveTo>
                    <a:lnTo>
                      <a:pt x="1326371" y="220273"/>
                    </a:lnTo>
                    <a:lnTo>
                      <a:pt x="1189716" y="232331"/>
                    </a:lnTo>
                    <a:cubicBezTo>
                      <a:pt x="849254" y="293146"/>
                      <a:pt x="579305" y="557502"/>
                      <a:pt x="510237" y="895032"/>
                    </a:cubicBezTo>
                    <a:lnTo>
                      <a:pt x="502728" y="969514"/>
                    </a:lnTo>
                    <a:lnTo>
                      <a:pt x="507070" y="970294"/>
                    </a:lnTo>
                    <a:cubicBezTo>
                      <a:pt x="572738" y="987508"/>
                      <a:pt x="619994" y="1022935"/>
                      <a:pt x="633274" y="1072495"/>
                    </a:cubicBezTo>
                    <a:cubicBezTo>
                      <a:pt x="659833" y="1171614"/>
                      <a:pt x="540427" y="1289729"/>
                      <a:pt x="366574" y="1336313"/>
                    </a:cubicBezTo>
                    <a:cubicBezTo>
                      <a:pt x="192721" y="1382897"/>
                      <a:pt x="30255" y="1340309"/>
                      <a:pt x="3696" y="1241190"/>
                    </a:cubicBezTo>
                    <a:cubicBezTo>
                      <a:pt x="-22863" y="1142070"/>
                      <a:pt x="96543" y="1023955"/>
                      <a:pt x="270396" y="977371"/>
                    </a:cubicBezTo>
                    <a:lnTo>
                      <a:pt x="281903" y="974986"/>
                    </a:lnTo>
                    <a:lnTo>
                      <a:pt x="294439" y="850639"/>
                    </a:lnTo>
                    <a:cubicBezTo>
                      <a:pt x="381480" y="425282"/>
                      <a:pt x="721671" y="92138"/>
                      <a:pt x="1150724" y="15498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927691690">
                      <a:custGeom>
                        <a:avLst/>
                        <a:gdLst>
                          <a:gd name="connsiteX0" fmla="*/ 1326371 w 1326371"/>
                          <a:gd name="connsiteY0" fmla="*/ 0 h 1355192"/>
                          <a:gd name="connsiteX1" fmla="*/ 1326371 w 1326371"/>
                          <a:gd name="connsiteY1" fmla="*/ 220273 h 1355192"/>
                          <a:gd name="connsiteX2" fmla="*/ 1189716 w 1326371"/>
                          <a:gd name="connsiteY2" fmla="*/ 232331 h 1355192"/>
                          <a:gd name="connsiteX3" fmla="*/ 510237 w 1326371"/>
                          <a:gd name="connsiteY3" fmla="*/ 895032 h 1355192"/>
                          <a:gd name="connsiteX4" fmla="*/ 502728 w 1326371"/>
                          <a:gd name="connsiteY4" fmla="*/ 969514 h 1355192"/>
                          <a:gd name="connsiteX5" fmla="*/ 507070 w 1326371"/>
                          <a:gd name="connsiteY5" fmla="*/ 970294 h 1355192"/>
                          <a:gd name="connsiteX6" fmla="*/ 633274 w 1326371"/>
                          <a:gd name="connsiteY6" fmla="*/ 1072495 h 1355192"/>
                          <a:gd name="connsiteX7" fmla="*/ 366574 w 1326371"/>
                          <a:gd name="connsiteY7" fmla="*/ 1336313 h 1355192"/>
                          <a:gd name="connsiteX8" fmla="*/ 3696 w 1326371"/>
                          <a:gd name="connsiteY8" fmla="*/ 1241190 h 1355192"/>
                          <a:gd name="connsiteX9" fmla="*/ 270396 w 1326371"/>
                          <a:gd name="connsiteY9" fmla="*/ 977371 h 1355192"/>
                          <a:gd name="connsiteX10" fmla="*/ 281903 w 1326371"/>
                          <a:gd name="connsiteY10" fmla="*/ 974986 h 1355192"/>
                          <a:gd name="connsiteX11" fmla="*/ 294439 w 1326371"/>
                          <a:gd name="connsiteY11" fmla="*/ 850639 h 1355192"/>
                          <a:gd name="connsiteX12" fmla="*/ 1150724 w 1326371"/>
                          <a:gd name="connsiteY12" fmla="*/ 15498 h 1355192"/>
                          <a:gd name="connsiteX13" fmla="*/ 1326371 w 1326371"/>
                          <a:gd name="connsiteY13" fmla="*/ 0 h 1355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1326371" h="1355192" fill="none" extrusionOk="0">
                            <a:moveTo>
                              <a:pt x="1326371" y="0"/>
                            </a:moveTo>
                            <a:cubicBezTo>
                              <a:pt x="1336395" y="66427"/>
                              <a:pt x="1308313" y="152425"/>
                              <a:pt x="1326371" y="220273"/>
                            </a:cubicBezTo>
                            <a:cubicBezTo>
                              <a:pt x="1278779" y="240500"/>
                              <a:pt x="1248357" y="223325"/>
                              <a:pt x="1189716" y="232331"/>
                            </a:cubicBezTo>
                            <a:cubicBezTo>
                              <a:pt x="804145" y="311129"/>
                              <a:pt x="641314" y="488966"/>
                              <a:pt x="510237" y="895032"/>
                            </a:cubicBezTo>
                            <a:cubicBezTo>
                              <a:pt x="511974" y="914569"/>
                              <a:pt x="502566" y="933560"/>
                              <a:pt x="502728" y="969514"/>
                            </a:cubicBezTo>
                            <a:cubicBezTo>
                              <a:pt x="504957" y="969468"/>
                              <a:pt x="505754" y="970230"/>
                              <a:pt x="507070" y="970294"/>
                            </a:cubicBezTo>
                            <a:cubicBezTo>
                              <a:pt x="577046" y="989223"/>
                              <a:pt x="631525" y="1022179"/>
                              <a:pt x="633274" y="1072495"/>
                            </a:cubicBezTo>
                            <a:cubicBezTo>
                              <a:pt x="617837" y="1182828"/>
                              <a:pt x="571973" y="1291578"/>
                              <a:pt x="366574" y="1336313"/>
                            </a:cubicBezTo>
                            <a:cubicBezTo>
                              <a:pt x="194893" y="1388927"/>
                              <a:pt x="21301" y="1340444"/>
                              <a:pt x="3696" y="1241190"/>
                            </a:cubicBezTo>
                            <a:cubicBezTo>
                              <a:pt x="-46101" y="1151319"/>
                              <a:pt x="97787" y="981603"/>
                              <a:pt x="270396" y="977371"/>
                            </a:cubicBezTo>
                            <a:cubicBezTo>
                              <a:pt x="275191" y="975196"/>
                              <a:pt x="278880" y="975969"/>
                              <a:pt x="281903" y="974986"/>
                            </a:cubicBezTo>
                            <a:cubicBezTo>
                              <a:pt x="277178" y="920873"/>
                              <a:pt x="289339" y="903388"/>
                              <a:pt x="294439" y="850639"/>
                            </a:cubicBezTo>
                            <a:cubicBezTo>
                              <a:pt x="421623" y="338490"/>
                              <a:pt x="716550" y="50405"/>
                              <a:pt x="1150724" y="15498"/>
                            </a:cubicBezTo>
                            <a:cubicBezTo>
                              <a:pt x="1187264" y="10264"/>
                              <a:pt x="1269934" y="24014"/>
                              <a:pt x="1326371" y="0"/>
                            </a:cubicBezTo>
                            <a:close/>
                          </a:path>
                          <a:path w="1326371" h="1355192" stroke="0" extrusionOk="0">
                            <a:moveTo>
                              <a:pt x="1326371" y="0"/>
                            </a:moveTo>
                            <a:cubicBezTo>
                              <a:pt x="1348372" y="49974"/>
                              <a:pt x="1325808" y="119840"/>
                              <a:pt x="1326371" y="220273"/>
                            </a:cubicBezTo>
                            <a:cubicBezTo>
                              <a:pt x="1271020" y="237196"/>
                              <a:pt x="1254339" y="222078"/>
                              <a:pt x="1189716" y="232331"/>
                            </a:cubicBezTo>
                            <a:cubicBezTo>
                              <a:pt x="824093" y="277430"/>
                              <a:pt x="554643" y="589670"/>
                              <a:pt x="510237" y="895032"/>
                            </a:cubicBezTo>
                            <a:cubicBezTo>
                              <a:pt x="510466" y="910615"/>
                              <a:pt x="503450" y="937817"/>
                              <a:pt x="502728" y="969514"/>
                            </a:cubicBezTo>
                            <a:cubicBezTo>
                              <a:pt x="504011" y="969604"/>
                              <a:pt x="506134" y="970280"/>
                              <a:pt x="507070" y="970294"/>
                            </a:cubicBezTo>
                            <a:cubicBezTo>
                              <a:pt x="574322" y="992365"/>
                              <a:pt x="618295" y="1031623"/>
                              <a:pt x="633274" y="1072495"/>
                            </a:cubicBezTo>
                            <a:cubicBezTo>
                              <a:pt x="686372" y="1193951"/>
                              <a:pt x="525235" y="1285943"/>
                              <a:pt x="366574" y="1336313"/>
                            </a:cubicBezTo>
                            <a:cubicBezTo>
                              <a:pt x="203329" y="1385336"/>
                              <a:pt x="33098" y="1343977"/>
                              <a:pt x="3696" y="1241190"/>
                            </a:cubicBezTo>
                            <a:cubicBezTo>
                              <a:pt x="-23974" y="1151500"/>
                              <a:pt x="107646" y="989020"/>
                              <a:pt x="270396" y="977371"/>
                            </a:cubicBezTo>
                            <a:cubicBezTo>
                              <a:pt x="273370" y="976033"/>
                              <a:pt x="279219" y="976435"/>
                              <a:pt x="281903" y="974986"/>
                            </a:cubicBezTo>
                            <a:cubicBezTo>
                              <a:pt x="281683" y="914784"/>
                              <a:pt x="301744" y="881294"/>
                              <a:pt x="294439" y="850639"/>
                            </a:cubicBezTo>
                            <a:cubicBezTo>
                              <a:pt x="470337" y="405844"/>
                              <a:pt x="688356" y="204092"/>
                              <a:pt x="1150724" y="15498"/>
                            </a:cubicBezTo>
                            <a:cubicBezTo>
                              <a:pt x="1191268" y="8541"/>
                              <a:pt x="1250976" y="10629"/>
                              <a:pt x="1326371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9E166978-31A3-5378-7F07-AD0D9786DBE4}"/>
                  </a:ext>
                </a:extLst>
              </p:cNvPr>
              <p:cNvSpPr/>
              <p:nvPr/>
            </p:nvSpPr>
            <p:spPr>
              <a:xfrm rot="18900000">
                <a:off x="-5652504" y="4251808"/>
                <a:ext cx="1326371" cy="1355192"/>
              </a:xfrm>
              <a:custGeom>
                <a:avLst/>
                <a:gdLst>
                  <a:gd name="connsiteX0" fmla="*/ 1326371 w 1326371"/>
                  <a:gd name="connsiteY0" fmla="*/ 0 h 1355192"/>
                  <a:gd name="connsiteX1" fmla="*/ 1326371 w 1326371"/>
                  <a:gd name="connsiteY1" fmla="*/ 220273 h 1355192"/>
                  <a:gd name="connsiteX2" fmla="*/ 1189716 w 1326371"/>
                  <a:gd name="connsiteY2" fmla="*/ 232331 h 1355192"/>
                  <a:gd name="connsiteX3" fmla="*/ 510237 w 1326371"/>
                  <a:gd name="connsiteY3" fmla="*/ 895032 h 1355192"/>
                  <a:gd name="connsiteX4" fmla="*/ 502728 w 1326371"/>
                  <a:gd name="connsiteY4" fmla="*/ 969514 h 1355192"/>
                  <a:gd name="connsiteX5" fmla="*/ 507070 w 1326371"/>
                  <a:gd name="connsiteY5" fmla="*/ 970294 h 1355192"/>
                  <a:gd name="connsiteX6" fmla="*/ 633274 w 1326371"/>
                  <a:gd name="connsiteY6" fmla="*/ 1072495 h 1355192"/>
                  <a:gd name="connsiteX7" fmla="*/ 366574 w 1326371"/>
                  <a:gd name="connsiteY7" fmla="*/ 1336313 h 1355192"/>
                  <a:gd name="connsiteX8" fmla="*/ 3696 w 1326371"/>
                  <a:gd name="connsiteY8" fmla="*/ 1241190 h 1355192"/>
                  <a:gd name="connsiteX9" fmla="*/ 270396 w 1326371"/>
                  <a:gd name="connsiteY9" fmla="*/ 977371 h 1355192"/>
                  <a:gd name="connsiteX10" fmla="*/ 281903 w 1326371"/>
                  <a:gd name="connsiteY10" fmla="*/ 974986 h 1355192"/>
                  <a:gd name="connsiteX11" fmla="*/ 294439 w 1326371"/>
                  <a:gd name="connsiteY11" fmla="*/ 850639 h 1355192"/>
                  <a:gd name="connsiteX12" fmla="*/ 1150724 w 1326371"/>
                  <a:gd name="connsiteY12" fmla="*/ 15498 h 135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26371" h="1355192">
                    <a:moveTo>
                      <a:pt x="1326371" y="0"/>
                    </a:moveTo>
                    <a:lnTo>
                      <a:pt x="1326371" y="220273"/>
                    </a:lnTo>
                    <a:lnTo>
                      <a:pt x="1189716" y="232331"/>
                    </a:lnTo>
                    <a:cubicBezTo>
                      <a:pt x="849254" y="293146"/>
                      <a:pt x="579305" y="557502"/>
                      <a:pt x="510237" y="895032"/>
                    </a:cubicBezTo>
                    <a:lnTo>
                      <a:pt x="502728" y="969514"/>
                    </a:lnTo>
                    <a:lnTo>
                      <a:pt x="507070" y="970294"/>
                    </a:lnTo>
                    <a:cubicBezTo>
                      <a:pt x="572738" y="987508"/>
                      <a:pt x="619994" y="1022935"/>
                      <a:pt x="633274" y="1072495"/>
                    </a:cubicBezTo>
                    <a:cubicBezTo>
                      <a:pt x="659833" y="1171614"/>
                      <a:pt x="540427" y="1289729"/>
                      <a:pt x="366574" y="1336313"/>
                    </a:cubicBezTo>
                    <a:cubicBezTo>
                      <a:pt x="192721" y="1382897"/>
                      <a:pt x="30255" y="1340309"/>
                      <a:pt x="3696" y="1241190"/>
                    </a:cubicBezTo>
                    <a:cubicBezTo>
                      <a:pt x="-22863" y="1142070"/>
                      <a:pt x="96543" y="1023955"/>
                      <a:pt x="270396" y="977371"/>
                    </a:cubicBezTo>
                    <a:lnTo>
                      <a:pt x="281903" y="974986"/>
                    </a:lnTo>
                    <a:lnTo>
                      <a:pt x="294439" y="850639"/>
                    </a:lnTo>
                    <a:cubicBezTo>
                      <a:pt x="381480" y="425282"/>
                      <a:pt x="721671" y="92138"/>
                      <a:pt x="1150724" y="15498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4137673152">
                      <a:custGeom>
                        <a:avLst/>
                        <a:gdLst>
                          <a:gd name="connsiteX0" fmla="*/ 1326371 w 1326371"/>
                          <a:gd name="connsiteY0" fmla="*/ 0 h 1355192"/>
                          <a:gd name="connsiteX1" fmla="*/ 1326371 w 1326371"/>
                          <a:gd name="connsiteY1" fmla="*/ 220273 h 1355192"/>
                          <a:gd name="connsiteX2" fmla="*/ 1189716 w 1326371"/>
                          <a:gd name="connsiteY2" fmla="*/ 232331 h 1355192"/>
                          <a:gd name="connsiteX3" fmla="*/ 510237 w 1326371"/>
                          <a:gd name="connsiteY3" fmla="*/ 895032 h 1355192"/>
                          <a:gd name="connsiteX4" fmla="*/ 502728 w 1326371"/>
                          <a:gd name="connsiteY4" fmla="*/ 969514 h 1355192"/>
                          <a:gd name="connsiteX5" fmla="*/ 507070 w 1326371"/>
                          <a:gd name="connsiteY5" fmla="*/ 970294 h 1355192"/>
                          <a:gd name="connsiteX6" fmla="*/ 633274 w 1326371"/>
                          <a:gd name="connsiteY6" fmla="*/ 1072495 h 1355192"/>
                          <a:gd name="connsiteX7" fmla="*/ 366574 w 1326371"/>
                          <a:gd name="connsiteY7" fmla="*/ 1336313 h 1355192"/>
                          <a:gd name="connsiteX8" fmla="*/ 3696 w 1326371"/>
                          <a:gd name="connsiteY8" fmla="*/ 1241190 h 1355192"/>
                          <a:gd name="connsiteX9" fmla="*/ 270396 w 1326371"/>
                          <a:gd name="connsiteY9" fmla="*/ 977371 h 1355192"/>
                          <a:gd name="connsiteX10" fmla="*/ 281903 w 1326371"/>
                          <a:gd name="connsiteY10" fmla="*/ 974986 h 1355192"/>
                          <a:gd name="connsiteX11" fmla="*/ 294439 w 1326371"/>
                          <a:gd name="connsiteY11" fmla="*/ 850639 h 1355192"/>
                          <a:gd name="connsiteX12" fmla="*/ 1150724 w 1326371"/>
                          <a:gd name="connsiteY12" fmla="*/ 15498 h 1355192"/>
                          <a:gd name="connsiteX13" fmla="*/ 1326371 w 1326371"/>
                          <a:gd name="connsiteY13" fmla="*/ 0 h 1355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1326371" h="1355192" fill="none" extrusionOk="0">
                            <a:moveTo>
                              <a:pt x="1326371" y="0"/>
                            </a:moveTo>
                            <a:cubicBezTo>
                              <a:pt x="1350077" y="56016"/>
                              <a:pt x="1316202" y="116690"/>
                              <a:pt x="1326371" y="220273"/>
                            </a:cubicBezTo>
                            <a:cubicBezTo>
                              <a:pt x="1292467" y="235705"/>
                              <a:pt x="1229871" y="213228"/>
                              <a:pt x="1189716" y="232331"/>
                            </a:cubicBezTo>
                            <a:cubicBezTo>
                              <a:pt x="874231" y="286580"/>
                              <a:pt x="523806" y="601536"/>
                              <a:pt x="510237" y="895032"/>
                            </a:cubicBezTo>
                            <a:cubicBezTo>
                              <a:pt x="514869" y="920946"/>
                              <a:pt x="497059" y="938291"/>
                              <a:pt x="502728" y="969514"/>
                            </a:cubicBezTo>
                            <a:cubicBezTo>
                              <a:pt x="504735" y="969359"/>
                              <a:pt x="505790" y="970489"/>
                              <a:pt x="507070" y="970294"/>
                            </a:cubicBezTo>
                            <a:cubicBezTo>
                              <a:pt x="574338" y="975127"/>
                              <a:pt x="619628" y="1035893"/>
                              <a:pt x="633274" y="1072495"/>
                            </a:cubicBezTo>
                            <a:cubicBezTo>
                              <a:pt x="620887" y="1156330"/>
                              <a:pt x="556977" y="1312188"/>
                              <a:pt x="366574" y="1336313"/>
                            </a:cubicBezTo>
                            <a:cubicBezTo>
                              <a:pt x="197878" y="1374161"/>
                              <a:pt x="33296" y="1334908"/>
                              <a:pt x="3696" y="1241190"/>
                            </a:cubicBezTo>
                            <a:cubicBezTo>
                              <a:pt x="-17283" y="1146004"/>
                              <a:pt x="88660" y="1064729"/>
                              <a:pt x="270396" y="977371"/>
                            </a:cubicBezTo>
                            <a:cubicBezTo>
                              <a:pt x="273016" y="975640"/>
                              <a:pt x="276430" y="976270"/>
                              <a:pt x="281903" y="974986"/>
                            </a:cubicBezTo>
                            <a:cubicBezTo>
                              <a:pt x="278020" y="944456"/>
                              <a:pt x="296082" y="892756"/>
                              <a:pt x="294439" y="850639"/>
                            </a:cubicBezTo>
                            <a:cubicBezTo>
                              <a:pt x="324729" y="462465"/>
                              <a:pt x="700593" y="120549"/>
                              <a:pt x="1150724" y="15498"/>
                            </a:cubicBezTo>
                            <a:cubicBezTo>
                              <a:pt x="1230875" y="6574"/>
                              <a:pt x="1244925" y="17711"/>
                              <a:pt x="1326371" y="0"/>
                            </a:cubicBezTo>
                            <a:close/>
                          </a:path>
                          <a:path w="1326371" h="1355192" stroke="0" extrusionOk="0">
                            <a:moveTo>
                              <a:pt x="1326371" y="0"/>
                            </a:moveTo>
                            <a:cubicBezTo>
                              <a:pt x="1330518" y="61766"/>
                              <a:pt x="1303508" y="143554"/>
                              <a:pt x="1326371" y="220273"/>
                            </a:cubicBezTo>
                            <a:cubicBezTo>
                              <a:pt x="1271747" y="229331"/>
                              <a:pt x="1221032" y="228537"/>
                              <a:pt x="1189716" y="232331"/>
                            </a:cubicBezTo>
                            <a:cubicBezTo>
                              <a:pt x="812773" y="355938"/>
                              <a:pt x="574856" y="510671"/>
                              <a:pt x="510237" y="895032"/>
                            </a:cubicBezTo>
                            <a:cubicBezTo>
                              <a:pt x="517374" y="912574"/>
                              <a:pt x="500659" y="948771"/>
                              <a:pt x="502728" y="969514"/>
                            </a:cubicBezTo>
                            <a:cubicBezTo>
                              <a:pt x="503986" y="969367"/>
                              <a:pt x="506162" y="970272"/>
                              <a:pt x="507070" y="970294"/>
                            </a:cubicBezTo>
                            <a:cubicBezTo>
                              <a:pt x="584002" y="992586"/>
                              <a:pt x="623404" y="1018183"/>
                              <a:pt x="633274" y="1072495"/>
                            </a:cubicBezTo>
                            <a:cubicBezTo>
                              <a:pt x="645558" y="1185002"/>
                              <a:pt x="548286" y="1293832"/>
                              <a:pt x="366574" y="1336313"/>
                            </a:cubicBezTo>
                            <a:cubicBezTo>
                              <a:pt x="174419" y="1368528"/>
                              <a:pt x="3078" y="1330859"/>
                              <a:pt x="3696" y="1241190"/>
                            </a:cubicBezTo>
                            <a:cubicBezTo>
                              <a:pt x="-17649" y="1144554"/>
                              <a:pt x="68202" y="1018872"/>
                              <a:pt x="270396" y="977371"/>
                            </a:cubicBezTo>
                            <a:cubicBezTo>
                              <a:pt x="275139" y="975742"/>
                              <a:pt x="278823" y="976984"/>
                              <a:pt x="281903" y="974986"/>
                            </a:cubicBezTo>
                            <a:cubicBezTo>
                              <a:pt x="275421" y="940403"/>
                              <a:pt x="293758" y="897803"/>
                              <a:pt x="294439" y="850639"/>
                            </a:cubicBezTo>
                            <a:cubicBezTo>
                              <a:pt x="336430" y="494669"/>
                              <a:pt x="739475" y="30734"/>
                              <a:pt x="1150724" y="15498"/>
                            </a:cubicBezTo>
                            <a:cubicBezTo>
                              <a:pt x="1202053" y="-6552"/>
                              <a:pt x="1250417" y="15747"/>
                              <a:pt x="1326371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1D5476FD-4849-5CE9-699D-F38B201EFC50}"/>
                  </a:ext>
                </a:extLst>
              </p:cNvPr>
              <p:cNvSpPr/>
              <p:nvPr/>
            </p:nvSpPr>
            <p:spPr>
              <a:xfrm>
                <a:off x="-6068232" y="2067560"/>
                <a:ext cx="2884636" cy="2400300"/>
              </a:xfrm>
              <a:custGeom>
                <a:avLst/>
                <a:gdLst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898934 w 2899885"/>
                  <a:gd name="connsiteY5" fmla="*/ 2004060 h 2400300"/>
                  <a:gd name="connsiteX6" fmla="*/ 2148364 w 2899885"/>
                  <a:gd name="connsiteY6" fmla="*/ 2286000 h 2400300"/>
                  <a:gd name="connsiteX7" fmla="*/ 2056339 w 2899885"/>
                  <a:gd name="connsiteY7" fmla="*/ 2282516 h 2400300"/>
                  <a:gd name="connsiteX8" fmla="*/ 1979009 w 2899885"/>
                  <a:gd name="connsiteY8" fmla="*/ 2317722 h 2400300"/>
                  <a:gd name="connsiteX9" fmla="*/ 1448276 w 2899885"/>
                  <a:gd name="connsiteY9" fmla="*/ 2400300 h 2400300"/>
                  <a:gd name="connsiteX10" fmla="*/ 917543 w 2899885"/>
                  <a:gd name="connsiteY10" fmla="*/ 2317722 h 2400300"/>
                  <a:gd name="connsiteX11" fmla="*/ 840396 w 2899885"/>
                  <a:gd name="connsiteY11" fmla="*/ 2282599 h 2400300"/>
                  <a:gd name="connsiteX12" fmla="*/ 750570 w 2899885"/>
                  <a:gd name="connsiteY12" fmla="*/ 2286000 h 2400300"/>
                  <a:gd name="connsiteX13" fmla="*/ 0 w 2899885"/>
                  <a:gd name="connsiteY13" fmla="*/ 2004060 h 2400300"/>
                  <a:gd name="connsiteX14" fmla="*/ 15249 w 2899885"/>
                  <a:gd name="connsiteY14" fmla="*/ 1947239 h 2400300"/>
                  <a:gd name="connsiteX15" fmla="*/ 15671 w 2899885"/>
                  <a:gd name="connsiteY15" fmla="*/ 1946729 h 2400300"/>
                  <a:gd name="connsiteX16" fmla="*/ 431369 w 2899885"/>
                  <a:gd name="connsiteY16" fmla="*/ 283934 h 2400300"/>
                  <a:gd name="connsiteX17" fmla="*/ 431006 w 2899885"/>
                  <a:gd name="connsiteY17" fmla="*/ 281940 h 2400300"/>
                  <a:gd name="connsiteX18" fmla="*/ 1448276 w 2899885"/>
                  <a:gd name="connsiteY18" fmla="*/ 0 h 2400300"/>
                  <a:gd name="connsiteX0" fmla="*/ 1448276 w 3028474"/>
                  <a:gd name="connsiteY0" fmla="*/ 0 h 2400300"/>
                  <a:gd name="connsiteX1" fmla="*/ 2460294 w 3028474"/>
                  <a:gd name="connsiteY1" fmla="*/ 253113 h 2400300"/>
                  <a:gd name="connsiteX2" fmla="*/ 2464158 w 3028474"/>
                  <a:gd name="connsiteY2" fmla="*/ 274320 h 2400300"/>
                  <a:gd name="connsiteX3" fmla="*/ 2467450 w 3028474"/>
                  <a:gd name="connsiteY3" fmla="*/ 274320 h 2400300"/>
                  <a:gd name="connsiteX4" fmla="*/ 2899885 w 3028474"/>
                  <a:gd name="connsiteY4" fmla="*/ 2004060 h 2400300"/>
                  <a:gd name="connsiteX5" fmla="*/ 3028474 w 3028474"/>
                  <a:gd name="connsiteY5" fmla="*/ 2034540 h 2400300"/>
                  <a:gd name="connsiteX6" fmla="*/ 2148364 w 3028474"/>
                  <a:gd name="connsiteY6" fmla="*/ 2286000 h 2400300"/>
                  <a:gd name="connsiteX7" fmla="*/ 2056339 w 3028474"/>
                  <a:gd name="connsiteY7" fmla="*/ 2282516 h 2400300"/>
                  <a:gd name="connsiteX8" fmla="*/ 1979009 w 3028474"/>
                  <a:gd name="connsiteY8" fmla="*/ 2317722 h 2400300"/>
                  <a:gd name="connsiteX9" fmla="*/ 1448276 w 3028474"/>
                  <a:gd name="connsiteY9" fmla="*/ 2400300 h 2400300"/>
                  <a:gd name="connsiteX10" fmla="*/ 917543 w 3028474"/>
                  <a:gd name="connsiteY10" fmla="*/ 2317722 h 2400300"/>
                  <a:gd name="connsiteX11" fmla="*/ 840396 w 3028474"/>
                  <a:gd name="connsiteY11" fmla="*/ 2282599 h 2400300"/>
                  <a:gd name="connsiteX12" fmla="*/ 750570 w 3028474"/>
                  <a:gd name="connsiteY12" fmla="*/ 2286000 h 2400300"/>
                  <a:gd name="connsiteX13" fmla="*/ 0 w 3028474"/>
                  <a:gd name="connsiteY13" fmla="*/ 2004060 h 2400300"/>
                  <a:gd name="connsiteX14" fmla="*/ 15249 w 3028474"/>
                  <a:gd name="connsiteY14" fmla="*/ 1947239 h 2400300"/>
                  <a:gd name="connsiteX15" fmla="*/ 15671 w 3028474"/>
                  <a:gd name="connsiteY15" fmla="*/ 1946729 h 2400300"/>
                  <a:gd name="connsiteX16" fmla="*/ 431369 w 3028474"/>
                  <a:gd name="connsiteY16" fmla="*/ 283934 h 2400300"/>
                  <a:gd name="connsiteX17" fmla="*/ 431006 w 3028474"/>
                  <a:gd name="connsiteY17" fmla="*/ 281940 h 2400300"/>
                  <a:gd name="connsiteX18" fmla="*/ 1448276 w 3028474"/>
                  <a:gd name="connsiteY18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15671 w 2899885"/>
                  <a:gd name="connsiteY14" fmla="*/ 1946729 h 2400300"/>
                  <a:gd name="connsiteX15" fmla="*/ 431369 w 2899885"/>
                  <a:gd name="connsiteY15" fmla="*/ 283934 h 2400300"/>
                  <a:gd name="connsiteX16" fmla="*/ 431006 w 2899885"/>
                  <a:gd name="connsiteY16" fmla="*/ 281940 h 2400300"/>
                  <a:gd name="connsiteX17" fmla="*/ 1448276 w 2899885"/>
                  <a:gd name="connsiteY17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431369 w 2899885"/>
                  <a:gd name="connsiteY14" fmla="*/ 283934 h 2400300"/>
                  <a:gd name="connsiteX15" fmla="*/ 431006 w 2899885"/>
                  <a:gd name="connsiteY15" fmla="*/ 281940 h 2400300"/>
                  <a:gd name="connsiteX16" fmla="*/ 1448276 w 2899885"/>
                  <a:gd name="connsiteY16" fmla="*/ 0 h 2400300"/>
                  <a:gd name="connsiteX0" fmla="*/ 1433027 w 2884636"/>
                  <a:gd name="connsiteY0" fmla="*/ 0 h 2400300"/>
                  <a:gd name="connsiteX1" fmla="*/ 2445045 w 2884636"/>
                  <a:gd name="connsiteY1" fmla="*/ 253113 h 2400300"/>
                  <a:gd name="connsiteX2" fmla="*/ 2448909 w 2884636"/>
                  <a:gd name="connsiteY2" fmla="*/ 274320 h 2400300"/>
                  <a:gd name="connsiteX3" fmla="*/ 2452201 w 2884636"/>
                  <a:gd name="connsiteY3" fmla="*/ 274320 h 2400300"/>
                  <a:gd name="connsiteX4" fmla="*/ 2884636 w 2884636"/>
                  <a:gd name="connsiteY4" fmla="*/ 2004060 h 2400300"/>
                  <a:gd name="connsiteX5" fmla="*/ 2133115 w 2884636"/>
                  <a:gd name="connsiteY5" fmla="*/ 2286000 h 2400300"/>
                  <a:gd name="connsiteX6" fmla="*/ 2041090 w 2884636"/>
                  <a:gd name="connsiteY6" fmla="*/ 2282516 h 2400300"/>
                  <a:gd name="connsiteX7" fmla="*/ 1963760 w 2884636"/>
                  <a:gd name="connsiteY7" fmla="*/ 2317722 h 2400300"/>
                  <a:gd name="connsiteX8" fmla="*/ 1433027 w 2884636"/>
                  <a:gd name="connsiteY8" fmla="*/ 2400300 h 2400300"/>
                  <a:gd name="connsiteX9" fmla="*/ 902294 w 2884636"/>
                  <a:gd name="connsiteY9" fmla="*/ 2317722 h 2400300"/>
                  <a:gd name="connsiteX10" fmla="*/ 825147 w 2884636"/>
                  <a:gd name="connsiteY10" fmla="*/ 2282599 h 2400300"/>
                  <a:gd name="connsiteX11" fmla="*/ 735321 w 2884636"/>
                  <a:gd name="connsiteY11" fmla="*/ 2286000 h 2400300"/>
                  <a:gd name="connsiteX12" fmla="*/ 0 w 2884636"/>
                  <a:gd name="connsiteY12" fmla="*/ 1947239 h 2400300"/>
                  <a:gd name="connsiteX13" fmla="*/ 416120 w 2884636"/>
                  <a:gd name="connsiteY13" fmla="*/ 283934 h 2400300"/>
                  <a:gd name="connsiteX14" fmla="*/ 415757 w 2884636"/>
                  <a:gd name="connsiteY14" fmla="*/ 281940 h 2400300"/>
                  <a:gd name="connsiteX15" fmla="*/ 1433027 w 2884636"/>
                  <a:gd name="connsiteY15" fmla="*/ 0 h 240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84636" h="2400300">
                    <a:moveTo>
                      <a:pt x="1433027" y="0"/>
                    </a:moveTo>
                    <a:cubicBezTo>
                      <a:pt x="1959736" y="0"/>
                      <a:pt x="2392951" y="110943"/>
                      <a:pt x="2445045" y="253113"/>
                    </a:cubicBezTo>
                    <a:lnTo>
                      <a:pt x="2448909" y="274320"/>
                    </a:lnTo>
                    <a:lnTo>
                      <a:pt x="2452201" y="274320"/>
                    </a:lnTo>
                    <a:lnTo>
                      <a:pt x="2884636" y="2004060"/>
                    </a:lnTo>
                    <a:cubicBezTo>
                      <a:pt x="2831455" y="2339340"/>
                      <a:pt x="2273706" y="2239591"/>
                      <a:pt x="2133115" y="2286000"/>
                    </a:cubicBezTo>
                    <a:lnTo>
                      <a:pt x="2041090" y="2282516"/>
                    </a:lnTo>
                    <a:lnTo>
                      <a:pt x="1963760" y="2317722"/>
                    </a:lnTo>
                    <a:cubicBezTo>
                      <a:pt x="1827934" y="2368743"/>
                      <a:pt x="1640291" y="2400300"/>
                      <a:pt x="1433027" y="2400300"/>
                    </a:cubicBezTo>
                    <a:cubicBezTo>
                      <a:pt x="1225763" y="2400300"/>
                      <a:pt x="1038120" y="2368743"/>
                      <a:pt x="902294" y="2317722"/>
                    </a:cubicBezTo>
                    <a:lnTo>
                      <a:pt x="825147" y="2282599"/>
                    </a:lnTo>
                    <a:lnTo>
                      <a:pt x="735321" y="2286000"/>
                    </a:lnTo>
                    <a:cubicBezTo>
                      <a:pt x="597797" y="2230107"/>
                      <a:pt x="53200" y="2280917"/>
                      <a:pt x="0" y="1947239"/>
                    </a:cubicBezTo>
                    <a:lnTo>
                      <a:pt x="416120" y="283934"/>
                    </a:lnTo>
                    <a:lnTo>
                      <a:pt x="415757" y="281940"/>
                    </a:lnTo>
                    <a:cubicBezTo>
                      <a:pt x="415757" y="126229"/>
                      <a:pt x="871204" y="0"/>
                      <a:pt x="1433027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329867839">
                      <a:custGeom>
                        <a:avLst/>
                        <a:gdLst>
                          <a:gd name="connsiteX0" fmla="*/ 1433027 w 2884636"/>
                          <a:gd name="connsiteY0" fmla="*/ 0 h 2400300"/>
                          <a:gd name="connsiteX1" fmla="*/ 2445045 w 2884636"/>
                          <a:gd name="connsiteY1" fmla="*/ 253113 h 2400300"/>
                          <a:gd name="connsiteX2" fmla="*/ 2448909 w 2884636"/>
                          <a:gd name="connsiteY2" fmla="*/ 274320 h 2400300"/>
                          <a:gd name="connsiteX3" fmla="*/ 2452201 w 2884636"/>
                          <a:gd name="connsiteY3" fmla="*/ 274320 h 2400300"/>
                          <a:gd name="connsiteX4" fmla="*/ 2587697 w 2884636"/>
                          <a:gd name="connsiteY4" fmla="*/ 816305 h 2400300"/>
                          <a:gd name="connsiteX5" fmla="*/ 2727518 w 2884636"/>
                          <a:gd name="connsiteY5" fmla="*/ 1375588 h 2400300"/>
                          <a:gd name="connsiteX6" fmla="*/ 2884636 w 2884636"/>
                          <a:gd name="connsiteY6" fmla="*/ 2004060 h 2400300"/>
                          <a:gd name="connsiteX7" fmla="*/ 2133115 w 2884636"/>
                          <a:gd name="connsiteY7" fmla="*/ 2286000 h 2400300"/>
                          <a:gd name="connsiteX8" fmla="*/ 2041090 w 2884636"/>
                          <a:gd name="connsiteY8" fmla="*/ 2282516 h 2400300"/>
                          <a:gd name="connsiteX9" fmla="*/ 1963760 w 2884636"/>
                          <a:gd name="connsiteY9" fmla="*/ 2317722 h 2400300"/>
                          <a:gd name="connsiteX10" fmla="*/ 1433027 w 2884636"/>
                          <a:gd name="connsiteY10" fmla="*/ 2400300 h 2400300"/>
                          <a:gd name="connsiteX11" fmla="*/ 902294 w 2884636"/>
                          <a:gd name="connsiteY11" fmla="*/ 2317722 h 2400300"/>
                          <a:gd name="connsiteX12" fmla="*/ 825147 w 2884636"/>
                          <a:gd name="connsiteY12" fmla="*/ 2282599 h 2400300"/>
                          <a:gd name="connsiteX13" fmla="*/ 735321 w 2884636"/>
                          <a:gd name="connsiteY13" fmla="*/ 2286000 h 2400300"/>
                          <a:gd name="connsiteX14" fmla="*/ 0 w 2884636"/>
                          <a:gd name="connsiteY14" fmla="*/ 1947239 h 2400300"/>
                          <a:gd name="connsiteX15" fmla="*/ 134545 w 2884636"/>
                          <a:gd name="connsiteY15" fmla="*/ 1409437 h 2400300"/>
                          <a:gd name="connsiteX16" fmla="*/ 260769 w 2884636"/>
                          <a:gd name="connsiteY16" fmla="*/ 904901 h 2400300"/>
                          <a:gd name="connsiteX17" fmla="*/ 416120 w 2884636"/>
                          <a:gd name="connsiteY17" fmla="*/ 283934 h 2400300"/>
                          <a:gd name="connsiteX18" fmla="*/ 415757 w 2884636"/>
                          <a:gd name="connsiteY18" fmla="*/ 281940 h 2400300"/>
                          <a:gd name="connsiteX19" fmla="*/ 1433027 w 2884636"/>
                          <a:gd name="connsiteY19" fmla="*/ 0 h 240030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</a:cxnLst>
                        <a:rect l="l" t="t" r="r" b="b"/>
                        <a:pathLst>
                          <a:path w="2884636" h="2400300" fill="none" extrusionOk="0">
                            <a:moveTo>
                              <a:pt x="1433027" y="0"/>
                            </a:moveTo>
                            <a:cubicBezTo>
                              <a:pt x="1947484" y="-15932"/>
                              <a:pt x="2401344" y="114501"/>
                              <a:pt x="2445045" y="253113"/>
                            </a:cubicBezTo>
                            <a:cubicBezTo>
                              <a:pt x="2446555" y="260917"/>
                              <a:pt x="2445863" y="264036"/>
                              <a:pt x="2448909" y="274320"/>
                            </a:cubicBezTo>
                            <a:cubicBezTo>
                              <a:pt x="2450018" y="273979"/>
                              <a:pt x="2451468" y="274482"/>
                              <a:pt x="2452201" y="274320"/>
                            </a:cubicBezTo>
                            <a:cubicBezTo>
                              <a:pt x="2554981" y="513041"/>
                              <a:pt x="2482827" y="570965"/>
                              <a:pt x="2587697" y="816305"/>
                            </a:cubicBezTo>
                            <a:cubicBezTo>
                              <a:pt x="2692567" y="1061645"/>
                              <a:pt x="2635970" y="1240828"/>
                              <a:pt x="2727518" y="1375588"/>
                            </a:cubicBezTo>
                            <a:cubicBezTo>
                              <a:pt x="2819066" y="1510348"/>
                              <a:pt x="2821409" y="1821675"/>
                              <a:pt x="2884636" y="2004060"/>
                            </a:cubicBezTo>
                            <a:cubicBezTo>
                              <a:pt x="2816404" y="2363365"/>
                              <a:pt x="2295878" y="2274573"/>
                              <a:pt x="2133115" y="2286000"/>
                            </a:cubicBezTo>
                            <a:cubicBezTo>
                              <a:pt x="2092107" y="2288493"/>
                              <a:pt x="2073883" y="2274382"/>
                              <a:pt x="2041090" y="2282516"/>
                            </a:cubicBezTo>
                            <a:cubicBezTo>
                              <a:pt x="2018799" y="2297154"/>
                              <a:pt x="1979538" y="2304681"/>
                              <a:pt x="1963760" y="2317722"/>
                            </a:cubicBezTo>
                            <a:cubicBezTo>
                              <a:pt x="1828792" y="2373377"/>
                              <a:pt x="1665298" y="2355211"/>
                              <a:pt x="1433027" y="2400300"/>
                            </a:cubicBezTo>
                            <a:cubicBezTo>
                              <a:pt x="1250089" y="2371439"/>
                              <a:pt x="1033205" y="2371292"/>
                              <a:pt x="902294" y="2317722"/>
                            </a:cubicBezTo>
                            <a:cubicBezTo>
                              <a:pt x="875720" y="2307619"/>
                              <a:pt x="846378" y="2284410"/>
                              <a:pt x="825147" y="2282599"/>
                            </a:cubicBezTo>
                            <a:cubicBezTo>
                              <a:pt x="786020" y="2290765"/>
                              <a:pt x="771581" y="2282966"/>
                              <a:pt x="735321" y="2286000"/>
                            </a:cubicBezTo>
                            <a:cubicBezTo>
                              <a:pt x="639910" y="2157801"/>
                              <a:pt x="75320" y="2294855"/>
                              <a:pt x="0" y="1947239"/>
                            </a:cubicBezTo>
                            <a:cubicBezTo>
                              <a:pt x="44934" y="1712234"/>
                              <a:pt x="141010" y="1595875"/>
                              <a:pt x="134545" y="1409437"/>
                            </a:cubicBezTo>
                            <a:cubicBezTo>
                              <a:pt x="128080" y="1222999"/>
                              <a:pt x="255584" y="1126265"/>
                              <a:pt x="260769" y="904901"/>
                            </a:cubicBezTo>
                            <a:cubicBezTo>
                              <a:pt x="265954" y="683537"/>
                              <a:pt x="422752" y="538972"/>
                              <a:pt x="416120" y="283934"/>
                            </a:cubicBezTo>
                            <a:cubicBezTo>
                              <a:pt x="415920" y="283303"/>
                              <a:pt x="415947" y="282519"/>
                              <a:pt x="415757" y="281940"/>
                            </a:cubicBezTo>
                            <a:cubicBezTo>
                              <a:pt x="478119" y="202916"/>
                              <a:pt x="853547" y="-81956"/>
                              <a:pt x="1433027" y="0"/>
                            </a:cubicBezTo>
                            <a:close/>
                          </a:path>
                          <a:path w="2884636" h="2400300" stroke="0" extrusionOk="0">
                            <a:moveTo>
                              <a:pt x="1433027" y="0"/>
                            </a:moveTo>
                            <a:cubicBezTo>
                              <a:pt x="1958797" y="-26461"/>
                              <a:pt x="2350568" y="124272"/>
                              <a:pt x="2445045" y="253113"/>
                            </a:cubicBezTo>
                            <a:cubicBezTo>
                              <a:pt x="2448978" y="261388"/>
                              <a:pt x="2446433" y="267332"/>
                              <a:pt x="2448909" y="274320"/>
                            </a:cubicBezTo>
                            <a:cubicBezTo>
                              <a:pt x="2450411" y="273979"/>
                              <a:pt x="2451196" y="274454"/>
                              <a:pt x="2452201" y="274320"/>
                            </a:cubicBezTo>
                            <a:cubicBezTo>
                              <a:pt x="2564928" y="567376"/>
                              <a:pt x="2527070" y="728707"/>
                              <a:pt x="2604995" y="885495"/>
                            </a:cubicBezTo>
                            <a:cubicBezTo>
                              <a:pt x="2682920" y="1042283"/>
                              <a:pt x="2633939" y="1251699"/>
                              <a:pt x="2757788" y="1496670"/>
                            </a:cubicBezTo>
                            <a:cubicBezTo>
                              <a:pt x="2881637" y="1741640"/>
                              <a:pt x="2844699" y="1897594"/>
                              <a:pt x="2884636" y="2004060"/>
                            </a:cubicBezTo>
                            <a:cubicBezTo>
                              <a:pt x="2815791" y="2361942"/>
                              <a:pt x="2271847" y="2272664"/>
                              <a:pt x="2133115" y="2286000"/>
                            </a:cubicBezTo>
                            <a:cubicBezTo>
                              <a:pt x="2111587" y="2287284"/>
                              <a:pt x="2074956" y="2273766"/>
                              <a:pt x="2041090" y="2282516"/>
                            </a:cubicBezTo>
                            <a:cubicBezTo>
                              <a:pt x="2012074" y="2300999"/>
                              <a:pt x="1985224" y="2304203"/>
                              <a:pt x="1963760" y="2317722"/>
                            </a:cubicBezTo>
                            <a:cubicBezTo>
                              <a:pt x="1858112" y="2340569"/>
                              <a:pt x="1618564" y="2425158"/>
                              <a:pt x="1433027" y="2400300"/>
                            </a:cubicBezTo>
                            <a:cubicBezTo>
                              <a:pt x="1239512" y="2402028"/>
                              <a:pt x="1053050" y="2381843"/>
                              <a:pt x="902294" y="2317722"/>
                            </a:cubicBezTo>
                            <a:cubicBezTo>
                              <a:pt x="873106" y="2309386"/>
                              <a:pt x="850026" y="2291313"/>
                              <a:pt x="825147" y="2282599"/>
                            </a:cubicBezTo>
                            <a:cubicBezTo>
                              <a:pt x="799263" y="2288908"/>
                              <a:pt x="754509" y="2283899"/>
                              <a:pt x="735321" y="2286000"/>
                            </a:cubicBezTo>
                            <a:cubicBezTo>
                              <a:pt x="659344" y="2205311"/>
                              <a:pt x="96439" y="2254660"/>
                              <a:pt x="0" y="1947239"/>
                            </a:cubicBezTo>
                            <a:cubicBezTo>
                              <a:pt x="32319" y="1790598"/>
                              <a:pt x="93407" y="1593309"/>
                              <a:pt x="138707" y="1392804"/>
                            </a:cubicBezTo>
                            <a:cubicBezTo>
                              <a:pt x="184006" y="1192299"/>
                              <a:pt x="252746" y="1025556"/>
                              <a:pt x="277413" y="838369"/>
                            </a:cubicBezTo>
                            <a:cubicBezTo>
                              <a:pt x="302080" y="651182"/>
                              <a:pt x="391267" y="454580"/>
                              <a:pt x="416120" y="283934"/>
                            </a:cubicBezTo>
                            <a:cubicBezTo>
                              <a:pt x="415967" y="283445"/>
                              <a:pt x="416093" y="282611"/>
                              <a:pt x="415757" y="281940"/>
                            </a:cubicBezTo>
                            <a:cubicBezTo>
                              <a:pt x="444152" y="-10061"/>
                              <a:pt x="866033" y="-29791"/>
                              <a:pt x="1433027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171D5AB7-CEF9-B9CF-A15F-B39AF04CFA90}"/>
                  </a:ext>
                </a:extLst>
              </p:cNvPr>
              <p:cNvSpPr/>
              <p:nvPr/>
            </p:nvSpPr>
            <p:spPr>
              <a:xfrm>
                <a:off x="-5697617" y="2067560"/>
                <a:ext cx="2156578" cy="809111"/>
              </a:xfrm>
              <a:custGeom>
                <a:avLst/>
                <a:gdLst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65381 w 2156578"/>
                  <a:gd name="connsiteY7" fmla="*/ 4787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97131 w 2156578"/>
                  <a:gd name="connsiteY7" fmla="*/ 5295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56578" h="809111">
                    <a:moveTo>
                      <a:pt x="1062411" y="0"/>
                    </a:moveTo>
                    <a:cubicBezTo>
                      <a:pt x="1589120" y="0"/>
                      <a:pt x="2022335" y="110943"/>
                      <a:pt x="2074429" y="253113"/>
                    </a:cubicBezTo>
                    <a:lnTo>
                      <a:pt x="2078293" y="274320"/>
                    </a:lnTo>
                    <a:lnTo>
                      <a:pt x="2081585" y="274320"/>
                    </a:lnTo>
                    <a:lnTo>
                      <a:pt x="2156578" y="574290"/>
                    </a:lnTo>
                    <a:lnTo>
                      <a:pt x="2133582" y="594145"/>
                    </a:lnTo>
                    <a:cubicBezTo>
                      <a:pt x="2118658" y="606816"/>
                      <a:pt x="2121473" y="635600"/>
                      <a:pt x="2098731" y="624841"/>
                    </a:cubicBezTo>
                    <a:cubicBezTo>
                      <a:pt x="2075989" y="614082"/>
                      <a:pt x="2034173" y="529591"/>
                      <a:pt x="1997131" y="529591"/>
                    </a:cubicBezTo>
                    <a:cubicBezTo>
                      <a:pt x="1960089" y="529591"/>
                      <a:pt x="1928339" y="612141"/>
                      <a:pt x="1876481" y="624841"/>
                    </a:cubicBezTo>
                    <a:cubicBezTo>
                      <a:pt x="1824623" y="637541"/>
                      <a:pt x="1756889" y="580391"/>
                      <a:pt x="1685981" y="605791"/>
                    </a:cubicBezTo>
                    <a:cubicBezTo>
                      <a:pt x="1615073" y="631191"/>
                      <a:pt x="1552631" y="771949"/>
                      <a:pt x="1451031" y="777241"/>
                    </a:cubicBezTo>
                    <a:cubicBezTo>
                      <a:pt x="1349431" y="782533"/>
                      <a:pt x="1194914" y="632249"/>
                      <a:pt x="1076381" y="637541"/>
                    </a:cubicBezTo>
                    <a:cubicBezTo>
                      <a:pt x="957848" y="642833"/>
                      <a:pt x="844606" y="814283"/>
                      <a:pt x="739831" y="808991"/>
                    </a:cubicBezTo>
                    <a:cubicBezTo>
                      <a:pt x="635056" y="803699"/>
                      <a:pt x="542981" y="631191"/>
                      <a:pt x="447731" y="605791"/>
                    </a:cubicBezTo>
                    <a:cubicBezTo>
                      <a:pt x="352481" y="580391"/>
                      <a:pt x="264639" y="711624"/>
                      <a:pt x="168331" y="656591"/>
                    </a:cubicBezTo>
                    <a:cubicBezTo>
                      <a:pt x="120177" y="629075"/>
                      <a:pt x="70171" y="567162"/>
                      <a:pt x="19900" y="495460"/>
                    </a:cubicBezTo>
                    <a:lnTo>
                      <a:pt x="0" y="465951"/>
                    </a:lnTo>
                    <a:lnTo>
                      <a:pt x="45504" y="283934"/>
                    </a:lnTo>
                    <a:lnTo>
                      <a:pt x="45141" y="281940"/>
                    </a:lnTo>
                    <a:cubicBezTo>
                      <a:pt x="45141" y="126229"/>
                      <a:pt x="500588" y="0"/>
                      <a:pt x="1062411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678704164">
                      <a:custGeom>
                        <a:avLst/>
                        <a:gdLst>
                          <a:gd name="connsiteX0" fmla="*/ 1062411 w 2156578"/>
                          <a:gd name="connsiteY0" fmla="*/ 0 h 809111"/>
                          <a:gd name="connsiteX1" fmla="*/ 2074429 w 2156578"/>
                          <a:gd name="connsiteY1" fmla="*/ 253113 h 809111"/>
                          <a:gd name="connsiteX2" fmla="*/ 2078293 w 2156578"/>
                          <a:gd name="connsiteY2" fmla="*/ 274320 h 809111"/>
                          <a:gd name="connsiteX3" fmla="*/ 2081585 w 2156578"/>
                          <a:gd name="connsiteY3" fmla="*/ 274320 h 809111"/>
                          <a:gd name="connsiteX4" fmla="*/ 2156578 w 2156578"/>
                          <a:gd name="connsiteY4" fmla="*/ 574290 h 809111"/>
                          <a:gd name="connsiteX5" fmla="*/ 2133582 w 2156578"/>
                          <a:gd name="connsiteY5" fmla="*/ 594145 h 809111"/>
                          <a:gd name="connsiteX6" fmla="*/ 2098731 w 2156578"/>
                          <a:gd name="connsiteY6" fmla="*/ 624841 h 809111"/>
                          <a:gd name="connsiteX7" fmla="*/ 1997131 w 2156578"/>
                          <a:gd name="connsiteY7" fmla="*/ 529591 h 809111"/>
                          <a:gd name="connsiteX8" fmla="*/ 1876481 w 2156578"/>
                          <a:gd name="connsiteY8" fmla="*/ 624841 h 809111"/>
                          <a:gd name="connsiteX9" fmla="*/ 1685981 w 2156578"/>
                          <a:gd name="connsiteY9" fmla="*/ 605791 h 809111"/>
                          <a:gd name="connsiteX10" fmla="*/ 1451031 w 2156578"/>
                          <a:gd name="connsiteY10" fmla="*/ 777241 h 809111"/>
                          <a:gd name="connsiteX11" fmla="*/ 1076381 w 2156578"/>
                          <a:gd name="connsiteY11" fmla="*/ 637541 h 809111"/>
                          <a:gd name="connsiteX12" fmla="*/ 739831 w 2156578"/>
                          <a:gd name="connsiteY12" fmla="*/ 808991 h 809111"/>
                          <a:gd name="connsiteX13" fmla="*/ 447731 w 2156578"/>
                          <a:gd name="connsiteY13" fmla="*/ 605791 h 809111"/>
                          <a:gd name="connsiteX14" fmla="*/ 168331 w 2156578"/>
                          <a:gd name="connsiteY14" fmla="*/ 656591 h 809111"/>
                          <a:gd name="connsiteX15" fmla="*/ 19900 w 2156578"/>
                          <a:gd name="connsiteY15" fmla="*/ 495460 h 809111"/>
                          <a:gd name="connsiteX16" fmla="*/ 0 w 2156578"/>
                          <a:gd name="connsiteY16" fmla="*/ 465951 h 809111"/>
                          <a:gd name="connsiteX17" fmla="*/ 45504 w 2156578"/>
                          <a:gd name="connsiteY17" fmla="*/ 283934 h 809111"/>
                          <a:gd name="connsiteX18" fmla="*/ 45141 w 2156578"/>
                          <a:gd name="connsiteY18" fmla="*/ 281940 h 809111"/>
                          <a:gd name="connsiteX19" fmla="*/ 1062411 w 2156578"/>
                          <a:gd name="connsiteY19" fmla="*/ 0 h 8091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</a:cxnLst>
                        <a:rect l="l" t="t" r="r" b="b"/>
                        <a:pathLst>
                          <a:path w="2156578" h="809111" fill="none" extrusionOk="0">
                            <a:moveTo>
                              <a:pt x="1062411" y="0"/>
                            </a:moveTo>
                            <a:cubicBezTo>
                              <a:pt x="1557777" y="-8828"/>
                              <a:pt x="2019231" y="95995"/>
                              <a:pt x="2074429" y="253113"/>
                            </a:cubicBezTo>
                            <a:cubicBezTo>
                              <a:pt x="2076335" y="257543"/>
                              <a:pt x="2074785" y="265963"/>
                              <a:pt x="2078293" y="274320"/>
                            </a:cubicBezTo>
                            <a:cubicBezTo>
                              <a:pt x="2079604" y="274171"/>
                              <a:pt x="2080611" y="274641"/>
                              <a:pt x="2081585" y="274320"/>
                            </a:cubicBezTo>
                            <a:cubicBezTo>
                              <a:pt x="2122714" y="352049"/>
                              <a:pt x="2106814" y="493446"/>
                              <a:pt x="2156578" y="574290"/>
                            </a:cubicBezTo>
                            <a:cubicBezTo>
                              <a:pt x="2150840" y="579963"/>
                              <a:pt x="2143540" y="583173"/>
                              <a:pt x="2133582" y="594145"/>
                            </a:cubicBezTo>
                            <a:cubicBezTo>
                              <a:pt x="2118360" y="609526"/>
                              <a:pt x="2121338" y="636157"/>
                              <a:pt x="2098731" y="624841"/>
                            </a:cubicBezTo>
                            <a:cubicBezTo>
                              <a:pt x="2075489" y="619168"/>
                              <a:pt x="2037650" y="527558"/>
                              <a:pt x="1997131" y="529591"/>
                            </a:cubicBezTo>
                            <a:cubicBezTo>
                              <a:pt x="1974215" y="527310"/>
                              <a:pt x="1929054" y="615365"/>
                              <a:pt x="1876481" y="624841"/>
                            </a:cubicBezTo>
                            <a:cubicBezTo>
                              <a:pt x="1815800" y="653048"/>
                              <a:pt x="1746190" y="574419"/>
                              <a:pt x="1685981" y="605791"/>
                            </a:cubicBezTo>
                            <a:cubicBezTo>
                              <a:pt x="1624901" y="649753"/>
                              <a:pt x="1567264" y="772134"/>
                              <a:pt x="1451031" y="777241"/>
                            </a:cubicBezTo>
                            <a:cubicBezTo>
                              <a:pt x="1359922" y="772608"/>
                              <a:pt x="1202568" y="611220"/>
                              <a:pt x="1076381" y="637541"/>
                            </a:cubicBezTo>
                            <a:cubicBezTo>
                              <a:pt x="961384" y="654499"/>
                              <a:pt x="813410" y="812480"/>
                              <a:pt x="739831" y="808991"/>
                            </a:cubicBezTo>
                            <a:cubicBezTo>
                              <a:pt x="635079" y="828415"/>
                              <a:pt x="557698" y="618693"/>
                              <a:pt x="447731" y="605791"/>
                            </a:cubicBezTo>
                            <a:cubicBezTo>
                              <a:pt x="368134" y="558490"/>
                              <a:pt x="262268" y="728003"/>
                              <a:pt x="168331" y="656591"/>
                            </a:cubicBezTo>
                            <a:cubicBezTo>
                              <a:pt x="114801" y="637470"/>
                              <a:pt x="79847" y="567704"/>
                              <a:pt x="19900" y="495460"/>
                            </a:cubicBezTo>
                            <a:cubicBezTo>
                              <a:pt x="10770" y="486950"/>
                              <a:pt x="10366" y="476168"/>
                              <a:pt x="0" y="465951"/>
                            </a:cubicBezTo>
                            <a:cubicBezTo>
                              <a:pt x="-1366" y="379176"/>
                              <a:pt x="53395" y="344780"/>
                              <a:pt x="45504" y="283934"/>
                            </a:cubicBezTo>
                            <a:cubicBezTo>
                              <a:pt x="45304" y="283171"/>
                              <a:pt x="45482" y="282506"/>
                              <a:pt x="45141" y="281940"/>
                            </a:cubicBezTo>
                            <a:cubicBezTo>
                              <a:pt x="8683" y="68524"/>
                              <a:pt x="549912" y="-51782"/>
                              <a:pt x="1062411" y="0"/>
                            </a:cubicBezTo>
                            <a:close/>
                          </a:path>
                          <a:path w="2156578" h="809111" stroke="0" extrusionOk="0">
                            <a:moveTo>
                              <a:pt x="1062411" y="0"/>
                            </a:moveTo>
                            <a:cubicBezTo>
                              <a:pt x="1606875" y="9884"/>
                              <a:pt x="2007125" y="149927"/>
                              <a:pt x="2074429" y="253113"/>
                            </a:cubicBezTo>
                            <a:cubicBezTo>
                              <a:pt x="2075703" y="258546"/>
                              <a:pt x="2074779" y="264411"/>
                              <a:pt x="2078293" y="274320"/>
                            </a:cubicBezTo>
                            <a:cubicBezTo>
                              <a:pt x="2079460" y="274277"/>
                              <a:pt x="2080695" y="274441"/>
                              <a:pt x="2081585" y="274320"/>
                            </a:cubicBezTo>
                            <a:cubicBezTo>
                              <a:pt x="2111535" y="377566"/>
                              <a:pt x="2133800" y="507807"/>
                              <a:pt x="2156578" y="574290"/>
                            </a:cubicBezTo>
                            <a:cubicBezTo>
                              <a:pt x="2152596" y="582444"/>
                              <a:pt x="2140501" y="585209"/>
                              <a:pt x="2133582" y="594145"/>
                            </a:cubicBezTo>
                            <a:cubicBezTo>
                              <a:pt x="2113413" y="607758"/>
                              <a:pt x="2124497" y="636524"/>
                              <a:pt x="2098731" y="624841"/>
                            </a:cubicBezTo>
                            <a:cubicBezTo>
                              <a:pt x="2073776" y="609674"/>
                              <a:pt x="2036646" y="540221"/>
                              <a:pt x="1997131" y="529591"/>
                            </a:cubicBezTo>
                            <a:cubicBezTo>
                              <a:pt x="1962780" y="537937"/>
                              <a:pt x="1934539" y="615918"/>
                              <a:pt x="1876481" y="624841"/>
                            </a:cubicBezTo>
                            <a:cubicBezTo>
                              <a:pt x="1822534" y="632698"/>
                              <a:pt x="1764531" y="574612"/>
                              <a:pt x="1685981" y="605791"/>
                            </a:cubicBezTo>
                            <a:cubicBezTo>
                              <a:pt x="1626289" y="654901"/>
                              <a:pt x="1553437" y="769402"/>
                              <a:pt x="1451031" y="777241"/>
                            </a:cubicBezTo>
                            <a:cubicBezTo>
                              <a:pt x="1351925" y="781834"/>
                              <a:pt x="1196997" y="627720"/>
                              <a:pt x="1076381" y="637541"/>
                            </a:cubicBezTo>
                            <a:cubicBezTo>
                              <a:pt x="957105" y="647788"/>
                              <a:pt x="854623" y="819206"/>
                              <a:pt x="739831" y="808991"/>
                            </a:cubicBezTo>
                            <a:cubicBezTo>
                              <a:pt x="633175" y="800269"/>
                              <a:pt x="538093" y="658444"/>
                              <a:pt x="447731" y="605791"/>
                            </a:cubicBezTo>
                            <a:cubicBezTo>
                              <a:pt x="324694" y="563028"/>
                              <a:pt x="252042" y="708606"/>
                              <a:pt x="168331" y="656591"/>
                            </a:cubicBezTo>
                            <a:cubicBezTo>
                              <a:pt x="117491" y="622693"/>
                              <a:pt x="56771" y="571110"/>
                              <a:pt x="19900" y="495460"/>
                            </a:cubicBezTo>
                            <a:cubicBezTo>
                              <a:pt x="14876" y="488105"/>
                              <a:pt x="5758" y="471586"/>
                              <a:pt x="0" y="465951"/>
                            </a:cubicBezTo>
                            <a:cubicBezTo>
                              <a:pt x="-1441" y="386638"/>
                              <a:pt x="45801" y="351946"/>
                              <a:pt x="45504" y="283934"/>
                            </a:cubicBezTo>
                            <a:cubicBezTo>
                              <a:pt x="45243" y="283473"/>
                              <a:pt x="45355" y="282931"/>
                              <a:pt x="45141" y="281940"/>
                            </a:cubicBezTo>
                            <a:cubicBezTo>
                              <a:pt x="96593" y="25181"/>
                              <a:pt x="477706" y="-29406"/>
                              <a:pt x="1062411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楕円 114">
                <a:extLst>
                  <a:ext uri="{FF2B5EF4-FFF2-40B4-BE49-F238E27FC236}">
                    <a16:creationId xmlns:a16="http://schemas.microsoft.com/office/drawing/2014/main" id="{41C93EF6-62A0-6144-5C85-AEF854D1B5DE}"/>
                  </a:ext>
                </a:extLst>
              </p:cNvPr>
              <p:cNvSpPr/>
              <p:nvPr/>
            </p:nvSpPr>
            <p:spPr>
              <a:xfrm>
                <a:off x="-5652476" y="2067560"/>
                <a:ext cx="2034540" cy="563880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4041857261">
                      <a:custGeom>
                        <a:avLst/>
                        <a:gdLst>
                          <a:gd name="connsiteX0" fmla="*/ 0 w 2034540"/>
                          <a:gd name="connsiteY0" fmla="*/ 281940 h 563880"/>
                          <a:gd name="connsiteX1" fmla="*/ 1017270 w 2034540"/>
                          <a:gd name="connsiteY1" fmla="*/ 0 h 563880"/>
                          <a:gd name="connsiteX2" fmla="*/ 2034540 w 2034540"/>
                          <a:gd name="connsiteY2" fmla="*/ 281940 h 563880"/>
                          <a:gd name="connsiteX3" fmla="*/ 1017270 w 2034540"/>
                          <a:gd name="connsiteY3" fmla="*/ 563880 h 563880"/>
                          <a:gd name="connsiteX4" fmla="*/ 0 w 2034540"/>
                          <a:gd name="connsiteY4" fmla="*/ 281940 h 56388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034540" h="563880" fill="none" extrusionOk="0">
                            <a:moveTo>
                              <a:pt x="0" y="281940"/>
                            </a:moveTo>
                            <a:cubicBezTo>
                              <a:pt x="30573" y="213645"/>
                              <a:pt x="481368" y="-115786"/>
                              <a:pt x="1017270" y="0"/>
                            </a:cubicBezTo>
                            <a:cubicBezTo>
                              <a:pt x="1549683" y="-19380"/>
                              <a:pt x="2040534" y="92082"/>
                              <a:pt x="2034540" y="281940"/>
                            </a:cubicBezTo>
                            <a:cubicBezTo>
                              <a:pt x="2154698" y="482082"/>
                              <a:pt x="1487069" y="602512"/>
                              <a:pt x="1017270" y="563880"/>
                            </a:cubicBezTo>
                            <a:cubicBezTo>
                              <a:pt x="467940" y="568457"/>
                              <a:pt x="6257" y="459229"/>
                              <a:pt x="0" y="281940"/>
                            </a:cubicBezTo>
                            <a:close/>
                          </a:path>
                          <a:path w="2034540" h="563880" stroke="0" extrusionOk="0">
                            <a:moveTo>
                              <a:pt x="0" y="281940"/>
                            </a:moveTo>
                            <a:cubicBezTo>
                              <a:pt x="22114" y="119966"/>
                              <a:pt x="434331" y="-86045"/>
                              <a:pt x="1017270" y="0"/>
                            </a:cubicBezTo>
                            <a:cubicBezTo>
                              <a:pt x="1551944" y="-4003"/>
                              <a:pt x="2005011" y="143333"/>
                              <a:pt x="2034540" y="281940"/>
                            </a:cubicBezTo>
                            <a:cubicBezTo>
                              <a:pt x="1947648" y="417237"/>
                              <a:pt x="1663707" y="566560"/>
                              <a:pt x="1017270" y="563880"/>
                            </a:cubicBezTo>
                            <a:cubicBezTo>
                              <a:pt x="457014" y="555699"/>
                              <a:pt x="28970" y="405484"/>
                              <a:pt x="0" y="28194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16" name="直線コネクタ 115">
                <a:extLst>
                  <a:ext uri="{FF2B5EF4-FFF2-40B4-BE49-F238E27FC236}">
                    <a16:creationId xmlns:a16="http://schemas.microsoft.com/office/drawing/2014/main" id="{E9998825-8C78-5D6F-D116-F3E50A43337D}"/>
                  </a:ext>
                </a:extLst>
              </p:cNvPr>
              <p:cNvCxnSpPr/>
              <p:nvPr/>
            </p:nvCxnSpPr>
            <p:spPr>
              <a:xfrm>
                <a:off x="-5697617" y="3981327"/>
                <a:ext cx="0" cy="1038284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直線コネクタ 116">
                <a:extLst>
                  <a:ext uri="{FF2B5EF4-FFF2-40B4-BE49-F238E27FC236}">
                    <a16:creationId xmlns:a16="http://schemas.microsoft.com/office/drawing/2014/main" id="{B5D772F8-9850-B3FB-CDA7-917C992A058E}"/>
                  </a:ext>
                </a:extLst>
              </p:cNvPr>
              <p:cNvCxnSpPr/>
              <p:nvPr/>
            </p:nvCxnSpPr>
            <p:spPr>
              <a:xfrm>
                <a:off x="-5837317" y="4489327"/>
                <a:ext cx="0" cy="1038284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直線コネクタ 118">
                <a:extLst>
                  <a:ext uri="{FF2B5EF4-FFF2-40B4-BE49-F238E27FC236}">
                    <a16:creationId xmlns:a16="http://schemas.microsoft.com/office/drawing/2014/main" id="{6DC5358C-5292-F658-529D-344134D0E459}"/>
                  </a:ext>
                </a:extLst>
              </p:cNvPr>
              <p:cNvCxnSpPr/>
              <p:nvPr/>
            </p:nvCxnSpPr>
            <p:spPr>
              <a:xfrm>
                <a:off x="-5557917" y="4756027"/>
                <a:ext cx="0" cy="1038284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直線コネクタ 119">
                <a:extLst>
                  <a:ext uri="{FF2B5EF4-FFF2-40B4-BE49-F238E27FC236}">
                    <a16:creationId xmlns:a16="http://schemas.microsoft.com/office/drawing/2014/main" id="{9BFDD737-ADB9-8A52-9D44-57CEC48B3A11}"/>
                  </a:ext>
                </a:extLst>
              </p:cNvPr>
              <p:cNvCxnSpPr/>
              <p:nvPr/>
            </p:nvCxnSpPr>
            <p:spPr>
              <a:xfrm>
                <a:off x="-3538617" y="3981327"/>
                <a:ext cx="0" cy="1038284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直線コネクタ 120">
                <a:extLst>
                  <a:ext uri="{FF2B5EF4-FFF2-40B4-BE49-F238E27FC236}">
                    <a16:creationId xmlns:a16="http://schemas.microsoft.com/office/drawing/2014/main" id="{F109BC95-1C6B-7233-EF57-F40FAE938B03}"/>
                  </a:ext>
                </a:extLst>
              </p:cNvPr>
              <p:cNvCxnSpPr/>
              <p:nvPr/>
            </p:nvCxnSpPr>
            <p:spPr>
              <a:xfrm>
                <a:off x="-3678317" y="4489327"/>
                <a:ext cx="0" cy="1038284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直線コネクタ 123">
                <a:extLst>
                  <a:ext uri="{FF2B5EF4-FFF2-40B4-BE49-F238E27FC236}">
                    <a16:creationId xmlns:a16="http://schemas.microsoft.com/office/drawing/2014/main" id="{F31173CA-D10A-0EB2-B912-0F72DD3C342F}"/>
                  </a:ext>
                </a:extLst>
              </p:cNvPr>
              <p:cNvCxnSpPr/>
              <p:nvPr/>
            </p:nvCxnSpPr>
            <p:spPr>
              <a:xfrm>
                <a:off x="-3398917" y="4756027"/>
                <a:ext cx="0" cy="1038284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ADAD7EB3-8E50-80BB-7E87-FB97BEBB9932}"/>
                  </a:ext>
                </a:extLst>
              </p:cNvPr>
              <p:cNvGrpSpPr/>
              <p:nvPr/>
            </p:nvGrpSpPr>
            <p:grpSpPr>
              <a:xfrm rot="20700000">
                <a:off x="-3303522" y="3191916"/>
                <a:ext cx="996327" cy="1183642"/>
                <a:chOff x="-670668" y="2939012"/>
                <a:chExt cx="996327" cy="1183642"/>
              </a:xfrm>
            </p:grpSpPr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2FDEC12B-ACFD-77EA-6EC9-688C6DB5CFBE}"/>
                    </a:ext>
                  </a:extLst>
                </p:cNvPr>
                <p:cNvSpPr/>
                <p:nvPr/>
              </p:nvSpPr>
              <p:spPr>
                <a:xfrm>
                  <a:off x="-670668" y="2939012"/>
                  <a:ext cx="996327" cy="1183642"/>
                </a:xfrm>
                <a:custGeom>
                  <a:avLst/>
                  <a:gdLst>
                    <a:gd name="connsiteX0" fmla="*/ 0 w 996327"/>
                    <a:gd name="connsiteY0" fmla="*/ 3193 h 1183642"/>
                    <a:gd name="connsiteX1" fmla="*/ 552795 w 996327"/>
                    <a:gd name="connsiteY1" fmla="*/ 175952 h 1183642"/>
                    <a:gd name="connsiteX2" fmla="*/ 792138 w 996327"/>
                    <a:gd name="connsiteY2" fmla="*/ 543616 h 1183642"/>
                    <a:gd name="connsiteX3" fmla="*/ 811319 w 996327"/>
                    <a:gd name="connsiteY3" fmla="*/ 647839 h 1183642"/>
                    <a:gd name="connsiteX4" fmla="*/ 827621 w 996327"/>
                    <a:gd name="connsiteY4" fmla="*/ 652899 h 1183642"/>
                    <a:gd name="connsiteX5" fmla="*/ 996327 w 996327"/>
                    <a:gd name="connsiteY5" fmla="*/ 907417 h 1183642"/>
                    <a:gd name="connsiteX6" fmla="*/ 720102 w 996327"/>
                    <a:gd name="connsiteY6" fmla="*/ 1183642 h 1183642"/>
                    <a:gd name="connsiteX7" fmla="*/ 465584 w 996327"/>
                    <a:gd name="connsiteY7" fmla="*/ 1014937 h 1183642"/>
                    <a:gd name="connsiteX8" fmla="*/ 456825 w 996327"/>
                    <a:gd name="connsiteY8" fmla="*/ 986720 h 1183642"/>
                    <a:gd name="connsiteX9" fmla="*/ 442252 w 996327"/>
                    <a:gd name="connsiteY9" fmla="*/ 989342 h 1183642"/>
                    <a:gd name="connsiteX10" fmla="*/ 396252 w 996327"/>
                    <a:gd name="connsiteY10" fmla="*/ 976325 h 1183642"/>
                    <a:gd name="connsiteX11" fmla="*/ 367754 w 996327"/>
                    <a:gd name="connsiteY11" fmla="*/ 787561 h 1183642"/>
                    <a:gd name="connsiteX12" fmla="*/ 499478 w 996327"/>
                    <a:gd name="connsiteY12" fmla="*/ 704843 h 1183642"/>
                    <a:gd name="connsiteX13" fmla="*/ 524865 w 996327"/>
                    <a:gd name="connsiteY13" fmla="*/ 712027 h 1183642"/>
                    <a:gd name="connsiteX14" fmla="*/ 545700 w 996327"/>
                    <a:gd name="connsiteY14" fmla="*/ 694837 h 1183642"/>
                    <a:gd name="connsiteX15" fmla="*/ 531716 w 996327"/>
                    <a:gd name="connsiteY15" fmla="*/ 618856 h 1183642"/>
                    <a:gd name="connsiteX16" fmla="*/ 378594 w 996327"/>
                    <a:gd name="connsiteY16" fmla="*/ 383639 h 1183642"/>
                    <a:gd name="connsiteX17" fmla="*/ 24938 w 996327"/>
                    <a:gd name="connsiteY17" fmla="*/ 273115 h 1183642"/>
                    <a:gd name="connsiteX0" fmla="*/ 42130 w 1038457"/>
                    <a:gd name="connsiteY0" fmla="*/ 3193 h 1183642"/>
                    <a:gd name="connsiteX1" fmla="*/ 594925 w 1038457"/>
                    <a:gd name="connsiteY1" fmla="*/ 175952 h 1183642"/>
                    <a:gd name="connsiteX2" fmla="*/ 834268 w 1038457"/>
                    <a:gd name="connsiteY2" fmla="*/ 543616 h 1183642"/>
                    <a:gd name="connsiteX3" fmla="*/ 853449 w 1038457"/>
                    <a:gd name="connsiteY3" fmla="*/ 647839 h 1183642"/>
                    <a:gd name="connsiteX4" fmla="*/ 869751 w 1038457"/>
                    <a:gd name="connsiteY4" fmla="*/ 652899 h 1183642"/>
                    <a:gd name="connsiteX5" fmla="*/ 1038457 w 1038457"/>
                    <a:gd name="connsiteY5" fmla="*/ 907417 h 1183642"/>
                    <a:gd name="connsiteX6" fmla="*/ 762232 w 1038457"/>
                    <a:gd name="connsiteY6" fmla="*/ 1183642 h 1183642"/>
                    <a:gd name="connsiteX7" fmla="*/ 507714 w 1038457"/>
                    <a:gd name="connsiteY7" fmla="*/ 1014937 h 1183642"/>
                    <a:gd name="connsiteX8" fmla="*/ 498955 w 1038457"/>
                    <a:gd name="connsiteY8" fmla="*/ 986720 h 1183642"/>
                    <a:gd name="connsiteX9" fmla="*/ 484382 w 1038457"/>
                    <a:gd name="connsiteY9" fmla="*/ 989342 h 1183642"/>
                    <a:gd name="connsiteX10" fmla="*/ 438382 w 1038457"/>
                    <a:gd name="connsiteY10" fmla="*/ 976325 h 1183642"/>
                    <a:gd name="connsiteX11" fmla="*/ 409884 w 1038457"/>
                    <a:gd name="connsiteY11" fmla="*/ 787561 h 1183642"/>
                    <a:gd name="connsiteX12" fmla="*/ 541608 w 1038457"/>
                    <a:gd name="connsiteY12" fmla="*/ 704843 h 1183642"/>
                    <a:gd name="connsiteX13" fmla="*/ 566995 w 1038457"/>
                    <a:gd name="connsiteY13" fmla="*/ 712027 h 1183642"/>
                    <a:gd name="connsiteX14" fmla="*/ 587830 w 1038457"/>
                    <a:gd name="connsiteY14" fmla="*/ 694837 h 1183642"/>
                    <a:gd name="connsiteX15" fmla="*/ 573846 w 1038457"/>
                    <a:gd name="connsiteY15" fmla="*/ 618856 h 1183642"/>
                    <a:gd name="connsiteX16" fmla="*/ 420724 w 1038457"/>
                    <a:gd name="connsiteY16" fmla="*/ 383639 h 1183642"/>
                    <a:gd name="connsiteX17" fmla="*/ 67068 w 1038457"/>
                    <a:gd name="connsiteY17" fmla="*/ 273115 h 1183642"/>
                    <a:gd name="connsiteX18" fmla="*/ 231 w 1038457"/>
                    <a:gd name="connsiteY18" fmla="*/ 120017 h 1183642"/>
                    <a:gd name="connsiteX19" fmla="*/ 42130 w 1038457"/>
                    <a:gd name="connsiteY19" fmla="*/ 3193 h 1183642"/>
                    <a:gd name="connsiteX0" fmla="*/ 231 w 1038457"/>
                    <a:gd name="connsiteY0" fmla="*/ 120017 h 1183642"/>
                    <a:gd name="connsiteX1" fmla="*/ 42130 w 1038457"/>
                    <a:gd name="connsiteY1" fmla="*/ 3193 h 1183642"/>
                    <a:gd name="connsiteX2" fmla="*/ 594925 w 1038457"/>
                    <a:gd name="connsiteY2" fmla="*/ 175952 h 1183642"/>
                    <a:gd name="connsiteX3" fmla="*/ 834268 w 1038457"/>
                    <a:gd name="connsiteY3" fmla="*/ 543616 h 1183642"/>
                    <a:gd name="connsiteX4" fmla="*/ 853449 w 1038457"/>
                    <a:gd name="connsiteY4" fmla="*/ 647839 h 1183642"/>
                    <a:gd name="connsiteX5" fmla="*/ 869751 w 1038457"/>
                    <a:gd name="connsiteY5" fmla="*/ 652899 h 1183642"/>
                    <a:gd name="connsiteX6" fmla="*/ 1038457 w 1038457"/>
                    <a:gd name="connsiteY6" fmla="*/ 907417 h 1183642"/>
                    <a:gd name="connsiteX7" fmla="*/ 762232 w 1038457"/>
                    <a:gd name="connsiteY7" fmla="*/ 1183642 h 1183642"/>
                    <a:gd name="connsiteX8" fmla="*/ 507714 w 1038457"/>
                    <a:gd name="connsiteY8" fmla="*/ 1014937 h 1183642"/>
                    <a:gd name="connsiteX9" fmla="*/ 498955 w 1038457"/>
                    <a:gd name="connsiteY9" fmla="*/ 986720 h 1183642"/>
                    <a:gd name="connsiteX10" fmla="*/ 484382 w 1038457"/>
                    <a:gd name="connsiteY10" fmla="*/ 989342 h 1183642"/>
                    <a:gd name="connsiteX11" fmla="*/ 438382 w 1038457"/>
                    <a:gd name="connsiteY11" fmla="*/ 976325 h 1183642"/>
                    <a:gd name="connsiteX12" fmla="*/ 409884 w 1038457"/>
                    <a:gd name="connsiteY12" fmla="*/ 787561 h 1183642"/>
                    <a:gd name="connsiteX13" fmla="*/ 541608 w 1038457"/>
                    <a:gd name="connsiteY13" fmla="*/ 704843 h 1183642"/>
                    <a:gd name="connsiteX14" fmla="*/ 566995 w 1038457"/>
                    <a:gd name="connsiteY14" fmla="*/ 712027 h 1183642"/>
                    <a:gd name="connsiteX15" fmla="*/ 587830 w 1038457"/>
                    <a:gd name="connsiteY15" fmla="*/ 694837 h 1183642"/>
                    <a:gd name="connsiteX16" fmla="*/ 573846 w 1038457"/>
                    <a:gd name="connsiteY16" fmla="*/ 618856 h 1183642"/>
                    <a:gd name="connsiteX17" fmla="*/ 420724 w 1038457"/>
                    <a:gd name="connsiteY17" fmla="*/ 383639 h 1183642"/>
                    <a:gd name="connsiteX18" fmla="*/ 67068 w 1038457"/>
                    <a:gd name="connsiteY18" fmla="*/ 273115 h 1183642"/>
                    <a:gd name="connsiteX19" fmla="*/ 91671 w 1038457"/>
                    <a:gd name="connsiteY19" fmla="*/ 211457 h 1183642"/>
                    <a:gd name="connsiteX0" fmla="*/ 231 w 1038457"/>
                    <a:gd name="connsiteY0" fmla="*/ 120017 h 1183642"/>
                    <a:gd name="connsiteX1" fmla="*/ 42130 w 1038457"/>
                    <a:gd name="connsiteY1" fmla="*/ 3193 h 1183642"/>
                    <a:gd name="connsiteX2" fmla="*/ 594925 w 1038457"/>
                    <a:gd name="connsiteY2" fmla="*/ 175952 h 1183642"/>
                    <a:gd name="connsiteX3" fmla="*/ 834268 w 1038457"/>
                    <a:gd name="connsiteY3" fmla="*/ 543616 h 1183642"/>
                    <a:gd name="connsiteX4" fmla="*/ 853449 w 1038457"/>
                    <a:gd name="connsiteY4" fmla="*/ 647839 h 1183642"/>
                    <a:gd name="connsiteX5" fmla="*/ 869751 w 1038457"/>
                    <a:gd name="connsiteY5" fmla="*/ 652899 h 1183642"/>
                    <a:gd name="connsiteX6" fmla="*/ 1038457 w 1038457"/>
                    <a:gd name="connsiteY6" fmla="*/ 907417 h 1183642"/>
                    <a:gd name="connsiteX7" fmla="*/ 762232 w 1038457"/>
                    <a:gd name="connsiteY7" fmla="*/ 1183642 h 1183642"/>
                    <a:gd name="connsiteX8" fmla="*/ 507714 w 1038457"/>
                    <a:gd name="connsiteY8" fmla="*/ 1014937 h 1183642"/>
                    <a:gd name="connsiteX9" fmla="*/ 498955 w 1038457"/>
                    <a:gd name="connsiteY9" fmla="*/ 986720 h 1183642"/>
                    <a:gd name="connsiteX10" fmla="*/ 484382 w 1038457"/>
                    <a:gd name="connsiteY10" fmla="*/ 989342 h 1183642"/>
                    <a:gd name="connsiteX11" fmla="*/ 438382 w 1038457"/>
                    <a:gd name="connsiteY11" fmla="*/ 976325 h 1183642"/>
                    <a:gd name="connsiteX12" fmla="*/ 409884 w 1038457"/>
                    <a:gd name="connsiteY12" fmla="*/ 787561 h 1183642"/>
                    <a:gd name="connsiteX13" fmla="*/ 541608 w 1038457"/>
                    <a:gd name="connsiteY13" fmla="*/ 704843 h 1183642"/>
                    <a:gd name="connsiteX14" fmla="*/ 566995 w 1038457"/>
                    <a:gd name="connsiteY14" fmla="*/ 712027 h 1183642"/>
                    <a:gd name="connsiteX15" fmla="*/ 587830 w 1038457"/>
                    <a:gd name="connsiteY15" fmla="*/ 694837 h 1183642"/>
                    <a:gd name="connsiteX16" fmla="*/ 573846 w 1038457"/>
                    <a:gd name="connsiteY16" fmla="*/ 618856 h 1183642"/>
                    <a:gd name="connsiteX17" fmla="*/ 420724 w 1038457"/>
                    <a:gd name="connsiteY17" fmla="*/ 383639 h 1183642"/>
                    <a:gd name="connsiteX18" fmla="*/ 67068 w 1038457"/>
                    <a:gd name="connsiteY18" fmla="*/ 273115 h 1183642"/>
                    <a:gd name="connsiteX0" fmla="*/ 0 w 996327"/>
                    <a:gd name="connsiteY0" fmla="*/ 3193 h 1183642"/>
                    <a:gd name="connsiteX1" fmla="*/ 552795 w 996327"/>
                    <a:gd name="connsiteY1" fmla="*/ 175952 h 1183642"/>
                    <a:gd name="connsiteX2" fmla="*/ 792138 w 996327"/>
                    <a:gd name="connsiteY2" fmla="*/ 543616 h 1183642"/>
                    <a:gd name="connsiteX3" fmla="*/ 811319 w 996327"/>
                    <a:gd name="connsiteY3" fmla="*/ 647839 h 1183642"/>
                    <a:gd name="connsiteX4" fmla="*/ 827621 w 996327"/>
                    <a:gd name="connsiteY4" fmla="*/ 652899 h 1183642"/>
                    <a:gd name="connsiteX5" fmla="*/ 996327 w 996327"/>
                    <a:gd name="connsiteY5" fmla="*/ 907417 h 1183642"/>
                    <a:gd name="connsiteX6" fmla="*/ 720102 w 996327"/>
                    <a:gd name="connsiteY6" fmla="*/ 1183642 h 1183642"/>
                    <a:gd name="connsiteX7" fmla="*/ 465584 w 996327"/>
                    <a:gd name="connsiteY7" fmla="*/ 1014937 h 1183642"/>
                    <a:gd name="connsiteX8" fmla="*/ 456825 w 996327"/>
                    <a:gd name="connsiteY8" fmla="*/ 986720 h 1183642"/>
                    <a:gd name="connsiteX9" fmla="*/ 442252 w 996327"/>
                    <a:gd name="connsiteY9" fmla="*/ 989342 h 1183642"/>
                    <a:gd name="connsiteX10" fmla="*/ 396252 w 996327"/>
                    <a:gd name="connsiteY10" fmla="*/ 976325 h 1183642"/>
                    <a:gd name="connsiteX11" fmla="*/ 367754 w 996327"/>
                    <a:gd name="connsiteY11" fmla="*/ 787561 h 1183642"/>
                    <a:gd name="connsiteX12" fmla="*/ 499478 w 996327"/>
                    <a:gd name="connsiteY12" fmla="*/ 704843 h 1183642"/>
                    <a:gd name="connsiteX13" fmla="*/ 524865 w 996327"/>
                    <a:gd name="connsiteY13" fmla="*/ 712027 h 1183642"/>
                    <a:gd name="connsiteX14" fmla="*/ 545700 w 996327"/>
                    <a:gd name="connsiteY14" fmla="*/ 694837 h 1183642"/>
                    <a:gd name="connsiteX15" fmla="*/ 531716 w 996327"/>
                    <a:gd name="connsiteY15" fmla="*/ 618856 h 1183642"/>
                    <a:gd name="connsiteX16" fmla="*/ 378594 w 996327"/>
                    <a:gd name="connsiteY16" fmla="*/ 383639 h 1183642"/>
                    <a:gd name="connsiteX17" fmla="*/ 24938 w 996327"/>
                    <a:gd name="connsiteY17" fmla="*/ 273115 h 1183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996327" h="1183642">
                      <a:moveTo>
                        <a:pt x="0" y="3193"/>
                      </a:moveTo>
                      <a:cubicBezTo>
                        <a:pt x="199934" y="-15279"/>
                        <a:pt x="398959" y="46920"/>
                        <a:pt x="552795" y="175952"/>
                      </a:cubicBezTo>
                      <a:cubicBezTo>
                        <a:pt x="668172" y="272726"/>
                        <a:pt x="750953" y="401074"/>
                        <a:pt x="792138" y="543616"/>
                      </a:cubicBezTo>
                      <a:lnTo>
                        <a:pt x="811319" y="647839"/>
                      </a:lnTo>
                      <a:lnTo>
                        <a:pt x="827621" y="652899"/>
                      </a:lnTo>
                      <a:cubicBezTo>
                        <a:pt x="926763" y="694833"/>
                        <a:pt x="996327" y="793001"/>
                        <a:pt x="996327" y="907417"/>
                      </a:cubicBezTo>
                      <a:cubicBezTo>
                        <a:pt x="996327" y="1059972"/>
                        <a:pt x="872657" y="1183642"/>
                        <a:pt x="720102" y="1183642"/>
                      </a:cubicBezTo>
                      <a:cubicBezTo>
                        <a:pt x="605686" y="1183642"/>
                        <a:pt x="507517" y="1114078"/>
                        <a:pt x="465584" y="1014937"/>
                      </a:cubicBezTo>
                      <a:lnTo>
                        <a:pt x="456825" y="986720"/>
                      </a:lnTo>
                      <a:lnTo>
                        <a:pt x="442252" y="989342"/>
                      </a:lnTo>
                      <a:cubicBezTo>
                        <a:pt x="426140" y="988759"/>
                        <a:pt x="410489" y="984545"/>
                        <a:pt x="396252" y="976325"/>
                      </a:cubicBezTo>
                      <a:cubicBezTo>
                        <a:pt x="339305" y="943447"/>
                        <a:pt x="326546" y="858934"/>
                        <a:pt x="367754" y="787561"/>
                      </a:cubicBezTo>
                      <a:cubicBezTo>
                        <a:pt x="398659" y="734031"/>
                        <a:pt x="451143" y="703095"/>
                        <a:pt x="499478" y="704843"/>
                      </a:cubicBezTo>
                      <a:lnTo>
                        <a:pt x="524865" y="712027"/>
                      </a:lnTo>
                      <a:lnTo>
                        <a:pt x="545700" y="694837"/>
                      </a:lnTo>
                      <a:lnTo>
                        <a:pt x="531716" y="618856"/>
                      </a:lnTo>
                      <a:cubicBezTo>
                        <a:pt x="505367" y="527663"/>
                        <a:pt x="452408" y="445552"/>
                        <a:pt x="378594" y="383639"/>
                      </a:cubicBezTo>
                      <a:cubicBezTo>
                        <a:pt x="280176" y="301089"/>
                        <a:pt x="152848" y="261297"/>
                        <a:pt x="24938" y="273115"/>
                      </a:cubicBezTo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 cap="rnd">
                  <a:solidFill>
                    <a:schemeClr val="tx1"/>
                  </a:solidFill>
                  <a:round/>
                  <a:extLst>
                    <a:ext uri="{C807C97D-BFC1-408E-A445-0C87EB9F89A2}">
                      <ask:lineSketchStyleProps xmlns:ask="http://schemas.microsoft.com/office/drawing/2018/sketchyshapes" sd="1337428894">
                        <a:custGeom>
                          <a:avLst/>
                          <a:gdLst>
                            <a:gd name="connsiteX0" fmla="*/ 0 w 996327"/>
                            <a:gd name="connsiteY0" fmla="*/ 3193 h 1183642"/>
                            <a:gd name="connsiteX1" fmla="*/ 552795 w 996327"/>
                            <a:gd name="connsiteY1" fmla="*/ 175952 h 1183642"/>
                            <a:gd name="connsiteX2" fmla="*/ 792138 w 996327"/>
                            <a:gd name="connsiteY2" fmla="*/ 543616 h 1183642"/>
                            <a:gd name="connsiteX3" fmla="*/ 811319 w 996327"/>
                            <a:gd name="connsiteY3" fmla="*/ 647839 h 1183642"/>
                            <a:gd name="connsiteX4" fmla="*/ 827621 w 996327"/>
                            <a:gd name="connsiteY4" fmla="*/ 652899 h 1183642"/>
                            <a:gd name="connsiteX5" fmla="*/ 996327 w 996327"/>
                            <a:gd name="connsiteY5" fmla="*/ 907417 h 1183642"/>
                            <a:gd name="connsiteX6" fmla="*/ 720102 w 996327"/>
                            <a:gd name="connsiteY6" fmla="*/ 1183642 h 1183642"/>
                            <a:gd name="connsiteX7" fmla="*/ 465584 w 996327"/>
                            <a:gd name="connsiteY7" fmla="*/ 1014937 h 1183642"/>
                            <a:gd name="connsiteX8" fmla="*/ 456825 w 996327"/>
                            <a:gd name="connsiteY8" fmla="*/ 986720 h 1183642"/>
                            <a:gd name="connsiteX9" fmla="*/ 442252 w 996327"/>
                            <a:gd name="connsiteY9" fmla="*/ 989342 h 1183642"/>
                            <a:gd name="connsiteX10" fmla="*/ 396252 w 996327"/>
                            <a:gd name="connsiteY10" fmla="*/ 976325 h 1183642"/>
                            <a:gd name="connsiteX11" fmla="*/ 367754 w 996327"/>
                            <a:gd name="connsiteY11" fmla="*/ 787561 h 1183642"/>
                            <a:gd name="connsiteX12" fmla="*/ 499478 w 996327"/>
                            <a:gd name="connsiteY12" fmla="*/ 704843 h 1183642"/>
                            <a:gd name="connsiteX13" fmla="*/ 524865 w 996327"/>
                            <a:gd name="connsiteY13" fmla="*/ 712027 h 1183642"/>
                            <a:gd name="connsiteX14" fmla="*/ 545700 w 996327"/>
                            <a:gd name="connsiteY14" fmla="*/ 694837 h 1183642"/>
                            <a:gd name="connsiteX15" fmla="*/ 531716 w 996327"/>
                            <a:gd name="connsiteY15" fmla="*/ 618856 h 1183642"/>
                            <a:gd name="connsiteX16" fmla="*/ 378594 w 996327"/>
                            <a:gd name="connsiteY16" fmla="*/ 383639 h 1183642"/>
                            <a:gd name="connsiteX17" fmla="*/ 24938 w 996327"/>
                            <a:gd name="connsiteY17" fmla="*/ 273115 h 118364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</a:cxnLst>
                          <a:rect l="l" t="t" r="r" b="b"/>
                          <a:pathLst>
                            <a:path w="996327" h="1183642" fill="none" extrusionOk="0">
                              <a:moveTo>
                                <a:pt x="0" y="3193"/>
                              </a:moveTo>
                              <a:cubicBezTo>
                                <a:pt x="211142" y="-8345"/>
                                <a:pt x="404345" y="50617"/>
                                <a:pt x="552795" y="175952"/>
                              </a:cubicBezTo>
                              <a:cubicBezTo>
                                <a:pt x="692456" y="262355"/>
                                <a:pt x="752999" y="396424"/>
                                <a:pt x="792138" y="543616"/>
                              </a:cubicBezTo>
                              <a:cubicBezTo>
                                <a:pt x="809389" y="580432"/>
                                <a:pt x="802120" y="606166"/>
                                <a:pt x="811319" y="647839"/>
                              </a:cubicBezTo>
                              <a:cubicBezTo>
                                <a:pt x="816761" y="648967"/>
                                <a:pt x="821605" y="652039"/>
                                <a:pt x="827621" y="652899"/>
                              </a:cubicBezTo>
                              <a:cubicBezTo>
                                <a:pt x="905645" y="715324"/>
                                <a:pt x="975567" y="794046"/>
                                <a:pt x="996327" y="907417"/>
                              </a:cubicBezTo>
                              <a:cubicBezTo>
                                <a:pt x="989393" y="1065192"/>
                                <a:pt x="898083" y="1160940"/>
                                <a:pt x="720102" y="1183642"/>
                              </a:cubicBezTo>
                              <a:cubicBezTo>
                                <a:pt x="613495" y="1204981"/>
                                <a:pt x="479351" y="1111583"/>
                                <a:pt x="465584" y="1014937"/>
                              </a:cubicBezTo>
                              <a:cubicBezTo>
                                <a:pt x="462588" y="1005876"/>
                                <a:pt x="462228" y="996062"/>
                                <a:pt x="456825" y="986720"/>
                              </a:cubicBezTo>
                              <a:cubicBezTo>
                                <a:pt x="451250" y="988037"/>
                                <a:pt x="448635" y="987402"/>
                                <a:pt x="442252" y="989342"/>
                              </a:cubicBezTo>
                              <a:cubicBezTo>
                                <a:pt x="424776" y="987999"/>
                                <a:pt x="410625" y="986251"/>
                                <a:pt x="396252" y="976325"/>
                              </a:cubicBezTo>
                              <a:cubicBezTo>
                                <a:pt x="340164" y="946526"/>
                                <a:pt x="303176" y="866074"/>
                                <a:pt x="367754" y="787561"/>
                              </a:cubicBezTo>
                              <a:cubicBezTo>
                                <a:pt x="398165" y="732815"/>
                                <a:pt x="453331" y="704214"/>
                                <a:pt x="499478" y="704843"/>
                              </a:cubicBezTo>
                              <a:cubicBezTo>
                                <a:pt x="509716" y="705058"/>
                                <a:pt x="516337" y="711570"/>
                                <a:pt x="524865" y="712027"/>
                              </a:cubicBezTo>
                              <a:cubicBezTo>
                                <a:pt x="530788" y="706592"/>
                                <a:pt x="541061" y="701723"/>
                                <a:pt x="545700" y="694837"/>
                              </a:cubicBezTo>
                              <a:cubicBezTo>
                                <a:pt x="537181" y="675187"/>
                                <a:pt x="540726" y="640997"/>
                                <a:pt x="531716" y="618856"/>
                              </a:cubicBezTo>
                              <a:cubicBezTo>
                                <a:pt x="508913" y="519419"/>
                                <a:pt x="442526" y="446351"/>
                                <a:pt x="378594" y="383639"/>
                              </a:cubicBezTo>
                              <a:cubicBezTo>
                                <a:pt x="281242" y="298350"/>
                                <a:pt x="164001" y="286450"/>
                                <a:pt x="24938" y="273115"/>
                              </a:cubicBezTo>
                            </a:path>
                            <a:path w="996327" h="1183642" stroke="0" extrusionOk="0">
                              <a:moveTo>
                                <a:pt x="0" y="3193"/>
                              </a:moveTo>
                              <a:cubicBezTo>
                                <a:pt x="234112" y="-16203"/>
                                <a:pt x="409030" y="50313"/>
                                <a:pt x="552795" y="175952"/>
                              </a:cubicBezTo>
                              <a:cubicBezTo>
                                <a:pt x="674097" y="272268"/>
                                <a:pt x="759558" y="416090"/>
                                <a:pt x="792138" y="543616"/>
                              </a:cubicBezTo>
                              <a:cubicBezTo>
                                <a:pt x="800231" y="582896"/>
                                <a:pt x="794616" y="623013"/>
                                <a:pt x="811319" y="647839"/>
                              </a:cubicBezTo>
                              <a:cubicBezTo>
                                <a:pt x="815517" y="648749"/>
                                <a:pt x="821278" y="652020"/>
                                <a:pt x="827621" y="652899"/>
                              </a:cubicBezTo>
                              <a:cubicBezTo>
                                <a:pt x="924484" y="702828"/>
                                <a:pt x="987696" y="782125"/>
                                <a:pt x="996327" y="907417"/>
                              </a:cubicBezTo>
                              <a:cubicBezTo>
                                <a:pt x="975130" y="1069217"/>
                                <a:pt x="874031" y="1163810"/>
                                <a:pt x="720102" y="1183642"/>
                              </a:cubicBezTo>
                              <a:cubicBezTo>
                                <a:pt x="620614" y="1192861"/>
                                <a:pt x="480946" y="1106206"/>
                                <a:pt x="465584" y="1014937"/>
                              </a:cubicBezTo>
                              <a:cubicBezTo>
                                <a:pt x="459722" y="1007628"/>
                                <a:pt x="463538" y="999542"/>
                                <a:pt x="456825" y="986720"/>
                              </a:cubicBezTo>
                              <a:cubicBezTo>
                                <a:pt x="452093" y="988964"/>
                                <a:pt x="445278" y="988537"/>
                                <a:pt x="442252" y="989342"/>
                              </a:cubicBezTo>
                              <a:cubicBezTo>
                                <a:pt x="426958" y="988801"/>
                                <a:pt x="408509" y="983122"/>
                                <a:pt x="396252" y="976325"/>
                              </a:cubicBezTo>
                              <a:cubicBezTo>
                                <a:pt x="352091" y="924636"/>
                                <a:pt x="315658" y="871732"/>
                                <a:pt x="367754" y="787561"/>
                              </a:cubicBezTo>
                              <a:cubicBezTo>
                                <a:pt x="402615" y="742681"/>
                                <a:pt x="456129" y="698896"/>
                                <a:pt x="499478" y="704843"/>
                              </a:cubicBezTo>
                              <a:cubicBezTo>
                                <a:pt x="506955" y="705711"/>
                                <a:pt x="517510" y="712401"/>
                                <a:pt x="524865" y="712027"/>
                              </a:cubicBezTo>
                              <a:cubicBezTo>
                                <a:pt x="531740" y="704944"/>
                                <a:pt x="537459" y="702087"/>
                                <a:pt x="545700" y="694837"/>
                              </a:cubicBezTo>
                              <a:cubicBezTo>
                                <a:pt x="532132" y="668321"/>
                                <a:pt x="544260" y="648917"/>
                                <a:pt x="531716" y="618856"/>
                              </a:cubicBezTo>
                              <a:cubicBezTo>
                                <a:pt x="524060" y="530468"/>
                                <a:pt x="457838" y="453538"/>
                                <a:pt x="378594" y="383639"/>
                              </a:cubicBezTo>
                              <a:cubicBezTo>
                                <a:pt x="286834" y="307632"/>
                                <a:pt x="158795" y="269843"/>
                                <a:pt x="24938" y="273115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FDA9C8FE-11D3-6351-A117-21B8D9422CF0}"/>
                    </a:ext>
                  </a:extLst>
                </p:cNvPr>
                <p:cNvSpPr/>
                <p:nvPr/>
              </p:nvSpPr>
              <p:spPr>
                <a:xfrm>
                  <a:off x="-214885" y="3869448"/>
                  <a:ext cx="71438" cy="54769"/>
                </a:xfrm>
                <a:custGeom>
                  <a:avLst/>
                  <a:gdLst>
                    <a:gd name="connsiteX0" fmla="*/ 0 w 92869"/>
                    <a:gd name="connsiteY0" fmla="*/ 73819 h 73819"/>
                    <a:gd name="connsiteX1" fmla="*/ 45244 w 92869"/>
                    <a:gd name="connsiteY1" fmla="*/ 9525 h 73819"/>
                    <a:gd name="connsiteX2" fmla="*/ 92869 w 92869"/>
                    <a:gd name="connsiteY2" fmla="*/ 0 h 73819"/>
                    <a:gd name="connsiteX0" fmla="*/ 0 w 92869"/>
                    <a:gd name="connsiteY0" fmla="*/ 75387 h 75387"/>
                    <a:gd name="connsiteX1" fmla="*/ 45244 w 92869"/>
                    <a:gd name="connsiteY1" fmla="*/ 11093 h 75387"/>
                    <a:gd name="connsiteX2" fmla="*/ 92869 w 92869"/>
                    <a:gd name="connsiteY2" fmla="*/ 1568 h 75387"/>
                    <a:gd name="connsiteX0" fmla="*/ 0 w 92869"/>
                    <a:gd name="connsiteY0" fmla="*/ 73819 h 73819"/>
                    <a:gd name="connsiteX1" fmla="*/ 40482 w 92869"/>
                    <a:gd name="connsiteY1" fmla="*/ 19050 h 73819"/>
                    <a:gd name="connsiteX2" fmla="*/ 92869 w 92869"/>
                    <a:gd name="connsiteY2" fmla="*/ 0 h 73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2869" h="73819">
                      <a:moveTo>
                        <a:pt x="0" y="73819"/>
                      </a:moveTo>
                      <a:cubicBezTo>
                        <a:pt x="15081" y="52388"/>
                        <a:pt x="19844" y="38894"/>
                        <a:pt x="40482" y="19050"/>
                      </a:cubicBezTo>
                      <a:cubicBezTo>
                        <a:pt x="61120" y="-794"/>
                        <a:pt x="76994" y="3175"/>
                        <a:pt x="92869" y="0"/>
                      </a:cubicBez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extLst>
                    <a:ext uri="{C807C97D-BFC1-408E-A445-0C87EB9F89A2}">
                      <ask:lineSketchStyleProps xmlns:ask="http://schemas.microsoft.com/office/drawing/2018/sketchyshapes" sd="2383761471">
                        <a:custGeom>
                          <a:avLst/>
                          <a:gdLst>
                            <a:gd name="connsiteX0" fmla="*/ 0 w 71438"/>
                            <a:gd name="connsiteY0" fmla="*/ 54769 h 54769"/>
                            <a:gd name="connsiteX1" fmla="*/ 31140 w 71438"/>
                            <a:gd name="connsiteY1" fmla="*/ 14133 h 54769"/>
                            <a:gd name="connsiteX2" fmla="*/ 71438 w 71438"/>
                            <a:gd name="connsiteY2" fmla="*/ 0 h 5476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71438" h="54769" extrusionOk="0">
                              <a:moveTo>
                                <a:pt x="0" y="54769"/>
                              </a:moveTo>
                              <a:cubicBezTo>
                                <a:pt x="9908" y="39557"/>
                                <a:pt x="15444" y="30401"/>
                                <a:pt x="31140" y="14133"/>
                              </a:cubicBezTo>
                              <a:cubicBezTo>
                                <a:pt x="48126" y="-1136"/>
                                <a:pt x="58832" y="2489"/>
                                <a:pt x="71438" y="0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79CADF5C-CFFE-A25A-40D3-2E03E668DC85}"/>
                  </a:ext>
                </a:extLst>
              </p:cNvPr>
              <p:cNvGrpSpPr/>
              <p:nvPr/>
            </p:nvGrpSpPr>
            <p:grpSpPr>
              <a:xfrm rot="900000" flipH="1">
                <a:off x="-6954516" y="3191915"/>
                <a:ext cx="996327" cy="1183642"/>
                <a:chOff x="-670668" y="2939012"/>
                <a:chExt cx="996327" cy="1183642"/>
              </a:xfrm>
            </p:grpSpPr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32DCBD01-5005-40F4-4860-4F23F949DFFC}"/>
                    </a:ext>
                  </a:extLst>
                </p:cNvPr>
                <p:cNvSpPr/>
                <p:nvPr/>
              </p:nvSpPr>
              <p:spPr>
                <a:xfrm>
                  <a:off x="-670668" y="2939012"/>
                  <a:ext cx="996327" cy="1183642"/>
                </a:xfrm>
                <a:custGeom>
                  <a:avLst/>
                  <a:gdLst>
                    <a:gd name="connsiteX0" fmla="*/ 0 w 996327"/>
                    <a:gd name="connsiteY0" fmla="*/ 3193 h 1183642"/>
                    <a:gd name="connsiteX1" fmla="*/ 552795 w 996327"/>
                    <a:gd name="connsiteY1" fmla="*/ 175952 h 1183642"/>
                    <a:gd name="connsiteX2" fmla="*/ 792138 w 996327"/>
                    <a:gd name="connsiteY2" fmla="*/ 543616 h 1183642"/>
                    <a:gd name="connsiteX3" fmla="*/ 811319 w 996327"/>
                    <a:gd name="connsiteY3" fmla="*/ 647839 h 1183642"/>
                    <a:gd name="connsiteX4" fmla="*/ 827621 w 996327"/>
                    <a:gd name="connsiteY4" fmla="*/ 652899 h 1183642"/>
                    <a:gd name="connsiteX5" fmla="*/ 996327 w 996327"/>
                    <a:gd name="connsiteY5" fmla="*/ 907417 h 1183642"/>
                    <a:gd name="connsiteX6" fmla="*/ 720102 w 996327"/>
                    <a:gd name="connsiteY6" fmla="*/ 1183642 h 1183642"/>
                    <a:gd name="connsiteX7" fmla="*/ 465584 w 996327"/>
                    <a:gd name="connsiteY7" fmla="*/ 1014937 h 1183642"/>
                    <a:gd name="connsiteX8" fmla="*/ 456825 w 996327"/>
                    <a:gd name="connsiteY8" fmla="*/ 986720 h 1183642"/>
                    <a:gd name="connsiteX9" fmla="*/ 442252 w 996327"/>
                    <a:gd name="connsiteY9" fmla="*/ 989342 h 1183642"/>
                    <a:gd name="connsiteX10" fmla="*/ 396252 w 996327"/>
                    <a:gd name="connsiteY10" fmla="*/ 976325 h 1183642"/>
                    <a:gd name="connsiteX11" fmla="*/ 367754 w 996327"/>
                    <a:gd name="connsiteY11" fmla="*/ 787561 h 1183642"/>
                    <a:gd name="connsiteX12" fmla="*/ 499478 w 996327"/>
                    <a:gd name="connsiteY12" fmla="*/ 704843 h 1183642"/>
                    <a:gd name="connsiteX13" fmla="*/ 524865 w 996327"/>
                    <a:gd name="connsiteY13" fmla="*/ 712027 h 1183642"/>
                    <a:gd name="connsiteX14" fmla="*/ 545700 w 996327"/>
                    <a:gd name="connsiteY14" fmla="*/ 694837 h 1183642"/>
                    <a:gd name="connsiteX15" fmla="*/ 531716 w 996327"/>
                    <a:gd name="connsiteY15" fmla="*/ 618856 h 1183642"/>
                    <a:gd name="connsiteX16" fmla="*/ 378594 w 996327"/>
                    <a:gd name="connsiteY16" fmla="*/ 383639 h 1183642"/>
                    <a:gd name="connsiteX17" fmla="*/ 24938 w 996327"/>
                    <a:gd name="connsiteY17" fmla="*/ 273115 h 1183642"/>
                    <a:gd name="connsiteX0" fmla="*/ 42130 w 1038457"/>
                    <a:gd name="connsiteY0" fmla="*/ 3193 h 1183642"/>
                    <a:gd name="connsiteX1" fmla="*/ 594925 w 1038457"/>
                    <a:gd name="connsiteY1" fmla="*/ 175952 h 1183642"/>
                    <a:gd name="connsiteX2" fmla="*/ 834268 w 1038457"/>
                    <a:gd name="connsiteY2" fmla="*/ 543616 h 1183642"/>
                    <a:gd name="connsiteX3" fmla="*/ 853449 w 1038457"/>
                    <a:gd name="connsiteY3" fmla="*/ 647839 h 1183642"/>
                    <a:gd name="connsiteX4" fmla="*/ 869751 w 1038457"/>
                    <a:gd name="connsiteY4" fmla="*/ 652899 h 1183642"/>
                    <a:gd name="connsiteX5" fmla="*/ 1038457 w 1038457"/>
                    <a:gd name="connsiteY5" fmla="*/ 907417 h 1183642"/>
                    <a:gd name="connsiteX6" fmla="*/ 762232 w 1038457"/>
                    <a:gd name="connsiteY6" fmla="*/ 1183642 h 1183642"/>
                    <a:gd name="connsiteX7" fmla="*/ 507714 w 1038457"/>
                    <a:gd name="connsiteY7" fmla="*/ 1014937 h 1183642"/>
                    <a:gd name="connsiteX8" fmla="*/ 498955 w 1038457"/>
                    <a:gd name="connsiteY8" fmla="*/ 986720 h 1183642"/>
                    <a:gd name="connsiteX9" fmla="*/ 484382 w 1038457"/>
                    <a:gd name="connsiteY9" fmla="*/ 989342 h 1183642"/>
                    <a:gd name="connsiteX10" fmla="*/ 438382 w 1038457"/>
                    <a:gd name="connsiteY10" fmla="*/ 976325 h 1183642"/>
                    <a:gd name="connsiteX11" fmla="*/ 409884 w 1038457"/>
                    <a:gd name="connsiteY11" fmla="*/ 787561 h 1183642"/>
                    <a:gd name="connsiteX12" fmla="*/ 541608 w 1038457"/>
                    <a:gd name="connsiteY12" fmla="*/ 704843 h 1183642"/>
                    <a:gd name="connsiteX13" fmla="*/ 566995 w 1038457"/>
                    <a:gd name="connsiteY13" fmla="*/ 712027 h 1183642"/>
                    <a:gd name="connsiteX14" fmla="*/ 587830 w 1038457"/>
                    <a:gd name="connsiteY14" fmla="*/ 694837 h 1183642"/>
                    <a:gd name="connsiteX15" fmla="*/ 573846 w 1038457"/>
                    <a:gd name="connsiteY15" fmla="*/ 618856 h 1183642"/>
                    <a:gd name="connsiteX16" fmla="*/ 420724 w 1038457"/>
                    <a:gd name="connsiteY16" fmla="*/ 383639 h 1183642"/>
                    <a:gd name="connsiteX17" fmla="*/ 67068 w 1038457"/>
                    <a:gd name="connsiteY17" fmla="*/ 273115 h 1183642"/>
                    <a:gd name="connsiteX18" fmla="*/ 231 w 1038457"/>
                    <a:gd name="connsiteY18" fmla="*/ 120017 h 1183642"/>
                    <a:gd name="connsiteX19" fmla="*/ 42130 w 1038457"/>
                    <a:gd name="connsiteY19" fmla="*/ 3193 h 1183642"/>
                    <a:gd name="connsiteX0" fmla="*/ 231 w 1038457"/>
                    <a:gd name="connsiteY0" fmla="*/ 120017 h 1183642"/>
                    <a:gd name="connsiteX1" fmla="*/ 42130 w 1038457"/>
                    <a:gd name="connsiteY1" fmla="*/ 3193 h 1183642"/>
                    <a:gd name="connsiteX2" fmla="*/ 594925 w 1038457"/>
                    <a:gd name="connsiteY2" fmla="*/ 175952 h 1183642"/>
                    <a:gd name="connsiteX3" fmla="*/ 834268 w 1038457"/>
                    <a:gd name="connsiteY3" fmla="*/ 543616 h 1183642"/>
                    <a:gd name="connsiteX4" fmla="*/ 853449 w 1038457"/>
                    <a:gd name="connsiteY4" fmla="*/ 647839 h 1183642"/>
                    <a:gd name="connsiteX5" fmla="*/ 869751 w 1038457"/>
                    <a:gd name="connsiteY5" fmla="*/ 652899 h 1183642"/>
                    <a:gd name="connsiteX6" fmla="*/ 1038457 w 1038457"/>
                    <a:gd name="connsiteY6" fmla="*/ 907417 h 1183642"/>
                    <a:gd name="connsiteX7" fmla="*/ 762232 w 1038457"/>
                    <a:gd name="connsiteY7" fmla="*/ 1183642 h 1183642"/>
                    <a:gd name="connsiteX8" fmla="*/ 507714 w 1038457"/>
                    <a:gd name="connsiteY8" fmla="*/ 1014937 h 1183642"/>
                    <a:gd name="connsiteX9" fmla="*/ 498955 w 1038457"/>
                    <a:gd name="connsiteY9" fmla="*/ 986720 h 1183642"/>
                    <a:gd name="connsiteX10" fmla="*/ 484382 w 1038457"/>
                    <a:gd name="connsiteY10" fmla="*/ 989342 h 1183642"/>
                    <a:gd name="connsiteX11" fmla="*/ 438382 w 1038457"/>
                    <a:gd name="connsiteY11" fmla="*/ 976325 h 1183642"/>
                    <a:gd name="connsiteX12" fmla="*/ 409884 w 1038457"/>
                    <a:gd name="connsiteY12" fmla="*/ 787561 h 1183642"/>
                    <a:gd name="connsiteX13" fmla="*/ 541608 w 1038457"/>
                    <a:gd name="connsiteY13" fmla="*/ 704843 h 1183642"/>
                    <a:gd name="connsiteX14" fmla="*/ 566995 w 1038457"/>
                    <a:gd name="connsiteY14" fmla="*/ 712027 h 1183642"/>
                    <a:gd name="connsiteX15" fmla="*/ 587830 w 1038457"/>
                    <a:gd name="connsiteY15" fmla="*/ 694837 h 1183642"/>
                    <a:gd name="connsiteX16" fmla="*/ 573846 w 1038457"/>
                    <a:gd name="connsiteY16" fmla="*/ 618856 h 1183642"/>
                    <a:gd name="connsiteX17" fmla="*/ 420724 w 1038457"/>
                    <a:gd name="connsiteY17" fmla="*/ 383639 h 1183642"/>
                    <a:gd name="connsiteX18" fmla="*/ 67068 w 1038457"/>
                    <a:gd name="connsiteY18" fmla="*/ 273115 h 1183642"/>
                    <a:gd name="connsiteX19" fmla="*/ 91671 w 1038457"/>
                    <a:gd name="connsiteY19" fmla="*/ 211457 h 1183642"/>
                    <a:gd name="connsiteX0" fmla="*/ 231 w 1038457"/>
                    <a:gd name="connsiteY0" fmla="*/ 120017 h 1183642"/>
                    <a:gd name="connsiteX1" fmla="*/ 42130 w 1038457"/>
                    <a:gd name="connsiteY1" fmla="*/ 3193 h 1183642"/>
                    <a:gd name="connsiteX2" fmla="*/ 594925 w 1038457"/>
                    <a:gd name="connsiteY2" fmla="*/ 175952 h 1183642"/>
                    <a:gd name="connsiteX3" fmla="*/ 834268 w 1038457"/>
                    <a:gd name="connsiteY3" fmla="*/ 543616 h 1183642"/>
                    <a:gd name="connsiteX4" fmla="*/ 853449 w 1038457"/>
                    <a:gd name="connsiteY4" fmla="*/ 647839 h 1183642"/>
                    <a:gd name="connsiteX5" fmla="*/ 869751 w 1038457"/>
                    <a:gd name="connsiteY5" fmla="*/ 652899 h 1183642"/>
                    <a:gd name="connsiteX6" fmla="*/ 1038457 w 1038457"/>
                    <a:gd name="connsiteY6" fmla="*/ 907417 h 1183642"/>
                    <a:gd name="connsiteX7" fmla="*/ 762232 w 1038457"/>
                    <a:gd name="connsiteY7" fmla="*/ 1183642 h 1183642"/>
                    <a:gd name="connsiteX8" fmla="*/ 507714 w 1038457"/>
                    <a:gd name="connsiteY8" fmla="*/ 1014937 h 1183642"/>
                    <a:gd name="connsiteX9" fmla="*/ 498955 w 1038457"/>
                    <a:gd name="connsiteY9" fmla="*/ 986720 h 1183642"/>
                    <a:gd name="connsiteX10" fmla="*/ 484382 w 1038457"/>
                    <a:gd name="connsiteY10" fmla="*/ 989342 h 1183642"/>
                    <a:gd name="connsiteX11" fmla="*/ 438382 w 1038457"/>
                    <a:gd name="connsiteY11" fmla="*/ 976325 h 1183642"/>
                    <a:gd name="connsiteX12" fmla="*/ 409884 w 1038457"/>
                    <a:gd name="connsiteY12" fmla="*/ 787561 h 1183642"/>
                    <a:gd name="connsiteX13" fmla="*/ 541608 w 1038457"/>
                    <a:gd name="connsiteY13" fmla="*/ 704843 h 1183642"/>
                    <a:gd name="connsiteX14" fmla="*/ 566995 w 1038457"/>
                    <a:gd name="connsiteY14" fmla="*/ 712027 h 1183642"/>
                    <a:gd name="connsiteX15" fmla="*/ 587830 w 1038457"/>
                    <a:gd name="connsiteY15" fmla="*/ 694837 h 1183642"/>
                    <a:gd name="connsiteX16" fmla="*/ 573846 w 1038457"/>
                    <a:gd name="connsiteY16" fmla="*/ 618856 h 1183642"/>
                    <a:gd name="connsiteX17" fmla="*/ 420724 w 1038457"/>
                    <a:gd name="connsiteY17" fmla="*/ 383639 h 1183642"/>
                    <a:gd name="connsiteX18" fmla="*/ 67068 w 1038457"/>
                    <a:gd name="connsiteY18" fmla="*/ 273115 h 1183642"/>
                    <a:gd name="connsiteX0" fmla="*/ 0 w 996327"/>
                    <a:gd name="connsiteY0" fmla="*/ 3193 h 1183642"/>
                    <a:gd name="connsiteX1" fmla="*/ 552795 w 996327"/>
                    <a:gd name="connsiteY1" fmla="*/ 175952 h 1183642"/>
                    <a:gd name="connsiteX2" fmla="*/ 792138 w 996327"/>
                    <a:gd name="connsiteY2" fmla="*/ 543616 h 1183642"/>
                    <a:gd name="connsiteX3" fmla="*/ 811319 w 996327"/>
                    <a:gd name="connsiteY3" fmla="*/ 647839 h 1183642"/>
                    <a:gd name="connsiteX4" fmla="*/ 827621 w 996327"/>
                    <a:gd name="connsiteY4" fmla="*/ 652899 h 1183642"/>
                    <a:gd name="connsiteX5" fmla="*/ 996327 w 996327"/>
                    <a:gd name="connsiteY5" fmla="*/ 907417 h 1183642"/>
                    <a:gd name="connsiteX6" fmla="*/ 720102 w 996327"/>
                    <a:gd name="connsiteY6" fmla="*/ 1183642 h 1183642"/>
                    <a:gd name="connsiteX7" fmla="*/ 465584 w 996327"/>
                    <a:gd name="connsiteY7" fmla="*/ 1014937 h 1183642"/>
                    <a:gd name="connsiteX8" fmla="*/ 456825 w 996327"/>
                    <a:gd name="connsiteY8" fmla="*/ 986720 h 1183642"/>
                    <a:gd name="connsiteX9" fmla="*/ 442252 w 996327"/>
                    <a:gd name="connsiteY9" fmla="*/ 989342 h 1183642"/>
                    <a:gd name="connsiteX10" fmla="*/ 396252 w 996327"/>
                    <a:gd name="connsiteY10" fmla="*/ 976325 h 1183642"/>
                    <a:gd name="connsiteX11" fmla="*/ 367754 w 996327"/>
                    <a:gd name="connsiteY11" fmla="*/ 787561 h 1183642"/>
                    <a:gd name="connsiteX12" fmla="*/ 499478 w 996327"/>
                    <a:gd name="connsiteY12" fmla="*/ 704843 h 1183642"/>
                    <a:gd name="connsiteX13" fmla="*/ 524865 w 996327"/>
                    <a:gd name="connsiteY13" fmla="*/ 712027 h 1183642"/>
                    <a:gd name="connsiteX14" fmla="*/ 545700 w 996327"/>
                    <a:gd name="connsiteY14" fmla="*/ 694837 h 1183642"/>
                    <a:gd name="connsiteX15" fmla="*/ 531716 w 996327"/>
                    <a:gd name="connsiteY15" fmla="*/ 618856 h 1183642"/>
                    <a:gd name="connsiteX16" fmla="*/ 378594 w 996327"/>
                    <a:gd name="connsiteY16" fmla="*/ 383639 h 1183642"/>
                    <a:gd name="connsiteX17" fmla="*/ 24938 w 996327"/>
                    <a:gd name="connsiteY17" fmla="*/ 273115 h 1183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996327" h="1183642">
                      <a:moveTo>
                        <a:pt x="0" y="3193"/>
                      </a:moveTo>
                      <a:cubicBezTo>
                        <a:pt x="199934" y="-15279"/>
                        <a:pt x="398959" y="46920"/>
                        <a:pt x="552795" y="175952"/>
                      </a:cubicBezTo>
                      <a:cubicBezTo>
                        <a:pt x="668172" y="272726"/>
                        <a:pt x="750953" y="401074"/>
                        <a:pt x="792138" y="543616"/>
                      </a:cubicBezTo>
                      <a:lnTo>
                        <a:pt x="811319" y="647839"/>
                      </a:lnTo>
                      <a:lnTo>
                        <a:pt x="827621" y="652899"/>
                      </a:lnTo>
                      <a:cubicBezTo>
                        <a:pt x="926763" y="694833"/>
                        <a:pt x="996327" y="793001"/>
                        <a:pt x="996327" y="907417"/>
                      </a:cubicBezTo>
                      <a:cubicBezTo>
                        <a:pt x="996327" y="1059972"/>
                        <a:pt x="872657" y="1183642"/>
                        <a:pt x="720102" y="1183642"/>
                      </a:cubicBezTo>
                      <a:cubicBezTo>
                        <a:pt x="605686" y="1183642"/>
                        <a:pt x="507517" y="1114078"/>
                        <a:pt x="465584" y="1014937"/>
                      </a:cubicBezTo>
                      <a:lnTo>
                        <a:pt x="456825" y="986720"/>
                      </a:lnTo>
                      <a:lnTo>
                        <a:pt x="442252" y="989342"/>
                      </a:lnTo>
                      <a:cubicBezTo>
                        <a:pt x="426140" y="988759"/>
                        <a:pt x="410489" y="984545"/>
                        <a:pt x="396252" y="976325"/>
                      </a:cubicBezTo>
                      <a:cubicBezTo>
                        <a:pt x="339305" y="943447"/>
                        <a:pt x="326546" y="858934"/>
                        <a:pt x="367754" y="787561"/>
                      </a:cubicBezTo>
                      <a:cubicBezTo>
                        <a:pt x="398659" y="734031"/>
                        <a:pt x="451143" y="703095"/>
                        <a:pt x="499478" y="704843"/>
                      </a:cubicBezTo>
                      <a:lnTo>
                        <a:pt x="524865" y="712027"/>
                      </a:lnTo>
                      <a:lnTo>
                        <a:pt x="545700" y="694837"/>
                      </a:lnTo>
                      <a:lnTo>
                        <a:pt x="531716" y="618856"/>
                      </a:lnTo>
                      <a:cubicBezTo>
                        <a:pt x="505367" y="527663"/>
                        <a:pt x="452408" y="445552"/>
                        <a:pt x="378594" y="383639"/>
                      </a:cubicBezTo>
                      <a:cubicBezTo>
                        <a:pt x="280176" y="301089"/>
                        <a:pt x="152848" y="261297"/>
                        <a:pt x="24938" y="273115"/>
                      </a:cubicBezTo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 cap="rnd">
                  <a:solidFill>
                    <a:schemeClr val="tx1"/>
                  </a:solidFill>
                  <a:round/>
                  <a:extLst>
                    <a:ext uri="{C807C97D-BFC1-408E-A445-0C87EB9F89A2}">
                      <ask:lineSketchStyleProps xmlns:ask="http://schemas.microsoft.com/office/drawing/2018/sketchyshapes" sd="1636481578">
                        <a:custGeom>
                          <a:avLst/>
                          <a:gdLst>
                            <a:gd name="connsiteX0" fmla="*/ 0 w 996327"/>
                            <a:gd name="connsiteY0" fmla="*/ 3193 h 1183642"/>
                            <a:gd name="connsiteX1" fmla="*/ 552795 w 996327"/>
                            <a:gd name="connsiteY1" fmla="*/ 175952 h 1183642"/>
                            <a:gd name="connsiteX2" fmla="*/ 792138 w 996327"/>
                            <a:gd name="connsiteY2" fmla="*/ 543616 h 1183642"/>
                            <a:gd name="connsiteX3" fmla="*/ 811319 w 996327"/>
                            <a:gd name="connsiteY3" fmla="*/ 647839 h 1183642"/>
                            <a:gd name="connsiteX4" fmla="*/ 827621 w 996327"/>
                            <a:gd name="connsiteY4" fmla="*/ 652899 h 1183642"/>
                            <a:gd name="connsiteX5" fmla="*/ 996327 w 996327"/>
                            <a:gd name="connsiteY5" fmla="*/ 907417 h 1183642"/>
                            <a:gd name="connsiteX6" fmla="*/ 720102 w 996327"/>
                            <a:gd name="connsiteY6" fmla="*/ 1183642 h 1183642"/>
                            <a:gd name="connsiteX7" fmla="*/ 465584 w 996327"/>
                            <a:gd name="connsiteY7" fmla="*/ 1014937 h 1183642"/>
                            <a:gd name="connsiteX8" fmla="*/ 456825 w 996327"/>
                            <a:gd name="connsiteY8" fmla="*/ 986720 h 1183642"/>
                            <a:gd name="connsiteX9" fmla="*/ 442252 w 996327"/>
                            <a:gd name="connsiteY9" fmla="*/ 989342 h 1183642"/>
                            <a:gd name="connsiteX10" fmla="*/ 396252 w 996327"/>
                            <a:gd name="connsiteY10" fmla="*/ 976325 h 1183642"/>
                            <a:gd name="connsiteX11" fmla="*/ 367754 w 996327"/>
                            <a:gd name="connsiteY11" fmla="*/ 787561 h 1183642"/>
                            <a:gd name="connsiteX12" fmla="*/ 499478 w 996327"/>
                            <a:gd name="connsiteY12" fmla="*/ 704843 h 1183642"/>
                            <a:gd name="connsiteX13" fmla="*/ 524865 w 996327"/>
                            <a:gd name="connsiteY13" fmla="*/ 712027 h 1183642"/>
                            <a:gd name="connsiteX14" fmla="*/ 545700 w 996327"/>
                            <a:gd name="connsiteY14" fmla="*/ 694837 h 1183642"/>
                            <a:gd name="connsiteX15" fmla="*/ 531716 w 996327"/>
                            <a:gd name="connsiteY15" fmla="*/ 618856 h 1183642"/>
                            <a:gd name="connsiteX16" fmla="*/ 378594 w 996327"/>
                            <a:gd name="connsiteY16" fmla="*/ 383639 h 1183642"/>
                            <a:gd name="connsiteX17" fmla="*/ 24938 w 996327"/>
                            <a:gd name="connsiteY17" fmla="*/ 273115 h 118364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</a:cxnLst>
                          <a:rect l="l" t="t" r="r" b="b"/>
                          <a:pathLst>
                            <a:path w="996327" h="1183642" fill="none" extrusionOk="0">
                              <a:moveTo>
                                <a:pt x="0" y="3193"/>
                              </a:moveTo>
                              <a:cubicBezTo>
                                <a:pt x="212716" y="-15129"/>
                                <a:pt x="429433" y="66646"/>
                                <a:pt x="552795" y="175952"/>
                              </a:cubicBezTo>
                              <a:cubicBezTo>
                                <a:pt x="664656" y="273629"/>
                                <a:pt x="725404" y="378520"/>
                                <a:pt x="792138" y="543616"/>
                              </a:cubicBezTo>
                              <a:cubicBezTo>
                                <a:pt x="804970" y="583255"/>
                                <a:pt x="801413" y="598342"/>
                                <a:pt x="811319" y="647839"/>
                              </a:cubicBezTo>
                              <a:cubicBezTo>
                                <a:pt x="817399" y="647728"/>
                                <a:pt x="821391" y="651949"/>
                                <a:pt x="827621" y="652899"/>
                              </a:cubicBezTo>
                              <a:cubicBezTo>
                                <a:pt x="952674" y="693900"/>
                                <a:pt x="1008504" y="783025"/>
                                <a:pt x="996327" y="907417"/>
                              </a:cubicBezTo>
                              <a:cubicBezTo>
                                <a:pt x="1027566" y="1048046"/>
                                <a:pt x="901889" y="1214932"/>
                                <a:pt x="720102" y="1183642"/>
                              </a:cubicBezTo>
                              <a:cubicBezTo>
                                <a:pt x="610844" y="1176002"/>
                                <a:pt x="490722" y="1105350"/>
                                <a:pt x="465584" y="1014937"/>
                              </a:cubicBezTo>
                              <a:cubicBezTo>
                                <a:pt x="458491" y="1001860"/>
                                <a:pt x="459959" y="996377"/>
                                <a:pt x="456825" y="986720"/>
                              </a:cubicBezTo>
                              <a:cubicBezTo>
                                <a:pt x="453747" y="987606"/>
                                <a:pt x="447765" y="986690"/>
                                <a:pt x="442252" y="989342"/>
                              </a:cubicBezTo>
                              <a:cubicBezTo>
                                <a:pt x="426064" y="988175"/>
                                <a:pt x="413746" y="984430"/>
                                <a:pt x="396252" y="976325"/>
                              </a:cubicBezTo>
                              <a:cubicBezTo>
                                <a:pt x="351426" y="940222"/>
                                <a:pt x="336788" y="848044"/>
                                <a:pt x="367754" y="787561"/>
                              </a:cubicBezTo>
                              <a:cubicBezTo>
                                <a:pt x="402317" y="737026"/>
                                <a:pt x="449104" y="712422"/>
                                <a:pt x="499478" y="704843"/>
                              </a:cubicBezTo>
                              <a:cubicBezTo>
                                <a:pt x="510146" y="705239"/>
                                <a:pt x="514417" y="711965"/>
                                <a:pt x="524865" y="712027"/>
                              </a:cubicBezTo>
                              <a:cubicBezTo>
                                <a:pt x="528398" y="707119"/>
                                <a:pt x="536856" y="704617"/>
                                <a:pt x="545700" y="694837"/>
                              </a:cubicBezTo>
                              <a:cubicBezTo>
                                <a:pt x="535983" y="666890"/>
                                <a:pt x="540887" y="656237"/>
                                <a:pt x="531716" y="618856"/>
                              </a:cubicBezTo>
                              <a:cubicBezTo>
                                <a:pt x="519222" y="515266"/>
                                <a:pt x="460640" y="434629"/>
                                <a:pt x="378594" y="383639"/>
                              </a:cubicBezTo>
                              <a:cubicBezTo>
                                <a:pt x="281722" y="295937"/>
                                <a:pt x="164433" y="262097"/>
                                <a:pt x="24938" y="273115"/>
                              </a:cubicBezTo>
                            </a:path>
                            <a:path w="996327" h="1183642" stroke="0" extrusionOk="0">
                              <a:moveTo>
                                <a:pt x="0" y="3193"/>
                              </a:moveTo>
                              <a:cubicBezTo>
                                <a:pt x="218401" y="33781"/>
                                <a:pt x="440825" y="30736"/>
                                <a:pt x="552795" y="175952"/>
                              </a:cubicBezTo>
                              <a:cubicBezTo>
                                <a:pt x="677091" y="278285"/>
                                <a:pt x="772430" y="395215"/>
                                <a:pt x="792138" y="543616"/>
                              </a:cubicBezTo>
                              <a:cubicBezTo>
                                <a:pt x="808106" y="576680"/>
                                <a:pt x="797957" y="622013"/>
                                <a:pt x="811319" y="647839"/>
                              </a:cubicBezTo>
                              <a:cubicBezTo>
                                <a:pt x="817355" y="647938"/>
                                <a:pt x="819146" y="652009"/>
                                <a:pt x="827621" y="652899"/>
                              </a:cubicBezTo>
                              <a:cubicBezTo>
                                <a:pt x="918650" y="702301"/>
                                <a:pt x="997376" y="808147"/>
                                <a:pt x="996327" y="907417"/>
                              </a:cubicBezTo>
                              <a:cubicBezTo>
                                <a:pt x="1026453" y="1057160"/>
                                <a:pt x="882477" y="1150418"/>
                                <a:pt x="720102" y="1183642"/>
                              </a:cubicBezTo>
                              <a:cubicBezTo>
                                <a:pt x="598035" y="1176268"/>
                                <a:pt x="511288" y="1113020"/>
                                <a:pt x="465584" y="1014937"/>
                              </a:cubicBezTo>
                              <a:cubicBezTo>
                                <a:pt x="461094" y="1002265"/>
                                <a:pt x="459926" y="996626"/>
                                <a:pt x="456825" y="986720"/>
                              </a:cubicBezTo>
                              <a:cubicBezTo>
                                <a:pt x="451639" y="988972"/>
                                <a:pt x="445295" y="987942"/>
                                <a:pt x="442252" y="989342"/>
                              </a:cubicBezTo>
                              <a:cubicBezTo>
                                <a:pt x="422182" y="988729"/>
                                <a:pt x="410351" y="983152"/>
                                <a:pt x="396252" y="976325"/>
                              </a:cubicBezTo>
                              <a:cubicBezTo>
                                <a:pt x="326935" y="934098"/>
                                <a:pt x="311835" y="845032"/>
                                <a:pt x="367754" y="787561"/>
                              </a:cubicBezTo>
                              <a:cubicBezTo>
                                <a:pt x="398390" y="737587"/>
                                <a:pt x="451183" y="710494"/>
                                <a:pt x="499478" y="704843"/>
                              </a:cubicBezTo>
                              <a:cubicBezTo>
                                <a:pt x="507992" y="707029"/>
                                <a:pt x="512128" y="711307"/>
                                <a:pt x="524865" y="712027"/>
                              </a:cubicBezTo>
                              <a:cubicBezTo>
                                <a:pt x="528868" y="706242"/>
                                <a:pt x="540655" y="702628"/>
                                <a:pt x="545700" y="694837"/>
                              </a:cubicBezTo>
                              <a:cubicBezTo>
                                <a:pt x="539044" y="676036"/>
                                <a:pt x="537242" y="648604"/>
                                <a:pt x="531716" y="618856"/>
                              </a:cubicBezTo>
                              <a:cubicBezTo>
                                <a:pt x="511534" y="532895"/>
                                <a:pt x="453960" y="463278"/>
                                <a:pt x="378594" y="383639"/>
                              </a:cubicBezTo>
                              <a:cubicBezTo>
                                <a:pt x="264231" y="302871"/>
                                <a:pt x="159757" y="263236"/>
                                <a:pt x="24938" y="273115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E4A3006C-4F7B-82DC-DAE9-94B34F1FAC40}"/>
                    </a:ext>
                  </a:extLst>
                </p:cNvPr>
                <p:cNvSpPr/>
                <p:nvPr/>
              </p:nvSpPr>
              <p:spPr>
                <a:xfrm>
                  <a:off x="-214885" y="3869448"/>
                  <a:ext cx="71438" cy="54769"/>
                </a:xfrm>
                <a:custGeom>
                  <a:avLst/>
                  <a:gdLst>
                    <a:gd name="connsiteX0" fmla="*/ 0 w 92869"/>
                    <a:gd name="connsiteY0" fmla="*/ 73819 h 73819"/>
                    <a:gd name="connsiteX1" fmla="*/ 45244 w 92869"/>
                    <a:gd name="connsiteY1" fmla="*/ 9525 h 73819"/>
                    <a:gd name="connsiteX2" fmla="*/ 92869 w 92869"/>
                    <a:gd name="connsiteY2" fmla="*/ 0 h 73819"/>
                    <a:gd name="connsiteX0" fmla="*/ 0 w 92869"/>
                    <a:gd name="connsiteY0" fmla="*/ 75387 h 75387"/>
                    <a:gd name="connsiteX1" fmla="*/ 45244 w 92869"/>
                    <a:gd name="connsiteY1" fmla="*/ 11093 h 75387"/>
                    <a:gd name="connsiteX2" fmla="*/ 92869 w 92869"/>
                    <a:gd name="connsiteY2" fmla="*/ 1568 h 75387"/>
                    <a:gd name="connsiteX0" fmla="*/ 0 w 92869"/>
                    <a:gd name="connsiteY0" fmla="*/ 73819 h 73819"/>
                    <a:gd name="connsiteX1" fmla="*/ 40482 w 92869"/>
                    <a:gd name="connsiteY1" fmla="*/ 19050 h 73819"/>
                    <a:gd name="connsiteX2" fmla="*/ 92869 w 92869"/>
                    <a:gd name="connsiteY2" fmla="*/ 0 h 73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2869" h="73819">
                      <a:moveTo>
                        <a:pt x="0" y="73819"/>
                      </a:moveTo>
                      <a:cubicBezTo>
                        <a:pt x="15081" y="52388"/>
                        <a:pt x="19844" y="38894"/>
                        <a:pt x="40482" y="19050"/>
                      </a:cubicBezTo>
                      <a:cubicBezTo>
                        <a:pt x="61120" y="-794"/>
                        <a:pt x="76994" y="3175"/>
                        <a:pt x="92869" y="0"/>
                      </a:cubicBez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extLst>
                    <a:ext uri="{C807C97D-BFC1-408E-A445-0C87EB9F89A2}">
                      <ask:lineSketchStyleProps xmlns:ask="http://schemas.microsoft.com/office/drawing/2018/sketchyshapes" sd="4100818842">
                        <a:custGeom>
                          <a:avLst/>
                          <a:gdLst>
                            <a:gd name="connsiteX0" fmla="*/ 0 w 71438"/>
                            <a:gd name="connsiteY0" fmla="*/ 54769 h 54769"/>
                            <a:gd name="connsiteX1" fmla="*/ 31140 w 71438"/>
                            <a:gd name="connsiteY1" fmla="*/ 14133 h 54769"/>
                            <a:gd name="connsiteX2" fmla="*/ 71438 w 71438"/>
                            <a:gd name="connsiteY2" fmla="*/ 0 h 5476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71438" h="54769" extrusionOk="0">
                              <a:moveTo>
                                <a:pt x="0" y="54769"/>
                              </a:moveTo>
                              <a:cubicBezTo>
                                <a:pt x="11654" y="37635"/>
                                <a:pt x="14973" y="27413"/>
                                <a:pt x="31140" y="14133"/>
                              </a:cubicBezTo>
                              <a:cubicBezTo>
                                <a:pt x="45897" y="714"/>
                                <a:pt x="59546" y="2175"/>
                                <a:pt x="71438" y="0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7" name="楕円 321">
                <a:extLst>
                  <a:ext uri="{FF2B5EF4-FFF2-40B4-BE49-F238E27FC236}">
                    <a16:creationId xmlns:a16="http://schemas.microsoft.com/office/drawing/2014/main" id="{B70D7657-4569-3396-C5CE-65A252E2B2A5}"/>
                  </a:ext>
                </a:extLst>
              </p:cNvPr>
              <p:cNvSpPr/>
              <p:nvPr/>
            </p:nvSpPr>
            <p:spPr>
              <a:xfrm rot="13500000">
                <a:off x="-3334314" y="2079996"/>
                <a:ext cx="247850" cy="366871"/>
              </a:xfrm>
              <a:custGeom>
                <a:avLst/>
                <a:gdLst>
                  <a:gd name="connsiteX0" fmla="*/ 0 w 436368"/>
                  <a:gd name="connsiteY0" fmla="*/ 218184 h 436368"/>
                  <a:gd name="connsiteX1" fmla="*/ 218184 w 436368"/>
                  <a:gd name="connsiteY1" fmla="*/ 0 h 436368"/>
                  <a:gd name="connsiteX2" fmla="*/ 436368 w 436368"/>
                  <a:gd name="connsiteY2" fmla="*/ 218184 h 436368"/>
                  <a:gd name="connsiteX3" fmla="*/ 218184 w 436368"/>
                  <a:gd name="connsiteY3" fmla="*/ 436368 h 436368"/>
                  <a:gd name="connsiteX4" fmla="*/ 0 w 436368"/>
                  <a:gd name="connsiteY4" fmla="*/ 218184 h 43636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6368" h="645918">
                    <a:moveTo>
                      <a:pt x="0" y="427734"/>
                    </a:moveTo>
                    <a:cubicBezTo>
                      <a:pt x="0" y="320081"/>
                      <a:pt x="126259" y="219075"/>
                      <a:pt x="218184" y="0"/>
                    </a:cubicBezTo>
                    <a:cubicBezTo>
                      <a:pt x="338684" y="209550"/>
                      <a:pt x="436368" y="307234"/>
                      <a:pt x="436368" y="427734"/>
                    </a:cubicBezTo>
                    <a:cubicBezTo>
                      <a:pt x="436368" y="548234"/>
                      <a:pt x="338684" y="645918"/>
                      <a:pt x="218184" y="645918"/>
                    </a:cubicBezTo>
                    <a:cubicBezTo>
                      <a:pt x="97684" y="645918"/>
                      <a:pt x="0" y="535387"/>
                      <a:pt x="0" y="427734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3041326015">
                      <a:custGeom>
                        <a:avLst/>
                        <a:gdLst>
                          <a:gd name="connsiteX0" fmla="*/ 0 w 247850"/>
                          <a:gd name="connsiteY0" fmla="*/ 242946 h 366871"/>
                          <a:gd name="connsiteX1" fmla="*/ 123925 w 247850"/>
                          <a:gd name="connsiteY1" fmla="*/ 0 h 366871"/>
                          <a:gd name="connsiteX2" fmla="*/ 247850 w 247850"/>
                          <a:gd name="connsiteY2" fmla="*/ 242946 h 366871"/>
                          <a:gd name="connsiteX3" fmla="*/ 123925 w 247850"/>
                          <a:gd name="connsiteY3" fmla="*/ 366871 h 366871"/>
                          <a:gd name="connsiteX4" fmla="*/ 0 w 247850"/>
                          <a:gd name="connsiteY4" fmla="*/ 242946 h 36687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47850" h="366871" fill="none" extrusionOk="0">
                            <a:moveTo>
                              <a:pt x="0" y="242946"/>
                            </a:moveTo>
                            <a:cubicBezTo>
                              <a:pt x="-2446" y="173251"/>
                              <a:pt x="68415" y="122861"/>
                              <a:pt x="123925" y="0"/>
                            </a:cubicBezTo>
                            <a:cubicBezTo>
                              <a:pt x="185487" y="115599"/>
                              <a:pt x="253355" y="182364"/>
                              <a:pt x="247850" y="242946"/>
                            </a:cubicBezTo>
                            <a:cubicBezTo>
                              <a:pt x="251634" y="298697"/>
                              <a:pt x="180957" y="352783"/>
                              <a:pt x="123925" y="366871"/>
                            </a:cubicBezTo>
                            <a:cubicBezTo>
                              <a:pt x="43355" y="357929"/>
                              <a:pt x="1703" y="307088"/>
                              <a:pt x="0" y="242946"/>
                            </a:cubicBezTo>
                            <a:close/>
                          </a:path>
                          <a:path w="247850" h="366871" stroke="0" extrusionOk="0">
                            <a:moveTo>
                              <a:pt x="0" y="242946"/>
                            </a:moveTo>
                            <a:cubicBezTo>
                              <a:pt x="-19590" y="175936"/>
                              <a:pt x="96587" y="135111"/>
                              <a:pt x="123925" y="0"/>
                            </a:cubicBezTo>
                            <a:cubicBezTo>
                              <a:pt x="198719" y="124663"/>
                              <a:pt x="241636" y="180511"/>
                              <a:pt x="247850" y="242946"/>
                            </a:cubicBezTo>
                            <a:cubicBezTo>
                              <a:pt x="240520" y="292928"/>
                              <a:pt x="190473" y="378447"/>
                              <a:pt x="123925" y="366871"/>
                            </a:cubicBezTo>
                            <a:cubicBezTo>
                              <a:pt x="72370" y="367677"/>
                              <a:pt x="-5939" y="298799"/>
                              <a:pt x="0" y="242946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8" name="楕円 321">
                <a:extLst>
                  <a:ext uri="{FF2B5EF4-FFF2-40B4-BE49-F238E27FC236}">
                    <a16:creationId xmlns:a16="http://schemas.microsoft.com/office/drawing/2014/main" id="{C8785A4B-7BAA-7B46-96E7-AAFE09FE05AD}"/>
                  </a:ext>
                </a:extLst>
              </p:cNvPr>
              <p:cNvSpPr/>
              <p:nvPr/>
            </p:nvSpPr>
            <p:spPr>
              <a:xfrm rot="16200000">
                <a:off x="-3090722" y="2450536"/>
                <a:ext cx="247850" cy="366871"/>
              </a:xfrm>
              <a:custGeom>
                <a:avLst/>
                <a:gdLst>
                  <a:gd name="connsiteX0" fmla="*/ 0 w 436368"/>
                  <a:gd name="connsiteY0" fmla="*/ 218184 h 436368"/>
                  <a:gd name="connsiteX1" fmla="*/ 218184 w 436368"/>
                  <a:gd name="connsiteY1" fmla="*/ 0 h 436368"/>
                  <a:gd name="connsiteX2" fmla="*/ 436368 w 436368"/>
                  <a:gd name="connsiteY2" fmla="*/ 218184 h 436368"/>
                  <a:gd name="connsiteX3" fmla="*/ 218184 w 436368"/>
                  <a:gd name="connsiteY3" fmla="*/ 436368 h 436368"/>
                  <a:gd name="connsiteX4" fmla="*/ 0 w 436368"/>
                  <a:gd name="connsiteY4" fmla="*/ 218184 h 43636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6368" h="645918">
                    <a:moveTo>
                      <a:pt x="0" y="427734"/>
                    </a:moveTo>
                    <a:cubicBezTo>
                      <a:pt x="0" y="320081"/>
                      <a:pt x="126259" y="219075"/>
                      <a:pt x="218184" y="0"/>
                    </a:cubicBezTo>
                    <a:cubicBezTo>
                      <a:pt x="338684" y="209550"/>
                      <a:pt x="436368" y="307234"/>
                      <a:pt x="436368" y="427734"/>
                    </a:cubicBezTo>
                    <a:cubicBezTo>
                      <a:pt x="436368" y="548234"/>
                      <a:pt x="338684" y="645918"/>
                      <a:pt x="218184" y="645918"/>
                    </a:cubicBezTo>
                    <a:cubicBezTo>
                      <a:pt x="97684" y="645918"/>
                      <a:pt x="0" y="535387"/>
                      <a:pt x="0" y="427734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2116532637">
                      <a:custGeom>
                        <a:avLst/>
                        <a:gdLst>
                          <a:gd name="connsiteX0" fmla="*/ 0 w 247850"/>
                          <a:gd name="connsiteY0" fmla="*/ 242946 h 366871"/>
                          <a:gd name="connsiteX1" fmla="*/ 123925 w 247850"/>
                          <a:gd name="connsiteY1" fmla="*/ 0 h 366871"/>
                          <a:gd name="connsiteX2" fmla="*/ 247850 w 247850"/>
                          <a:gd name="connsiteY2" fmla="*/ 242946 h 366871"/>
                          <a:gd name="connsiteX3" fmla="*/ 123925 w 247850"/>
                          <a:gd name="connsiteY3" fmla="*/ 366871 h 366871"/>
                          <a:gd name="connsiteX4" fmla="*/ 0 w 247850"/>
                          <a:gd name="connsiteY4" fmla="*/ 242946 h 36687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47850" h="366871" fill="none" extrusionOk="0">
                            <a:moveTo>
                              <a:pt x="0" y="242946"/>
                            </a:moveTo>
                            <a:cubicBezTo>
                              <a:pt x="-5474" y="157378"/>
                              <a:pt x="50426" y="112276"/>
                              <a:pt x="123925" y="0"/>
                            </a:cubicBezTo>
                            <a:cubicBezTo>
                              <a:pt x="201742" y="128713"/>
                              <a:pt x="254393" y="182073"/>
                              <a:pt x="247850" y="242946"/>
                            </a:cubicBezTo>
                            <a:cubicBezTo>
                              <a:pt x="259788" y="307144"/>
                              <a:pt x="185001" y="368472"/>
                              <a:pt x="123925" y="366871"/>
                            </a:cubicBezTo>
                            <a:cubicBezTo>
                              <a:pt x="61407" y="372397"/>
                              <a:pt x="-2839" y="305026"/>
                              <a:pt x="0" y="242946"/>
                            </a:cubicBezTo>
                            <a:close/>
                          </a:path>
                          <a:path w="247850" h="366871" stroke="0" extrusionOk="0">
                            <a:moveTo>
                              <a:pt x="0" y="242946"/>
                            </a:moveTo>
                            <a:cubicBezTo>
                              <a:pt x="-10399" y="186863"/>
                              <a:pt x="64465" y="108068"/>
                              <a:pt x="123925" y="0"/>
                            </a:cubicBezTo>
                            <a:cubicBezTo>
                              <a:pt x="186291" y="114694"/>
                              <a:pt x="252158" y="159361"/>
                              <a:pt x="247850" y="242946"/>
                            </a:cubicBezTo>
                            <a:cubicBezTo>
                              <a:pt x="249078" y="312741"/>
                              <a:pt x="185225" y="374022"/>
                              <a:pt x="123925" y="366871"/>
                            </a:cubicBezTo>
                            <a:cubicBezTo>
                              <a:pt x="61243" y="364038"/>
                              <a:pt x="-2610" y="301261"/>
                              <a:pt x="0" y="242946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楕円 321">
                <a:extLst>
                  <a:ext uri="{FF2B5EF4-FFF2-40B4-BE49-F238E27FC236}">
                    <a16:creationId xmlns:a16="http://schemas.microsoft.com/office/drawing/2014/main" id="{62037513-0676-FDB3-1AF1-FC643499ABD0}"/>
                  </a:ext>
                </a:extLst>
              </p:cNvPr>
              <p:cNvSpPr/>
              <p:nvPr/>
            </p:nvSpPr>
            <p:spPr>
              <a:xfrm rot="8100000" flipH="1">
                <a:off x="-6135341" y="2079995"/>
                <a:ext cx="247850" cy="366871"/>
              </a:xfrm>
              <a:custGeom>
                <a:avLst/>
                <a:gdLst>
                  <a:gd name="connsiteX0" fmla="*/ 0 w 436368"/>
                  <a:gd name="connsiteY0" fmla="*/ 218184 h 436368"/>
                  <a:gd name="connsiteX1" fmla="*/ 218184 w 436368"/>
                  <a:gd name="connsiteY1" fmla="*/ 0 h 436368"/>
                  <a:gd name="connsiteX2" fmla="*/ 436368 w 436368"/>
                  <a:gd name="connsiteY2" fmla="*/ 218184 h 436368"/>
                  <a:gd name="connsiteX3" fmla="*/ 218184 w 436368"/>
                  <a:gd name="connsiteY3" fmla="*/ 436368 h 436368"/>
                  <a:gd name="connsiteX4" fmla="*/ 0 w 436368"/>
                  <a:gd name="connsiteY4" fmla="*/ 218184 h 43636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6368" h="645918">
                    <a:moveTo>
                      <a:pt x="0" y="427734"/>
                    </a:moveTo>
                    <a:cubicBezTo>
                      <a:pt x="0" y="320081"/>
                      <a:pt x="126259" y="219075"/>
                      <a:pt x="218184" y="0"/>
                    </a:cubicBezTo>
                    <a:cubicBezTo>
                      <a:pt x="338684" y="209550"/>
                      <a:pt x="436368" y="307234"/>
                      <a:pt x="436368" y="427734"/>
                    </a:cubicBezTo>
                    <a:cubicBezTo>
                      <a:pt x="436368" y="548234"/>
                      <a:pt x="338684" y="645918"/>
                      <a:pt x="218184" y="645918"/>
                    </a:cubicBezTo>
                    <a:cubicBezTo>
                      <a:pt x="97684" y="645918"/>
                      <a:pt x="0" y="535387"/>
                      <a:pt x="0" y="427734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717011195">
                      <a:custGeom>
                        <a:avLst/>
                        <a:gdLst>
                          <a:gd name="connsiteX0" fmla="*/ 0 w 247850"/>
                          <a:gd name="connsiteY0" fmla="*/ 242946 h 366871"/>
                          <a:gd name="connsiteX1" fmla="*/ 123925 w 247850"/>
                          <a:gd name="connsiteY1" fmla="*/ 0 h 366871"/>
                          <a:gd name="connsiteX2" fmla="*/ 247850 w 247850"/>
                          <a:gd name="connsiteY2" fmla="*/ 242946 h 366871"/>
                          <a:gd name="connsiteX3" fmla="*/ 123925 w 247850"/>
                          <a:gd name="connsiteY3" fmla="*/ 366871 h 366871"/>
                          <a:gd name="connsiteX4" fmla="*/ 0 w 247850"/>
                          <a:gd name="connsiteY4" fmla="*/ 242946 h 36687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47850" h="366871" fill="none" extrusionOk="0">
                            <a:moveTo>
                              <a:pt x="0" y="242946"/>
                            </a:moveTo>
                            <a:cubicBezTo>
                              <a:pt x="11138" y="184896"/>
                              <a:pt x="90630" y="129823"/>
                              <a:pt x="123925" y="0"/>
                            </a:cubicBezTo>
                            <a:cubicBezTo>
                              <a:pt x="179017" y="114510"/>
                              <a:pt x="260362" y="166895"/>
                              <a:pt x="247850" y="242946"/>
                            </a:cubicBezTo>
                            <a:cubicBezTo>
                              <a:pt x="256823" y="296789"/>
                              <a:pt x="188579" y="385297"/>
                              <a:pt x="123925" y="366871"/>
                            </a:cubicBezTo>
                            <a:cubicBezTo>
                              <a:pt x="64745" y="380946"/>
                              <a:pt x="-18009" y="301442"/>
                              <a:pt x="0" y="242946"/>
                            </a:cubicBezTo>
                            <a:close/>
                          </a:path>
                          <a:path w="247850" h="366871" stroke="0" extrusionOk="0">
                            <a:moveTo>
                              <a:pt x="0" y="242946"/>
                            </a:moveTo>
                            <a:cubicBezTo>
                              <a:pt x="1621" y="179589"/>
                              <a:pt x="93396" y="109042"/>
                              <a:pt x="123925" y="0"/>
                            </a:cubicBezTo>
                            <a:cubicBezTo>
                              <a:pt x="201696" y="121716"/>
                              <a:pt x="245904" y="177326"/>
                              <a:pt x="247850" y="242946"/>
                            </a:cubicBezTo>
                            <a:cubicBezTo>
                              <a:pt x="246623" y="324045"/>
                              <a:pt x="193881" y="363652"/>
                              <a:pt x="123925" y="366871"/>
                            </a:cubicBezTo>
                            <a:cubicBezTo>
                              <a:pt x="63722" y="370617"/>
                              <a:pt x="-14398" y="315152"/>
                              <a:pt x="0" y="242946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楕円 321">
                <a:extLst>
                  <a:ext uri="{FF2B5EF4-FFF2-40B4-BE49-F238E27FC236}">
                    <a16:creationId xmlns:a16="http://schemas.microsoft.com/office/drawing/2014/main" id="{1805E5E3-D176-9616-D3A3-7BD6687ACE1D}"/>
                  </a:ext>
                </a:extLst>
              </p:cNvPr>
              <p:cNvSpPr/>
              <p:nvPr/>
            </p:nvSpPr>
            <p:spPr>
              <a:xfrm rot="5400000" flipH="1">
                <a:off x="-6416420" y="2450536"/>
                <a:ext cx="247850" cy="366871"/>
              </a:xfrm>
              <a:custGeom>
                <a:avLst/>
                <a:gdLst>
                  <a:gd name="connsiteX0" fmla="*/ 0 w 436368"/>
                  <a:gd name="connsiteY0" fmla="*/ 218184 h 436368"/>
                  <a:gd name="connsiteX1" fmla="*/ 218184 w 436368"/>
                  <a:gd name="connsiteY1" fmla="*/ 0 h 436368"/>
                  <a:gd name="connsiteX2" fmla="*/ 436368 w 436368"/>
                  <a:gd name="connsiteY2" fmla="*/ 218184 h 436368"/>
                  <a:gd name="connsiteX3" fmla="*/ 218184 w 436368"/>
                  <a:gd name="connsiteY3" fmla="*/ 436368 h 436368"/>
                  <a:gd name="connsiteX4" fmla="*/ 0 w 436368"/>
                  <a:gd name="connsiteY4" fmla="*/ 218184 h 43636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6368" h="645918">
                    <a:moveTo>
                      <a:pt x="0" y="427734"/>
                    </a:moveTo>
                    <a:cubicBezTo>
                      <a:pt x="0" y="320081"/>
                      <a:pt x="126259" y="219075"/>
                      <a:pt x="218184" y="0"/>
                    </a:cubicBezTo>
                    <a:cubicBezTo>
                      <a:pt x="338684" y="209550"/>
                      <a:pt x="436368" y="307234"/>
                      <a:pt x="436368" y="427734"/>
                    </a:cubicBezTo>
                    <a:cubicBezTo>
                      <a:pt x="436368" y="548234"/>
                      <a:pt x="338684" y="645918"/>
                      <a:pt x="218184" y="645918"/>
                    </a:cubicBezTo>
                    <a:cubicBezTo>
                      <a:pt x="97684" y="645918"/>
                      <a:pt x="0" y="535387"/>
                      <a:pt x="0" y="427734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3150544994">
                      <a:custGeom>
                        <a:avLst/>
                        <a:gdLst>
                          <a:gd name="connsiteX0" fmla="*/ 0 w 247850"/>
                          <a:gd name="connsiteY0" fmla="*/ 242946 h 366871"/>
                          <a:gd name="connsiteX1" fmla="*/ 123925 w 247850"/>
                          <a:gd name="connsiteY1" fmla="*/ 0 h 366871"/>
                          <a:gd name="connsiteX2" fmla="*/ 247850 w 247850"/>
                          <a:gd name="connsiteY2" fmla="*/ 242946 h 366871"/>
                          <a:gd name="connsiteX3" fmla="*/ 123925 w 247850"/>
                          <a:gd name="connsiteY3" fmla="*/ 366871 h 366871"/>
                          <a:gd name="connsiteX4" fmla="*/ 0 w 247850"/>
                          <a:gd name="connsiteY4" fmla="*/ 242946 h 36687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47850" h="366871" fill="none" extrusionOk="0">
                            <a:moveTo>
                              <a:pt x="0" y="242946"/>
                            </a:moveTo>
                            <a:cubicBezTo>
                              <a:pt x="-17560" y="185276"/>
                              <a:pt x="49192" y="125184"/>
                              <a:pt x="123925" y="0"/>
                            </a:cubicBezTo>
                            <a:cubicBezTo>
                              <a:pt x="199181" y="108750"/>
                              <a:pt x="246734" y="177761"/>
                              <a:pt x="247850" y="242946"/>
                            </a:cubicBezTo>
                            <a:cubicBezTo>
                              <a:pt x="257148" y="314874"/>
                              <a:pt x="197254" y="368804"/>
                              <a:pt x="123925" y="366871"/>
                            </a:cubicBezTo>
                            <a:cubicBezTo>
                              <a:pt x="47745" y="374769"/>
                              <a:pt x="7457" y="298637"/>
                              <a:pt x="0" y="242946"/>
                            </a:cubicBezTo>
                            <a:close/>
                          </a:path>
                          <a:path w="247850" h="366871" stroke="0" extrusionOk="0">
                            <a:moveTo>
                              <a:pt x="0" y="242946"/>
                            </a:moveTo>
                            <a:cubicBezTo>
                              <a:pt x="-2684" y="179793"/>
                              <a:pt x="92800" y="140851"/>
                              <a:pt x="123925" y="0"/>
                            </a:cubicBezTo>
                            <a:cubicBezTo>
                              <a:pt x="194923" y="109405"/>
                              <a:pt x="231251" y="175063"/>
                              <a:pt x="247850" y="242946"/>
                            </a:cubicBezTo>
                            <a:cubicBezTo>
                              <a:pt x="243630" y="309119"/>
                              <a:pt x="172960" y="370511"/>
                              <a:pt x="123925" y="366871"/>
                            </a:cubicBezTo>
                            <a:cubicBezTo>
                              <a:pt x="56210" y="358067"/>
                              <a:pt x="-7701" y="295640"/>
                              <a:pt x="0" y="242946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4EB24BAE-0193-2AE1-7A9D-0C08458C2484}"/>
                  </a:ext>
                </a:extLst>
              </p:cNvPr>
              <p:cNvSpPr/>
              <p:nvPr/>
            </p:nvSpPr>
            <p:spPr>
              <a:xfrm>
                <a:off x="-5491941" y="3180186"/>
                <a:ext cx="542927" cy="175046"/>
              </a:xfrm>
              <a:custGeom>
                <a:avLst/>
                <a:gdLst>
                  <a:gd name="connsiteX0" fmla="*/ 65905 w 542926"/>
                  <a:gd name="connsiteY0" fmla="*/ 0 h 446927"/>
                  <a:gd name="connsiteX1" fmla="*/ 537989 w 542926"/>
                  <a:gd name="connsiteY1" fmla="*/ 126494 h 446927"/>
                  <a:gd name="connsiteX2" fmla="*/ 542926 w 542926"/>
                  <a:gd name="connsiteY2" fmla="*/ 175464 h 446927"/>
                  <a:gd name="connsiteX3" fmla="*/ 271463 w 542926"/>
                  <a:gd name="connsiteY3" fmla="*/ 446927 h 446927"/>
                  <a:gd name="connsiteX4" fmla="*/ 0 w 542926"/>
                  <a:gd name="connsiteY4" fmla="*/ 175464 h 446927"/>
                  <a:gd name="connsiteX5" fmla="*/ 46362 w 542926"/>
                  <a:gd name="connsiteY5" fmla="*/ 23687 h 446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42926" h="446927">
                    <a:moveTo>
                      <a:pt x="65905" y="0"/>
                    </a:moveTo>
                    <a:lnTo>
                      <a:pt x="537989" y="126494"/>
                    </a:lnTo>
                    <a:lnTo>
                      <a:pt x="542926" y="175464"/>
                    </a:lnTo>
                    <a:cubicBezTo>
                      <a:pt x="542926" y="325389"/>
                      <a:pt x="421388" y="446927"/>
                      <a:pt x="271463" y="446927"/>
                    </a:cubicBezTo>
                    <a:cubicBezTo>
                      <a:pt x="121538" y="446927"/>
                      <a:pt x="0" y="325389"/>
                      <a:pt x="0" y="175464"/>
                    </a:cubicBezTo>
                    <a:cubicBezTo>
                      <a:pt x="0" y="119242"/>
                      <a:pt x="17091" y="67012"/>
                      <a:pt x="46362" y="2368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149255000">
                      <a:custGeom>
                        <a:avLst/>
                        <a:gdLst>
                          <a:gd name="connsiteX0" fmla="*/ 65905 w 542927"/>
                          <a:gd name="connsiteY0" fmla="*/ 0 h 175046"/>
                          <a:gd name="connsiteX1" fmla="*/ 537989 w 542927"/>
                          <a:gd name="connsiteY1" fmla="*/ 49543 h 175046"/>
                          <a:gd name="connsiteX2" fmla="*/ 542927 w 542927"/>
                          <a:gd name="connsiteY2" fmla="*/ 68723 h 175046"/>
                          <a:gd name="connsiteX3" fmla="*/ 271463 w 542927"/>
                          <a:gd name="connsiteY3" fmla="*/ 175046 h 175046"/>
                          <a:gd name="connsiteX4" fmla="*/ 0 w 542927"/>
                          <a:gd name="connsiteY4" fmla="*/ 68723 h 175046"/>
                          <a:gd name="connsiteX5" fmla="*/ 46362 w 542927"/>
                          <a:gd name="connsiteY5" fmla="*/ 9277 h 175046"/>
                          <a:gd name="connsiteX6" fmla="*/ 65905 w 542927"/>
                          <a:gd name="connsiteY6" fmla="*/ 0 h 1750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542927" h="175046" fill="none" extrusionOk="0">
                            <a:moveTo>
                              <a:pt x="65905" y="0"/>
                            </a:moveTo>
                            <a:cubicBezTo>
                              <a:pt x="199426" y="8271"/>
                              <a:pt x="436100" y="45787"/>
                              <a:pt x="537989" y="49543"/>
                            </a:cubicBezTo>
                            <a:cubicBezTo>
                              <a:pt x="541202" y="54707"/>
                              <a:pt x="540163" y="59409"/>
                              <a:pt x="542927" y="68723"/>
                            </a:cubicBezTo>
                            <a:cubicBezTo>
                              <a:pt x="543153" y="149376"/>
                              <a:pt x="442322" y="171586"/>
                              <a:pt x="271463" y="175046"/>
                            </a:cubicBezTo>
                            <a:cubicBezTo>
                              <a:pt x="112476" y="169032"/>
                              <a:pt x="13474" y="129071"/>
                              <a:pt x="0" y="68723"/>
                            </a:cubicBezTo>
                            <a:cubicBezTo>
                              <a:pt x="2727" y="47338"/>
                              <a:pt x="20696" y="24735"/>
                              <a:pt x="46362" y="9277"/>
                            </a:cubicBezTo>
                            <a:cubicBezTo>
                              <a:pt x="55028" y="4875"/>
                              <a:pt x="62637" y="4053"/>
                              <a:pt x="65905" y="0"/>
                            </a:cubicBezTo>
                            <a:close/>
                          </a:path>
                          <a:path w="542927" h="175046" stroke="0" extrusionOk="0">
                            <a:moveTo>
                              <a:pt x="65905" y="0"/>
                            </a:moveTo>
                            <a:cubicBezTo>
                              <a:pt x="263185" y="-21536"/>
                              <a:pt x="410009" y="80911"/>
                              <a:pt x="537989" y="49543"/>
                            </a:cubicBezTo>
                            <a:cubicBezTo>
                              <a:pt x="540511" y="57390"/>
                              <a:pt x="541593" y="64968"/>
                              <a:pt x="542927" y="68723"/>
                            </a:cubicBezTo>
                            <a:cubicBezTo>
                              <a:pt x="542820" y="107726"/>
                              <a:pt x="414198" y="160224"/>
                              <a:pt x="271463" y="175046"/>
                            </a:cubicBezTo>
                            <a:cubicBezTo>
                              <a:pt x="120057" y="172110"/>
                              <a:pt x="-2102" y="121608"/>
                              <a:pt x="0" y="68723"/>
                            </a:cubicBezTo>
                            <a:cubicBezTo>
                              <a:pt x="-1144" y="47440"/>
                              <a:pt x="16844" y="21225"/>
                              <a:pt x="46362" y="9277"/>
                            </a:cubicBezTo>
                            <a:cubicBezTo>
                              <a:pt x="53357" y="5784"/>
                              <a:pt x="60797" y="4524"/>
                              <a:pt x="65905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2869116B-D2E2-7C35-6412-C06F295B3699}"/>
                  </a:ext>
                </a:extLst>
              </p:cNvPr>
              <p:cNvSpPr/>
              <p:nvPr/>
            </p:nvSpPr>
            <p:spPr>
              <a:xfrm flipH="1">
                <a:off x="-4372727" y="3180186"/>
                <a:ext cx="542927" cy="175046"/>
              </a:xfrm>
              <a:custGeom>
                <a:avLst/>
                <a:gdLst>
                  <a:gd name="connsiteX0" fmla="*/ 65905 w 542926"/>
                  <a:gd name="connsiteY0" fmla="*/ 0 h 446927"/>
                  <a:gd name="connsiteX1" fmla="*/ 537989 w 542926"/>
                  <a:gd name="connsiteY1" fmla="*/ 126494 h 446927"/>
                  <a:gd name="connsiteX2" fmla="*/ 542926 w 542926"/>
                  <a:gd name="connsiteY2" fmla="*/ 175464 h 446927"/>
                  <a:gd name="connsiteX3" fmla="*/ 271463 w 542926"/>
                  <a:gd name="connsiteY3" fmla="*/ 446927 h 446927"/>
                  <a:gd name="connsiteX4" fmla="*/ 0 w 542926"/>
                  <a:gd name="connsiteY4" fmla="*/ 175464 h 446927"/>
                  <a:gd name="connsiteX5" fmla="*/ 46362 w 542926"/>
                  <a:gd name="connsiteY5" fmla="*/ 23687 h 446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42926" h="446927">
                    <a:moveTo>
                      <a:pt x="65905" y="0"/>
                    </a:moveTo>
                    <a:lnTo>
                      <a:pt x="537989" y="126494"/>
                    </a:lnTo>
                    <a:lnTo>
                      <a:pt x="542926" y="175464"/>
                    </a:lnTo>
                    <a:cubicBezTo>
                      <a:pt x="542926" y="325389"/>
                      <a:pt x="421388" y="446927"/>
                      <a:pt x="271463" y="446927"/>
                    </a:cubicBezTo>
                    <a:cubicBezTo>
                      <a:pt x="121538" y="446927"/>
                      <a:pt x="0" y="325389"/>
                      <a:pt x="0" y="175464"/>
                    </a:cubicBezTo>
                    <a:cubicBezTo>
                      <a:pt x="0" y="119242"/>
                      <a:pt x="17091" y="67012"/>
                      <a:pt x="46362" y="2368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197283899">
                      <a:custGeom>
                        <a:avLst/>
                        <a:gdLst>
                          <a:gd name="connsiteX0" fmla="*/ 65905 w 542927"/>
                          <a:gd name="connsiteY0" fmla="*/ 0 h 175046"/>
                          <a:gd name="connsiteX1" fmla="*/ 537989 w 542927"/>
                          <a:gd name="connsiteY1" fmla="*/ 49543 h 175046"/>
                          <a:gd name="connsiteX2" fmla="*/ 542927 w 542927"/>
                          <a:gd name="connsiteY2" fmla="*/ 68723 h 175046"/>
                          <a:gd name="connsiteX3" fmla="*/ 271463 w 542927"/>
                          <a:gd name="connsiteY3" fmla="*/ 175046 h 175046"/>
                          <a:gd name="connsiteX4" fmla="*/ 0 w 542927"/>
                          <a:gd name="connsiteY4" fmla="*/ 68723 h 175046"/>
                          <a:gd name="connsiteX5" fmla="*/ 46362 w 542927"/>
                          <a:gd name="connsiteY5" fmla="*/ 9277 h 175046"/>
                          <a:gd name="connsiteX6" fmla="*/ 65905 w 542927"/>
                          <a:gd name="connsiteY6" fmla="*/ 0 h 1750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542927" h="175046" fill="none" extrusionOk="0">
                            <a:moveTo>
                              <a:pt x="65905" y="0"/>
                            </a:moveTo>
                            <a:cubicBezTo>
                              <a:pt x="301022" y="-14173"/>
                              <a:pt x="327539" y="72411"/>
                              <a:pt x="537989" y="49543"/>
                            </a:cubicBezTo>
                            <a:cubicBezTo>
                              <a:pt x="542717" y="58531"/>
                              <a:pt x="539697" y="65178"/>
                              <a:pt x="542927" y="68723"/>
                            </a:cubicBezTo>
                            <a:cubicBezTo>
                              <a:pt x="554891" y="131647"/>
                              <a:pt x="437127" y="202837"/>
                              <a:pt x="271463" y="175046"/>
                            </a:cubicBezTo>
                            <a:cubicBezTo>
                              <a:pt x="128651" y="187547"/>
                              <a:pt x="9677" y="123646"/>
                              <a:pt x="0" y="68723"/>
                            </a:cubicBezTo>
                            <a:cubicBezTo>
                              <a:pt x="-4495" y="45808"/>
                              <a:pt x="16305" y="24343"/>
                              <a:pt x="46362" y="9277"/>
                            </a:cubicBezTo>
                            <a:cubicBezTo>
                              <a:pt x="52483" y="3943"/>
                              <a:pt x="57752" y="6130"/>
                              <a:pt x="65905" y="0"/>
                            </a:cubicBezTo>
                            <a:close/>
                          </a:path>
                          <a:path w="542927" h="175046" stroke="0" extrusionOk="0">
                            <a:moveTo>
                              <a:pt x="65905" y="0"/>
                            </a:moveTo>
                            <a:cubicBezTo>
                              <a:pt x="180611" y="11001"/>
                              <a:pt x="369959" y="72165"/>
                              <a:pt x="537989" y="49543"/>
                            </a:cubicBezTo>
                            <a:cubicBezTo>
                              <a:pt x="541552" y="55900"/>
                              <a:pt x="539497" y="62361"/>
                              <a:pt x="542927" y="68723"/>
                            </a:cubicBezTo>
                            <a:cubicBezTo>
                              <a:pt x="565029" y="145092"/>
                              <a:pt x="413790" y="174861"/>
                              <a:pt x="271463" y="175046"/>
                            </a:cubicBezTo>
                            <a:cubicBezTo>
                              <a:pt x="131472" y="178476"/>
                              <a:pt x="-5337" y="141298"/>
                              <a:pt x="0" y="68723"/>
                            </a:cubicBezTo>
                            <a:cubicBezTo>
                              <a:pt x="-6799" y="44839"/>
                              <a:pt x="13750" y="25041"/>
                              <a:pt x="46362" y="9277"/>
                            </a:cubicBezTo>
                            <a:cubicBezTo>
                              <a:pt x="51777" y="4759"/>
                              <a:pt x="57896" y="5426"/>
                              <a:pt x="65905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9BA0EBC8-8CAC-75F6-5D39-B09E739E77E5}"/>
                  </a:ext>
                </a:extLst>
              </p:cNvPr>
              <p:cNvSpPr/>
              <p:nvPr/>
            </p:nvSpPr>
            <p:spPr>
              <a:xfrm>
                <a:off x="-6669086" y="4088340"/>
                <a:ext cx="4099906" cy="2591990"/>
              </a:xfrm>
              <a:custGeom>
                <a:avLst/>
                <a:gdLst>
                  <a:gd name="connsiteX0" fmla="*/ 49598 w 4099906"/>
                  <a:gd name="connsiteY0" fmla="*/ 0 h 2591990"/>
                  <a:gd name="connsiteX1" fmla="*/ 74407 w 4099906"/>
                  <a:gd name="connsiteY1" fmla="*/ 7701 h 2591990"/>
                  <a:gd name="connsiteX2" fmla="*/ 146909 w 4099906"/>
                  <a:gd name="connsiteY2" fmla="*/ 47055 h 2591990"/>
                  <a:gd name="connsiteX3" fmla="*/ 155873 w 4099906"/>
                  <a:gd name="connsiteY3" fmla="*/ 54450 h 2591990"/>
                  <a:gd name="connsiteX4" fmla="*/ 155379 w 4099906"/>
                  <a:gd name="connsiteY4" fmla="*/ 56447 h 2591990"/>
                  <a:gd name="connsiteX5" fmla="*/ 116089 w 4099906"/>
                  <a:gd name="connsiteY5" fmla="*/ 461500 h 2591990"/>
                  <a:gd name="connsiteX6" fmla="*/ 2049953 w 4099906"/>
                  <a:gd name="connsiteY6" fmla="*/ 2471340 h 2591990"/>
                  <a:gd name="connsiteX7" fmla="*/ 3983817 w 4099906"/>
                  <a:gd name="connsiteY7" fmla="*/ 461500 h 2591990"/>
                  <a:gd name="connsiteX8" fmla="*/ 3973833 w 4099906"/>
                  <a:gd name="connsiteY8" fmla="*/ 256006 h 2591990"/>
                  <a:gd name="connsiteX9" fmla="*/ 3948641 w 4099906"/>
                  <a:gd name="connsiteY9" fmla="*/ 84457 h 2591990"/>
                  <a:gd name="connsiteX10" fmla="*/ 3993973 w 4099906"/>
                  <a:gd name="connsiteY10" fmla="*/ 47055 h 2591990"/>
                  <a:gd name="connsiteX11" fmla="*/ 4053903 w 4099906"/>
                  <a:gd name="connsiteY11" fmla="*/ 14526 h 2591990"/>
                  <a:gd name="connsiteX12" fmla="*/ 4058258 w 4099906"/>
                  <a:gd name="connsiteY12" fmla="*/ 32132 h 2591990"/>
                  <a:gd name="connsiteX13" fmla="*/ 4099906 w 4099906"/>
                  <a:gd name="connsiteY13" fmla="*/ 461500 h 2591990"/>
                  <a:gd name="connsiteX14" fmla="*/ 2049953 w 4099906"/>
                  <a:gd name="connsiteY14" fmla="*/ 2591990 h 2591990"/>
                  <a:gd name="connsiteX15" fmla="*/ 0 w 4099906"/>
                  <a:gd name="connsiteY15" fmla="*/ 461500 h 2591990"/>
                  <a:gd name="connsiteX16" fmla="*/ 41648 w 4099906"/>
                  <a:gd name="connsiteY16" fmla="*/ 32132 h 2591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099906" h="2591990">
                    <a:moveTo>
                      <a:pt x="49598" y="0"/>
                    </a:moveTo>
                    <a:lnTo>
                      <a:pt x="74407" y="7701"/>
                    </a:lnTo>
                    <a:cubicBezTo>
                      <a:pt x="99939" y="18501"/>
                      <a:pt x="124202" y="31714"/>
                      <a:pt x="146909" y="47055"/>
                    </a:cubicBezTo>
                    <a:lnTo>
                      <a:pt x="155873" y="54450"/>
                    </a:lnTo>
                    <a:lnTo>
                      <a:pt x="155379" y="56447"/>
                    </a:lnTo>
                    <a:cubicBezTo>
                      <a:pt x="129618" y="187283"/>
                      <a:pt x="116089" y="322750"/>
                      <a:pt x="116089" y="461500"/>
                    </a:cubicBezTo>
                    <a:cubicBezTo>
                      <a:pt x="116089" y="1571504"/>
                      <a:pt x="981909" y="2471340"/>
                      <a:pt x="2049953" y="2471340"/>
                    </a:cubicBezTo>
                    <a:cubicBezTo>
                      <a:pt x="3117997" y="2471340"/>
                      <a:pt x="3983817" y="1571504"/>
                      <a:pt x="3983817" y="461500"/>
                    </a:cubicBezTo>
                    <a:cubicBezTo>
                      <a:pt x="3983817" y="392125"/>
                      <a:pt x="3980435" y="323571"/>
                      <a:pt x="3973833" y="256006"/>
                    </a:cubicBezTo>
                    <a:lnTo>
                      <a:pt x="3948641" y="84457"/>
                    </a:lnTo>
                    <a:lnTo>
                      <a:pt x="3993973" y="47055"/>
                    </a:lnTo>
                    <a:lnTo>
                      <a:pt x="4053903" y="14526"/>
                    </a:lnTo>
                    <a:lnTo>
                      <a:pt x="4058258" y="32132"/>
                    </a:lnTo>
                    <a:cubicBezTo>
                      <a:pt x="4085566" y="170822"/>
                      <a:pt x="4099906" y="314421"/>
                      <a:pt x="4099906" y="461500"/>
                    </a:cubicBezTo>
                    <a:cubicBezTo>
                      <a:pt x="4099906" y="1638137"/>
                      <a:pt x="3182111" y="2591990"/>
                      <a:pt x="2049953" y="2591990"/>
                    </a:cubicBezTo>
                    <a:cubicBezTo>
                      <a:pt x="917795" y="2591990"/>
                      <a:pt x="0" y="1638137"/>
                      <a:pt x="0" y="461500"/>
                    </a:cubicBezTo>
                    <a:cubicBezTo>
                      <a:pt x="0" y="314421"/>
                      <a:pt x="14341" y="170822"/>
                      <a:pt x="41648" y="3213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4081048190">
                      <a:custGeom>
                        <a:avLst/>
                        <a:gdLst>
                          <a:gd name="connsiteX0" fmla="*/ 49598 w 4099906"/>
                          <a:gd name="connsiteY0" fmla="*/ 0 h 2591990"/>
                          <a:gd name="connsiteX1" fmla="*/ 74407 w 4099906"/>
                          <a:gd name="connsiteY1" fmla="*/ 7701 h 2591990"/>
                          <a:gd name="connsiteX2" fmla="*/ 146909 w 4099906"/>
                          <a:gd name="connsiteY2" fmla="*/ 47055 h 2591990"/>
                          <a:gd name="connsiteX3" fmla="*/ 155873 w 4099906"/>
                          <a:gd name="connsiteY3" fmla="*/ 54450 h 2591990"/>
                          <a:gd name="connsiteX4" fmla="*/ 155379 w 4099906"/>
                          <a:gd name="connsiteY4" fmla="*/ 56447 h 2591990"/>
                          <a:gd name="connsiteX5" fmla="*/ 116089 w 4099906"/>
                          <a:gd name="connsiteY5" fmla="*/ 461500 h 2591990"/>
                          <a:gd name="connsiteX6" fmla="*/ 2049953 w 4099906"/>
                          <a:gd name="connsiteY6" fmla="*/ 2471340 h 2591990"/>
                          <a:gd name="connsiteX7" fmla="*/ 3983817 w 4099906"/>
                          <a:gd name="connsiteY7" fmla="*/ 461500 h 2591990"/>
                          <a:gd name="connsiteX8" fmla="*/ 3973833 w 4099906"/>
                          <a:gd name="connsiteY8" fmla="*/ 256006 h 2591990"/>
                          <a:gd name="connsiteX9" fmla="*/ 3948641 w 4099906"/>
                          <a:gd name="connsiteY9" fmla="*/ 84457 h 2591990"/>
                          <a:gd name="connsiteX10" fmla="*/ 3993973 w 4099906"/>
                          <a:gd name="connsiteY10" fmla="*/ 47055 h 2591990"/>
                          <a:gd name="connsiteX11" fmla="*/ 4053903 w 4099906"/>
                          <a:gd name="connsiteY11" fmla="*/ 14526 h 2591990"/>
                          <a:gd name="connsiteX12" fmla="*/ 4058258 w 4099906"/>
                          <a:gd name="connsiteY12" fmla="*/ 32132 h 2591990"/>
                          <a:gd name="connsiteX13" fmla="*/ 4099906 w 4099906"/>
                          <a:gd name="connsiteY13" fmla="*/ 461500 h 2591990"/>
                          <a:gd name="connsiteX14" fmla="*/ 2049953 w 4099906"/>
                          <a:gd name="connsiteY14" fmla="*/ 2591990 h 2591990"/>
                          <a:gd name="connsiteX15" fmla="*/ 0 w 4099906"/>
                          <a:gd name="connsiteY15" fmla="*/ 461500 h 2591990"/>
                          <a:gd name="connsiteX16" fmla="*/ 41648 w 4099906"/>
                          <a:gd name="connsiteY16" fmla="*/ 32132 h 2591990"/>
                          <a:gd name="connsiteX17" fmla="*/ 49598 w 4099906"/>
                          <a:gd name="connsiteY17" fmla="*/ 0 h 259199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4099906" h="2591990" fill="none" extrusionOk="0">
                            <a:moveTo>
                              <a:pt x="49598" y="0"/>
                            </a:moveTo>
                            <a:cubicBezTo>
                              <a:pt x="62264" y="1523"/>
                              <a:pt x="65221" y="7941"/>
                              <a:pt x="74407" y="7701"/>
                            </a:cubicBezTo>
                            <a:cubicBezTo>
                              <a:pt x="100400" y="14880"/>
                              <a:pt x="127412" y="31145"/>
                              <a:pt x="146909" y="47055"/>
                            </a:cubicBezTo>
                            <a:cubicBezTo>
                              <a:pt x="150404" y="49007"/>
                              <a:pt x="151119" y="52035"/>
                              <a:pt x="155873" y="54450"/>
                            </a:cubicBezTo>
                            <a:cubicBezTo>
                              <a:pt x="155879" y="55298"/>
                              <a:pt x="155617" y="55452"/>
                              <a:pt x="155379" y="56447"/>
                            </a:cubicBezTo>
                            <a:cubicBezTo>
                              <a:pt x="118836" y="216577"/>
                              <a:pt x="118392" y="318440"/>
                              <a:pt x="116089" y="461500"/>
                            </a:cubicBezTo>
                            <a:cubicBezTo>
                              <a:pt x="941" y="1533261"/>
                              <a:pt x="918470" y="2463009"/>
                              <a:pt x="2049953" y="2471340"/>
                            </a:cubicBezTo>
                            <a:cubicBezTo>
                              <a:pt x="3024270" y="2610593"/>
                              <a:pt x="4141238" y="1301419"/>
                              <a:pt x="3983817" y="461500"/>
                            </a:cubicBezTo>
                            <a:cubicBezTo>
                              <a:pt x="3998964" y="391385"/>
                              <a:pt x="3993163" y="329544"/>
                              <a:pt x="3973833" y="256006"/>
                            </a:cubicBezTo>
                            <a:cubicBezTo>
                              <a:pt x="3959592" y="188295"/>
                              <a:pt x="3975013" y="136127"/>
                              <a:pt x="3948641" y="84457"/>
                            </a:cubicBezTo>
                            <a:cubicBezTo>
                              <a:pt x="3963465" y="68731"/>
                              <a:pt x="3978419" y="61924"/>
                              <a:pt x="3993973" y="47055"/>
                            </a:cubicBezTo>
                            <a:cubicBezTo>
                              <a:pt x="4023190" y="31025"/>
                              <a:pt x="4038983" y="28298"/>
                              <a:pt x="4053903" y="14526"/>
                            </a:cubicBezTo>
                            <a:cubicBezTo>
                              <a:pt x="4055490" y="20919"/>
                              <a:pt x="4055350" y="26897"/>
                              <a:pt x="4058258" y="32132"/>
                            </a:cubicBezTo>
                            <a:cubicBezTo>
                              <a:pt x="4084818" y="158766"/>
                              <a:pt x="4092985" y="317145"/>
                              <a:pt x="4099906" y="461500"/>
                            </a:cubicBezTo>
                            <a:cubicBezTo>
                              <a:pt x="4061687" y="1537282"/>
                              <a:pt x="3173358" y="2487417"/>
                              <a:pt x="2049953" y="2591990"/>
                            </a:cubicBezTo>
                            <a:cubicBezTo>
                              <a:pt x="1089554" y="2572424"/>
                              <a:pt x="178764" y="1398525"/>
                              <a:pt x="0" y="461500"/>
                            </a:cubicBezTo>
                            <a:cubicBezTo>
                              <a:pt x="-17270" y="333589"/>
                              <a:pt x="-22013" y="177908"/>
                              <a:pt x="41648" y="32132"/>
                            </a:cubicBezTo>
                            <a:cubicBezTo>
                              <a:pt x="43074" y="22284"/>
                              <a:pt x="49370" y="16937"/>
                              <a:pt x="49598" y="0"/>
                            </a:cubicBezTo>
                            <a:close/>
                          </a:path>
                          <a:path w="4099906" h="2591990" stroke="0" extrusionOk="0">
                            <a:moveTo>
                              <a:pt x="49598" y="0"/>
                            </a:moveTo>
                            <a:cubicBezTo>
                              <a:pt x="56828" y="249"/>
                              <a:pt x="62970" y="4427"/>
                              <a:pt x="74407" y="7701"/>
                            </a:cubicBezTo>
                            <a:cubicBezTo>
                              <a:pt x="91929" y="17735"/>
                              <a:pt x="130935" y="28023"/>
                              <a:pt x="146909" y="47055"/>
                            </a:cubicBezTo>
                            <a:cubicBezTo>
                              <a:pt x="149955" y="48863"/>
                              <a:pt x="151985" y="52166"/>
                              <a:pt x="155873" y="54450"/>
                            </a:cubicBezTo>
                            <a:cubicBezTo>
                              <a:pt x="155805" y="55239"/>
                              <a:pt x="155585" y="55501"/>
                              <a:pt x="155379" y="56447"/>
                            </a:cubicBezTo>
                            <a:cubicBezTo>
                              <a:pt x="110443" y="185509"/>
                              <a:pt x="104510" y="320275"/>
                              <a:pt x="116089" y="461500"/>
                            </a:cubicBezTo>
                            <a:cubicBezTo>
                              <a:pt x="288992" y="1560969"/>
                              <a:pt x="1076706" y="2398017"/>
                              <a:pt x="2049953" y="2471340"/>
                            </a:cubicBezTo>
                            <a:cubicBezTo>
                              <a:pt x="3070741" y="2799611"/>
                              <a:pt x="4061300" y="1531957"/>
                              <a:pt x="3983817" y="461500"/>
                            </a:cubicBezTo>
                            <a:cubicBezTo>
                              <a:pt x="3973591" y="392707"/>
                              <a:pt x="3971846" y="340111"/>
                              <a:pt x="3973833" y="256006"/>
                            </a:cubicBezTo>
                            <a:cubicBezTo>
                              <a:pt x="3958746" y="196558"/>
                              <a:pt x="3969171" y="140854"/>
                              <a:pt x="3948641" y="84457"/>
                            </a:cubicBezTo>
                            <a:cubicBezTo>
                              <a:pt x="3960892" y="72178"/>
                              <a:pt x="3986660" y="59429"/>
                              <a:pt x="3993973" y="47055"/>
                            </a:cubicBezTo>
                            <a:cubicBezTo>
                              <a:pt x="4012177" y="32579"/>
                              <a:pt x="4027112" y="33552"/>
                              <a:pt x="4053903" y="14526"/>
                            </a:cubicBezTo>
                            <a:cubicBezTo>
                              <a:pt x="4057128" y="21505"/>
                              <a:pt x="4055656" y="25068"/>
                              <a:pt x="4058258" y="32132"/>
                            </a:cubicBezTo>
                            <a:cubicBezTo>
                              <a:pt x="4080283" y="164847"/>
                              <a:pt x="4119569" y="307693"/>
                              <a:pt x="4099906" y="461500"/>
                            </a:cubicBezTo>
                            <a:cubicBezTo>
                              <a:pt x="3960471" y="1641120"/>
                              <a:pt x="3161813" y="2530980"/>
                              <a:pt x="2049953" y="2591990"/>
                            </a:cubicBezTo>
                            <a:cubicBezTo>
                              <a:pt x="799859" y="2746771"/>
                              <a:pt x="-49396" y="1615572"/>
                              <a:pt x="0" y="461500"/>
                            </a:cubicBezTo>
                            <a:cubicBezTo>
                              <a:pt x="-41872" y="312202"/>
                              <a:pt x="2366" y="161816"/>
                              <a:pt x="41648" y="32132"/>
                            </a:cubicBezTo>
                            <a:cubicBezTo>
                              <a:pt x="41683" y="21570"/>
                              <a:pt x="49591" y="13511"/>
                              <a:pt x="49598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BBF15ECA-65B8-8392-3B11-B0DD11A7DBA7}"/>
                  </a:ext>
                </a:extLst>
              </p:cNvPr>
              <p:cNvGrpSpPr/>
              <p:nvPr/>
            </p:nvGrpSpPr>
            <p:grpSpPr>
              <a:xfrm>
                <a:off x="-2823994" y="4048965"/>
                <a:ext cx="365987" cy="128413"/>
                <a:chOff x="-1995488" y="4341433"/>
                <a:chExt cx="365987" cy="128413"/>
              </a:xfrm>
            </p:grpSpPr>
            <p:sp>
              <p:nvSpPr>
                <p:cNvPr id="155" name="楕円 154">
                  <a:extLst>
                    <a:ext uri="{FF2B5EF4-FFF2-40B4-BE49-F238E27FC236}">
                      <a16:creationId xmlns:a16="http://schemas.microsoft.com/office/drawing/2014/main" id="{2A616926-8314-7F72-694C-693041C354DD}"/>
                    </a:ext>
                  </a:extLst>
                </p:cNvPr>
                <p:cNvSpPr/>
                <p:nvPr/>
              </p:nvSpPr>
              <p:spPr>
                <a:xfrm>
                  <a:off x="-1995488" y="4341433"/>
                  <a:ext cx="360819" cy="12103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 cap="rnd">
                  <a:solidFill>
                    <a:schemeClr val="tx1"/>
                  </a:solidFill>
                  <a:round/>
                  <a:extLst>
                    <a:ext uri="{C807C97D-BFC1-408E-A445-0C87EB9F89A2}">
                      <ask:lineSketchStyleProps xmlns:ask="http://schemas.microsoft.com/office/drawing/2018/sketchyshapes" sd="102768759">
                        <a:custGeom>
                          <a:avLst/>
                          <a:gdLst>
                            <a:gd name="connsiteX0" fmla="*/ 0 w 360819"/>
                            <a:gd name="connsiteY0" fmla="*/ 60515 h 121030"/>
                            <a:gd name="connsiteX1" fmla="*/ 180410 w 360819"/>
                            <a:gd name="connsiteY1" fmla="*/ 0 h 121030"/>
                            <a:gd name="connsiteX2" fmla="*/ 360820 w 360819"/>
                            <a:gd name="connsiteY2" fmla="*/ 60515 h 121030"/>
                            <a:gd name="connsiteX3" fmla="*/ 180410 w 360819"/>
                            <a:gd name="connsiteY3" fmla="*/ 121030 h 121030"/>
                            <a:gd name="connsiteX4" fmla="*/ 0 w 360819"/>
                            <a:gd name="connsiteY4" fmla="*/ 60515 h 12103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60819" h="121030" fill="none" extrusionOk="0">
                              <a:moveTo>
                                <a:pt x="0" y="60515"/>
                              </a:moveTo>
                              <a:cubicBezTo>
                                <a:pt x="-24058" y="20311"/>
                                <a:pt x="93316" y="18933"/>
                                <a:pt x="180410" y="0"/>
                              </a:cubicBezTo>
                              <a:cubicBezTo>
                                <a:pt x="278416" y="-1729"/>
                                <a:pt x="361419" y="20601"/>
                                <a:pt x="360820" y="60515"/>
                              </a:cubicBezTo>
                              <a:cubicBezTo>
                                <a:pt x="375780" y="95274"/>
                                <a:pt x="281897" y="116943"/>
                                <a:pt x="180410" y="121030"/>
                              </a:cubicBezTo>
                              <a:cubicBezTo>
                                <a:pt x="73535" y="120871"/>
                                <a:pt x="2333" y="95218"/>
                                <a:pt x="0" y="60515"/>
                              </a:cubicBezTo>
                              <a:close/>
                            </a:path>
                            <a:path w="360819" h="121030" stroke="0" extrusionOk="0">
                              <a:moveTo>
                                <a:pt x="0" y="60515"/>
                              </a:moveTo>
                              <a:cubicBezTo>
                                <a:pt x="15508" y="19090"/>
                                <a:pt x="84377" y="-5396"/>
                                <a:pt x="180410" y="0"/>
                              </a:cubicBezTo>
                              <a:cubicBezTo>
                                <a:pt x="286095" y="2207"/>
                                <a:pt x="357448" y="34863"/>
                                <a:pt x="360820" y="60515"/>
                              </a:cubicBezTo>
                              <a:cubicBezTo>
                                <a:pt x="359116" y="95964"/>
                                <a:pt x="286757" y="104222"/>
                                <a:pt x="180410" y="121030"/>
                              </a:cubicBezTo>
                              <a:cubicBezTo>
                                <a:pt x="82558" y="122437"/>
                                <a:pt x="-4297" y="92506"/>
                                <a:pt x="0" y="60515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楕円 155">
                  <a:extLst>
                    <a:ext uri="{FF2B5EF4-FFF2-40B4-BE49-F238E27FC236}">
                      <a16:creationId xmlns:a16="http://schemas.microsoft.com/office/drawing/2014/main" id="{5153210F-99EA-39F5-6784-257C65E67222}"/>
                    </a:ext>
                  </a:extLst>
                </p:cNvPr>
                <p:cNvSpPr/>
                <p:nvPr/>
              </p:nvSpPr>
              <p:spPr>
                <a:xfrm rot="19800000">
                  <a:off x="-1990320" y="4345350"/>
                  <a:ext cx="360819" cy="124496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 cap="rnd">
                  <a:solidFill>
                    <a:schemeClr val="tx1"/>
                  </a:solidFill>
                  <a:round/>
                  <a:extLst>
                    <a:ext uri="{C807C97D-BFC1-408E-A445-0C87EB9F89A2}">
                      <ask:lineSketchStyleProps xmlns:ask="http://schemas.microsoft.com/office/drawing/2018/sketchyshapes" sd="1374468283">
                        <a:custGeom>
                          <a:avLst/>
                          <a:gdLst>
                            <a:gd name="connsiteX0" fmla="*/ 0 w 360819"/>
                            <a:gd name="connsiteY0" fmla="*/ 62248 h 124496"/>
                            <a:gd name="connsiteX1" fmla="*/ 180410 w 360819"/>
                            <a:gd name="connsiteY1" fmla="*/ 0 h 124496"/>
                            <a:gd name="connsiteX2" fmla="*/ 360820 w 360819"/>
                            <a:gd name="connsiteY2" fmla="*/ 62248 h 124496"/>
                            <a:gd name="connsiteX3" fmla="*/ 180410 w 360819"/>
                            <a:gd name="connsiteY3" fmla="*/ 124496 h 124496"/>
                            <a:gd name="connsiteX4" fmla="*/ 0 w 360819"/>
                            <a:gd name="connsiteY4" fmla="*/ 62248 h 12449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60819" h="124496" fill="none" extrusionOk="0">
                              <a:moveTo>
                                <a:pt x="0" y="62248"/>
                              </a:moveTo>
                              <a:cubicBezTo>
                                <a:pt x="20840" y="20192"/>
                                <a:pt x="90130" y="-4626"/>
                                <a:pt x="180410" y="0"/>
                              </a:cubicBezTo>
                              <a:cubicBezTo>
                                <a:pt x="283855" y="-8605"/>
                                <a:pt x="359667" y="29520"/>
                                <a:pt x="360820" y="62248"/>
                              </a:cubicBezTo>
                              <a:cubicBezTo>
                                <a:pt x="349223" y="83201"/>
                                <a:pt x="272480" y="105704"/>
                                <a:pt x="180410" y="124496"/>
                              </a:cubicBezTo>
                              <a:cubicBezTo>
                                <a:pt x="83000" y="120281"/>
                                <a:pt x="-1724" y="94299"/>
                                <a:pt x="0" y="62248"/>
                              </a:cubicBezTo>
                              <a:close/>
                            </a:path>
                            <a:path w="360819" h="124496" stroke="0" extrusionOk="0">
                              <a:moveTo>
                                <a:pt x="0" y="62248"/>
                              </a:moveTo>
                              <a:cubicBezTo>
                                <a:pt x="909" y="29548"/>
                                <a:pt x="78300" y="-3681"/>
                                <a:pt x="180410" y="0"/>
                              </a:cubicBezTo>
                              <a:cubicBezTo>
                                <a:pt x="288640" y="-475"/>
                                <a:pt x="352379" y="26013"/>
                                <a:pt x="360820" y="62248"/>
                              </a:cubicBezTo>
                              <a:cubicBezTo>
                                <a:pt x="348708" y="91912"/>
                                <a:pt x="266343" y="137937"/>
                                <a:pt x="180410" y="124496"/>
                              </a:cubicBezTo>
                              <a:cubicBezTo>
                                <a:pt x="83820" y="127609"/>
                                <a:pt x="843" y="106063"/>
                                <a:pt x="0" y="6224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2872D0DA-6F62-A3B1-4353-1327CACA46EB}"/>
                  </a:ext>
                </a:extLst>
              </p:cNvPr>
              <p:cNvGrpSpPr/>
              <p:nvPr/>
            </p:nvGrpSpPr>
            <p:grpSpPr>
              <a:xfrm flipH="1">
                <a:off x="-6731269" y="4048965"/>
                <a:ext cx="365987" cy="128413"/>
                <a:chOff x="-1995488" y="4341433"/>
                <a:chExt cx="365987" cy="128413"/>
              </a:xfrm>
            </p:grpSpPr>
            <p:sp>
              <p:nvSpPr>
                <p:cNvPr id="153" name="楕円 152">
                  <a:extLst>
                    <a:ext uri="{FF2B5EF4-FFF2-40B4-BE49-F238E27FC236}">
                      <a16:creationId xmlns:a16="http://schemas.microsoft.com/office/drawing/2014/main" id="{41BC26AB-4BEC-831B-5986-41C701D387C0}"/>
                    </a:ext>
                  </a:extLst>
                </p:cNvPr>
                <p:cNvSpPr/>
                <p:nvPr/>
              </p:nvSpPr>
              <p:spPr>
                <a:xfrm>
                  <a:off x="-1995488" y="4341433"/>
                  <a:ext cx="360819" cy="12103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 cap="rnd">
                  <a:solidFill>
                    <a:schemeClr val="tx1"/>
                  </a:solidFill>
                  <a:round/>
                  <a:extLst>
                    <a:ext uri="{C807C97D-BFC1-408E-A445-0C87EB9F89A2}">
                      <ask:lineSketchStyleProps xmlns:ask="http://schemas.microsoft.com/office/drawing/2018/sketchyshapes" sd="3924662262">
                        <a:custGeom>
                          <a:avLst/>
                          <a:gdLst>
                            <a:gd name="connsiteX0" fmla="*/ 0 w 360819"/>
                            <a:gd name="connsiteY0" fmla="*/ 60515 h 121030"/>
                            <a:gd name="connsiteX1" fmla="*/ 180410 w 360819"/>
                            <a:gd name="connsiteY1" fmla="*/ 0 h 121030"/>
                            <a:gd name="connsiteX2" fmla="*/ 360820 w 360819"/>
                            <a:gd name="connsiteY2" fmla="*/ 60515 h 121030"/>
                            <a:gd name="connsiteX3" fmla="*/ 180410 w 360819"/>
                            <a:gd name="connsiteY3" fmla="*/ 121030 h 121030"/>
                            <a:gd name="connsiteX4" fmla="*/ 0 w 360819"/>
                            <a:gd name="connsiteY4" fmla="*/ 60515 h 12103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60819" h="121030" fill="none" extrusionOk="0">
                              <a:moveTo>
                                <a:pt x="0" y="60515"/>
                              </a:moveTo>
                              <a:cubicBezTo>
                                <a:pt x="11789" y="13170"/>
                                <a:pt x="70684" y="-22084"/>
                                <a:pt x="180410" y="0"/>
                              </a:cubicBezTo>
                              <a:cubicBezTo>
                                <a:pt x="279713" y="804"/>
                                <a:pt x="360921" y="26362"/>
                                <a:pt x="360820" y="60515"/>
                              </a:cubicBezTo>
                              <a:cubicBezTo>
                                <a:pt x="348034" y="89250"/>
                                <a:pt x="265599" y="124477"/>
                                <a:pt x="180410" y="121030"/>
                              </a:cubicBezTo>
                              <a:cubicBezTo>
                                <a:pt x="77391" y="119321"/>
                                <a:pt x="-910" y="93044"/>
                                <a:pt x="0" y="60515"/>
                              </a:cubicBezTo>
                              <a:close/>
                            </a:path>
                            <a:path w="360819" h="121030" stroke="0" extrusionOk="0">
                              <a:moveTo>
                                <a:pt x="0" y="60515"/>
                              </a:moveTo>
                              <a:cubicBezTo>
                                <a:pt x="13662" y="21624"/>
                                <a:pt x="79327" y="-4764"/>
                                <a:pt x="180410" y="0"/>
                              </a:cubicBezTo>
                              <a:cubicBezTo>
                                <a:pt x="288121" y="-5744"/>
                                <a:pt x="356243" y="28036"/>
                                <a:pt x="360820" y="60515"/>
                              </a:cubicBezTo>
                              <a:cubicBezTo>
                                <a:pt x="366692" y="101617"/>
                                <a:pt x="272208" y="130418"/>
                                <a:pt x="180410" y="121030"/>
                              </a:cubicBezTo>
                              <a:cubicBezTo>
                                <a:pt x="82388" y="125602"/>
                                <a:pt x="4822" y="97153"/>
                                <a:pt x="0" y="60515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楕円 153">
                  <a:extLst>
                    <a:ext uri="{FF2B5EF4-FFF2-40B4-BE49-F238E27FC236}">
                      <a16:creationId xmlns:a16="http://schemas.microsoft.com/office/drawing/2014/main" id="{AE0B901D-E7F3-9894-D3A2-2D2B483BF35B}"/>
                    </a:ext>
                  </a:extLst>
                </p:cNvPr>
                <p:cNvSpPr/>
                <p:nvPr/>
              </p:nvSpPr>
              <p:spPr>
                <a:xfrm rot="19800000">
                  <a:off x="-1990320" y="4345350"/>
                  <a:ext cx="360819" cy="124496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 cap="rnd">
                  <a:solidFill>
                    <a:schemeClr val="tx1"/>
                  </a:solidFill>
                  <a:round/>
                  <a:extLst>
                    <a:ext uri="{C807C97D-BFC1-408E-A445-0C87EB9F89A2}">
                      <ask:lineSketchStyleProps xmlns:ask="http://schemas.microsoft.com/office/drawing/2018/sketchyshapes" sd="1835469565">
                        <a:custGeom>
                          <a:avLst/>
                          <a:gdLst>
                            <a:gd name="connsiteX0" fmla="*/ 0 w 360819"/>
                            <a:gd name="connsiteY0" fmla="*/ 62248 h 124496"/>
                            <a:gd name="connsiteX1" fmla="*/ 180410 w 360819"/>
                            <a:gd name="connsiteY1" fmla="*/ 0 h 124496"/>
                            <a:gd name="connsiteX2" fmla="*/ 360820 w 360819"/>
                            <a:gd name="connsiteY2" fmla="*/ 62248 h 124496"/>
                            <a:gd name="connsiteX3" fmla="*/ 180410 w 360819"/>
                            <a:gd name="connsiteY3" fmla="*/ 124496 h 124496"/>
                            <a:gd name="connsiteX4" fmla="*/ 0 w 360819"/>
                            <a:gd name="connsiteY4" fmla="*/ 62248 h 12449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60819" h="124496" fill="none" extrusionOk="0">
                              <a:moveTo>
                                <a:pt x="0" y="62248"/>
                              </a:moveTo>
                              <a:cubicBezTo>
                                <a:pt x="-4641" y="39797"/>
                                <a:pt x="75367" y="4885"/>
                                <a:pt x="180410" y="0"/>
                              </a:cubicBezTo>
                              <a:cubicBezTo>
                                <a:pt x="278681" y="4743"/>
                                <a:pt x="358777" y="22249"/>
                                <a:pt x="360820" y="62248"/>
                              </a:cubicBezTo>
                              <a:cubicBezTo>
                                <a:pt x="348132" y="101790"/>
                                <a:pt x="299822" y="108542"/>
                                <a:pt x="180410" y="124496"/>
                              </a:cubicBezTo>
                              <a:cubicBezTo>
                                <a:pt x="81955" y="124490"/>
                                <a:pt x="-3146" y="105424"/>
                                <a:pt x="0" y="62248"/>
                              </a:cubicBezTo>
                              <a:close/>
                            </a:path>
                            <a:path w="360819" h="124496" stroke="0" extrusionOk="0">
                              <a:moveTo>
                                <a:pt x="0" y="62248"/>
                              </a:moveTo>
                              <a:cubicBezTo>
                                <a:pt x="238" y="9509"/>
                                <a:pt x="91472" y="-13425"/>
                                <a:pt x="180410" y="0"/>
                              </a:cubicBezTo>
                              <a:cubicBezTo>
                                <a:pt x="286031" y="-3187"/>
                                <a:pt x="360527" y="33730"/>
                                <a:pt x="360820" y="62248"/>
                              </a:cubicBezTo>
                              <a:cubicBezTo>
                                <a:pt x="372224" y="97635"/>
                                <a:pt x="287805" y="120943"/>
                                <a:pt x="180410" y="124496"/>
                              </a:cubicBezTo>
                              <a:cubicBezTo>
                                <a:pt x="73210" y="118130"/>
                                <a:pt x="887" y="97010"/>
                                <a:pt x="0" y="6224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5ADFD9D5-716C-F93B-D0D1-0EB98AA6BA6E}"/>
                  </a:ext>
                </a:extLst>
              </p:cNvPr>
              <p:cNvSpPr/>
              <p:nvPr/>
            </p:nvSpPr>
            <p:spPr>
              <a:xfrm>
                <a:off x="-6669086" y="4114521"/>
                <a:ext cx="4099906" cy="2231172"/>
              </a:xfrm>
              <a:custGeom>
                <a:avLst/>
                <a:gdLst>
                  <a:gd name="connsiteX0" fmla="*/ 49598 w 4099906"/>
                  <a:gd name="connsiteY0" fmla="*/ 0 h 2591990"/>
                  <a:gd name="connsiteX1" fmla="*/ 74407 w 4099906"/>
                  <a:gd name="connsiteY1" fmla="*/ 7701 h 2591990"/>
                  <a:gd name="connsiteX2" fmla="*/ 146909 w 4099906"/>
                  <a:gd name="connsiteY2" fmla="*/ 47055 h 2591990"/>
                  <a:gd name="connsiteX3" fmla="*/ 155873 w 4099906"/>
                  <a:gd name="connsiteY3" fmla="*/ 54450 h 2591990"/>
                  <a:gd name="connsiteX4" fmla="*/ 155379 w 4099906"/>
                  <a:gd name="connsiteY4" fmla="*/ 56447 h 2591990"/>
                  <a:gd name="connsiteX5" fmla="*/ 116089 w 4099906"/>
                  <a:gd name="connsiteY5" fmla="*/ 461500 h 2591990"/>
                  <a:gd name="connsiteX6" fmla="*/ 2049953 w 4099906"/>
                  <a:gd name="connsiteY6" fmla="*/ 2471340 h 2591990"/>
                  <a:gd name="connsiteX7" fmla="*/ 3983817 w 4099906"/>
                  <a:gd name="connsiteY7" fmla="*/ 461500 h 2591990"/>
                  <a:gd name="connsiteX8" fmla="*/ 3973833 w 4099906"/>
                  <a:gd name="connsiteY8" fmla="*/ 256006 h 2591990"/>
                  <a:gd name="connsiteX9" fmla="*/ 3948641 w 4099906"/>
                  <a:gd name="connsiteY9" fmla="*/ 84457 h 2591990"/>
                  <a:gd name="connsiteX10" fmla="*/ 3993973 w 4099906"/>
                  <a:gd name="connsiteY10" fmla="*/ 47055 h 2591990"/>
                  <a:gd name="connsiteX11" fmla="*/ 4053903 w 4099906"/>
                  <a:gd name="connsiteY11" fmla="*/ 14526 h 2591990"/>
                  <a:gd name="connsiteX12" fmla="*/ 4058258 w 4099906"/>
                  <a:gd name="connsiteY12" fmla="*/ 32132 h 2591990"/>
                  <a:gd name="connsiteX13" fmla="*/ 4099906 w 4099906"/>
                  <a:gd name="connsiteY13" fmla="*/ 461500 h 2591990"/>
                  <a:gd name="connsiteX14" fmla="*/ 2049953 w 4099906"/>
                  <a:gd name="connsiteY14" fmla="*/ 2591990 h 2591990"/>
                  <a:gd name="connsiteX15" fmla="*/ 0 w 4099906"/>
                  <a:gd name="connsiteY15" fmla="*/ 461500 h 2591990"/>
                  <a:gd name="connsiteX16" fmla="*/ 41648 w 4099906"/>
                  <a:gd name="connsiteY16" fmla="*/ 32132 h 2591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099906" h="2591990">
                    <a:moveTo>
                      <a:pt x="49598" y="0"/>
                    </a:moveTo>
                    <a:lnTo>
                      <a:pt x="74407" y="7701"/>
                    </a:lnTo>
                    <a:cubicBezTo>
                      <a:pt x="99939" y="18501"/>
                      <a:pt x="124202" y="31714"/>
                      <a:pt x="146909" y="47055"/>
                    </a:cubicBezTo>
                    <a:lnTo>
                      <a:pt x="155873" y="54450"/>
                    </a:lnTo>
                    <a:lnTo>
                      <a:pt x="155379" y="56447"/>
                    </a:lnTo>
                    <a:cubicBezTo>
                      <a:pt x="129618" y="187283"/>
                      <a:pt x="116089" y="322750"/>
                      <a:pt x="116089" y="461500"/>
                    </a:cubicBezTo>
                    <a:cubicBezTo>
                      <a:pt x="116089" y="1571504"/>
                      <a:pt x="981909" y="2471340"/>
                      <a:pt x="2049953" y="2471340"/>
                    </a:cubicBezTo>
                    <a:cubicBezTo>
                      <a:pt x="3117997" y="2471340"/>
                      <a:pt x="3983817" y="1571504"/>
                      <a:pt x="3983817" y="461500"/>
                    </a:cubicBezTo>
                    <a:cubicBezTo>
                      <a:pt x="3983817" y="392125"/>
                      <a:pt x="3980435" y="323571"/>
                      <a:pt x="3973833" y="256006"/>
                    </a:cubicBezTo>
                    <a:lnTo>
                      <a:pt x="3948641" y="84457"/>
                    </a:lnTo>
                    <a:lnTo>
                      <a:pt x="3993973" y="47055"/>
                    </a:lnTo>
                    <a:lnTo>
                      <a:pt x="4053903" y="14526"/>
                    </a:lnTo>
                    <a:lnTo>
                      <a:pt x="4058258" y="32132"/>
                    </a:lnTo>
                    <a:cubicBezTo>
                      <a:pt x="4085566" y="170822"/>
                      <a:pt x="4099906" y="314421"/>
                      <a:pt x="4099906" y="461500"/>
                    </a:cubicBezTo>
                    <a:cubicBezTo>
                      <a:pt x="4099906" y="1638137"/>
                      <a:pt x="3182111" y="2591990"/>
                      <a:pt x="2049953" y="2591990"/>
                    </a:cubicBezTo>
                    <a:cubicBezTo>
                      <a:pt x="917795" y="2591990"/>
                      <a:pt x="0" y="1638137"/>
                      <a:pt x="0" y="461500"/>
                    </a:cubicBezTo>
                    <a:cubicBezTo>
                      <a:pt x="0" y="314421"/>
                      <a:pt x="14341" y="170822"/>
                      <a:pt x="41648" y="3213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  <a:alpha val="20000"/>
                </a:schemeClr>
              </a:solidFill>
              <a:ln w="19050" cap="rnd">
                <a:solidFill>
                  <a:schemeClr val="tx1">
                    <a:alpha val="20000"/>
                  </a:schemeClr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3455399927">
                      <a:custGeom>
                        <a:avLst/>
                        <a:gdLst>
                          <a:gd name="connsiteX0" fmla="*/ 49598 w 4099906"/>
                          <a:gd name="connsiteY0" fmla="*/ 0 h 2231172"/>
                          <a:gd name="connsiteX1" fmla="*/ 74407 w 4099906"/>
                          <a:gd name="connsiteY1" fmla="*/ 6628 h 2231172"/>
                          <a:gd name="connsiteX2" fmla="*/ 146909 w 4099906"/>
                          <a:gd name="connsiteY2" fmla="*/ 40504 h 2231172"/>
                          <a:gd name="connsiteX3" fmla="*/ 155873 w 4099906"/>
                          <a:gd name="connsiteY3" fmla="*/ 46870 h 2231172"/>
                          <a:gd name="connsiteX4" fmla="*/ 155379 w 4099906"/>
                          <a:gd name="connsiteY4" fmla="*/ 48589 h 2231172"/>
                          <a:gd name="connsiteX5" fmla="*/ 116089 w 4099906"/>
                          <a:gd name="connsiteY5" fmla="*/ 397256 h 2231172"/>
                          <a:gd name="connsiteX6" fmla="*/ 2049953 w 4099906"/>
                          <a:gd name="connsiteY6" fmla="*/ 2127317 h 2231172"/>
                          <a:gd name="connsiteX7" fmla="*/ 3983817 w 4099906"/>
                          <a:gd name="connsiteY7" fmla="*/ 397256 h 2231172"/>
                          <a:gd name="connsiteX8" fmla="*/ 3973833 w 4099906"/>
                          <a:gd name="connsiteY8" fmla="*/ 220368 h 2231172"/>
                          <a:gd name="connsiteX9" fmla="*/ 3948641 w 4099906"/>
                          <a:gd name="connsiteY9" fmla="*/ 72700 h 2231172"/>
                          <a:gd name="connsiteX10" fmla="*/ 3993973 w 4099906"/>
                          <a:gd name="connsiteY10" fmla="*/ 40504 h 2231172"/>
                          <a:gd name="connsiteX11" fmla="*/ 4053903 w 4099906"/>
                          <a:gd name="connsiteY11" fmla="*/ 12503 h 2231172"/>
                          <a:gd name="connsiteX12" fmla="*/ 4058258 w 4099906"/>
                          <a:gd name="connsiteY12" fmla="*/ 27659 h 2231172"/>
                          <a:gd name="connsiteX13" fmla="*/ 4099906 w 4099906"/>
                          <a:gd name="connsiteY13" fmla="*/ 397256 h 2231172"/>
                          <a:gd name="connsiteX14" fmla="*/ 2049953 w 4099906"/>
                          <a:gd name="connsiteY14" fmla="*/ 2231172 h 2231172"/>
                          <a:gd name="connsiteX15" fmla="*/ 0 w 4099906"/>
                          <a:gd name="connsiteY15" fmla="*/ 397256 h 2231172"/>
                          <a:gd name="connsiteX16" fmla="*/ 41648 w 4099906"/>
                          <a:gd name="connsiteY16" fmla="*/ 27659 h 2231172"/>
                          <a:gd name="connsiteX17" fmla="*/ 49598 w 4099906"/>
                          <a:gd name="connsiteY17" fmla="*/ 0 h 22311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4099906" h="2231172" fill="none" extrusionOk="0">
                            <a:moveTo>
                              <a:pt x="49598" y="0"/>
                            </a:moveTo>
                            <a:cubicBezTo>
                              <a:pt x="61301" y="1326"/>
                              <a:pt x="62228" y="4165"/>
                              <a:pt x="74407" y="6628"/>
                            </a:cubicBezTo>
                            <a:cubicBezTo>
                              <a:pt x="99271" y="18641"/>
                              <a:pt x="121291" y="23198"/>
                              <a:pt x="146909" y="40504"/>
                            </a:cubicBezTo>
                            <a:cubicBezTo>
                              <a:pt x="150117" y="41563"/>
                              <a:pt x="152088" y="45041"/>
                              <a:pt x="155873" y="46870"/>
                            </a:cubicBezTo>
                            <a:cubicBezTo>
                              <a:pt x="155959" y="47326"/>
                              <a:pt x="155457" y="48108"/>
                              <a:pt x="155379" y="48589"/>
                            </a:cubicBezTo>
                            <a:cubicBezTo>
                              <a:pt x="141579" y="194000"/>
                              <a:pt x="134001" y="271754"/>
                              <a:pt x="116089" y="397256"/>
                            </a:cubicBezTo>
                            <a:cubicBezTo>
                              <a:pt x="340942" y="1527149"/>
                              <a:pt x="1130657" y="2098601"/>
                              <a:pt x="2049953" y="2127317"/>
                            </a:cubicBezTo>
                            <a:cubicBezTo>
                              <a:pt x="3294453" y="2330559"/>
                              <a:pt x="4014983" y="1193699"/>
                              <a:pt x="3983817" y="397256"/>
                            </a:cubicBezTo>
                            <a:cubicBezTo>
                              <a:pt x="3977600" y="341294"/>
                              <a:pt x="3985835" y="273689"/>
                              <a:pt x="3973833" y="220368"/>
                            </a:cubicBezTo>
                            <a:cubicBezTo>
                              <a:pt x="3964144" y="169232"/>
                              <a:pt x="3963240" y="113020"/>
                              <a:pt x="3948641" y="72700"/>
                            </a:cubicBezTo>
                            <a:cubicBezTo>
                              <a:pt x="3954794" y="60631"/>
                              <a:pt x="3978550" y="55122"/>
                              <a:pt x="3993973" y="40504"/>
                            </a:cubicBezTo>
                            <a:cubicBezTo>
                              <a:pt x="4022518" y="26227"/>
                              <a:pt x="4025951" y="27851"/>
                              <a:pt x="4053903" y="12503"/>
                            </a:cubicBezTo>
                            <a:cubicBezTo>
                              <a:pt x="4057428" y="18158"/>
                              <a:pt x="4056182" y="21175"/>
                              <a:pt x="4058258" y="27659"/>
                            </a:cubicBezTo>
                            <a:cubicBezTo>
                              <a:pt x="4070946" y="171794"/>
                              <a:pt x="4100347" y="237874"/>
                              <a:pt x="4099906" y="397256"/>
                            </a:cubicBezTo>
                            <a:cubicBezTo>
                              <a:pt x="4005458" y="1129511"/>
                              <a:pt x="3137363" y="2532392"/>
                              <a:pt x="2049953" y="2231172"/>
                            </a:cubicBezTo>
                            <a:cubicBezTo>
                              <a:pt x="939287" y="2277326"/>
                              <a:pt x="-29050" y="1415613"/>
                              <a:pt x="0" y="397256"/>
                            </a:cubicBezTo>
                            <a:cubicBezTo>
                              <a:pt x="2404" y="276355"/>
                              <a:pt x="22392" y="151568"/>
                              <a:pt x="41648" y="27659"/>
                            </a:cubicBezTo>
                            <a:cubicBezTo>
                              <a:pt x="40360" y="21169"/>
                              <a:pt x="47469" y="11873"/>
                              <a:pt x="49598" y="0"/>
                            </a:cubicBezTo>
                            <a:close/>
                          </a:path>
                          <a:path w="4099906" h="2231172" stroke="0" extrusionOk="0">
                            <a:moveTo>
                              <a:pt x="49598" y="0"/>
                            </a:moveTo>
                            <a:cubicBezTo>
                              <a:pt x="55603" y="895"/>
                              <a:pt x="62540" y="3516"/>
                              <a:pt x="74407" y="6628"/>
                            </a:cubicBezTo>
                            <a:cubicBezTo>
                              <a:pt x="102815" y="15809"/>
                              <a:pt x="124711" y="24266"/>
                              <a:pt x="146909" y="40504"/>
                            </a:cubicBezTo>
                            <a:cubicBezTo>
                              <a:pt x="150361" y="41726"/>
                              <a:pt x="153738" y="45397"/>
                              <a:pt x="155873" y="46870"/>
                            </a:cubicBezTo>
                            <a:cubicBezTo>
                              <a:pt x="155749" y="47445"/>
                              <a:pt x="155384" y="48013"/>
                              <a:pt x="155379" y="48589"/>
                            </a:cubicBezTo>
                            <a:cubicBezTo>
                              <a:pt x="147451" y="153930"/>
                              <a:pt x="126909" y="268673"/>
                              <a:pt x="116089" y="397256"/>
                            </a:cubicBezTo>
                            <a:cubicBezTo>
                              <a:pt x="376160" y="1287486"/>
                              <a:pt x="1128304" y="1912788"/>
                              <a:pt x="2049953" y="2127317"/>
                            </a:cubicBezTo>
                            <a:cubicBezTo>
                              <a:pt x="3011982" y="2129968"/>
                              <a:pt x="3982254" y="1604700"/>
                              <a:pt x="3983817" y="397256"/>
                            </a:cubicBezTo>
                            <a:cubicBezTo>
                              <a:pt x="3978503" y="325873"/>
                              <a:pt x="3977910" y="268809"/>
                              <a:pt x="3973833" y="220368"/>
                            </a:cubicBezTo>
                            <a:cubicBezTo>
                              <a:pt x="3951674" y="179484"/>
                              <a:pt x="3965773" y="132920"/>
                              <a:pt x="3948641" y="72700"/>
                            </a:cubicBezTo>
                            <a:cubicBezTo>
                              <a:pt x="3957432" y="59024"/>
                              <a:pt x="3982269" y="55978"/>
                              <a:pt x="3993973" y="40504"/>
                            </a:cubicBezTo>
                            <a:cubicBezTo>
                              <a:pt x="4015318" y="24071"/>
                              <a:pt x="4028263" y="31839"/>
                              <a:pt x="4053903" y="12503"/>
                            </a:cubicBezTo>
                            <a:cubicBezTo>
                              <a:pt x="4055973" y="15278"/>
                              <a:pt x="4055908" y="24447"/>
                              <a:pt x="4058258" y="27659"/>
                            </a:cubicBezTo>
                            <a:cubicBezTo>
                              <a:pt x="4094522" y="156180"/>
                              <a:pt x="4067178" y="269624"/>
                              <a:pt x="4099906" y="397256"/>
                            </a:cubicBezTo>
                            <a:cubicBezTo>
                              <a:pt x="4154798" y="1386751"/>
                              <a:pt x="3235000" y="2055015"/>
                              <a:pt x="2049953" y="2231172"/>
                            </a:cubicBezTo>
                            <a:cubicBezTo>
                              <a:pt x="707065" y="2232035"/>
                              <a:pt x="59553" y="1535411"/>
                              <a:pt x="0" y="397256"/>
                            </a:cubicBezTo>
                            <a:cubicBezTo>
                              <a:pt x="10843" y="250048"/>
                              <a:pt x="18045" y="134609"/>
                              <a:pt x="41648" y="27659"/>
                            </a:cubicBezTo>
                            <a:cubicBezTo>
                              <a:pt x="43294" y="14924"/>
                              <a:pt x="47777" y="11778"/>
                              <a:pt x="49598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B6187489-C83C-E4E8-EB40-2CDE8ABA3207}"/>
                  </a:ext>
                </a:extLst>
              </p:cNvPr>
              <p:cNvSpPr/>
              <p:nvPr/>
            </p:nvSpPr>
            <p:spPr>
              <a:xfrm rot="10800000">
                <a:off x="-6669086" y="1835182"/>
                <a:ext cx="4099906" cy="2231172"/>
              </a:xfrm>
              <a:custGeom>
                <a:avLst/>
                <a:gdLst>
                  <a:gd name="connsiteX0" fmla="*/ 49598 w 4099906"/>
                  <a:gd name="connsiteY0" fmla="*/ 0 h 2591990"/>
                  <a:gd name="connsiteX1" fmla="*/ 74407 w 4099906"/>
                  <a:gd name="connsiteY1" fmla="*/ 7701 h 2591990"/>
                  <a:gd name="connsiteX2" fmla="*/ 146909 w 4099906"/>
                  <a:gd name="connsiteY2" fmla="*/ 47055 h 2591990"/>
                  <a:gd name="connsiteX3" fmla="*/ 155873 w 4099906"/>
                  <a:gd name="connsiteY3" fmla="*/ 54450 h 2591990"/>
                  <a:gd name="connsiteX4" fmla="*/ 155379 w 4099906"/>
                  <a:gd name="connsiteY4" fmla="*/ 56447 h 2591990"/>
                  <a:gd name="connsiteX5" fmla="*/ 116089 w 4099906"/>
                  <a:gd name="connsiteY5" fmla="*/ 461500 h 2591990"/>
                  <a:gd name="connsiteX6" fmla="*/ 2049953 w 4099906"/>
                  <a:gd name="connsiteY6" fmla="*/ 2471340 h 2591990"/>
                  <a:gd name="connsiteX7" fmla="*/ 3983817 w 4099906"/>
                  <a:gd name="connsiteY7" fmla="*/ 461500 h 2591990"/>
                  <a:gd name="connsiteX8" fmla="*/ 3973833 w 4099906"/>
                  <a:gd name="connsiteY8" fmla="*/ 256006 h 2591990"/>
                  <a:gd name="connsiteX9" fmla="*/ 3948641 w 4099906"/>
                  <a:gd name="connsiteY9" fmla="*/ 84457 h 2591990"/>
                  <a:gd name="connsiteX10" fmla="*/ 3993973 w 4099906"/>
                  <a:gd name="connsiteY10" fmla="*/ 47055 h 2591990"/>
                  <a:gd name="connsiteX11" fmla="*/ 4053903 w 4099906"/>
                  <a:gd name="connsiteY11" fmla="*/ 14526 h 2591990"/>
                  <a:gd name="connsiteX12" fmla="*/ 4058258 w 4099906"/>
                  <a:gd name="connsiteY12" fmla="*/ 32132 h 2591990"/>
                  <a:gd name="connsiteX13" fmla="*/ 4099906 w 4099906"/>
                  <a:gd name="connsiteY13" fmla="*/ 461500 h 2591990"/>
                  <a:gd name="connsiteX14" fmla="*/ 2049953 w 4099906"/>
                  <a:gd name="connsiteY14" fmla="*/ 2591990 h 2591990"/>
                  <a:gd name="connsiteX15" fmla="*/ 0 w 4099906"/>
                  <a:gd name="connsiteY15" fmla="*/ 461500 h 2591990"/>
                  <a:gd name="connsiteX16" fmla="*/ 41648 w 4099906"/>
                  <a:gd name="connsiteY16" fmla="*/ 32132 h 2591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099906" h="2591990">
                    <a:moveTo>
                      <a:pt x="49598" y="0"/>
                    </a:moveTo>
                    <a:lnTo>
                      <a:pt x="74407" y="7701"/>
                    </a:lnTo>
                    <a:cubicBezTo>
                      <a:pt x="99939" y="18501"/>
                      <a:pt x="124202" y="31714"/>
                      <a:pt x="146909" y="47055"/>
                    </a:cubicBezTo>
                    <a:lnTo>
                      <a:pt x="155873" y="54450"/>
                    </a:lnTo>
                    <a:lnTo>
                      <a:pt x="155379" y="56447"/>
                    </a:lnTo>
                    <a:cubicBezTo>
                      <a:pt x="129618" y="187283"/>
                      <a:pt x="116089" y="322750"/>
                      <a:pt x="116089" y="461500"/>
                    </a:cubicBezTo>
                    <a:cubicBezTo>
                      <a:pt x="116089" y="1571504"/>
                      <a:pt x="981909" y="2471340"/>
                      <a:pt x="2049953" y="2471340"/>
                    </a:cubicBezTo>
                    <a:cubicBezTo>
                      <a:pt x="3117997" y="2471340"/>
                      <a:pt x="3983817" y="1571504"/>
                      <a:pt x="3983817" y="461500"/>
                    </a:cubicBezTo>
                    <a:cubicBezTo>
                      <a:pt x="3983817" y="392125"/>
                      <a:pt x="3980435" y="323571"/>
                      <a:pt x="3973833" y="256006"/>
                    </a:cubicBezTo>
                    <a:lnTo>
                      <a:pt x="3948641" y="84457"/>
                    </a:lnTo>
                    <a:lnTo>
                      <a:pt x="3993973" y="47055"/>
                    </a:lnTo>
                    <a:lnTo>
                      <a:pt x="4053903" y="14526"/>
                    </a:lnTo>
                    <a:lnTo>
                      <a:pt x="4058258" y="32132"/>
                    </a:lnTo>
                    <a:cubicBezTo>
                      <a:pt x="4085566" y="170822"/>
                      <a:pt x="4099906" y="314421"/>
                      <a:pt x="4099906" y="461500"/>
                    </a:cubicBezTo>
                    <a:cubicBezTo>
                      <a:pt x="4099906" y="1638137"/>
                      <a:pt x="3182111" y="2591990"/>
                      <a:pt x="2049953" y="2591990"/>
                    </a:cubicBezTo>
                    <a:cubicBezTo>
                      <a:pt x="917795" y="2591990"/>
                      <a:pt x="0" y="1638137"/>
                      <a:pt x="0" y="461500"/>
                    </a:cubicBezTo>
                    <a:cubicBezTo>
                      <a:pt x="0" y="314421"/>
                      <a:pt x="14341" y="170822"/>
                      <a:pt x="41648" y="3213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  <a:alpha val="20000"/>
                </a:schemeClr>
              </a:solidFill>
              <a:ln w="19050" cap="rnd">
                <a:solidFill>
                  <a:schemeClr val="tx1">
                    <a:alpha val="20000"/>
                  </a:schemeClr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2539282612">
                      <a:custGeom>
                        <a:avLst/>
                        <a:gdLst>
                          <a:gd name="connsiteX0" fmla="*/ 49598 w 4099906"/>
                          <a:gd name="connsiteY0" fmla="*/ 0 h 2231172"/>
                          <a:gd name="connsiteX1" fmla="*/ 74407 w 4099906"/>
                          <a:gd name="connsiteY1" fmla="*/ 6628 h 2231172"/>
                          <a:gd name="connsiteX2" fmla="*/ 146909 w 4099906"/>
                          <a:gd name="connsiteY2" fmla="*/ 40504 h 2231172"/>
                          <a:gd name="connsiteX3" fmla="*/ 155873 w 4099906"/>
                          <a:gd name="connsiteY3" fmla="*/ 46870 h 2231172"/>
                          <a:gd name="connsiteX4" fmla="*/ 155379 w 4099906"/>
                          <a:gd name="connsiteY4" fmla="*/ 48589 h 2231172"/>
                          <a:gd name="connsiteX5" fmla="*/ 116089 w 4099906"/>
                          <a:gd name="connsiteY5" fmla="*/ 397256 h 2231172"/>
                          <a:gd name="connsiteX6" fmla="*/ 2049953 w 4099906"/>
                          <a:gd name="connsiteY6" fmla="*/ 2127317 h 2231172"/>
                          <a:gd name="connsiteX7" fmla="*/ 3983817 w 4099906"/>
                          <a:gd name="connsiteY7" fmla="*/ 397256 h 2231172"/>
                          <a:gd name="connsiteX8" fmla="*/ 3973833 w 4099906"/>
                          <a:gd name="connsiteY8" fmla="*/ 220368 h 2231172"/>
                          <a:gd name="connsiteX9" fmla="*/ 3948641 w 4099906"/>
                          <a:gd name="connsiteY9" fmla="*/ 72700 h 2231172"/>
                          <a:gd name="connsiteX10" fmla="*/ 3993973 w 4099906"/>
                          <a:gd name="connsiteY10" fmla="*/ 40504 h 2231172"/>
                          <a:gd name="connsiteX11" fmla="*/ 4053903 w 4099906"/>
                          <a:gd name="connsiteY11" fmla="*/ 12503 h 2231172"/>
                          <a:gd name="connsiteX12" fmla="*/ 4058258 w 4099906"/>
                          <a:gd name="connsiteY12" fmla="*/ 27659 h 2231172"/>
                          <a:gd name="connsiteX13" fmla="*/ 4099906 w 4099906"/>
                          <a:gd name="connsiteY13" fmla="*/ 397256 h 2231172"/>
                          <a:gd name="connsiteX14" fmla="*/ 2049953 w 4099906"/>
                          <a:gd name="connsiteY14" fmla="*/ 2231172 h 2231172"/>
                          <a:gd name="connsiteX15" fmla="*/ 0 w 4099906"/>
                          <a:gd name="connsiteY15" fmla="*/ 397256 h 2231172"/>
                          <a:gd name="connsiteX16" fmla="*/ 41648 w 4099906"/>
                          <a:gd name="connsiteY16" fmla="*/ 27659 h 2231172"/>
                          <a:gd name="connsiteX17" fmla="*/ 49598 w 4099906"/>
                          <a:gd name="connsiteY17" fmla="*/ 0 h 22311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4099906" h="2231172" fill="none" extrusionOk="0">
                            <a:moveTo>
                              <a:pt x="49598" y="0"/>
                            </a:moveTo>
                            <a:cubicBezTo>
                              <a:pt x="58422" y="-169"/>
                              <a:pt x="63264" y="5522"/>
                              <a:pt x="74407" y="6628"/>
                            </a:cubicBezTo>
                            <a:cubicBezTo>
                              <a:pt x="95444" y="17432"/>
                              <a:pt x="119968" y="23187"/>
                              <a:pt x="146909" y="40504"/>
                            </a:cubicBezTo>
                            <a:cubicBezTo>
                              <a:pt x="149547" y="41270"/>
                              <a:pt x="151438" y="43915"/>
                              <a:pt x="155873" y="46870"/>
                            </a:cubicBezTo>
                            <a:cubicBezTo>
                              <a:pt x="155834" y="47746"/>
                              <a:pt x="155419" y="47770"/>
                              <a:pt x="155379" y="48589"/>
                            </a:cubicBezTo>
                            <a:cubicBezTo>
                              <a:pt x="132808" y="160246"/>
                              <a:pt x="117468" y="295689"/>
                              <a:pt x="116089" y="397256"/>
                            </a:cubicBezTo>
                            <a:cubicBezTo>
                              <a:pt x="233739" y="1081390"/>
                              <a:pt x="828845" y="2059089"/>
                              <a:pt x="2049953" y="2127317"/>
                            </a:cubicBezTo>
                            <a:cubicBezTo>
                              <a:pt x="3173436" y="2004691"/>
                              <a:pt x="4103053" y="1289703"/>
                              <a:pt x="3983817" y="397256"/>
                            </a:cubicBezTo>
                            <a:cubicBezTo>
                              <a:pt x="3990746" y="348631"/>
                              <a:pt x="3976715" y="274714"/>
                              <a:pt x="3973833" y="220368"/>
                            </a:cubicBezTo>
                            <a:cubicBezTo>
                              <a:pt x="3959437" y="185826"/>
                              <a:pt x="3967922" y="126498"/>
                              <a:pt x="3948641" y="72700"/>
                            </a:cubicBezTo>
                            <a:cubicBezTo>
                              <a:pt x="3959785" y="61606"/>
                              <a:pt x="3978979" y="51455"/>
                              <a:pt x="3993973" y="40504"/>
                            </a:cubicBezTo>
                            <a:cubicBezTo>
                              <a:pt x="4007679" y="31999"/>
                              <a:pt x="4030757" y="30946"/>
                              <a:pt x="4053903" y="12503"/>
                            </a:cubicBezTo>
                            <a:cubicBezTo>
                              <a:pt x="4057518" y="19269"/>
                              <a:pt x="4057120" y="24547"/>
                              <a:pt x="4058258" y="27659"/>
                            </a:cubicBezTo>
                            <a:cubicBezTo>
                              <a:pt x="4055601" y="144264"/>
                              <a:pt x="4084490" y="257955"/>
                              <a:pt x="4099906" y="397256"/>
                            </a:cubicBezTo>
                            <a:cubicBezTo>
                              <a:pt x="3991612" y="1364895"/>
                              <a:pt x="3491505" y="2307220"/>
                              <a:pt x="2049953" y="2231172"/>
                            </a:cubicBezTo>
                            <a:cubicBezTo>
                              <a:pt x="966089" y="2146045"/>
                              <a:pt x="62622" y="1512376"/>
                              <a:pt x="0" y="397256"/>
                            </a:cubicBezTo>
                            <a:cubicBezTo>
                              <a:pt x="19713" y="252114"/>
                              <a:pt x="-13976" y="167168"/>
                              <a:pt x="41648" y="27659"/>
                            </a:cubicBezTo>
                            <a:cubicBezTo>
                              <a:pt x="42957" y="14620"/>
                              <a:pt x="50026" y="8331"/>
                              <a:pt x="49598" y="0"/>
                            </a:cubicBezTo>
                            <a:close/>
                          </a:path>
                          <a:path w="4099906" h="2231172" stroke="0" extrusionOk="0">
                            <a:moveTo>
                              <a:pt x="49598" y="0"/>
                            </a:moveTo>
                            <a:cubicBezTo>
                              <a:pt x="60842" y="2240"/>
                              <a:pt x="61821" y="4400"/>
                              <a:pt x="74407" y="6628"/>
                            </a:cubicBezTo>
                            <a:cubicBezTo>
                              <a:pt x="100754" y="16383"/>
                              <a:pt x="125780" y="20803"/>
                              <a:pt x="146909" y="40504"/>
                            </a:cubicBezTo>
                            <a:cubicBezTo>
                              <a:pt x="149918" y="42163"/>
                              <a:pt x="153725" y="45952"/>
                              <a:pt x="155873" y="46870"/>
                            </a:cubicBezTo>
                            <a:cubicBezTo>
                              <a:pt x="155916" y="47266"/>
                              <a:pt x="155398" y="48042"/>
                              <a:pt x="155379" y="48589"/>
                            </a:cubicBezTo>
                            <a:cubicBezTo>
                              <a:pt x="116630" y="140369"/>
                              <a:pt x="93612" y="267331"/>
                              <a:pt x="116089" y="397256"/>
                            </a:cubicBezTo>
                            <a:cubicBezTo>
                              <a:pt x="206291" y="1650789"/>
                              <a:pt x="1131692" y="2093124"/>
                              <a:pt x="2049953" y="2127317"/>
                            </a:cubicBezTo>
                            <a:cubicBezTo>
                              <a:pt x="3272736" y="1902825"/>
                              <a:pt x="4027379" y="1287196"/>
                              <a:pt x="3983817" y="397256"/>
                            </a:cubicBezTo>
                            <a:cubicBezTo>
                              <a:pt x="3982292" y="337860"/>
                              <a:pt x="3996702" y="282807"/>
                              <a:pt x="3973833" y="220368"/>
                            </a:cubicBezTo>
                            <a:cubicBezTo>
                              <a:pt x="3967819" y="188677"/>
                              <a:pt x="3967866" y="111853"/>
                              <a:pt x="3948641" y="72700"/>
                            </a:cubicBezTo>
                            <a:cubicBezTo>
                              <a:pt x="3964444" y="60423"/>
                              <a:pt x="3978706" y="59184"/>
                              <a:pt x="3993973" y="40504"/>
                            </a:cubicBezTo>
                            <a:cubicBezTo>
                              <a:pt x="4008021" y="29655"/>
                              <a:pt x="4030997" y="30007"/>
                              <a:pt x="4053903" y="12503"/>
                            </a:cubicBezTo>
                            <a:cubicBezTo>
                              <a:pt x="4056323" y="15287"/>
                              <a:pt x="4054886" y="22527"/>
                              <a:pt x="4058258" y="27659"/>
                            </a:cubicBezTo>
                            <a:cubicBezTo>
                              <a:pt x="4108532" y="135712"/>
                              <a:pt x="4091547" y="258355"/>
                              <a:pt x="4099906" y="397256"/>
                            </a:cubicBezTo>
                            <a:cubicBezTo>
                              <a:pt x="4283139" y="1548385"/>
                              <a:pt x="3214163" y="2254940"/>
                              <a:pt x="2049953" y="2231172"/>
                            </a:cubicBezTo>
                            <a:cubicBezTo>
                              <a:pt x="1016772" y="2048230"/>
                              <a:pt x="14922" y="1390017"/>
                              <a:pt x="0" y="397256"/>
                            </a:cubicBezTo>
                            <a:cubicBezTo>
                              <a:pt x="22306" y="263238"/>
                              <a:pt x="21639" y="149479"/>
                              <a:pt x="41648" y="27659"/>
                            </a:cubicBezTo>
                            <a:cubicBezTo>
                              <a:pt x="44804" y="16250"/>
                              <a:pt x="46036" y="13231"/>
                              <a:pt x="49598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楕円 321">
                <a:extLst>
                  <a:ext uri="{FF2B5EF4-FFF2-40B4-BE49-F238E27FC236}">
                    <a16:creationId xmlns:a16="http://schemas.microsoft.com/office/drawing/2014/main" id="{2B597436-0D19-C3E3-4BD7-9F4D8D813046}"/>
                  </a:ext>
                </a:extLst>
              </p:cNvPr>
              <p:cNvSpPr/>
              <p:nvPr/>
            </p:nvSpPr>
            <p:spPr>
              <a:xfrm rot="14887299">
                <a:off x="-2673344" y="2018794"/>
                <a:ext cx="247849" cy="366872"/>
              </a:xfrm>
              <a:custGeom>
                <a:avLst/>
                <a:gdLst>
                  <a:gd name="connsiteX0" fmla="*/ 0 w 436368"/>
                  <a:gd name="connsiteY0" fmla="*/ 218184 h 436368"/>
                  <a:gd name="connsiteX1" fmla="*/ 218184 w 436368"/>
                  <a:gd name="connsiteY1" fmla="*/ 0 h 436368"/>
                  <a:gd name="connsiteX2" fmla="*/ 436368 w 436368"/>
                  <a:gd name="connsiteY2" fmla="*/ 218184 h 436368"/>
                  <a:gd name="connsiteX3" fmla="*/ 218184 w 436368"/>
                  <a:gd name="connsiteY3" fmla="*/ 436368 h 436368"/>
                  <a:gd name="connsiteX4" fmla="*/ 0 w 436368"/>
                  <a:gd name="connsiteY4" fmla="*/ 218184 h 43636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6368" h="645918">
                    <a:moveTo>
                      <a:pt x="0" y="427734"/>
                    </a:moveTo>
                    <a:cubicBezTo>
                      <a:pt x="0" y="320081"/>
                      <a:pt x="126259" y="219075"/>
                      <a:pt x="218184" y="0"/>
                    </a:cubicBezTo>
                    <a:cubicBezTo>
                      <a:pt x="338684" y="209550"/>
                      <a:pt x="436368" y="307234"/>
                      <a:pt x="436368" y="427734"/>
                    </a:cubicBezTo>
                    <a:cubicBezTo>
                      <a:pt x="436368" y="548234"/>
                      <a:pt x="338684" y="645918"/>
                      <a:pt x="218184" y="645918"/>
                    </a:cubicBezTo>
                    <a:cubicBezTo>
                      <a:pt x="97684" y="645918"/>
                      <a:pt x="0" y="535387"/>
                      <a:pt x="0" y="427734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1323388723">
                      <a:custGeom>
                        <a:avLst/>
                        <a:gdLst>
                          <a:gd name="connsiteX0" fmla="*/ 0 w 247849"/>
                          <a:gd name="connsiteY0" fmla="*/ 242946 h 366872"/>
                          <a:gd name="connsiteX1" fmla="*/ 123924 w 247849"/>
                          <a:gd name="connsiteY1" fmla="*/ 0 h 366872"/>
                          <a:gd name="connsiteX2" fmla="*/ 247849 w 247849"/>
                          <a:gd name="connsiteY2" fmla="*/ 242946 h 366872"/>
                          <a:gd name="connsiteX3" fmla="*/ 123924 w 247849"/>
                          <a:gd name="connsiteY3" fmla="*/ 366872 h 366872"/>
                          <a:gd name="connsiteX4" fmla="*/ 0 w 247849"/>
                          <a:gd name="connsiteY4" fmla="*/ 242946 h 3668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47849" h="366872" fill="none" extrusionOk="0">
                            <a:moveTo>
                              <a:pt x="0" y="242946"/>
                            </a:moveTo>
                            <a:cubicBezTo>
                              <a:pt x="-13290" y="186713"/>
                              <a:pt x="54437" y="105206"/>
                              <a:pt x="123924" y="0"/>
                            </a:cubicBezTo>
                            <a:cubicBezTo>
                              <a:pt x="198546" y="108028"/>
                              <a:pt x="237736" y="161280"/>
                              <a:pt x="247849" y="242946"/>
                            </a:cubicBezTo>
                            <a:cubicBezTo>
                              <a:pt x="262787" y="309173"/>
                              <a:pt x="187030" y="350445"/>
                              <a:pt x="123924" y="366872"/>
                            </a:cubicBezTo>
                            <a:cubicBezTo>
                              <a:pt x="62264" y="370196"/>
                              <a:pt x="-1641" y="306832"/>
                              <a:pt x="0" y="242946"/>
                            </a:cubicBezTo>
                            <a:close/>
                          </a:path>
                          <a:path w="247849" h="366872" stroke="0" extrusionOk="0">
                            <a:moveTo>
                              <a:pt x="0" y="242946"/>
                            </a:moveTo>
                            <a:cubicBezTo>
                              <a:pt x="10144" y="174878"/>
                              <a:pt x="73228" y="135989"/>
                              <a:pt x="123924" y="0"/>
                            </a:cubicBezTo>
                            <a:cubicBezTo>
                              <a:pt x="190193" y="129624"/>
                              <a:pt x="263234" y="162426"/>
                              <a:pt x="247849" y="242946"/>
                            </a:cubicBezTo>
                            <a:cubicBezTo>
                              <a:pt x="262044" y="323359"/>
                              <a:pt x="181021" y="357421"/>
                              <a:pt x="123924" y="366872"/>
                            </a:cubicBezTo>
                            <a:cubicBezTo>
                              <a:pt x="62698" y="362158"/>
                              <a:pt x="1114" y="319701"/>
                              <a:pt x="0" y="242946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9" name="楕円 321">
                <a:extLst>
                  <a:ext uri="{FF2B5EF4-FFF2-40B4-BE49-F238E27FC236}">
                    <a16:creationId xmlns:a16="http://schemas.microsoft.com/office/drawing/2014/main" id="{719CAA82-42DA-1168-C17D-2E1949013CD9}"/>
                  </a:ext>
                </a:extLst>
              </p:cNvPr>
              <p:cNvSpPr/>
              <p:nvPr/>
            </p:nvSpPr>
            <p:spPr>
              <a:xfrm rot="6463290" flipH="1">
                <a:off x="-6759146" y="2089449"/>
                <a:ext cx="247849" cy="366872"/>
              </a:xfrm>
              <a:custGeom>
                <a:avLst/>
                <a:gdLst>
                  <a:gd name="connsiteX0" fmla="*/ 0 w 436368"/>
                  <a:gd name="connsiteY0" fmla="*/ 218184 h 436368"/>
                  <a:gd name="connsiteX1" fmla="*/ 218184 w 436368"/>
                  <a:gd name="connsiteY1" fmla="*/ 0 h 436368"/>
                  <a:gd name="connsiteX2" fmla="*/ 436368 w 436368"/>
                  <a:gd name="connsiteY2" fmla="*/ 218184 h 436368"/>
                  <a:gd name="connsiteX3" fmla="*/ 218184 w 436368"/>
                  <a:gd name="connsiteY3" fmla="*/ 436368 h 436368"/>
                  <a:gd name="connsiteX4" fmla="*/ 0 w 436368"/>
                  <a:gd name="connsiteY4" fmla="*/ 218184 h 43636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6368" h="645918">
                    <a:moveTo>
                      <a:pt x="0" y="427734"/>
                    </a:moveTo>
                    <a:cubicBezTo>
                      <a:pt x="0" y="320081"/>
                      <a:pt x="126259" y="219075"/>
                      <a:pt x="218184" y="0"/>
                    </a:cubicBezTo>
                    <a:cubicBezTo>
                      <a:pt x="338684" y="209550"/>
                      <a:pt x="436368" y="307234"/>
                      <a:pt x="436368" y="427734"/>
                    </a:cubicBezTo>
                    <a:cubicBezTo>
                      <a:pt x="436368" y="548234"/>
                      <a:pt x="338684" y="645918"/>
                      <a:pt x="218184" y="645918"/>
                    </a:cubicBezTo>
                    <a:cubicBezTo>
                      <a:pt x="97684" y="645918"/>
                      <a:pt x="0" y="535387"/>
                      <a:pt x="0" y="427734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1354976994">
                      <a:custGeom>
                        <a:avLst/>
                        <a:gdLst>
                          <a:gd name="connsiteX0" fmla="*/ 0 w 247849"/>
                          <a:gd name="connsiteY0" fmla="*/ 242946 h 366872"/>
                          <a:gd name="connsiteX1" fmla="*/ 123924 w 247849"/>
                          <a:gd name="connsiteY1" fmla="*/ 0 h 366872"/>
                          <a:gd name="connsiteX2" fmla="*/ 247849 w 247849"/>
                          <a:gd name="connsiteY2" fmla="*/ 242946 h 366872"/>
                          <a:gd name="connsiteX3" fmla="*/ 123924 w 247849"/>
                          <a:gd name="connsiteY3" fmla="*/ 366872 h 366872"/>
                          <a:gd name="connsiteX4" fmla="*/ 0 w 247849"/>
                          <a:gd name="connsiteY4" fmla="*/ 242946 h 3668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47849" h="366872" fill="none" extrusionOk="0">
                            <a:moveTo>
                              <a:pt x="0" y="242946"/>
                            </a:moveTo>
                            <a:cubicBezTo>
                              <a:pt x="6533" y="166566"/>
                              <a:pt x="87475" y="137063"/>
                              <a:pt x="123924" y="0"/>
                            </a:cubicBezTo>
                            <a:cubicBezTo>
                              <a:pt x="171948" y="118282"/>
                              <a:pt x="251550" y="175921"/>
                              <a:pt x="247849" y="242946"/>
                            </a:cubicBezTo>
                            <a:cubicBezTo>
                              <a:pt x="256249" y="319880"/>
                              <a:pt x="193787" y="363421"/>
                              <a:pt x="123924" y="366872"/>
                            </a:cubicBezTo>
                            <a:cubicBezTo>
                              <a:pt x="53387" y="367378"/>
                              <a:pt x="-12629" y="311743"/>
                              <a:pt x="0" y="242946"/>
                            </a:cubicBezTo>
                            <a:close/>
                          </a:path>
                          <a:path w="247849" h="366872" stroke="0" extrusionOk="0">
                            <a:moveTo>
                              <a:pt x="0" y="242946"/>
                            </a:moveTo>
                            <a:cubicBezTo>
                              <a:pt x="4824" y="185135"/>
                              <a:pt x="75966" y="113598"/>
                              <a:pt x="123924" y="0"/>
                            </a:cubicBezTo>
                            <a:cubicBezTo>
                              <a:pt x="196780" y="134873"/>
                              <a:pt x="227681" y="177427"/>
                              <a:pt x="247849" y="242946"/>
                            </a:cubicBezTo>
                            <a:cubicBezTo>
                              <a:pt x="232782" y="312265"/>
                              <a:pt x="185443" y="358079"/>
                              <a:pt x="123924" y="366872"/>
                            </a:cubicBezTo>
                            <a:cubicBezTo>
                              <a:pt x="48933" y="364409"/>
                              <a:pt x="-1696" y="315232"/>
                              <a:pt x="0" y="242946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7F1BBE05-A606-7A95-A485-C1C7153EB74A}"/>
                  </a:ext>
                </a:extLst>
              </p:cNvPr>
              <p:cNvSpPr/>
              <p:nvPr/>
            </p:nvSpPr>
            <p:spPr>
              <a:xfrm rot="10800000">
                <a:off x="-6669089" y="1507361"/>
                <a:ext cx="4099906" cy="2522270"/>
              </a:xfrm>
              <a:custGeom>
                <a:avLst/>
                <a:gdLst>
                  <a:gd name="connsiteX0" fmla="*/ 49598 w 4099906"/>
                  <a:gd name="connsiteY0" fmla="*/ 0 h 2591990"/>
                  <a:gd name="connsiteX1" fmla="*/ 74407 w 4099906"/>
                  <a:gd name="connsiteY1" fmla="*/ 7701 h 2591990"/>
                  <a:gd name="connsiteX2" fmla="*/ 146909 w 4099906"/>
                  <a:gd name="connsiteY2" fmla="*/ 47055 h 2591990"/>
                  <a:gd name="connsiteX3" fmla="*/ 155873 w 4099906"/>
                  <a:gd name="connsiteY3" fmla="*/ 54450 h 2591990"/>
                  <a:gd name="connsiteX4" fmla="*/ 155379 w 4099906"/>
                  <a:gd name="connsiteY4" fmla="*/ 56447 h 2591990"/>
                  <a:gd name="connsiteX5" fmla="*/ 116089 w 4099906"/>
                  <a:gd name="connsiteY5" fmla="*/ 461500 h 2591990"/>
                  <a:gd name="connsiteX6" fmla="*/ 2049953 w 4099906"/>
                  <a:gd name="connsiteY6" fmla="*/ 2471340 h 2591990"/>
                  <a:gd name="connsiteX7" fmla="*/ 3983817 w 4099906"/>
                  <a:gd name="connsiteY7" fmla="*/ 461500 h 2591990"/>
                  <a:gd name="connsiteX8" fmla="*/ 3973833 w 4099906"/>
                  <a:gd name="connsiteY8" fmla="*/ 256006 h 2591990"/>
                  <a:gd name="connsiteX9" fmla="*/ 3948641 w 4099906"/>
                  <a:gd name="connsiteY9" fmla="*/ 84457 h 2591990"/>
                  <a:gd name="connsiteX10" fmla="*/ 3993973 w 4099906"/>
                  <a:gd name="connsiteY10" fmla="*/ 47055 h 2591990"/>
                  <a:gd name="connsiteX11" fmla="*/ 4053903 w 4099906"/>
                  <a:gd name="connsiteY11" fmla="*/ 14526 h 2591990"/>
                  <a:gd name="connsiteX12" fmla="*/ 4058258 w 4099906"/>
                  <a:gd name="connsiteY12" fmla="*/ 32132 h 2591990"/>
                  <a:gd name="connsiteX13" fmla="*/ 4099906 w 4099906"/>
                  <a:gd name="connsiteY13" fmla="*/ 461500 h 2591990"/>
                  <a:gd name="connsiteX14" fmla="*/ 2049953 w 4099906"/>
                  <a:gd name="connsiteY14" fmla="*/ 2591990 h 2591990"/>
                  <a:gd name="connsiteX15" fmla="*/ 0 w 4099906"/>
                  <a:gd name="connsiteY15" fmla="*/ 461500 h 2591990"/>
                  <a:gd name="connsiteX16" fmla="*/ 41648 w 4099906"/>
                  <a:gd name="connsiteY16" fmla="*/ 32132 h 2591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099906" h="2591990">
                    <a:moveTo>
                      <a:pt x="49598" y="0"/>
                    </a:moveTo>
                    <a:lnTo>
                      <a:pt x="74407" y="7701"/>
                    </a:lnTo>
                    <a:cubicBezTo>
                      <a:pt x="99939" y="18501"/>
                      <a:pt x="124202" y="31714"/>
                      <a:pt x="146909" y="47055"/>
                    </a:cubicBezTo>
                    <a:lnTo>
                      <a:pt x="155873" y="54450"/>
                    </a:lnTo>
                    <a:lnTo>
                      <a:pt x="155379" y="56447"/>
                    </a:lnTo>
                    <a:cubicBezTo>
                      <a:pt x="129618" y="187283"/>
                      <a:pt x="116089" y="322750"/>
                      <a:pt x="116089" y="461500"/>
                    </a:cubicBezTo>
                    <a:cubicBezTo>
                      <a:pt x="116089" y="1571504"/>
                      <a:pt x="981909" y="2471340"/>
                      <a:pt x="2049953" y="2471340"/>
                    </a:cubicBezTo>
                    <a:cubicBezTo>
                      <a:pt x="3117997" y="2471340"/>
                      <a:pt x="3983817" y="1571504"/>
                      <a:pt x="3983817" y="461500"/>
                    </a:cubicBezTo>
                    <a:cubicBezTo>
                      <a:pt x="3983817" y="392125"/>
                      <a:pt x="3980435" y="323571"/>
                      <a:pt x="3973833" y="256006"/>
                    </a:cubicBezTo>
                    <a:lnTo>
                      <a:pt x="3948641" y="84457"/>
                    </a:lnTo>
                    <a:lnTo>
                      <a:pt x="3993973" y="47055"/>
                    </a:lnTo>
                    <a:lnTo>
                      <a:pt x="4053903" y="14526"/>
                    </a:lnTo>
                    <a:lnTo>
                      <a:pt x="4058258" y="32132"/>
                    </a:lnTo>
                    <a:cubicBezTo>
                      <a:pt x="4085566" y="170822"/>
                      <a:pt x="4099906" y="314421"/>
                      <a:pt x="4099906" y="461500"/>
                    </a:cubicBezTo>
                    <a:cubicBezTo>
                      <a:pt x="4099906" y="1638137"/>
                      <a:pt x="3182111" y="2591990"/>
                      <a:pt x="2049953" y="2591990"/>
                    </a:cubicBezTo>
                    <a:cubicBezTo>
                      <a:pt x="917795" y="2591990"/>
                      <a:pt x="0" y="1638137"/>
                      <a:pt x="0" y="461500"/>
                    </a:cubicBezTo>
                    <a:cubicBezTo>
                      <a:pt x="0" y="314421"/>
                      <a:pt x="14341" y="170822"/>
                      <a:pt x="41648" y="3213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  <a:alpha val="20000"/>
                </a:schemeClr>
              </a:solidFill>
              <a:ln w="19050" cap="rnd">
                <a:solidFill>
                  <a:schemeClr val="tx1">
                    <a:alpha val="20000"/>
                  </a:schemeClr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2268911821">
                      <a:custGeom>
                        <a:avLst/>
                        <a:gdLst>
                          <a:gd name="connsiteX0" fmla="*/ 49598 w 4099906"/>
                          <a:gd name="connsiteY0" fmla="*/ 0 h 2522270"/>
                          <a:gd name="connsiteX1" fmla="*/ 74407 w 4099906"/>
                          <a:gd name="connsiteY1" fmla="*/ 7493 h 2522270"/>
                          <a:gd name="connsiteX2" fmla="*/ 146909 w 4099906"/>
                          <a:gd name="connsiteY2" fmla="*/ 45789 h 2522270"/>
                          <a:gd name="connsiteX3" fmla="*/ 155873 w 4099906"/>
                          <a:gd name="connsiteY3" fmla="*/ 52985 h 2522270"/>
                          <a:gd name="connsiteX4" fmla="*/ 155379 w 4099906"/>
                          <a:gd name="connsiteY4" fmla="*/ 54928 h 2522270"/>
                          <a:gd name="connsiteX5" fmla="*/ 116089 w 4099906"/>
                          <a:gd name="connsiteY5" fmla="*/ 449086 h 2522270"/>
                          <a:gd name="connsiteX6" fmla="*/ 2049953 w 4099906"/>
                          <a:gd name="connsiteY6" fmla="*/ 2404865 h 2522270"/>
                          <a:gd name="connsiteX7" fmla="*/ 3983817 w 4099906"/>
                          <a:gd name="connsiteY7" fmla="*/ 449086 h 2522270"/>
                          <a:gd name="connsiteX8" fmla="*/ 3973833 w 4099906"/>
                          <a:gd name="connsiteY8" fmla="*/ 249119 h 2522270"/>
                          <a:gd name="connsiteX9" fmla="*/ 3948641 w 4099906"/>
                          <a:gd name="connsiteY9" fmla="*/ 82185 h 2522270"/>
                          <a:gd name="connsiteX10" fmla="*/ 3993973 w 4099906"/>
                          <a:gd name="connsiteY10" fmla="*/ 45789 h 2522270"/>
                          <a:gd name="connsiteX11" fmla="*/ 4053903 w 4099906"/>
                          <a:gd name="connsiteY11" fmla="*/ 14135 h 2522270"/>
                          <a:gd name="connsiteX12" fmla="*/ 4058258 w 4099906"/>
                          <a:gd name="connsiteY12" fmla="*/ 31267 h 2522270"/>
                          <a:gd name="connsiteX13" fmla="*/ 4099906 w 4099906"/>
                          <a:gd name="connsiteY13" fmla="*/ 449086 h 2522270"/>
                          <a:gd name="connsiteX14" fmla="*/ 2049953 w 4099906"/>
                          <a:gd name="connsiteY14" fmla="*/ 2522270 h 2522270"/>
                          <a:gd name="connsiteX15" fmla="*/ 0 w 4099906"/>
                          <a:gd name="connsiteY15" fmla="*/ 449086 h 2522270"/>
                          <a:gd name="connsiteX16" fmla="*/ 41648 w 4099906"/>
                          <a:gd name="connsiteY16" fmla="*/ 31267 h 2522270"/>
                          <a:gd name="connsiteX17" fmla="*/ 49598 w 4099906"/>
                          <a:gd name="connsiteY17" fmla="*/ 0 h 252227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4099906" h="2522270" fill="none" extrusionOk="0">
                            <a:moveTo>
                              <a:pt x="49598" y="0"/>
                            </a:moveTo>
                            <a:cubicBezTo>
                              <a:pt x="59649" y="1207"/>
                              <a:pt x="65455" y="5851"/>
                              <a:pt x="74407" y="7493"/>
                            </a:cubicBezTo>
                            <a:cubicBezTo>
                              <a:pt x="96440" y="13365"/>
                              <a:pt x="123954" y="24017"/>
                              <a:pt x="146909" y="45789"/>
                            </a:cubicBezTo>
                            <a:cubicBezTo>
                              <a:pt x="149028" y="46855"/>
                              <a:pt x="153517" y="51224"/>
                              <a:pt x="155873" y="52985"/>
                            </a:cubicBezTo>
                            <a:cubicBezTo>
                              <a:pt x="155824" y="53878"/>
                              <a:pt x="155529" y="54208"/>
                              <a:pt x="155379" y="54928"/>
                            </a:cubicBezTo>
                            <a:cubicBezTo>
                              <a:pt x="119180" y="202006"/>
                              <a:pt x="107373" y="326575"/>
                              <a:pt x="116089" y="449086"/>
                            </a:cubicBezTo>
                            <a:cubicBezTo>
                              <a:pt x="244650" y="1541086"/>
                              <a:pt x="924709" y="2401275"/>
                              <a:pt x="2049953" y="2404865"/>
                            </a:cubicBezTo>
                            <a:cubicBezTo>
                              <a:pt x="3217158" y="2408194"/>
                              <a:pt x="4188936" y="1478225"/>
                              <a:pt x="3983817" y="449086"/>
                            </a:cubicBezTo>
                            <a:cubicBezTo>
                              <a:pt x="3983523" y="366167"/>
                              <a:pt x="3980879" y="328178"/>
                              <a:pt x="3973833" y="249119"/>
                            </a:cubicBezTo>
                            <a:cubicBezTo>
                              <a:pt x="3965493" y="195113"/>
                              <a:pt x="3973649" y="151893"/>
                              <a:pt x="3948641" y="82185"/>
                            </a:cubicBezTo>
                            <a:cubicBezTo>
                              <a:pt x="3965825" y="61372"/>
                              <a:pt x="3980520" y="58279"/>
                              <a:pt x="3993973" y="45789"/>
                            </a:cubicBezTo>
                            <a:cubicBezTo>
                              <a:pt x="4014892" y="29250"/>
                              <a:pt x="4033095" y="26463"/>
                              <a:pt x="4053903" y="14135"/>
                            </a:cubicBezTo>
                            <a:cubicBezTo>
                              <a:pt x="4055850" y="21569"/>
                              <a:pt x="4054808" y="25387"/>
                              <a:pt x="4058258" y="31267"/>
                            </a:cubicBezTo>
                            <a:cubicBezTo>
                              <a:pt x="4078710" y="159778"/>
                              <a:pt x="4118370" y="295689"/>
                              <a:pt x="4099906" y="449086"/>
                            </a:cubicBezTo>
                            <a:cubicBezTo>
                              <a:pt x="3954451" y="1306935"/>
                              <a:pt x="3262173" y="2290835"/>
                              <a:pt x="2049953" y="2522270"/>
                            </a:cubicBezTo>
                            <a:cubicBezTo>
                              <a:pt x="785326" y="2694000"/>
                              <a:pt x="48366" y="1685213"/>
                              <a:pt x="0" y="449086"/>
                            </a:cubicBezTo>
                            <a:cubicBezTo>
                              <a:pt x="20934" y="277500"/>
                              <a:pt x="14112" y="151010"/>
                              <a:pt x="41648" y="31267"/>
                            </a:cubicBezTo>
                            <a:cubicBezTo>
                              <a:pt x="41807" y="23231"/>
                              <a:pt x="50257" y="12495"/>
                              <a:pt x="49598" y="0"/>
                            </a:cubicBezTo>
                            <a:close/>
                          </a:path>
                          <a:path w="4099906" h="2522270" stroke="0" extrusionOk="0">
                            <a:moveTo>
                              <a:pt x="49598" y="0"/>
                            </a:moveTo>
                            <a:cubicBezTo>
                              <a:pt x="60432" y="2342"/>
                              <a:pt x="62390" y="4117"/>
                              <a:pt x="74407" y="7493"/>
                            </a:cubicBezTo>
                            <a:cubicBezTo>
                              <a:pt x="102481" y="13225"/>
                              <a:pt x="125132" y="37469"/>
                              <a:pt x="146909" y="45789"/>
                            </a:cubicBezTo>
                            <a:cubicBezTo>
                              <a:pt x="150337" y="47129"/>
                              <a:pt x="151893" y="51105"/>
                              <a:pt x="155873" y="52985"/>
                            </a:cubicBezTo>
                            <a:cubicBezTo>
                              <a:pt x="155829" y="53936"/>
                              <a:pt x="155339" y="54127"/>
                              <a:pt x="155379" y="54928"/>
                            </a:cubicBezTo>
                            <a:cubicBezTo>
                              <a:pt x="135176" y="193779"/>
                              <a:pt x="134791" y="340415"/>
                              <a:pt x="116089" y="449086"/>
                            </a:cubicBezTo>
                            <a:cubicBezTo>
                              <a:pt x="105942" y="1566728"/>
                              <a:pt x="1072407" y="2707434"/>
                              <a:pt x="2049953" y="2404865"/>
                            </a:cubicBezTo>
                            <a:cubicBezTo>
                              <a:pt x="3228074" y="2257046"/>
                              <a:pt x="4190237" y="1482966"/>
                              <a:pt x="3983817" y="449086"/>
                            </a:cubicBezTo>
                            <a:cubicBezTo>
                              <a:pt x="3993385" y="385268"/>
                              <a:pt x="3976215" y="310788"/>
                              <a:pt x="3973833" y="249119"/>
                            </a:cubicBezTo>
                            <a:cubicBezTo>
                              <a:pt x="3955721" y="210844"/>
                              <a:pt x="3959276" y="128883"/>
                              <a:pt x="3948641" y="82185"/>
                            </a:cubicBezTo>
                            <a:cubicBezTo>
                              <a:pt x="3962573" y="64666"/>
                              <a:pt x="3986706" y="59098"/>
                              <a:pt x="3993973" y="45789"/>
                            </a:cubicBezTo>
                            <a:cubicBezTo>
                              <a:pt x="4015026" y="33583"/>
                              <a:pt x="4041864" y="23968"/>
                              <a:pt x="4053903" y="14135"/>
                            </a:cubicBezTo>
                            <a:cubicBezTo>
                              <a:pt x="4056552" y="17657"/>
                              <a:pt x="4055556" y="26410"/>
                              <a:pt x="4058258" y="31267"/>
                            </a:cubicBezTo>
                            <a:cubicBezTo>
                              <a:pt x="4082458" y="171585"/>
                              <a:pt x="4098277" y="300261"/>
                              <a:pt x="4099906" y="449086"/>
                            </a:cubicBezTo>
                            <a:cubicBezTo>
                              <a:pt x="4062365" y="1566752"/>
                              <a:pt x="2899866" y="2337442"/>
                              <a:pt x="2049953" y="2522270"/>
                            </a:cubicBezTo>
                            <a:cubicBezTo>
                              <a:pt x="950797" y="2430347"/>
                              <a:pt x="-6411" y="1562001"/>
                              <a:pt x="0" y="449086"/>
                            </a:cubicBezTo>
                            <a:cubicBezTo>
                              <a:pt x="-8953" y="342543"/>
                              <a:pt x="21445" y="203406"/>
                              <a:pt x="41648" y="31267"/>
                            </a:cubicBezTo>
                            <a:cubicBezTo>
                              <a:pt x="42748" y="20979"/>
                              <a:pt x="49738" y="7932"/>
                              <a:pt x="49598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C0451FE5-9F0E-9DCA-ED00-49793CEBC90D}"/>
                  </a:ext>
                </a:extLst>
              </p:cNvPr>
              <p:cNvSpPr/>
              <p:nvPr/>
            </p:nvSpPr>
            <p:spPr>
              <a:xfrm flipV="1">
                <a:off x="-6669086" y="1629761"/>
                <a:ext cx="4099906" cy="2393296"/>
              </a:xfrm>
              <a:custGeom>
                <a:avLst/>
                <a:gdLst>
                  <a:gd name="connsiteX0" fmla="*/ 49598 w 4099906"/>
                  <a:gd name="connsiteY0" fmla="*/ 0 h 2591990"/>
                  <a:gd name="connsiteX1" fmla="*/ 74407 w 4099906"/>
                  <a:gd name="connsiteY1" fmla="*/ 7701 h 2591990"/>
                  <a:gd name="connsiteX2" fmla="*/ 146909 w 4099906"/>
                  <a:gd name="connsiteY2" fmla="*/ 47055 h 2591990"/>
                  <a:gd name="connsiteX3" fmla="*/ 155873 w 4099906"/>
                  <a:gd name="connsiteY3" fmla="*/ 54450 h 2591990"/>
                  <a:gd name="connsiteX4" fmla="*/ 155379 w 4099906"/>
                  <a:gd name="connsiteY4" fmla="*/ 56447 h 2591990"/>
                  <a:gd name="connsiteX5" fmla="*/ 116089 w 4099906"/>
                  <a:gd name="connsiteY5" fmla="*/ 461500 h 2591990"/>
                  <a:gd name="connsiteX6" fmla="*/ 2049953 w 4099906"/>
                  <a:gd name="connsiteY6" fmla="*/ 2471340 h 2591990"/>
                  <a:gd name="connsiteX7" fmla="*/ 3983817 w 4099906"/>
                  <a:gd name="connsiteY7" fmla="*/ 461500 h 2591990"/>
                  <a:gd name="connsiteX8" fmla="*/ 3973833 w 4099906"/>
                  <a:gd name="connsiteY8" fmla="*/ 256006 h 2591990"/>
                  <a:gd name="connsiteX9" fmla="*/ 3948641 w 4099906"/>
                  <a:gd name="connsiteY9" fmla="*/ 84457 h 2591990"/>
                  <a:gd name="connsiteX10" fmla="*/ 3993973 w 4099906"/>
                  <a:gd name="connsiteY10" fmla="*/ 47055 h 2591990"/>
                  <a:gd name="connsiteX11" fmla="*/ 4053903 w 4099906"/>
                  <a:gd name="connsiteY11" fmla="*/ 14526 h 2591990"/>
                  <a:gd name="connsiteX12" fmla="*/ 4058258 w 4099906"/>
                  <a:gd name="connsiteY12" fmla="*/ 32132 h 2591990"/>
                  <a:gd name="connsiteX13" fmla="*/ 4099906 w 4099906"/>
                  <a:gd name="connsiteY13" fmla="*/ 461500 h 2591990"/>
                  <a:gd name="connsiteX14" fmla="*/ 2049953 w 4099906"/>
                  <a:gd name="connsiteY14" fmla="*/ 2591990 h 2591990"/>
                  <a:gd name="connsiteX15" fmla="*/ 0 w 4099906"/>
                  <a:gd name="connsiteY15" fmla="*/ 461500 h 2591990"/>
                  <a:gd name="connsiteX16" fmla="*/ 41648 w 4099906"/>
                  <a:gd name="connsiteY16" fmla="*/ 32132 h 2591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099906" h="2591990">
                    <a:moveTo>
                      <a:pt x="49598" y="0"/>
                    </a:moveTo>
                    <a:lnTo>
                      <a:pt x="74407" y="7701"/>
                    </a:lnTo>
                    <a:cubicBezTo>
                      <a:pt x="99939" y="18501"/>
                      <a:pt x="124202" y="31714"/>
                      <a:pt x="146909" y="47055"/>
                    </a:cubicBezTo>
                    <a:lnTo>
                      <a:pt x="155873" y="54450"/>
                    </a:lnTo>
                    <a:lnTo>
                      <a:pt x="155379" y="56447"/>
                    </a:lnTo>
                    <a:cubicBezTo>
                      <a:pt x="129618" y="187283"/>
                      <a:pt x="116089" y="322750"/>
                      <a:pt x="116089" y="461500"/>
                    </a:cubicBezTo>
                    <a:cubicBezTo>
                      <a:pt x="116089" y="1571504"/>
                      <a:pt x="981909" y="2471340"/>
                      <a:pt x="2049953" y="2471340"/>
                    </a:cubicBezTo>
                    <a:cubicBezTo>
                      <a:pt x="3117997" y="2471340"/>
                      <a:pt x="3983817" y="1571504"/>
                      <a:pt x="3983817" y="461500"/>
                    </a:cubicBezTo>
                    <a:cubicBezTo>
                      <a:pt x="3983817" y="392125"/>
                      <a:pt x="3980435" y="323571"/>
                      <a:pt x="3973833" y="256006"/>
                    </a:cubicBezTo>
                    <a:lnTo>
                      <a:pt x="3948641" y="84457"/>
                    </a:lnTo>
                    <a:lnTo>
                      <a:pt x="3993973" y="47055"/>
                    </a:lnTo>
                    <a:lnTo>
                      <a:pt x="4053903" y="14526"/>
                    </a:lnTo>
                    <a:lnTo>
                      <a:pt x="4058258" y="32132"/>
                    </a:lnTo>
                    <a:cubicBezTo>
                      <a:pt x="4085566" y="170822"/>
                      <a:pt x="4099906" y="314421"/>
                      <a:pt x="4099906" y="461500"/>
                    </a:cubicBezTo>
                    <a:cubicBezTo>
                      <a:pt x="4099906" y="1638137"/>
                      <a:pt x="3182111" y="2591990"/>
                      <a:pt x="2049953" y="2591990"/>
                    </a:cubicBezTo>
                    <a:cubicBezTo>
                      <a:pt x="917795" y="2591990"/>
                      <a:pt x="0" y="1638137"/>
                      <a:pt x="0" y="461500"/>
                    </a:cubicBezTo>
                    <a:cubicBezTo>
                      <a:pt x="0" y="314421"/>
                      <a:pt x="14341" y="170822"/>
                      <a:pt x="41648" y="3213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206188466">
                      <a:custGeom>
                        <a:avLst/>
                        <a:gdLst>
                          <a:gd name="connsiteX0" fmla="*/ 49598 w 4099906"/>
                          <a:gd name="connsiteY0" fmla="*/ 0 h 2393296"/>
                          <a:gd name="connsiteX1" fmla="*/ 74407 w 4099906"/>
                          <a:gd name="connsiteY1" fmla="*/ 7110 h 2393296"/>
                          <a:gd name="connsiteX2" fmla="*/ 146909 w 4099906"/>
                          <a:gd name="connsiteY2" fmla="*/ 43447 h 2393296"/>
                          <a:gd name="connsiteX3" fmla="*/ 155873 w 4099906"/>
                          <a:gd name="connsiteY3" fmla="*/ 50276 h 2393296"/>
                          <a:gd name="connsiteX4" fmla="*/ 155379 w 4099906"/>
                          <a:gd name="connsiteY4" fmla="*/ 52119 h 2393296"/>
                          <a:gd name="connsiteX5" fmla="*/ 116089 w 4099906"/>
                          <a:gd name="connsiteY5" fmla="*/ 426122 h 2393296"/>
                          <a:gd name="connsiteX6" fmla="*/ 2049953 w 4099906"/>
                          <a:gd name="connsiteY6" fmla="*/ 2281894 h 2393296"/>
                          <a:gd name="connsiteX7" fmla="*/ 3983817 w 4099906"/>
                          <a:gd name="connsiteY7" fmla="*/ 426122 h 2393296"/>
                          <a:gd name="connsiteX8" fmla="*/ 3973833 w 4099906"/>
                          <a:gd name="connsiteY8" fmla="*/ 236381 h 2393296"/>
                          <a:gd name="connsiteX9" fmla="*/ 3948641 w 4099906"/>
                          <a:gd name="connsiteY9" fmla="*/ 77982 h 2393296"/>
                          <a:gd name="connsiteX10" fmla="*/ 3993973 w 4099906"/>
                          <a:gd name="connsiteY10" fmla="*/ 43447 h 2393296"/>
                          <a:gd name="connsiteX11" fmla="*/ 4053903 w 4099906"/>
                          <a:gd name="connsiteY11" fmla="*/ 13412 h 2393296"/>
                          <a:gd name="connsiteX12" fmla="*/ 4058258 w 4099906"/>
                          <a:gd name="connsiteY12" fmla="*/ 29668 h 2393296"/>
                          <a:gd name="connsiteX13" fmla="*/ 4099906 w 4099906"/>
                          <a:gd name="connsiteY13" fmla="*/ 426122 h 2393296"/>
                          <a:gd name="connsiteX14" fmla="*/ 2049953 w 4099906"/>
                          <a:gd name="connsiteY14" fmla="*/ 2393296 h 2393296"/>
                          <a:gd name="connsiteX15" fmla="*/ 0 w 4099906"/>
                          <a:gd name="connsiteY15" fmla="*/ 426122 h 2393296"/>
                          <a:gd name="connsiteX16" fmla="*/ 41648 w 4099906"/>
                          <a:gd name="connsiteY16" fmla="*/ 29668 h 2393296"/>
                          <a:gd name="connsiteX17" fmla="*/ 49598 w 4099906"/>
                          <a:gd name="connsiteY17" fmla="*/ 0 h 239329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4099906" h="2393296" fill="none" extrusionOk="0">
                            <a:moveTo>
                              <a:pt x="49598" y="0"/>
                            </a:moveTo>
                            <a:cubicBezTo>
                              <a:pt x="58467" y="944"/>
                              <a:pt x="64797" y="5365"/>
                              <a:pt x="74407" y="7110"/>
                            </a:cubicBezTo>
                            <a:cubicBezTo>
                              <a:pt x="102050" y="17863"/>
                              <a:pt x="122330" y="26199"/>
                              <a:pt x="146909" y="43447"/>
                            </a:cubicBezTo>
                            <a:cubicBezTo>
                              <a:pt x="149042" y="44757"/>
                              <a:pt x="152575" y="49367"/>
                              <a:pt x="155873" y="50276"/>
                            </a:cubicBezTo>
                            <a:cubicBezTo>
                              <a:pt x="155731" y="50974"/>
                              <a:pt x="155326" y="51437"/>
                              <a:pt x="155379" y="52119"/>
                            </a:cubicBezTo>
                            <a:cubicBezTo>
                              <a:pt x="116369" y="169674"/>
                              <a:pt x="109336" y="304112"/>
                              <a:pt x="116089" y="426122"/>
                            </a:cubicBezTo>
                            <a:cubicBezTo>
                              <a:pt x="152558" y="1466838"/>
                              <a:pt x="921962" y="2421653"/>
                              <a:pt x="2049953" y="2281894"/>
                            </a:cubicBezTo>
                            <a:cubicBezTo>
                              <a:pt x="3118455" y="2457331"/>
                              <a:pt x="4196255" y="1533838"/>
                              <a:pt x="3983817" y="426122"/>
                            </a:cubicBezTo>
                            <a:cubicBezTo>
                              <a:pt x="3994056" y="358945"/>
                              <a:pt x="3993397" y="285707"/>
                              <a:pt x="3973833" y="236381"/>
                            </a:cubicBezTo>
                            <a:cubicBezTo>
                              <a:pt x="3955758" y="174043"/>
                              <a:pt x="3958161" y="121362"/>
                              <a:pt x="3948641" y="77982"/>
                            </a:cubicBezTo>
                            <a:cubicBezTo>
                              <a:pt x="3966885" y="61401"/>
                              <a:pt x="3982077" y="58947"/>
                              <a:pt x="3993973" y="43447"/>
                            </a:cubicBezTo>
                            <a:cubicBezTo>
                              <a:pt x="4012118" y="33697"/>
                              <a:pt x="4027051" y="31014"/>
                              <a:pt x="4053903" y="13412"/>
                            </a:cubicBezTo>
                            <a:cubicBezTo>
                              <a:pt x="4055627" y="19513"/>
                              <a:pt x="4055462" y="24479"/>
                              <a:pt x="4058258" y="29668"/>
                            </a:cubicBezTo>
                            <a:cubicBezTo>
                              <a:pt x="4108446" y="158237"/>
                              <a:pt x="4100679" y="275913"/>
                              <a:pt x="4099906" y="426122"/>
                            </a:cubicBezTo>
                            <a:cubicBezTo>
                              <a:pt x="4048537" y="1498411"/>
                              <a:pt x="3374964" y="2427705"/>
                              <a:pt x="2049953" y="2393296"/>
                            </a:cubicBezTo>
                            <a:cubicBezTo>
                              <a:pt x="629422" y="2257807"/>
                              <a:pt x="147871" y="1491987"/>
                              <a:pt x="0" y="426122"/>
                            </a:cubicBezTo>
                            <a:cubicBezTo>
                              <a:pt x="-28217" y="316913"/>
                              <a:pt x="16537" y="188581"/>
                              <a:pt x="41648" y="29668"/>
                            </a:cubicBezTo>
                            <a:cubicBezTo>
                              <a:pt x="42429" y="16053"/>
                              <a:pt x="48230" y="11898"/>
                              <a:pt x="49598" y="0"/>
                            </a:cubicBezTo>
                            <a:close/>
                          </a:path>
                          <a:path w="4099906" h="2393296" stroke="0" extrusionOk="0">
                            <a:moveTo>
                              <a:pt x="49598" y="0"/>
                            </a:moveTo>
                            <a:cubicBezTo>
                              <a:pt x="60702" y="3107"/>
                              <a:pt x="68583" y="6148"/>
                              <a:pt x="74407" y="7110"/>
                            </a:cubicBezTo>
                            <a:cubicBezTo>
                              <a:pt x="104952" y="13628"/>
                              <a:pt x="130634" y="28487"/>
                              <a:pt x="146909" y="43447"/>
                            </a:cubicBezTo>
                            <a:cubicBezTo>
                              <a:pt x="149341" y="44035"/>
                              <a:pt x="151656" y="48301"/>
                              <a:pt x="155873" y="50276"/>
                            </a:cubicBezTo>
                            <a:cubicBezTo>
                              <a:pt x="155809" y="50849"/>
                              <a:pt x="155591" y="51286"/>
                              <a:pt x="155379" y="52119"/>
                            </a:cubicBezTo>
                            <a:cubicBezTo>
                              <a:pt x="132590" y="181733"/>
                              <a:pt x="105056" y="310008"/>
                              <a:pt x="116089" y="426122"/>
                            </a:cubicBezTo>
                            <a:cubicBezTo>
                              <a:pt x="125512" y="1664086"/>
                              <a:pt x="1162807" y="2212577"/>
                              <a:pt x="2049953" y="2281894"/>
                            </a:cubicBezTo>
                            <a:cubicBezTo>
                              <a:pt x="3071862" y="2461275"/>
                              <a:pt x="3965320" y="1563177"/>
                              <a:pt x="3983817" y="426122"/>
                            </a:cubicBezTo>
                            <a:cubicBezTo>
                              <a:pt x="3990227" y="367494"/>
                              <a:pt x="3996897" y="292419"/>
                              <a:pt x="3973833" y="236381"/>
                            </a:cubicBezTo>
                            <a:cubicBezTo>
                              <a:pt x="3954164" y="184692"/>
                              <a:pt x="3965663" y="153517"/>
                              <a:pt x="3948641" y="77982"/>
                            </a:cubicBezTo>
                            <a:cubicBezTo>
                              <a:pt x="3958422" y="70027"/>
                              <a:pt x="3982902" y="54156"/>
                              <a:pt x="3993973" y="43447"/>
                            </a:cubicBezTo>
                            <a:cubicBezTo>
                              <a:pt x="4018251" y="26063"/>
                              <a:pt x="4029422" y="32861"/>
                              <a:pt x="4053903" y="13412"/>
                            </a:cubicBezTo>
                            <a:cubicBezTo>
                              <a:pt x="4056455" y="19762"/>
                              <a:pt x="4056957" y="25754"/>
                              <a:pt x="4058258" y="29668"/>
                            </a:cubicBezTo>
                            <a:cubicBezTo>
                              <a:pt x="4103371" y="143425"/>
                              <a:pt x="4083216" y="279012"/>
                              <a:pt x="4099906" y="426122"/>
                            </a:cubicBezTo>
                            <a:cubicBezTo>
                              <a:pt x="4362793" y="1359063"/>
                              <a:pt x="3112876" y="2060915"/>
                              <a:pt x="2049953" y="2393296"/>
                            </a:cubicBezTo>
                            <a:cubicBezTo>
                              <a:pt x="779663" y="2426512"/>
                              <a:pt x="47793" y="1596337"/>
                              <a:pt x="0" y="426122"/>
                            </a:cubicBezTo>
                            <a:cubicBezTo>
                              <a:pt x="2813" y="258178"/>
                              <a:pt x="18879" y="153469"/>
                              <a:pt x="41648" y="29668"/>
                            </a:cubicBezTo>
                            <a:cubicBezTo>
                              <a:pt x="40883" y="22591"/>
                              <a:pt x="49626" y="10954"/>
                              <a:pt x="49598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19CB72A8-53EF-4984-3F14-DEEDFE13A981}"/>
                  </a:ext>
                </a:extLst>
              </p:cNvPr>
              <p:cNvSpPr/>
              <p:nvPr/>
            </p:nvSpPr>
            <p:spPr>
              <a:xfrm>
                <a:off x="-6669086" y="4016601"/>
                <a:ext cx="4099906" cy="2933564"/>
              </a:xfrm>
              <a:custGeom>
                <a:avLst/>
                <a:gdLst>
                  <a:gd name="connsiteX0" fmla="*/ 49598 w 4099906"/>
                  <a:gd name="connsiteY0" fmla="*/ 0 h 2591990"/>
                  <a:gd name="connsiteX1" fmla="*/ 74407 w 4099906"/>
                  <a:gd name="connsiteY1" fmla="*/ 7701 h 2591990"/>
                  <a:gd name="connsiteX2" fmla="*/ 146909 w 4099906"/>
                  <a:gd name="connsiteY2" fmla="*/ 47055 h 2591990"/>
                  <a:gd name="connsiteX3" fmla="*/ 155873 w 4099906"/>
                  <a:gd name="connsiteY3" fmla="*/ 54450 h 2591990"/>
                  <a:gd name="connsiteX4" fmla="*/ 155379 w 4099906"/>
                  <a:gd name="connsiteY4" fmla="*/ 56447 h 2591990"/>
                  <a:gd name="connsiteX5" fmla="*/ 116089 w 4099906"/>
                  <a:gd name="connsiteY5" fmla="*/ 461500 h 2591990"/>
                  <a:gd name="connsiteX6" fmla="*/ 2049953 w 4099906"/>
                  <a:gd name="connsiteY6" fmla="*/ 2471340 h 2591990"/>
                  <a:gd name="connsiteX7" fmla="*/ 3983817 w 4099906"/>
                  <a:gd name="connsiteY7" fmla="*/ 461500 h 2591990"/>
                  <a:gd name="connsiteX8" fmla="*/ 3973833 w 4099906"/>
                  <a:gd name="connsiteY8" fmla="*/ 256006 h 2591990"/>
                  <a:gd name="connsiteX9" fmla="*/ 3948641 w 4099906"/>
                  <a:gd name="connsiteY9" fmla="*/ 84457 h 2591990"/>
                  <a:gd name="connsiteX10" fmla="*/ 3993973 w 4099906"/>
                  <a:gd name="connsiteY10" fmla="*/ 47055 h 2591990"/>
                  <a:gd name="connsiteX11" fmla="*/ 4053903 w 4099906"/>
                  <a:gd name="connsiteY11" fmla="*/ 14526 h 2591990"/>
                  <a:gd name="connsiteX12" fmla="*/ 4058258 w 4099906"/>
                  <a:gd name="connsiteY12" fmla="*/ 32132 h 2591990"/>
                  <a:gd name="connsiteX13" fmla="*/ 4099906 w 4099906"/>
                  <a:gd name="connsiteY13" fmla="*/ 461500 h 2591990"/>
                  <a:gd name="connsiteX14" fmla="*/ 2049953 w 4099906"/>
                  <a:gd name="connsiteY14" fmla="*/ 2591990 h 2591990"/>
                  <a:gd name="connsiteX15" fmla="*/ 0 w 4099906"/>
                  <a:gd name="connsiteY15" fmla="*/ 461500 h 2591990"/>
                  <a:gd name="connsiteX16" fmla="*/ 41648 w 4099906"/>
                  <a:gd name="connsiteY16" fmla="*/ 32132 h 2591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099906" h="2591990">
                    <a:moveTo>
                      <a:pt x="49598" y="0"/>
                    </a:moveTo>
                    <a:lnTo>
                      <a:pt x="74407" y="7701"/>
                    </a:lnTo>
                    <a:cubicBezTo>
                      <a:pt x="99939" y="18501"/>
                      <a:pt x="124202" y="31714"/>
                      <a:pt x="146909" y="47055"/>
                    </a:cubicBezTo>
                    <a:lnTo>
                      <a:pt x="155873" y="54450"/>
                    </a:lnTo>
                    <a:lnTo>
                      <a:pt x="155379" y="56447"/>
                    </a:lnTo>
                    <a:cubicBezTo>
                      <a:pt x="129618" y="187283"/>
                      <a:pt x="116089" y="322750"/>
                      <a:pt x="116089" y="461500"/>
                    </a:cubicBezTo>
                    <a:cubicBezTo>
                      <a:pt x="116089" y="1571504"/>
                      <a:pt x="981909" y="2471340"/>
                      <a:pt x="2049953" y="2471340"/>
                    </a:cubicBezTo>
                    <a:cubicBezTo>
                      <a:pt x="3117997" y="2471340"/>
                      <a:pt x="3983817" y="1571504"/>
                      <a:pt x="3983817" y="461500"/>
                    </a:cubicBezTo>
                    <a:cubicBezTo>
                      <a:pt x="3983817" y="392125"/>
                      <a:pt x="3980435" y="323571"/>
                      <a:pt x="3973833" y="256006"/>
                    </a:cubicBezTo>
                    <a:lnTo>
                      <a:pt x="3948641" y="84457"/>
                    </a:lnTo>
                    <a:lnTo>
                      <a:pt x="3993973" y="47055"/>
                    </a:lnTo>
                    <a:lnTo>
                      <a:pt x="4053903" y="14526"/>
                    </a:lnTo>
                    <a:lnTo>
                      <a:pt x="4058258" y="32132"/>
                    </a:lnTo>
                    <a:cubicBezTo>
                      <a:pt x="4085566" y="170822"/>
                      <a:pt x="4099906" y="314421"/>
                      <a:pt x="4099906" y="461500"/>
                    </a:cubicBezTo>
                    <a:cubicBezTo>
                      <a:pt x="4099906" y="1638137"/>
                      <a:pt x="3182111" y="2591990"/>
                      <a:pt x="2049953" y="2591990"/>
                    </a:cubicBezTo>
                    <a:cubicBezTo>
                      <a:pt x="917795" y="2591990"/>
                      <a:pt x="0" y="1638137"/>
                      <a:pt x="0" y="461500"/>
                    </a:cubicBezTo>
                    <a:cubicBezTo>
                      <a:pt x="0" y="314421"/>
                      <a:pt x="14341" y="170822"/>
                      <a:pt x="41648" y="3213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  <a:alpha val="20000"/>
                </a:schemeClr>
              </a:solidFill>
              <a:ln w="19050" cap="rnd">
                <a:solidFill>
                  <a:schemeClr val="tx1">
                    <a:alpha val="20000"/>
                  </a:schemeClr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3011396645">
                      <a:custGeom>
                        <a:avLst/>
                        <a:gdLst>
                          <a:gd name="connsiteX0" fmla="*/ 49598 w 4099906"/>
                          <a:gd name="connsiteY0" fmla="*/ 0 h 2933564"/>
                          <a:gd name="connsiteX1" fmla="*/ 74407 w 4099906"/>
                          <a:gd name="connsiteY1" fmla="*/ 8715 h 2933564"/>
                          <a:gd name="connsiteX2" fmla="*/ 146909 w 4099906"/>
                          <a:gd name="connsiteY2" fmla="*/ 53255 h 2933564"/>
                          <a:gd name="connsiteX3" fmla="*/ 155873 w 4099906"/>
                          <a:gd name="connsiteY3" fmla="*/ 61625 h 2933564"/>
                          <a:gd name="connsiteX4" fmla="*/ 155379 w 4099906"/>
                          <a:gd name="connsiteY4" fmla="*/ 63885 h 2933564"/>
                          <a:gd name="connsiteX5" fmla="*/ 116089 w 4099906"/>
                          <a:gd name="connsiteY5" fmla="*/ 522316 h 2933564"/>
                          <a:gd name="connsiteX6" fmla="*/ 2049953 w 4099906"/>
                          <a:gd name="connsiteY6" fmla="*/ 2797014 h 2933564"/>
                          <a:gd name="connsiteX7" fmla="*/ 3983817 w 4099906"/>
                          <a:gd name="connsiteY7" fmla="*/ 522316 h 2933564"/>
                          <a:gd name="connsiteX8" fmla="*/ 3973833 w 4099906"/>
                          <a:gd name="connsiteY8" fmla="*/ 289742 h 2933564"/>
                          <a:gd name="connsiteX9" fmla="*/ 3948641 w 4099906"/>
                          <a:gd name="connsiteY9" fmla="*/ 95586 h 2933564"/>
                          <a:gd name="connsiteX10" fmla="*/ 3993973 w 4099906"/>
                          <a:gd name="connsiteY10" fmla="*/ 53255 h 2933564"/>
                          <a:gd name="connsiteX11" fmla="*/ 4053903 w 4099906"/>
                          <a:gd name="connsiteY11" fmla="*/ 16440 h 2933564"/>
                          <a:gd name="connsiteX12" fmla="*/ 4058258 w 4099906"/>
                          <a:gd name="connsiteY12" fmla="*/ 36366 h 2933564"/>
                          <a:gd name="connsiteX13" fmla="*/ 4099906 w 4099906"/>
                          <a:gd name="connsiteY13" fmla="*/ 522316 h 2933564"/>
                          <a:gd name="connsiteX14" fmla="*/ 2049953 w 4099906"/>
                          <a:gd name="connsiteY14" fmla="*/ 2933563 h 2933564"/>
                          <a:gd name="connsiteX15" fmla="*/ 0 w 4099906"/>
                          <a:gd name="connsiteY15" fmla="*/ 522316 h 2933564"/>
                          <a:gd name="connsiteX16" fmla="*/ 41648 w 4099906"/>
                          <a:gd name="connsiteY16" fmla="*/ 36366 h 2933564"/>
                          <a:gd name="connsiteX17" fmla="*/ 49598 w 4099906"/>
                          <a:gd name="connsiteY17" fmla="*/ 0 h 29335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4099906" h="2933564" fill="none" extrusionOk="0">
                            <a:moveTo>
                              <a:pt x="49598" y="0"/>
                            </a:moveTo>
                            <a:cubicBezTo>
                              <a:pt x="56437" y="381"/>
                              <a:pt x="66475" y="9179"/>
                              <a:pt x="74407" y="8715"/>
                            </a:cubicBezTo>
                            <a:cubicBezTo>
                              <a:pt x="96810" y="22616"/>
                              <a:pt x="125051" y="34103"/>
                              <a:pt x="146909" y="53255"/>
                            </a:cubicBezTo>
                            <a:cubicBezTo>
                              <a:pt x="149478" y="55081"/>
                              <a:pt x="153187" y="60347"/>
                              <a:pt x="155873" y="61625"/>
                            </a:cubicBezTo>
                            <a:cubicBezTo>
                              <a:pt x="155764" y="62343"/>
                              <a:pt x="155613" y="63271"/>
                              <a:pt x="155379" y="63885"/>
                            </a:cubicBezTo>
                            <a:cubicBezTo>
                              <a:pt x="135323" y="201963"/>
                              <a:pt x="117213" y="384699"/>
                              <a:pt x="116089" y="522316"/>
                            </a:cubicBezTo>
                            <a:cubicBezTo>
                              <a:pt x="45346" y="1985362"/>
                              <a:pt x="898095" y="2712289"/>
                              <a:pt x="2049953" y="2797014"/>
                            </a:cubicBezTo>
                            <a:cubicBezTo>
                              <a:pt x="2809247" y="2883741"/>
                              <a:pt x="4079411" y="1769297"/>
                              <a:pt x="3983817" y="522316"/>
                            </a:cubicBezTo>
                            <a:cubicBezTo>
                              <a:pt x="3979593" y="444382"/>
                              <a:pt x="3973703" y="377861"/>
                              <a:pt x="3973833" y="289742"/>
                            </a:cubicBezTo>
                            <a:cubicBezTo>
                              <a:pt x="3958574" y="210556"/>
                              <a:pt x="3970195" y="139483"/>
                              <a:pt x="3948641" y="95586"/>
                            </a:cubicBezTo>
                            <a:cubicBezTo>
                              <a:pt x="3968192" y="77231"/>
                              <a:pt x="3982169" y="70953"/>
                              <a:pt x="3993973" y="53255"/>
                            </a:cubicBezTo>
                            <a:cubicBezTo>
                              <a:pt x="4010610" y="37711"/>
                              <a:pt x="4028184" y="37223"/>
                              <a:pt x="4053903" y="16440"/>
                            </a:cubicBezTo>
                            <a:cubicBezTo>
                              <a:pt x="4056080" y="20876"/>
                              <a:pt x="4054260" y="28965"/>
                              <a:pt x="4058258" y="36366"/>
                            </a:cubicBezTo>
                            <a:cubicBezTo>
                              <a:pt x="4091245" y="149336"/>
                              <a:pt x="4125901" y="329638"/>
                              <a:pt x="4099906" y="522316"/>
                            </a:cubicBezTo>
                            <a:cubicBezTo>
                              <a:pt x="4107346" y="1564757"/>
                              <a:pt x="3288829" y="2968750"/>
                              <a:pt x="2049953" y="2933563"/>
                            </a:cubicBezTo>
                            <a:cubicBezTo>
                              <a:pt x="1045324" y="3034544"/>
                              <a:pt x="-112237" y="2005947"/>
                              <a:pt x="0" y="522316"/>
                            </a:cubicBezTo>
                            <a:cubicBezTo>
                              <a:pt x="18442" y="347258"/>
                              <a:pt x="51464" y="212261"/>
                              <a:pt x="41648" y="36366"/>
                            </a:cubicBezTo>
                            <a:cubicBezTo>
                              <a:pt x="42918" y="17980"/>
                              <a:pt x="48870" y="18579"/>
                              <a:pt x="49598" y="0"/>
                            </a:cubicBezTo>
                            <a:close/>
                          </a:path>
                          <a:path w="4099906" h="2933564" stroke="0" extrusionOk="0">
                            <a:moveTo>
                              <a:pt x="49598" y="0"/>
                            </a:moveTo>
                            <a:cubicBezTo>
                              <a:pt x="56062" y="-969"/>
                              <a:pt x="68419" y="7076"/>
                              <a:pt x="74407" y="8715"/>
                            </a:cubicBezTo>
                            <a:cubicBezTo>
                              <a:pt x="95012" y="21340"/>
                              <a:pt x="127125" y="40013"/>
                              <a:pt x="146909" y="53255"/>
                            </a:cubicBezTo>
                            <a:cubicBezTo>
                              <a:pt x="151793" y="56083"/>
                              <a:pt x="153172" y="59172"/>
                              <a:pt x="155873" y="61625"/>
                            </a:cubicBezTo>
                            <a:cubicBezTo>
                              <a:pt x="155669" y="62417"/>
                              <a:pt x="155545" y="63259"/>
                              <a:pt x="155379" y="63885"/>
                            </a:cubicBezTo>
                            <a:cubicBezTo>
                              <a:pt x="131598" y="216289"/>
                              <a:pt x="90426" y="380144"/>
                              <a:pt x="116089" y="522316"/>
                            </a:cubicBezTo>
                            <a:cubicBezTo>
                              <a:pt x="5016" y="1906778"/>
                              <a:pt x="1002876" y="2766848"/>
                              <a:pt x="2049953" y="2797014"/>
                            </a:cubicBezTo>
                            <a:cubicBezTo>
                              <a:pt x="3294437" y="2985913"/>
                              <a:pt x="3732296" y="1863362"/>
                              <a:pt x="3983817" y="522316"/>
                            </a:cubicBezTo>
                            <a:cubicBezTo>
                              <a:pt x="3985476" y="443226"/>
                              <a:pt x="3967882" y="358430"/>
                              <a:pt x="3973833" y="289742"/>
                            </a:cubicBezTo>
                            <a:cubicBezTo>
                              <a:pt x="3957341" y="205757"/>
                              <a:pt x="3973488" y="181784"/>
                              <a:pt x="3948641" y="95586"/>
                            </a:cubicBezTo>
                            <a:cubicBezTo>
                              <a:pt x="3961566" y="74722"/>
                              <a:pt x="3982410" y="69264"/>
                              <a:pt x="3993973" y="53255"/>
                            </a:cubicBezTo>
                            <a:cubicBezTo>
                              <a:pt x="4018341" y="38005"/>
                              <a:pt x="4030387" y="39111"/>
                              <a:pt x="4053903" y="16440"/>
                            </a:cubicBezTo>
                            <a:cubicBezTo>
                              <a:pt x="4055699" y="24141"/>
                              <a:pt x="4056191" y="27859"/>
                              <a:pt x="4058258" y="36366"/>
                            </a:cubicBezTo>
                            <a:cubicBezTo>
                              <a:pt x="4066489" y="236983"/>
                              <a:pt x="4082694" y="384739"/>
                              <a:pt x="4099906" y="522316"/>
                            </a:cubicBezTo>
                            <a:cubicBezTo>
                              <a:pt x="3791399" y="1784112"/>
                              <a:pt x="3081693" y="2810114"/>
                              <a:pt x="2049953" y="2933563"/>
                            </a:cubicBezTo>
                            <a:cubicBezTo>
                              <a:pt x="746068" y="2984834"/>
                              <a:pt x="-251574" y="2085668"/>
                              <a:pt x="0" y="522316"/>
                            </a:cubicBezTo>
                            <a:cubicBezTo>
                              <a:pt x="-25589" y="392126"/>
                              <a:pt x="55243" y="214599"/>
                              <a:pt x="41648" y="36366"/>
                            </a:cubicBezTo>
                            <a:cubicBezTo>
                              <a:pt x="41564" y="23703"/>
                              <a:pt x="48079" y="15889"/>
                              <a:pt x="49598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B60277AC-6051-1B31-87B2-5612349CE4C3}"/>
                </a:ext>
              </a:extLst>
            </p:cNvPr>
            <p:cNvGrpSpPr/>
            <p:nvPr/>
          </p:nvGrpSpPr>
          <p:grpSpPr>
            <a:xfrm>
              <a:off x="7216176" y="2028825"/>
              <a:ext cx="335562" cy="312326"/>
              <a:chOff x="2531266" y="2090938"/>
              <a:chExt cx="116881" cy="240488"/>
            </a:xfrm>
          </p:grpSpPr>
          <p:sp>
            <p:nvSpPr>
              <p:cNvPr id="163" name="楕円 162">
                <a:extLst>
                  <a:ext uri="{FF2B5EF4-FFF2-40B4-BE49-F238E27FC236}">
                    <a16:creationId xmlns:a16="http://schemas.microsoft.com/office/drawing/2014/main" id="{1821D883-52DD-3D0E-FFEB-B4E946E58D3E}"/>
                  </a:ext>
                </a:extLst>
              </p:cNvPr>
              <p:cNvSpPr/>
              <p:nvPr/>
            </p:nvSpPr>
            <p:spPr>
              <a:xfrm>
                <a:off x="2531266" y="2090938"/>
                <a:ext cx="116881" cy="230493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710960279">
                      <a:custGeom>
                        <a:avLst/>
                        <a:gdLst>
                          <a:gd name="connsiteX0" fmla="*/ 0 w 116881"/>
                          <a:gd name="connsiteY0" fmla="*/ 115247 h 230493"/>
                          <a:gd name="connsiteX1" fmla="*/ 58441 w 116881"/>
                          <a:gd name="connsiteY1" fmla="*/ 0 h 230493"/>
                          <a:gd name="connsiteX2" fmla="*/ 116882 w 116881"/>
                          <a:gd name="connsiteY2" fmla="*/ 115247 h 230493"/>
                          <a:gd name="connsiteX3" fmla="*/ 58441 w 116881"/>
                          <a:gd name="connsiteY3" fmla="*/ 230494 h 230493"/>
                          <a:gd name="connsiteX4" fmla="*/ 0 w 116881"/>
                          <a:gd name="connsiteY4" fmla="*/ 115247 h 23049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16881" h="230493" fill="none" extrusionOk="0">
                            <a:moveTo>
                              <a:pt x="0" y="115247"/>
                            </a:moveTo>
                            <a:cubicBezTo>
                              <a:pt x="8454" y="54740"/>
                              <a:pt x="20582" y="-6538"/>
                              <a:pt x="58441" y="0"/>
                            </a:cubicBezTo>
                            <a:cubicBezTo>
                              <a:pt x="92924" y="4215"/>
                              <a:pt x="128232" y="46130"/>
                              <a:pt x="116882" y="115247"/>
                            </a:cubicBezTo>
                            <a:cubicBezTo>
                              <a:pt x="119778" y="182991"/>
                              <a:pt x="85210" y="230846"/>
                              <a:pt x="58441" y="230494"/>
                            </a:cubicBezTo>
                            <a:cubicBezTo>
                              <a:pt x="12784" y="222141"/>
                              <a:pt x="-5325" y="179194"/>
                              <a:pt x="0" y="115247"/>
                            </a:cubicBezTo>
                            <a:close/>
                          </a:path>
                          <a:path w="116881" h="230493" stroke="0" extrusionOk="0">
                            <a:moveTo>
                              <a:pt x="0" y="115247"/>
                            </a:moveTo>
                            <a:cubicBezTo>
                              <a:pt x="566" y="53150"/>
                              <a:pt x="28517" y="-6536"/>
                              <a:pt x="58441" y="0"/>
                            </a:cubicBezTo>
                            <a:cubicBezTo>
                              <a:pt x="79995" y="-9821"/>
                              <a:pt x="115879" y="50443"/>
                              <a:pt x="116882" y="115247"/>
                            </a:cubicBezTo>
                            <a:cubicBezTo>
                              <a:pt x="115228" y="174896"/>
                              <a:pt x="88267" y="223485"/>
                              <a:pt x="58441" y="230494"/>
                            </a:cubicBezTo>
                            <a:cubicBezTo>
                              <a:pt x="33291" y="224388"/>
                              <a:pt x="-1177" y="179594"/>
                              <a:pt x="0" y="115247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8239A988-7784-7EAC-694A-F2F0AED88FE8}"/>
                  </a:ext>
                </a:extLst>
              </p:cNvPr>
              <p:cNvSpPr/>
              <p:nvPr/>
            </p:nvSpPr>
            <p:spPr>
              <a:xfrm>
                <a:off x="2531961" y="2207578"/>
                <a:ext cx="115491" cy="123848"/>
              </a:xfrm>
              <a:custGeom>
                <a:avLst/>
                <a:gdLst>
                  <a:gd name="connsiteX0" fmla="*/ 148413 w 296826"/>
                  <a:gd name="connsiteY0" fmla="*/ 0 h 318304"/>
                  <a:gd name="connsiteX1" fmla="*/ 266198 w 296826"/>
                  <a:gd name="connsiteY1" fmla="*/ 23277 h 318304"/>
                  <a:gd name="connsiteX2" fmla="*/ 296826 w 296826"/>
                  <a:gd name="connsiteY2" fmla="*/ 39550 h 318304"/>
                  <a:gd name="connsiteX3" fmla="*/ 286809 w 296826"/>
                  <a:gd name="connsiteY3" fmla="*/ 137400 h 318304"/>
                  <a:gd name="connsiteX4" fmla="*/ 148413 w 296826"/>
                  <a:gd name="connsiteY4" fmla="*/ 318304 h 318304"/>
                  <a:gd name="connsiteX5" fmla="*/ 10017 w 296826"/>
                  <a:gd name="connsiteY5" fmla="*/ 137400 h 318304"/>
                  <a:gd name="connsiteX6" fmla="*/ 0 w 296826"/>
                  <a:gd name="connsiteY6" fmla="*/ 39550 h 318304"/>
                  <a:gd name="connsiteX7" fmla="*/ 30628 w 296826"/>
                  <a:gd name="connsiteY7" fmla="*/ 23277 h 318304"/>
                  <a:gd name="connsiteX8" fmla="*/ 148413 w 296826"/>
                  <a:gd name="connsiteY8" fmla="*/ 0 h 318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6826" h="318304">
                    <a:moveTo>
                      <a:pt x="148413" y="0"/>
                    </a:moveTo>
                    <a:cubicBezTo>
                      <a:pt x="190193" y="0"/>
                      <a:pt x="229995" y="8289"/>
                      <a:pt x="266198" y="23277"/>
                    </a:cubicBezTo>
                    <a:lnTo>
                      <a:pt x="296826" y="39550"/>
                    </a:lnTo>
                    <a:lnTo>
                      <a:pt x="286809" y="137400"/>
                    </a:lnTo>
                    <a:cubicBezTo>
                      <a:pt x="264007" y="243710"/>
                      <a:pt x="210628" y="318304"/>
                      <a:pt x="148413" y="318304"/>
                    </a:cubicBezTo>
                    <a:cubicBezTo>
                      <a:pt x="86198" y="318304"/>
                      <a:pt x="32819" y="243710"/>
                      <a:pt x="10017" y="137400"/>
                    </a:cubicBezTo>
                    <a:lnTo>
                      <a:pt x="0" y="39550"/>
                    </a:lnTo>
                    <a:lnTo>
                      <a:pt x="30628" y="23277"/>
                    </a:lnTo>
                    <a:cubicBezTo>
                      <a:pt x="66831" y="8289"/>
                      <a:pt x="106633" y="0"/>
                      <a:pt x="148413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64794385">
                      <a:custGeom>
                        <a:avLst/>
                        <a:gdLst>
                          <a:gd name="connsiteX0" fmla="*/ 57745 w 115491"/>
                          <a:gd name="connsiteY0" fmla="*/ 0 h 123848"/>
                          <a:gd name="connsiteX1" fmla="*/ 103574 w 115491"/>
                          <a:gd name="connsiteY1" fmla="*/ 9056 h 123848"/>
                          <a:gd name="connsiteX2" fmla="*/ 115491 w 115491"/>
                          <a:gd name="connsiteY2" fmla="*/ 15388 h 123848"/>
                          <a:gd name="connsiteX3" fmla="*/ 111593 w 115491"/>
                          <a:gd name="connsiteY3" fmla="*/ 53460 h 123848"/>
                          <a:gd name="connsiteX4" fmla="*/ 57745 w 115491"/>
                          <a:gd name="connsiteY4" fmla="*/ 123848 h 123848"/>
                          <a:gd name="connsiteX5" fmla="*/ 3897 w 115491"/>
                          <a:gd name="connsiteY5" fmla="*/ 53460 h 123848"/>
                          <a:gd name="connsiteX6" fmla="*/ 0 w 115491"/>
                          <a:gd name="connsiteY6" fmla="*/ 15388 h 123848"/>
                          <a:gd name="connsiteX7" fmla="*/ 11916 w 115491"/>
                          <a:gd name="connsiteY7" fmla="*/ 9056 h 123848"/>
                          <a:gd name="connsiteX8" fmla="*/ 57745 w 115491"/>
                          <a:gd name="connsiteY8" fmla="*/ 0 h 1238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115491" h="123848" fill="none" extrusionOk="0">
                            <a:moveTo>
                              <a:pt x="57745" y="0"/>
                            </a:moveTo>
                            <a:cubicBezTo>
                              <a:pt x="76403" y="833"/>
                              <a:pt x="93063" y="784"/>
                              <a:pt x="103574" y="9056"/>
                            </a:cubicBezTo>
                            <a:cubicBezTo>
                              <a:pt x="107394" y="10650"/>
                              <a:pt x="109568" y="12640"/>
                              <a:pt x="115491" y="15388"/>
                            </a:cubicBezTo>
                            <a:cubicBezTo>
                              <a:pt x="117378" y="30151"/>
                              <a:pt x="110659" y="41387"/>
                              <a:pt x="111593" y="53460"/>
                            </a:cubicBezTo>
                            <a:cubicBezTo>
                              <a:pt x="105071" y="93975"/>
                              <a:pt x="79412" y="123570"/>
                              <a:pt x="57745" y="123848"/>
                            </a:cubicBezTo>
                            <a:cubicBezTo>
                              <a:pt x="27920" y="129747"/>
                              <a:pt x="13701" y="94024"/>
                              <a:pt x="3897" y="53460"/>
                            </a:cubicBezTo>
                            <a:cubicBezTo>
                              <a:pt x="2461" y="43407"/>
                              <a:pt x="4102" y="31390"/>
                              <a:pt x="0" y="15388"/>
                            </a:cubicBezTo>
                            <a:cubicBezTo>
                              <a:pt x="4540" y="12153"/>
                              <a:pt x="8156" y="11878"/>
                              <a:pt x="11916" y="9056"/>
                            </a:cubicBezTo>
                            <a:cubicBezTo>
                              <a:pt x="25923" y="2063"/>
                              <a:pt x="41859" y="424"/>
                              <a:pt x="57745" y="0"/>
                            </a:cubicBezTo>
                            <a:close/>
                          </a:path>
                          <a:path w="115491" h="123848" stroke="0" extrusionOk="0">
                            <a:moveTo>
                              <a:pt x="57745" y="0"/>
                            </a:moveTo>
                            <a:cubicBezTo>
                              <a:pt x="72704" y="45"/>
                              <a:pt x="87201" y="-163"/>
                              <a:pt x="103574" y="9056"/>
                            </a:cubicBezTo>
                            <a:cubicBezTo>
                              <a:pt x="107830" y="11240"/>
                              <a:pt x="111506" y="13357"/>
                              <a:pt x="115491" y="15388"/>
                            </a:cubicBezTo>
                            <a:cubicBezTo>
                              <a:pt x="116069" y="31617"/>
                              <a:pt x="111874" y="39554"/>
                              <a:pt x="111593" y="53460"/>
                            </a:cubicBezTo>
                            <a:cubicBezTo>
                              <a:pt x="102573" y="91295"/>
                              <a:pt x="87764" y="121671"/>
                              <a:pt x="57745" y="123848"/>
                            </a:cubicBezTo>
                            <a:cubicBezTo>
                              <a:pt x="37341" y="123292"/>
                              <a:pt x="13655" y="95199"/>
                              <a:pt x="3897" y="53460"/>
                            </a:cubicBezTo>
                            <a:cubicBezTo>
                              <a:pt x="328" y="45511"/>
                              <a:pt x="1747" y="31318"/>
                              <a:pt x="0" y="15388"/>
                            </a:cubicBezTo>
                            <a:cubicBezTo>
                              <a:pt x="4824" y="12716"/>
                              <a:pt x="9919" y="11592"/>
                              <a:pt x="11916" y="9056"/>
                            </a:cubicBezTo>
                            <a:cubicBezTo>
                              <a:pt x="25964" y="4682"/>
                              <a:pt x="41767" y="-1324"/>
                              <a:pt x="57745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7FE5EB17-36BB-B9D1-01C2-24C6B94DA4C6}"/>
              </a:ext>
            </a:extLst>
          </p:cNvPr>
          <p:cNvGrpSpPr/>
          <p:nvPr/>
        </p:nvGrpSpPr>
        <p:grpSpPr>
          <a:xfrm>
            <a:off x="968737" y="1134964"/>
            <a:ext cx="2197091" cy="2180757"/>
            <a:chOff x="1681115" y="1446691"/>
            <a:chExt cx="1808213" cy="1794770"/>
          </a:xfrm>
        </p:grpSpPr>
        <p:grpSp>
          <p:nvGrpSpPr>
            <p:cNvPr id="622" name="グループ化 621">
              <a:extLst>
                <a:ext uri="{FF2B5EF4-FFF2-40B4-BE49-F238E27FC236}">
                  <a16:creationId xmlns:a16="http://schemas.microsoft.com/office/drawing/2014/main" id="{064FE743-5FE9-26E7-BE39-1CC1F069564C}"/>
                </a:ext>
              </a:extLst>
            </p:cNvPr>
            <p:cNvGrpSpPr/>
            <p:nvPr/>
          </p:nvGrpSpPr>
          <p:grpSpPr>
            <a:xfrm>
              <a:off x="1681115" y="1446691"/>
              <a:ext cx="1808213" cy="1794770"/>
              <a:chOff x="-6954516" y="2067560"/>
              <a:chExt cx="4647321" cy="4612770"/>
            </a:xfrm>
          </p:grpSpPr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9C4303F8-BA71-7635-8280-92F6693E3EDD}"/>
                  </a:ext>
                </a:extLst>
              </p:cNvPr>
              <p:cNvSpPr/>
              <p:nvPr/>
            </p:nvSpPr>
            <p:spPr>
              <a:xfrm rot="2700000" flipH="1">
                <a:off x="-4879540" y="4251807"/>
                <a:ext cx="1326371" cy="1355192"/>
              </a:xfrm>
              <a:custGeom>
                <a:avLst/>
                <a:gdLst>
                  <a:gd name="connsiteX0" fmla="*/ 1326371 w 1326371"/>
                  <a:gd name="connsiteY0" fmla="*/ 0 h 1355192"/>
                  <a:gd name="connsiteX1" fmla="*/ 1326371 w 1326371"/>
                  <a:gd name="connsiteY1" fmla="*/ 220273 h 1355192"/>
                  <a:gd name="connsiteX2" fmla="*/ 1189716 w 1326371"/>
                  <a:gd name="connsiteY2" fmla="*/ 232331 h 1355192"/>
                  <a:gd name="connsiteX3" fmla="*/ 510237 w 1326371"/>
                  <a:gd name="connsiteY3" fmla="*/ 895032 h 1355192"/>
                  <a:gd name="connsiteX4" fmla="*/ 502728 w 1326371"/>
                  <a:gd name="connsiteY4" fmla="*/ 969514 h 1355192"/>
                  <a:gd name="connsiteX5" fmla="*/ 507070 w 1326371"/>
                  <a:gd name="connsiteY5" fmla="*/ 970294 h 1355192"/>
                  <a:gd name="connsiteX6" fmla="*/ 633274 w 1326371"/>
                  <a:gd name="connsiteY6" fmla="*/ 1072495 h 1355192"/>
                  <a:gd name="connsiteX7" fmla="*/ 366574 w 1326371"/>
                  <a:gd name="connsiteY7" fmla="*/ 1336313 h 1355192"/>
                  <a:gd name="connsiteX8" fmla="*/ 3696 w 1326371"/>
                  <a:gd name="connsiteY8" fmla="*/ 1241190 h 1355192"/>
                  <a:gd name="connsiteX9" fmla="*/ 270396 w 1326371"/>
                  <a:gd name="connsiteY9" fmla="*/ 977371 h 1355192"/>
                  <a:gd name="connsiteX10" fmla="*/ 281903 w 1326371"/>
                  <a:gd name="connsiteY10" fmla="*/ 974986 h 1355192"/>
                  <a:gd name="connsiteX11" fmla="*/ 294439 w 1326371"/>
                  <a:gd name="connsiteY11" fmla="*/ 850639 h 1355192"/>
                  <a:gd name="connsiteX12" fmla="*/ 1150724 w 1326371"/>
                  <a:gd name="connsiteY12" fmla="*/ 15498 h 135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26371" h="1355192">
                    <a:moveTo>
                      <a:pt x="1326371" y="0"/>
                    </a:moveTo>
                    <a:lnTo>
                      <a:pt x="1326371" y="220273"/>
                    </a:lnTo>
                    <a:lnTo>
                      <a:pt x="1189716" y="232331"/>
                    </a:lnTo>
                    <a:cubicBezTo>
                      <a:pt x="849254" y="293146"/>
                      <a:pt x="579305" y="557502"/>
                      <a:pt x="510237" y="895032"/>
                    </a:cubicBezTo>
                    <a:lnTo>
                      <a:pt x="502728" y="969514"/>
                    </a:lnTo>
                    <a:lnTo>
                      <a:pt x="507070" y="970294"/>
                    </a:lnTo>
                    <a:cubicBezTo>
                      <a:pt x="572738" y="987508"/>
                      <a:pt x="619994" y="1022935"/>
                      <a:pt x="633274" y="1072495"/>
                    </a:cubicBezTo>
                    <a:cubicBezTo>
                      <a:pt x="659833" y="1171614"/>
                      <a:pt x="540427" y="1289729"/>
                      <a:pt x="366574" y="1336313"/>
                    </a:cubicBezTo>
                    <a:cubicBezTo>
                      <a:pt x="192721" y="1382897"/>
                      <a:pt x="30255" y="1340309"/>
                      <a:pt x="3696" y="1241190"/>
                    </a:cubicBezTo>
                    <a:cubicBezTo>
                      <a:pt x="-22863" y="1142070"/>
                      <a:pt x="96543" y="1023955"/>
                      <a:pt x="270396" y="977371"/>
                    </a:cubicBezTo>
                    <a:lnTo>
                      <a:pt x="281903" y="974986"/>
                    </a:lnTo>
                    <a:lnTo>
                      <a:pt x="294439" y="850639"/>
                    </a:lnTo>
                    <a:cubicBezTo>
                      <a:pt x="381480" y="425282"/>
                      <a:pt x="721671" y="92138"/>
                      <a:pt x="1150724" y="15498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119558620">
                      <a:custGeom>
                        <a:avLst/>
                        <a:gdLst>
                          <a:gd name="connsiteX0" fmla="*/ 1326371 w 1326371"/>
                          <a:gd name="connsiteY0" fmla="*/ 0 h 1355192"/>
                          <a:gd name="connsiteX1" fmla="*/ 1326371 w 1326371"/>
                          <a:gd name="connsiteY1" fmla="*/ 220273 h 1355192"/>
                          <a:gd name="connsiteX2" fmla="*/ 1189716 w 1326371"/>
                          <a:gd name="connsiteY2" fmla="*/ 232331 h 1355192"/>
                          <a:gd name="connsiteX3" fmla="*/ 510237 w 1326371"/>
                          <a:gd name="connsiteY3" fmla="*/ 895032 h 1355192"/>
                          <a:gd name="connsiteX4" fmla="*/ 502728 w 1326371"/>
                          <a:gd name="connsiteY4" fmla="*/ 969514 h 1355192"/>
                          <a:gd name="connsiteX5" fmla="*/ 507070 w 1326371"/>
                          <a:gd name="connsiteY5" fmla="*/ 970294 h 1355192"/>
                          <a:gd name="connsiteX6" fmla="*/ 633274 w 1326371"/>
                          <a:gd name="connsiteY6" fmla="*/ 1072495 h 1355192"/>
                          <a:gd name="connsiteX7" fmla="*/ 366574 w 1326371"/>
                          <a:gd name="connsiteY7" fmla="*/ 1336313 h 1355192"/>
                          <a:gd name="connsiteX8" fmla="*/ 3696 w 1326371"/>
                          <a:gd name="connsiteY8" fmla="*/ 1241190 h 1355192"/>
                          <a:gd name="connsiteX9" fmla="*/ 270396 w 1326371"/>
                          <a:gd name="connsiteY9" fmla="*/ 977371 h 1355192"/>
                          <a:gd name="connsiteX10" fmla="*/ 281903 w 1326371"/>
                          <a:gd name="connsiteY10" fmla="*/ 974986 h 1355192"/>
                          <a:gd name="connsiteX11" fmla="*/ 294439 w 1326371"/>
                          <a:gd name="connsiteY11" fmla="*/ 850639 h 1355192"/>
                          <a:gd name="connsiteX12" fmla="*/ 1150724 w 1326371"/>
                          <a:gd name="connsiteY12" fmla="*/ 15498 h 1355192"/>
                          <a:gd name="connsiteX13" fmla="*/ 1326371 w 1326371"/>
                          <a:gd name="connsiteY13" fmla="*/ 0 h 1355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1326371" h="1355192" fill="none" extrusionOk="0">
                            <a:moveTo>
                              <a:pt x="1326371" y="0"/>
                            </a:moveTo>
                            <a:cubicBezTo>
                              <a:pt x="1351973" y="96858"/>
                              <a:pt x="1300323" y="128108"/>
                              <a:pt x="1326371" y="220273"/>
                            </a:cubicBezTo>
                            <a:cubicBezTo>
                              <a:pt x="1263364" y="233358"/>
                              <a:pt x="1238332" y="212791"/>
                              <a:pt x="1189716" y="232331"/>
                            </a:cubicBezTo>
                            <a:cubicBezTo>
                              <a:pt x="878110" y="228458"/>
                              <a:pt x="529935" y="552567"/>
                              <a:pt x="510237" y="895032"/>
                            </a:cubicBezTo>
                            <a:cubicBezTo>
                              <a:pt x="516341" y="917034"/>
                              <a:pt x="501342" y="936596"/>
                              <a:pt x="502728" y="969514"/>
                            </a:cubicBezTo>
                            <a:cubicBezTo>
                              <a:pt x="504294" y="969645"/>
                              <a:pt x="504914" y="970080"/>
                              <a:pt x="507070" y="970294"/>
                            </a:cubicBezTo>
                            <a:cubicBezTo>
                              <a:pt x="585877" y="994743"/>
                              <a:pt x="620318" y="1017128"/>
                              <a:pt x="633274" y="1072495"/>
                            </a:cubicBezTo>
                            <a:cubicBezTo>
                              <a:pt x="650231" y="1180676"/>
                              <a:pt x="516774" y="1275208"/>
                              <a:pt x="366574" y="1336313"/>
                            </a:cubicBezTo>
                            <a:cubicBezTo>
                              <a:pt x="168315" y="1372243"/>
                              <a:pt x="46188" y="1354228"/>
                              <a:pt x="3696" y="1241190"/>
                            </a:cubicBezTo>
                            <a:cubicBezTo>
                              <a:pt x="-10537" y="1134828"/>
                              <a:pt x="93438" y="1051868"/>
                              <a:pt x="270396" y="977371"/>
                            </a:cubicBezTo>
                            <a:cubicBezTo>
                              <a:pt x="274321" y="975602"/>
                              <a:pt x="279053" y="976745"/>
                              <a:pt x="281903" y="974986"/>
                            </a:cubicBezTo>
                            <a:cubicBezTo>
                              <a:pt x="283455" y="931232"/>
                              <a:pt x="302446" y="898865"/>
                              <a:pt x="294439" y="850639"/>
                            </a:cubicBezTo>
                            <a:cubicBezTo>
                              <a:pt x="498597" y="397514"/>
                              <a:pt x="684861" y="74974"/>
                              <a:pt x="1150724" y="15498"/>
                            </a:cubicBezTo>
                            <a:cubicBezTo>
                              <a:pt x="1195525" y="8193"/>
                              <a:pt x="1270182" y="11611"/>
                              <a:pt x="1326371" y="0"/>
                            </a:cubicBezTo>
                            <a:close/>
                          </a:path>
                          <a:path w="1326371" h="1355192" stroke="0" extrusionOk="0">
                            <a:moveTo>
                              <a:pt x="1326371" y="0"/>
                            </a:moveTo>
                            <a:cubicBezTo>
                              <a:pt x="1333654" y="44083"/>
                              <a:pt x="1311717" y="111732"/>
                              <a:pt x="1326371" y="220273"/>
                            </a:cubicBezTo>
                            <a:cubicBezTo>
                              <a:pt x="1279487" y="238990"/>
                              <a:pt x="1255912" y="210717"/>
                              <a:pt x="1189716" y="232331"/>
                            </a:cubicBezTo>
                            <a:cubicBezTo>
                              <a:pt x="885651" y="280485"/>
                              <a:pt x="598967" y="562356"/>
                              <a:pt x="510237" y="895032"/>
                            </a:cubicBezTo>
                            <a:cubicBezTo>
                              <a:pt x="508767" y="915852"/>
                              <a:pt x="500561" y="952242"/>
                              <a:pt x="502728" y="969514"/>
                            </a:cubicBezTo>
                            <a:cubicBezTo>
                              <a:pt x="504379" y="969774"/>
                              <a:pt x="504974" y="970235"/>
                              <a:pt x="507070" y="970294"/>
                            </a:cubicBezTo>
                            <a:cubicBezTo>
                              <a:pt x="576951" y="986486"/>
                              <a:pt x="618941" y="1029654"/>
                              <a:pt x="633274" y="1072495"/>
                            </a:cubicBezTo>
                            <a:cubicBezTo>
                              <a:pt x="665791" y="1194687"/>
                              <a:pt x="589365" y="1298292"/>
                              <a:pt x="366574" y="1336313"/>
                            </a:cubicBezTo>
                            <a:cubicBezTo>
                              <a:pt x="185653" y="1381346"/>
                              <a:pt x="39002" y="1353596"/>
                              <a:pt x="3696" y="1241190"/>
                            </a:cubicBezTo>
                            <a:cubicBezTo>
                              <a:pt x="16043" y="1170318"/>
                              <a:pt x="77899" y="1034745"/>
                              <a:pt x="270396" y="977371"/>
                            </a:cubicBezTo>
                            <a:cubicBezTo>
                              <a:pt x="274026" y="975590"/>
                              <a:pt x="278890" y="976389"/>
                              <a:pt x="281903" y="974986"/>
                            </a:cubicBezTo>
                            <a:cubicBezTo>
                              <a:pt x="286127" y="925257"/>
                              <a:pt x="300069" y="894789"/>
                              <a:pt x="294439" y="850639"/>
                            </a:cubicBezTo>
                            <a:cubicBezTo>
                              <a:pt x="265081" y="420153"/>
                              <a:pt x="732544" y="36070"/>
                              <a:pt x="1150724" y="15498"/>
                            </a:cubicBezTo>
                            <a:cubicBezTo>
                              <a:pt x="1229929" y="5874"/>
                              <a:pt x="1262940" y="9501"/>
                              <a:pt x="1326371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110C332E-5DCE-4AEE-27FF-C16E5B2DF609}"/>
                  </a:ext>
                </a:extLst>
              </p:cNvPr>
              <p:cNvSpPr/>
              <p:nvPr/>
            </p:nvSpPr>
            <p:spPr>
              <a:xfrm rot="18900000">
                <a:off x="-5652504" y="4251808"/>
                <a:ext cx="1326371" cy="1355192"/>
              </a:xfrm>
              <a:custGeom>
                <a:avLst/>
                <a:gdLst>
                  <a:gd name="connsiteX0" fmla="*/ 1326371 w 1326371"/>
                  <a:gd name="connsiteY0" fmla="*/ 0 h 1355192"/>
                  <a:gd name="connsiteX1" fmla="*/ 1326371 w 1326371"/>
                  <a:gd name="connsiteY1" fmla="*/ 220273 h 1355192"/>
                  <a:gd name="connsiteX2" fmla="*/ 1189716 w 1326371"/>
                  <a:gd name="connsiteY2" fmla="*/ 232331 h 1355192"/>
                  <a:gd name="connsiteX3" fmla="*/ 510237 w 1326371"/>
                  <a:gd name="connsiteY3" fmla="*/ 895032 h 1355192"/>
                  <a:gd name="connsiteX4" fmla="*/ 502728 w 1326371"/>
                  <a:gd name="connsiteY4" fmla="*/ 969514 h 1355192"/>
                  <a:gd name="connsiteX5" fmla="*/ 507070 w 1326371"/>
                  <a:gd name="connsiteY5" fmla="*/ 970294 h 1355192"/>
                  <a:gd name="connsiteX6" fmla="*/ 633274 w 1326371"/>
                  <a:gd name="connsiteY6" fmla="*/ 1072495 h 1355192"/>
                  <a:gd name="connsiteX7" fmla="*/ 366574 w 1326371"/>
                  <a:gd name="connsiteY7" fmla="*/ 1336313 h 1355192"/>
                  <a:gd name="connsiteX8" fmla="*/ 3696 w 1326371"/>
                  <a:gd name="connsiteY8" fmla="*/ 1241190 h 1355192"/>
                  <a:gd name="connsiteX9" fmla="*/ 270396 w 1326371"/>
                  <a:gd name="connsiteY9" fmla="*/ 977371 h 1355192"/>
                  <a:gd name="connsiteX10" fmla="*/ 281903 w 1326371"/>
                  <a:gd name="connsiteY10" fmla="*/ 974986 h 1355192"/>
                  <a:gd name="connsiteX11" fmla="*/ 294439 w 1326371"/>
                  <a:gd name="connsiteY11" fmla="*/ 850639 h 1355192"/>
                  <a:gd name="connsiteX12" fmla="*/ 1150724 w 1326371"/>
                  <a:gd name="connsiteY12" fmla="*/ 15498 h 135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26371" h="1355192">
                    <a:moveTo>
                      <a:pt x="1326371" y="0"/>
                    </a:moveTo>
                    <a:lnTo>
                      <a:pt x="1326371" y="220273"/>
                    </a:lnTo>
                    <a:lnTo>
                      <a:pt x="1189716" y="232331"/>
                    </a:lnTo>
                    <a:cubicBezTo>
                      <a:pt x="849254" y="293146"/>
                      <a:pt x="579305" y="557502"/>
                      <a:pt x="510237" y="895032"/>
                    </a:cubicBezTo>
                    <a:lnTo>
                      <a:pt x="502728" y="969514"/>
                    </a:lnTo>
                    <a:lnTo>
                      <a:pt x="507070" y="970294"/>
                    </a:lnTo>
                    <a:cubicBezTo>
                      <a:pt x="572738" y="987508"/>
                      <a:pt x="619994" y="1022935"/>
                      <a:pt x="633274" y="1072495"/>
                    </a:cubicBezTo>
                    <a:cubicBezTo>
                      <a:pt x="659833" y="1171614"/>
                      <a:pt x="540427" y="1289729"/>
                      <a:pt x="366574" y="1336313"/>
                    </a:cubicBezTo>
                    <a:cubicBezTo>
                      <a:pt x="192721" y="1382897"/>
                      <a:pt x="30255" y="1340309"/>
                      <a:pt x="3696" y="1241190"/>
                    </a:cubicBezTo>
                    <a:cubicBezTo>
                      <a:pt x="-22863" y="1142070"/>
                      <a:pt x="96543" y="1023955"/>
                      <a:pt x="270396" y="977371"/>
                    </a:cubicBezTo>
                    <a:lnTo>
                      <a:pt x="281903" y="974986"/>
                    </a:lnTo>
                    <a:lnTo>
                      <a:pt x="294439" y="850639"/>
                    </a:lnTo>
                    <a:cubicBezTo>
                      <a:pt x="381480" y="425282"/>
                      <a:pt x="721671" y="92138"/>
                      <a:pt x="1150724" y="15498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141459283">
                      <a:custGeom>
                        <a:avLst/>
                        <a:gdLst>
                          <a:gd name="connsiteX0" fmla="*/ 1326371 w 1326371"/>
                          <a:gd name="connsiteY0" fmla="*/ 0 h 1355192"/>
                          <a:gd name="connsiteX1" fmla="*/ 1326371 w 1326371"/>
                          <a:gd name="connsiteY1" fmla="*/ 220273 h 1355192"/>
                          <a:gd name="connsiteX2" fmla="*/ 1189716 w 1326371"/>
                          <a:gd name="connsiteY2" fmla="*/ 232331 h 1355192"/>
                          <a:gd name="connsiteX3" fmla="*/ 510237 w 1326371"/>
                          <a:gd name="connsiteY3" fmla="*/ 895032 h 1355192"/>
                          <a:gd name="connsiteX4" fmla="*/ 502728 w 1326371"/>
                          <a:gd name="connsiteY4" fmla="*/ 969514 h 1355192"/>
                          <a:gd name="connsiteX5" fmla="*/ 507070 w 1326371"/>
                          <a:gd name="connsiteY5" fmla="*/ 970294 h 1355192"/>
                          <a:gd name="connsiteX6" fmla="*/ 633274 w 1326371"/>
                          <a:gd name="connsiteY6" fmla="*/ 1072495 h 1355192"/>
                          <a:gd name="connsiteX7" fmla="*/ 366574 w 1326371"/>
                          <a:gd name="connsiteY7" fmla="*/ 1336313 h 1355192"/>
                          <a:gd name="connsiteX8" fmla="*/ 3696 w 1326371"/>
                          <a:gd name="connsiteY8" fmla="*/ 1241190 h 1355192"/>
                          <a:gd name="connsiteX9" fmla="*/ 270396 w 1326371"/>
                          <a:gd name="connsiteY9" fmla="*/ 977371 h 1355192"/>
                          <a:gd name="connsiteX10" fmla="*/ 281903 w 1326371"/>
                          <a:gd name="connsiteY10" fmla="*/ 974986 h 1355192"/>
                          <a:gd name="connsiteX11" fmla="*/ 294439 w 1326371"/>
                          <a:gd name="connsiteY11" fmla="*/ 850639 h 1355192"/>
                          <a:gd name="connsiteX12" fmla="*/ 1150724 w 1326371"/>
                          <a:gd name="connsiteY12" fmla="*/ 15498 h 1355192"/>
                          <a:gd name="connsiteX13" fmla="*/ 1326371 w 1326371"/>
                          <a:gd name="connsiteY13" fmla="*/ 0 h 1355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1326371" h="1355192" fill="none" extrusionOk="0">
                            <a:moveTo>
                              <a:pt x="1326371" y="0"/>
                            </a:moveTo>
                            <a:cubicBezTo>
                              <a:pt x="1337499" y="83180"/>
                              <a:pt x="1326029" y="151621"/>
                              <a:pt x="1326371" y="220273"/>
                            </a:cubicBezTo>
                            <a:cubicBezTo>
                              <a:pt x="1261979" y="242135"/>
                              <a:pt x="1247177" y="223146"/>
                              <a:pt x="1189716" y="232331"/>
                            </a:cubicBezTo>
                            <a:cubicBezTo>
                              <a:pt x="887010" y="359504"/>
                              <a:pt x="570115" y="486402"/>
                              <a:pt x="510237" y="895032"/>
                            </a:cubicBezTo>
                            <a:cubicBezTo>
                              <a:pt x="514409" y="931277"/>
                              <a:pt x="501385" y="940061"/>
                              <a:pt x="502728" y="969514"/>
                            </a:cubicBezTo>
                            <a:cubicBezTo>
                              <a:pt x="503780" y="969168"/>
                              <a:pt x="505345" y="970473"/>
                              <a:pt x="507070" y="970294"/>
                            </a:cubicBezTo>
                            <a:cubicBezTo>
                              <a:pt x="583723" y="980622"/>
                              <a:pt x="630499" y="1020016"/>
                              <a:pt x="633274" y="1072495"/>
                            </a:cubicBezTo>
                            <a:cubicBezTo>
                              <a:pt x="664738" y="1170882"/>
                              <a:pt x="565568" y="1328766"/>
                              <a:pt x="366574" y="1336313"/>
                            </a:cubicBezTo>
                            <a:cubicBezTo>
                              <a:pt x="200453" y="1358567"/>
                              <a:pt x="25671" y="1338702"/>
                              <a:pt x="3696" y="1241190"/>
                            </a:cubicBezTo>
                            <a:cubicBezTo>
                              <a:pt x="-9822" y="1105192"/>
                              <a:pt x="84929" y="980041"/>
                              <a:pt x="270396" y="977371"/>
                            </a:cubicBezTo>
                            <a:cubicBezTo>
                              <a:pt x="273781" y="976255"/>
                              <a:pt x="278961" y="975720"/>
                              <a:pt x="281903" y="974986"/>
                            </a:cubicBezTo>
                            <a:cubicBezTo>
                              <a:pt x="274508" y="939791"/>
                              <a:pt x="294963" y="900974"/>
                              <a:pt x="294439" y="850639"/>
                            </a:cubicBezTo>
                            <a:cubicBezTo>
                              <a:pt x="370780" y="307657"/>
                              <a:pt x="746424" y="95265"/>
                              <a:pt x="1150724" y="15498"/>
                            </a:cubicBezTo>
                            <a:cubicBezTo>
                              <a:pt x="1226886" y="5805"/>
                              <a:pt x="1285150" y="15031"/>
                              <a:pt x="1326371" y="0"/>
                            </a:cubicBezTo>
                            <a:close/>
                          </a:path>
                          <a:path w="1326371" h="1355192" stroke="0" extrusionOk="0">
                            <a:moveTo>
                              <a:pt x="1326371" y="0"/>
                            </a:moveTo>
                            <a:cubicBezTo>
                              <a:pt x="1338652" y="108722"/>
                              <a:pt x="1302201" y="149511"/>
                              <a:pt x="1326371" y="220273"/>
                            </a:cubicBezTo>
                            <a:cubicBezTo>
                              <a:pt x="1261373" y="232737"/>
                              <a:pt x="1252153" y="217445"/>
                              <a:pt x="1189716" y="232331"/>
                            </a:cubicBezTo>
                            <a:cubicBezTo>
                              <a:pt x="858829" y="334831"/>
                              <a:pt x="600468" y="575426"/>
                              <a:pt x="510237" y="895032"/>
                            </a:cubicBezTo>
                            <a:cubicBezTo>
                              <a:pt x="513969" y="913127"/>
                              <a:pt x="496855" y="950593"/>
                              <a:pt x="502728" y="969514"/>
                            </a:cubicBezTo>
                            <a:cubicBezTo>
                              <a:pt x="504104" y="969466"/>
                              <a:pt x="505877" y="970515"/>
                              <a:pt x="507070" y="970294"/>
                            </a:cubicBezTo>
                            <a:cubicBezTo>
                              <a:pt x="584355" y="991226"/>
                              <a:pt x="616587" y="1033844"/>
                              <a:pt x="633274" y="1072495"/>
                            </a:cubicBezTo>
                            <a:cubicBezTo>
                              <a:pt x="664910" y="1171519"/>
                              <a:pt x="542967" y="1259353"/>
                              <a:pt x="366574" y="1336313"/>
                            </a:cubicBezTo>
                            <a:cubicBezTo>
                              <a:pt x="208707" y="1377245"/>
                              <a:pt x="22429" y="1331146"/>
                              <a:pt x="3696" y="1241190"/>
                            </a:cubicBezTo>
                            <a:cubicBezTo>
                              <a:pt x="-6090" y="1146478"/>
                              <a:pt x="107958" y="1042773"/>
                              <a:pt x="270396" y="977371"/>
                            </a:cubicBezTo>
                            <a:cubicBezTo>
                              <a:pt x="273715" y="975911"/>
                              <a:pt x="276632" y="976302"/>
                              <a:pt x="281903" y="974986"/>
                            </a:cubicBezTo>
                            <a:cubicBezTo>
                              <a:pt x="271888" y="934483"/>
                              <a:pt x="295797" y="907113"/>
                              <a:pt x="294439" y="850639"/>
                            </a:cubicBezTo>
                            <a:cubicBezTo>
                              <a:pt x="352458" y="466079"/>
                              <a:pt x="832027" y="95898"/>
                              <a:pt x="1150724" y="15498"/>
                            </a:cubicBezTo>
                            <a:cubicBezTo>
                              <a:pt x="1200493" y="2491"/>
                              <a:pt x="1287687" y="22177"/>
                              <a:pt x="1326371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3145BCAB-A613-89BA-E3AC-6364CB705062}"/>
                  </a:ext>
                </a:extLst>
              </p:cNvPr>
              <p:cNvSpPr/>
              <p:nvPr/>
            </p:nvSpPr>
            <p:spPr>
              <a:xfrm>
                <a:off x="-6068232" y="2067560"/>
                <a:ext cx="2884636" cy="2400300"/>
              </a:xfrm>
              <a:custGeom>
                <a:avLst/>
                <a:gdLst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898934 w 2899885"/>
                  <a:gd name="connsiteY5" fmla="*/ 2004060 h 2400300"/>
                  <a:gd name="connsiteX6" fmla="*/ 2148364 w 2899885"/>
                  <a:gd name="connsiteY6" fmla="*/ 2286000 h 2400300"/>
                  <a:gd name="connsiteX7" fmla="*/ 2056339 w 2899885"/>
                  <a:gd name="connsiteY7" fmla="*/ 2282516 h 2400300"/>
                  <a:gd name="connsiteX8" fmla="*/ 1979009 w 2899885"/>
                  <a:gd name="connsiteY8" fmla="*/ 2317722 h 2400300"/>
                  <a:gd name="connsiteX9" fmla="*/ 1448276 w 2899885"/>
                  <a:gd name="connsiteY9" fmla="*/ 2400300 h 2400300"/>
                  <a:gd name="connsiteX10" fmla="*/ 917543 w 2899885"/>
                  <a:gd name="connsiteY10" fmla="*/ 2317722 h 2400300"/>
                  <a:gd name="connsiteX11" fmla="*/ 840396 w 2899885"/>
                  <a:gd name="connsiteY11" fmla="*/ 2282599 h 2400300"/>
                  <a:gd name="connsiteX12" fmla="*/ 750570 w 2899885"/>
                  <a:gd name="connsiteY12" fmla="*/ 2286000 h 2400300"/>
                  <a:gd name="connsiteX13" fmla="*/ 0 w 2899885"/>
                  <a:gd name="connsiteY13" fmla="*/ 2004060 h 2400300"/>
                  <a:gd name="connsiteX14" fmla="*/ 15249 w 2899885"/>
                  <a:gd name="connsiteY14" fmla="*/ 1947239 h 2400300"/>
                  <a:gd name="connsiteX15" fmla="*/ 15671 w 2899885"/>
                  <a:gd name="connsiteY15" fmla="*/ 1946729 h 2400300"/>
                  <a:gd name="connsiteX16" fmla="*/ 431369 w 2899885"/>
                  <a:gd name="connsiteY16" fmla="*/ 283934 h 2400300"/>
                  <a:gd name="connsiteX17" fmla="*/ 431006 w 2899885"/>
                  <a:gd name="connsiteY17" fmla="*/ 281940 h 2400300"/>
                  <a:gd name="connsiteX18" fmla="*/ 1448276 w 2899885"/>
                  <a:gd name="connsiteY18" fmla="*/ 0 h 2400300"/>
                  <a:gd name="connsiteX0" fmla="*/ 1448276 w 3028474"/>
                  <a:gd name="connsiteY0" fmla="*/ 0 h 2400300"/>
                  <a:gd name="connsiteX1" fmla="*/ 2460294 w 3028474"/>
                  <a:gd name="connsiteY1" fmla="*/ 253113 h 2400300"/>
                  <a:gd name="connsiteX2" fmla="*/ 2464158 w 3028474"/>
                  <a:gd name="connsiteY2" fmla="*/ 274320 h 2400300"/>
                  <a:gd name="connsiteX3" fmla="*/ 2467450 w 3028474"/>
                  <a:gd name="connsiteY3" fmla="*/ 274320 h 2400300"/>
                  <a:gd name="connsiteX4" fmla="*/ 2899885 w 3028474"/>
                  <a:gd name="connsiteY4" fmla="*/ 2004060 h 2400300"/>
                  <a:gd name="connsiteX5" fmla="*/ 3028474 w 3028474"/>
                  <a:gd name="connsiteY5" fmla="*/ 2034540 h 2400300"/>
                  <a:gd name="connsiteX6" fmla="*/ 2148364 w 3028474"/>
                  <a:gd name="connsiteY6" fmla="*/ 2286000 h 2400300"/>
                  <a:gd name="connsiteX7" fmla="*/ 2056339 w 3028474"/>
                  <a:gd name="connsiteY7" fmla="*/ 2282516 h 2400300"/>
                  <a:gd name="connsiteX8" fmla="*/ 1979009 w 3028474"/>
                  <a:gd name="connsiteY8" fmla="*/ 2317722 h 2400300"/>
                  <a:gd name="connsiteX9" fmla="*/ 1448276 w 3028474"/>
                  <a:gd name="connsiteY9" fmla="*/ 2400300 h 2400300"/>
                  <a:gd name="connsiteX10" fmla="*/ 917543 w 3028474"/>
                  <a:gd name="connsiteY10" fmla="*/ 2317722 h 2400300"/>
                  <a:gd name="connsiteX11" fmla="*/ 840396 w 3028474"/>
                  <a:gd name="connsiteY11" fmla="*/ 2282599 h 2400300"/>
                  <a:gd name="connsiteX12" fmla="*/ 750570 w 3028474"/>
                  <a:gd name="connsiteY12" fmla="*/ 2286000 h 2400300"/>
                  <a:gd name="connsiteX13" fmla="*/ 0 w 3028474"/>
                  <a:gd name="connsiteY13" fmla="*/ 2004060 h 2400300"/>
                  <a:gd name="connsiteX14" fmla="*/ 15249 w 3028474"/>
                  <a:gd name="connsiteY14" fmla="*/ 1947239 h 2400300"/>
                  <a:gd name="connsiteX15" fmla="*/ 15671 w 3028474"/>
                  <a:gd name="connsiteY15" fmla="*/ 1946729 h 2400300"/>
                  <a:gd name="connsiteX16" fmla="*/ 431369 w 3028474"/>
                  <a:gd name="connsiteY16" fmla="*/ 283934 h 2400300"/>
                  <a:gd name="connsiteX17" fmla="*/ 431006 w 3028474"/>
                  <a:gd name="connsiteY17" fmla="*/ 281940 h 2400300"/>
                  <a:gd name="connsiteX18" fmla="*/ 1448276 w 3028474"/>
                  <a:gd name="connsiteY18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15671 w 2899885"/>
                  <a:gd name="connsiteY14" fmla="*/ 1946729 h 2400300"/>
                  <a:gd name="connsiteX15" fmla="*/ 431369 w 2899885"/>
                  <a:gd name="connsiteY15" fmla="*/ 283934 h 2400300"/>
                  <a:gd name="connsiteX16" fmla="*/ 431006 w 2899885"/>
                  <a:gd name="connsiteY16" fmla="*/ 281940 h 2400300"/>
                  <a:gd name="connsiteX17" fmla="*/ 1448276 w 2899885"/>
                  <a:gd name="connsiteY17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431369 w 2899885"/>
                  <a:gd name="connsiteY14" fmla="*/ 283934 h 2400300"/>
                  <a:gd name="connsiteX15" fmla="*/ 431006 w 2899885"/>
                  <a:gd name="connsiteY15" fmla="*/ 281940 h 2400300"/>
                  <a:gd name="connsiteX16" fmla="*/ 1448276 w 2899885"/>
                  <a:gd name="connsiteY16" fmla="*/ 0 h 2400300"/>
                  <a:gd name="connsiteX0" fmla="*/ 1433027 w 2884636"/>
                  <a:gd name="connsiteY0" fmla="*/ 0 h 2400300"/>
                  <a:gd name="connsiteX1" fmla="*/ 2445045 w 2884636"/>
                  <a:gd name="connsiteY1" fmla="*/ 253113 h 2400300"/>
                  <a:gd name="connsiteX2" fmla="*/ 2448909 w 2884636"/>
                  <a:gd name="connsiteY2" fmla="*/ 274320 h 2400300"/>
                  <a:gd name="connsiteX3" fmla="*/ 2452201 w 2884636"/>
                  <a:gd name="connsiteY3" fmla="*/ 274320 h 2400300"/>
                  <a:gd name="connsiteX4" fmla="*/ 2884636 w 2884636"/>
                  <a:gd name="connsiteY4" fmla="*/ 2004060 h 2400300"/>
                  <a:gd name="connsiteX5" fmla="*/ 2133115 w 2884636"/>
                  <a:gd name="connsiteY5" fmla="*/ 2286000 h 2400300"/>
                  <a:gd name="connsiteX6" fmla="*/ 2041090 w 2884636"/>
                  <a:gd name="connsiteY6" fmla="*/ 2282516 h 2400300"/>
                  <a:gd name="connsiteX7" fmla="*/ 1963760 w 2884636"/>
                  <a:gd name="connsiteY7" fmla="*/ 2317722 h 2400300"/>
                  <a:gd name="connsiteX8" fmla="*/ 1433027 w 2884636"/>
                  <a:gd name="connsiteY8" fmla="*/ 2400300 h 2400300"/>
                  <a:gd name="connsiteX9" fmla="*/ 902294 w 2884636"/>
                  <a:gd name="connsiteY9" fmla="*/ 2317722 h 2400300"/>
                  <a:gd name="connsiteX10" fmla="*/ 825147 w 2884636"/>
                  <a:gd name="connsiteY10" fmla="*/ 2282599 h 2400300"/>
                  <a:gd name="connsiteX11" fmla="*/ 735321 w 2884636"/>
                  <a:gd name="connsiteY11" fmla="*/ 2286000 h 2400300"/>
                  <a:gd name="connsiteX12" fmla="*/ 0 w 2884636"/>
                  <a:gd name="connsiteY12" fmla="*/ 1947239 h 2400300"/>
                  <a:gd name="connsiteX13" fmla="*/ 416120 w 2884636"/>
                  <a:gd name="connsiteY13" fmla="*/ 283934 h 2400300"/>
                  <a:gd name="connsiteX14" fmla="*/ 415757 w 2884636"/>
                  <a:gd name="connsiteY14" fmla="*/ 281940 h 2400300"/>
                  <a:gd name="connsiteX15" fmla="*/ 1433027 w 2884636"/>
                  <a:gd name="connsiteY15" fmla="*/ 0 h 240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84636" h="2400300">
                    <a:moveTo>
                      <a:pt x="1433027" y="0"/>
                    </a:moveTo>
                    <a:cubicBezTo>
                      <a:pt x="1959736" y="0"/>
                      <a:pt x="2392951" y="110943"/>
                      <a:pt x="2445045" y="253113"/>
                    </a:cubicBezTo>
                    <a:lnTo>
                      <a:pt x="2448909" y="274320"/>
                    </a:lnTo>
                    <a:lnTo>
                      <a:pt x="2452201" y="274320"/>
                    </a:lnTo>
                    <a:lnTo>
                      <a:pt x="2884636" y="2004060"/>
                    </a:lnTo>
                    <a:cubicBezTo>
                      <a:pt x="2831455" y="2339340"/>
                      <a:pt x="2273706" y="2239591"/>
                      <a:pt x="2133115" y="2286000"/>
                    </a:cubicBezTo>
                    <a:lnTo>
                      <a:pt x="2041090" y="2282516"/>
                    </a:lnTo>
                    <a:lnTo>
                      <a:pt x="1963760" y="2317722"/>
                    </a:lnTo>
                    <a:cubicBezTo>
                      <a:pt x="1827934" y="2368743"/>
                      <a:pt x="1640291" y="2400300"/>
                      <a:pt x="1433027" y="2400300"/>
                    </a:cubicBezTo>
                    <a:cubicBezTo>
                      <a:pt x="1225763" y="2400300"/>
                      <a:pt x="1038120" y="2368743"/>
                      <a:pt x="902294" y="2317722"/>
                    </a:cubicBezTo>
                    <a:lnTo>
                      <a:pt x="825147" y="2282599"/>
                    </a:lnTo>
                    <a:lnTo>
                      <a:pt x="735321" y="2286000"/>
                    </a:lnTo>
                    <a:cubicBezTo>
                      <a:pt x="597797" y="2230107"/>
                      <a:pt x="53200" y="2280917"/>
                      <a:pt x="0" y="1947239"/>
                    </a:cubicBezTo>
                    <a:lnTo>
                      <a:pt x="416120" y="283934"/>
                    </a:lnTo>
                    <a:lnTo>
                      <a:pt x="415757" y="281940"/>
                    </a:lnTo>
                    <a:cubicBezTo>
                      <a:pt x="415757" y="126229"/>
                      <a:pt x="871204" y="0"/>
                      <a:pt x="1433027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016983833">
                      <a:custGeom>
                        <a:avLst/>
                        <a:gdLst>
                          <a:gd name="connsiteX0" fmla="*/ 1433027 w 2884636"/>
                          <a:gd name="connsiteY0" fmla="*/ 0 h 2400300"/>
                          <a:gd name="connsiteX1" fmla="*/ 2445045 w 2884636"/>
                          <a:gd name="connsiteY1" fmla="*/ 253113 h 2400300"/>
                          <a:gd name="connsiteX2" fmla="*/ 2448909 w 2884636"/>
                          <a:gd name="connsiteY2" fmla="*/ 274320 h 2400300"/>
                          <a:gd name="connsiteX3" fmla="*/ 2452201 w 2884636"/>
                          <a:gd name="connsiteY3" fmla="*/ 274320 h 2400300"/>
                          <a:gd name="connsiteX4" fmla="*/ 2596346 w 2884636"/>
                          <a:gd name="connsiteY4" fmla="*/ 850900 h 2400300"/>
                          <a:gd name="connsiteX5" fmla="*/ 2740491 w 2884636"/>
                          <a:gd name="connsiteY5" fmla="*/ 1427480 h 2400300"/>
                          <a:gd name="connsiteX6" fmla="*/ 2884636 w 2884636"/>
                          <a:gd name="connsiteY6" fmla="*/ 2004060 h 2400300"/>
                          <a:gd name="connsiteX7" fmla="*/ 2133115 w 2884636"/>
                          <a:gd name="connsiteY7" fmla="*/ 2286000 h 2400300"/>
                          <a:gd name="connsiteX8" fmla="*/ 2041090 w 2884636"/>
                          <a:gd name="connsiteY8" fmla="*/ 2282516 h 2400300"/>
                          <a:gd name="connsiteX9" fmla="*/ 1963760 w 2884636"/>
                          <a:gd name="connsiteY9" fmla="*/ 2317722 h 2400300"/>
                          <a:gd name="connsiteX10" fmla="*/ 1433027 w 2884636"/>
                          <a:gd name="connsiteY10" fmla="*/ 2400300 h 2400300"/>
                          <a:gd name="connsiteX11" fmla="*/ 902294 w 2884636"/>
                          <a:gd name="connsiteY11" fmla="*/ 2317722 h 2400300"/>
                          <a:gd name="connsiteX12" fmla="*/ 825147 w 2884636"/>
                          <a:gd name="connsiteY12" fmla="*/ 2282599 h 2400300"/>
                          <a:gd name="connsiteX13" fmla="*/ 735321 w 2884636"/>
                          <a:gd name="connsiteY13" fmla="*/ 2286000 h 2400300"/>
                          <a:gd name="connsiteX14" fmla="*/ 0 w 2884636"/>
                          <a:gd name="connsiteY14" fmla="*/ 1947239 h 2400300"/>
                          <a:gd name="connsiteX15" fmla="*/ 130384 w 2884636"/>
                          <a:gd name="connsiteY15" fmla="*/ 1426070 h 2400300"/>
                          <a:gd name="connsiteX16" fmla="*/ 277413 w 2884636"/>
                          <a:gd name="connsiteY16" fmla="*/ 838369 h 2400300"/>
                          <a:gd name="connsiteX17" fmla="*/ 416120 w 2884636"/>
                          <a:gd name="connsiteY17" fmla="*/ 283934 h 2400300"/>
                          <a:gd name="connsiteX18" fmla="*/ 415757 w 2884636"/>
                          <a:gd name="connsiteY18" fmla="*/ 281940 h 2400300"/>
                          <a:gd name="connsiteX19" fmla="*/ 1433027 w 2884636"/>
                          <a:gd name="connsiteY19" fmla="*/ 0 h 240030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</a:cxnLst>
                        <a:rect l="l" t="t" r="r" b="b"/>
                        <a:pathLst>
                          <a:path w="2884636" h="2400300" fill="none" extrusionOk="0">
                            <a:moveTo>
                              <a:pt x="1433027" y="0"/>
                            </a:moveTo>
                            <a:cubicBezTo>
                              <a:pt x="1968018" y="5342"/>
                              <a:pt x="2429547" y="88864"/>
                              <a:pt x="2445045" y="253113"/>
                            </a:cubicBezTo>
                            <a:cubicBezTo>
                              <a:pt x="2446948" y="259684"/>
                              <a:pt x="2447017" y="264829"/>
                              <a:pt x="2448909" y="274320"/>
                            </a:cubicBezTo>
                            <a:cubicBezTo>
                              <a:pt x="2449604" y="274090"/>
                              <a:pt x="2451461" y="274587"/>
                              <a:pt x="2452201" y="274320"/>
                            </a:cubicBezTo>
                            <a:cubicBezTo>
                              <a:pt x="2526283" y="546743"/>
                              <a:pt x="2458568" y="593598"/>
                              <a:pt x="2596346" y="850900"/>
                            </a:cubicBezTo>
                            <a:cubicBezTo>
                              <a:pt x="2734124" y="1108202"/>
                              <a:pt x="2665309" y="1285416"/>
                              <a:pt x="2740491" y="1427480"/>
                            </a:cubicBezTo>
                            <a:cubicBezTo>
                              <a:pt x="2815673" y="1569544"/>
                              <a:pt x="2802618" y="1831687"/>
                              <a:pt x="2884636" y="2004060"/>
                            </a:cubicBezTo>
                            <a:cubicBezTo>
                              <a:pt x="2828473" y="2331695"/>
                              <a:pt x="2258973" y="2224535"/>
                              <a:pt x="2133115" y="2286000"/>
                            </a:cubicBezTo>
                            <a:cubicBezTo>
                              <a:pt x="2105573" y="2293582"/>
                              <a:pt x="2080584" y="2276431"/>
                              <a:pt x="2041090" y="2282516"/>
                            </a:cubicBezTo>
                            <a:cubicBezTo>
                              <a:pt x="2015389" y="2298944"/>
                              <a:pt x="1990897" y="2299663"/>
                              <a:pt x="1963760" y="2317722"/>
                            </a:cubicBezTo>
                            <a:cubicBezTo>
                              <a:pt x="1808161" y="2373289"/>
                              <a:pt x="1658810" y="2364362"/>
                              <a:pt x="1433027" y="2400300"/>
                            </a:cubicBezTo>
                            <a:cubicBezTo>
                              <a:pt x="1246390" y="2375012"/>
                              <a:pt x="1059147" y="2371844"/>
                              <a:pt x="902294" y="2317722"/>
                            </a:cubicBezTo>
                            <a:cubicBezTo>
                              <a:pt x="883745" y="2312375"/>
                              <a:pt x="854984" y="2294267"/>
                              <a:pt x="825147" y="2282599"/>
                            </a:cubicBezTo>
                            <a:cubicBezTo>
                              <a:pt x="787244" y="2286901"/>
                              <a:pt x="766730" y="2284152"/>
                              <a:pt x="735321" y="2286000"/>
                            </a:cubicBezTo>
                            <a:cubicBezTo>
                              <a:pt x="583342" y="2285843"/>
                              <a:pt x="83701" y="2254180"/>
                              <a:pt x="0" y="1947239"/>
                            </a:cubicBezTo>
                            <a:cubicBezTo>
                              <a:pt x="7493" y="1701986"/>
                              <a:pt x="133091" y="1680838"/>
                              <a:pt x="130384" y="1426070"/>
                            </a:cubicBezTo>
                            <a:cubicBezTo>
                              <a:pt x="127677" y="1171302"/>
                              <a:pt x="252625" y="1045876"/>
                              <a:pt x="277413" y="838369"/>
                            </a:cubicBezTo>
                            <a:cubicBezTo>
                              <a:pt x="302201" y="630862"/>
                              <a:pt x="391154" y="513674"/>
                              <a:pt x="416120" y="283934"/>
                            </a:cubicBezTo>
                            <a:cubicBezTo>
                              <a:pt x="415793" y="283482"/>
                              <a:pt x="416066" y="282617"/>
                              <a:pt x="415757" y="281940"/>
                            </a:cubicBezTo>
                            <a:cubicBezTo>
                              <a:pt x="331195" y="156418"/>
                              <a:pt x="805501" y="118950"/>
                              <a:pt x="1433027" y="0"/>
                            </a:cubicBezTo>
                            <a:close/>
                          </a:path>
                          <a:path w="2884636" h="2400300" stroke="0" extrusionOk="0">
                            <a:moveTo>
                              <a:pt x="1433027" y="0"/>
                            </a:moveTo>
                            <a:cubicBezTo>
                              <a:pt x="1971266" y="24613"/>
                              <a:pt x="2370866" y="105878"/>
                              <a:pt x="2445045" y="253113"/>
                            </a:cubicBezTo>
                            <a:cubicBezTo>
                              <a:pt x="2447433" y="262230"/>
                              <a:pt x="2446450" y="269399"/>
                              <a:pt x="2448909" y="274320"/>
                            </a:cubicBezTo>
                            <a:cubicBezTo>
                              <a:pt x="2449971" y="273988"/>
                              <a:pt x="2451256" y="274499"/>
                              <a:pt x="2452201" y="274320"/>
                            </a:cubicBezTo>
                            <a:cubicBezTo>
                              <a:pt x="2517223" y="440416"/>
                              <a:pt x="2516225" y="683858"/>
                              <a:pt x="2583373" y="799008"/>
                            </a:cubicBezTo>
                            <a:cubicBezTo>
                              <a:pt x="2650521" y="914158"/>
                              <a:pt x="2643407" y="1202462"/>
                              <a:pt x="2718869" y="1340993"/>
                            </a:cubicBezTo>
                            <a:cubicBezTo>
                              <a:pt x="2794331" y="1479524"/>
                              <a:pt x="2769387" y="1876050"/>
                              <a:pt x="2884636" y="2004060"/>
                            </a:cubicBezTo>
                            <a:cubicBezTo>
                              <a:pt x="2838721" y="2356610"/>
                              <a:pt x="2271331" y="2248876"/>
                              <a:pt x="2133115" y="2286000"/>
                            </a:cubicBezTo>
                            <a:cubicBezTo>
                              <a:pt x="2095647" y="2293087"/>
                              <a:pt x="2087074" y="2275048"/>
                              <a:pt x="2041090" y="2282516"/>
                            </a:cubicBezTo>
                            <a:cubicBezTo>
                              <a:pt x="2018442" y="2303945"/>
                              <a:pt x="1984188" y="2297920"/>
                              <a:pt x="1963760" y="2317722"/>
                            </a:cubicBezTo>
                            <a:cubicBezTo>
                              <a:pt x="1835665" y="2366588"/>
                              <a:pt x="1620106" y="2361569"/>
                              <a:pt x="1433027" y="2400300"/>
                            </a:cubicBezTo>
                            <a:cubicBezTo>
                              <a:pt x="1207212" y="2389714"/>
                              <a:pt x="1031346" y="2368935"/>
                              <a:pt x="902294" y="2317722"/>
                            </a:cubicBezTo>
                            <a:cubicBezTo>
                              <a:pt x="871864" y="2311811"/>
                              <a:pt x="852878" y="2285255"/>
                              <a:pt x="825147" y="2282599"/>
                            </a:cubicBezTo>
                            <a:cubicBezTo>
                              <a:pt x="798998" y="2287710"/>
                              <a:pt x="776996" y="2279964"/>
                              <a:pt x="735321" y="2286000"/>
                            </a:cubicBezTo>
                            <a:cubicBezTo>
                              <a:pt x="664383" y="2225327"/>
                              <a:pt x="61631" y="2290934"/>
                              <a:pt x="0" y="1947239"/>
                            </a:cubicBezTo>
                            <a:cubicBezTo>
                              <a:pt x="-1626" y="1799966"/>
                              <a:pt x="87507" y="1608948"/>
                              <a:pt x="142868" y="1376171"/>
                            </a:cubicBezTo>
                            <a:cubicBezTo>
                              <a:pt x="198229" y="1143394"/>
                              <a:pt x="258433" y="988578"/>
                              <a:pt x="269091" y="871635"/>
                            </a:cubicBezTo>
                            <a:cubicBezTo>
                              <a:pt x="279749" y="754692"/>
                              <a:pt x="422334" y="425629"/>
                              <a:pt x="416120" y="283934"/>
                            </a:cubicBezTo>
                            <a:cubicBezTo>
                              <a:pt x="415863" y="283203"/>
                              <a:pt x="416069" y="282882"/>
                              <a:pt x="415757" y="281940"/>
                            </a:cubicBezTo>
                            <a:cubicBezTo>
                              <a:pt x="483777" y="171593"/>
                              <a:pt x="772517" y="50628"/>
                              <a:pt x="1433027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60C24CE8-A316-6199-DEB2-B9AF253B1F63}"/>
                  </a:ext>
                </a:extLst>
              </p:cNvPr>
              <p:cNvSpPr/>
              <p:nvPr/>
            </p:nvSpPr>
            <p:spPr>
              <a:xfrm>
                <a:off x="-5697617" y="2067560"/>
                <a:ext cx="2156578" cy="809111"/>
              </a:xfrm>
              <a:custGeom>
                <a:avLst/>
                <a:gdLst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65381 w 2156578"/>
                  <a:gd name="connsiteY7" fmla="*/ 4787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97131 w 2156578"/>
                  <a:gd name="connsiteY7" fmla="*/ 5295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56578" h="809111">
                    <a:moveTo>
                      <a:pt x="1062411" y="0"/>
                    </a:moveTo>
                    <a:cubicBezTo>
                      <a:pt x="1589120" y="0"/>
                      <a:pt x="2022335" y="110943"/>
                      <a:pt x="2074429" y="253113"/>
                    </a:cubicBezTo>
                    <a:lnTo>
                      <a:pt x="2078293" y="274320"/>
                    </a:lnTo>
                    <a:lnTo>
                      <a:pt x="2081585" y="274320"/>
                    </a:lnTo>
                    <a:lnTo>
                      <a:pt x="2156578" y="574290"/>
                    </a:lnTo>
                    <a:lnTo>
                      <a:pt x="2133582" y="594145"/>
                    </a:lnTo>
                    <a:cubicBezTo>
                      <a:pt x="2118658" y="606816"/>
                      <a:pt x="2121473" y="635600"/>
                      <a:pt x="2098731" y="624841"/>
                    </a:cubicBezTo>
                    <a:cubicBezTo>
                      <a:pt x="2075989" y="614082"/>
                      <a:pt x="2034173" y="529591"/>
                      <a:pt x="1997131" y="529591"/>
                    </a:cubicBezTo>
                    <a:cubicBezTo>
                      <a:pt x="1960089" y="529591"/>
                      <a:pt x="1928339" y="612141"/>
                      <a:pt x="1876481" y="624841"/>
                    </a:cubicBezTo>
                    <a:cubicBezTo>
                      <a:pt x="1824623" y="637541"/>
                      <a:pt x="1756889" y="580391"/>
                      <a:pt x="1685981" y="605791"/>
                    </a:cubicBezTo>
                    <a:cubicBezTo>
                      <a:pt x="1615073" y="631191"/>
                      <a:pt x="1552631" y="771949"/>
                      <a:pt x="1451031" y="777241"/>
                    </a:cubicBezTo>
                    <a:cubicBezTo>
                      <a:pt x="1349431" y="782533"/>
                      <a:pt x="1194914" y="632249"/>
                      <a:pt x="1076381" y="637541"/>
                    </a:cubicBezTo>
                    <a:cubicBezTo>
                      <a:pt x="957848" y="642833"/>
                      <a:pt x="844606" y="814283"/>
                      <a:pt x="739831" y="808991"/>
                    </a:cubicBezTo>
                    <a:cubicBezTo>
                      <a:pt x="635056" y="803699"/>
                      <a:pt x="542981" y="631191"/>
                      <a:pt x="447731" y="605791"/>
                    </a:cubicBezTo>
                    <a:cubicBezTo>
                      <a:pt x="352481" y="580391"/>
                      <a:pt x="264639" y="711624"/>
                      <a:pt x="168331" y="656591"/>
                    </a:cubicBezTo>
                    <a:cubicBezTo>
                      <a:pt x="120177" y="629075"/>
                      <a:pt x="70171" y="567162"/>
                      <a:pt x="19900" y="495460"/>
                    </a:cubicBezTo>
                    <a:lnTo>
                      <a:pt x="0" y="465951"/>
                    </a:lnTo>
                    <a:lnTo>
                      <a:pt x="45504" y="283934"/>
                    </a:lnTo>
                    <a:lnTo>
                      <a:pt x="45141" y="281940"/>
                    </a:lnTo>
                    <a:cubicBezTo>
                      <a:pt x="45141" y="126229"/>
                      <a:pt x="500588" y="0"/>
                      <a:pt x="1062411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4123633329">
                      <a:custGeom>
                        <a:avLst/>
                        <a:gdLst>
                          <a:gd name="connsiteX0" fmla="*/ 1062411 w 2156578"/>
                          <a:gd name="connsiteY0" fmla="*/ 0 h 809111"/>
                          <a:gd name="connsiteX1" fmla="*/ 2074429 w 2156578"/>
                          <a:gd name="connsiteY1" fmla="*/ 253113 h 809111"/>
                          <a:gd name="connsiteX2" fmla="*/ 2078293 w 2156578"/>
                          <a:gd name="connsiteY2" fmla="*/ 274320 h 809111"/>
                          <a:gd name="connsiteX3" fmla="*/ 2081585 w 2156578"/>
                          <a:gd name="connsiteY3" fmla="*/ 274320 h 809111"/>
                          <a:gd name="connsiteX4" fmla="*/ 2156578 w 2156578"/>
                          <a:gd name="connsiteY4" fmla="*/ 574290 h 809111"/>
                          <a:gd name="connsiteX5" fmla="*/ 2133582 w 2156578"/>
                          <a:gd name="connsiteY5" fmla="*/ 594145 h 809111"/>
                          <a:gd name="connsiteX6" fmla="*/ 2098731 w 2156578"/>
                          <a:gd name="connsiteY6" fmla="*/ 624841 h 809111"/>
                          <a:gd name="connsiteX7" fmla="*/ 1997131 w 2156578"/>
                          <a:gd name="connsiteY7" fmla="*/ 529591 h 809111"/>
                          <a:gd name="connsiteX8" fmla="*/ 1876481 w 2156578"/>
                          <a:gd name="connsiteY8" fmla="*/ 624841 h 809111"/>
                          <a:gd name="connsiteX9" fmla="*/ 1685981 w 2156578"/>
                          <a:gd name="connsiteY9" fmla="*/ 605791 h 809111"/>
                          <a:gd name="connsiteX10" fmla="*/ 1451031 w 2156578"/>
                          <a:gd name="connsiteY10" fmla="*/ 777241 h 809111"/>
                          <a:gd name="connsiteX11" fmla="*/ 1076381 w 2156578"/>
                          <a:gd name="connsiteY11" fmla="*/ 637541 h 809111"/>
                          <a:gd name="connsiteX12" fmla="*/ 739831 w 2156578"/>
                          <a:gd name="connsiteY12" fmla="*/ 808991 h 809111"/>
                          <a:gd name="connsiteX13" fmla="*/ 447731 w 2156578"/>
                          <a:gd name="connsiteY13" fmla="*/ 605791 h 809111"/>
                          <a:gd name="connsiteX14" fmla="*/ 168331 w 2156578"/>
                          <a:gd name="connsiteY14" fmla="*/ 656591 h 809111"/>
                          <a:gd name="connsiteX15" fmla="*/ 19900 w 2156578"/>
                          <a:gd name="connsiteY15" fmla="*/ 495460 h 809111"/>
                          <a:gd name="connsiteX16" fmla="*/ 0 w 2156578"/>
                          <a:gd name="connsiteY16" fmla="*/ 465951 h 809111"/>
                          <a:gd name="connsiteX17" fmla="*/ 45504 w 2156578"/>
                          <a:gd name="connsiteY17" fmla="*/ 283934 h 809111"/>
                          <a:gd name="connsiteX18" fmla="*/ 45141 w 2156578"/>
                          <a:gd name="connsiteY18" fmla="*/ 281940 h 809111"/>
                          <a:gd name="connsiteX19" fmla="*/ 1062411 w 2156578"/>
                          <a:gd name="connsiteY19" fmla="*/ 0 h 8091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</a:cxnLst>
                        <a:rect l="l" t="t" r="r" b="b"/>
                        <a:pathLst>
                          <a:path w="2156578" h="809111" fill="none" extrusionOk="0">
                            <a:moveTo>
                              <a:pt x="1062411" y="0"/>
                            </a:moveTo>
                            <a:cubicBezTo>
                              <a:pt x="1606067" y="-39537"/>
                              <a:pt x="2010761" y="119486"/>
                              <a:pt x="2074429" y="253113"/>
                            </a:cubicBezTo>
                            <a:cubicBezTo>
                              <a:pt x="2077448" y="260635"/>
                              <a:pt x="2074409" y="266012"/>
                              <a:pt x="2078293" y="274320"/>
                            </a:cubicBezTo>
                            <a:cubicBezTo>
                              <a:pt x="2079103" y="273959"/>
                              <a:pt x="2080058" y="274346"/>
                              <a:pt x="2081585" y="274320"/>
                            </a:cubicBezTo>
                            <a:cubicBezTo>
                              <a:pt x="2113574" y="392395"/>
                              <a:pt x="2103939" y="442483"/>
                              <a:pt x="2156578" y="574290"/>
                            </a:cubicBezTo>
                            <a:cubicBezTo>
                              <a:pt x="2147472" y="585830"/>
                              <a:pt x="2138157" y="588081"/>
                              <a:pt x="2133582" y="594145"/>
                            </a:cubicBezTo>
                            <a:cubicBezTo>
                              <a:pt x="2117496" y="605996"/>
                              <a:pt x="2122603" y="637672"/>
                              <a:pt x="2098731" y="624841"/>
                            </a:cubicBezTo>
                            <a:cubicBezTo>
                              <a:pt x="2074209" y="612728"/>
                              <a:pt x="2026899" y="534741"/>
                              <a:pt x="1997131" y="529591"/>
                            </a:cubicBezTo>
                            <a:cubicBezTo>
                              <a:pt x="1956412" y="544596"/>
                              <a:pt x="1922086" y="624943"/>
                              <a:pt x="1876481" y="624841"/>
                            </a:cubicBezTo>
                            <a:cubicBezTo>
                              <a:pt x="1828551" y="630763"/>
                              <a:pt x="1768523" y="584686"/>
                              <a:pt x="1685981" y="605791"/>
                            </a:cubicBezTo>
                            <a:cubicBezTo>
                              <a:pt x="1614687" y="621070"/>
                              <a:pt x="1560750" y="763949"/>
                              <a:pt x="1451031" y="777241"/>
                            </a:cubicBezTo>
                            <a:cubicBezTo>
                              <a:pt x="1381630" y="775230"/>
                              <a:pt x="1198178" y="613305"/>
                              <a:pt x="1076381" y="637541"/>
                            </a:cubicBezTo>
                            <a:cubicBezTo>
                              <a:pt x="959371" y="648527"/>
                              <a:pt x="832851" y="785515"/>
                              <a:pt x="739831" y="808991"/>
                            </a:cubicBezTo>
                            <a:cubicBezTo>
                              <a:pt x="622036" y="790538"/>
                              <a:pt x="544161" y="628799"/>
                              <a:pt x="447731" y="605791"/>
                            </a:cubicBezTo>
                            <a:cubicBezTo>
                              <a:pt x="341100" y="576447"/>
                              <a:pt x="232749" y="712795"/>
                              <a:pt x="168331" y="656591"/>
                            </a:cubicBezTo>
                            <a:cubicBezTo>
                              <a:pt x="121097" y="638135"/>
                              <a:pt x="69922" y="587715"/>
                              <a:pt x="19900" y="495460"/>
                            </a:cubicBezTo>
                            <a:cubicBezTo>
                              <a:pt x="11372" y="489057"/>
                              <a:pt x="11358" y="479422"/>
                              <a:pt x="0" y="465951"/>
                            </a:cubicBezTo>
                            <a:cubicBezTo>
                              <a:pt x="9198" y="384728"/>
                              <a:pt x="41534" y="325943"/>
                              <a:pt x="45504" y="283934"/>
                            </a:cubicBezTo>
                            <a:cubicBezTo>
                              <a:pt x="45209" y="283309"/>
                              <a:pt x="45334" y="282508"/>
                              <a:pt x="45141" y="281940"/>
                            </a:cubicBezTo>
                            <a:cubicBezTo>
                              <a:pt x="43785" y="99876"/>
                              <a:pt x="478361" y="89041"/>
                              <a:pt x="1062411" y="0"/>
                            </a:cubicBezTo>
                            <a:close/>
                          </a:path>
                          <a:path w="2156578" h="809111" stroke="0" extrusionOk="0">
                            <a:moveTo>
                              <a:pt x="1062411" y="0"/>
                            </a:moveTo>
                            <a:cubicBezTo>
                              <a:pt x="1599775" y="-6396"/>
                              <a:pt x="2053892" y="107388"/>
                              <a:pt x="2074429" y="253113"/>
                            </a:cubicBezTo>
                            <a:cubicBezTo>
                              <a:pt x="2076601" y="262936"/>
                              <a:pt x="2075906" y="266973"/>
                              <a:pt x="2078293" y="274320"/>
                            </a:cubicBezTo>
                            <a:cubicBezTo>
                              <a:pt x="2079645" y="273926"/>
                              <a:pt x="2080531" y="274328"/>
                              <a:pt x="2081585" y="274320"/>
                            </a:cubicBezTo>
                            <a:cubicBezTo>
                              <a:pt x="2140872" y="388989"/>
                              <a:pt x="2110830" y="516391"/>
                              <a:pt x="2156578" y="574290"/>
                            </a:cubicBezTo>
                            <a:cubicBezTo>
                              <a:pt x="2147236" y="585421"/>
                              <a:pt x="2139865" y="587855"/>
                              <a:pt x="2133582" y="594145"/>
                            </a:cubicBezTo>
                            <a:cubicBezTo>
                              <a:pt x="2117919" y="605109"/>
                              <a:pt x="2115397" y="638785"/>
                              <a:pt x="2098731" y="624841"/>
                            </a:cubicBezTo>
                            <a:cubicBezTo>
                              <a:pt x="2082818" y="615759"/>
                              <a:pt x="2041754" y="533738"/>
                              <a:pt x="1997131" y="529591"/>
                            </a:cubicBezTo>
                            <a:cubicBezTo>
                              <a:pt x="1945388" y="534000"/>
                              <a:pt x="1924569" y="610378"/>
                              <a:pt x="1876481" y="624841"/>
                            </a:cubicBezTo>
                            <a:cubicBezTo>
                              <a:pt x="1823485" y="640286"/>
                              <a:pt x="1752881" y="564488"/>
                              <a:pt x="1685981" y="605791"/>
                            </a:cubicBezTo>
                            <a:cubicBezTo>
                              <a:pt x="1601889" y="629052"/>
                              <a:pt x="1555748" y="766538"/>
                              <a:pt x="1451031" y="777241"/>
                            </a:cubicBezTo>
                            <a:cubicBezTo>
                              <a:pt x="1366790" y="797988"/>
                              <a:pt x="1220937" y="627965"/>
                              <a:pt x="1076381" y="637541"/>
                            </a:cubicBezTo>
                            <a:cubicBezTo>
                              <a:pt x="964991" y="641888"/>
                              <a:pt x="854133" y="790033"/>
                              <a:pt x="739831" y="808991"/>
                            </a:cubicBezTo>
                            <a:cubicBezTo>
                              <a:pt x="641090" y="817150"/>
                              <a:pt x="552176" y="620692"/>
                              <a:pt x="447731" y="605791"/>
                            </a:cubicBezTo>
                            <a:cubicBezTo>
                              <a:pt x="323541" y="566632"/>
                              <a:pt x="270028" y="716181"/>
                              <a:pt x="168331" y="656591"/>
                            </a:cubicBezTo>
                            <a:cubicBezTo>
                              <a:pt x="126237" y="637244"/>
                              <a:pt x="73792" y="552429"/>
                              <a:pt x="19900" y="495460"/>
                            </a:cubicBezTo>
                            <a:cubicBezTo>
                              <a:pt x="9697" y="483585"/>
                              <a:pt x="10675" y="477766"/>
                              <a:pt x="0" y="465951"/>
                            </a:cubicBezTo>
                            <a:cubicBezTo>
                              <a:pt x="9927" y="397028"/>
                              <a:pt x="53876" y="341718"/>
                              <a:pt x="45504" y="283934"/>
                            </a:cubicBezTo>
                            <a:cubicBezTo>
                              <a:pt x="45403" y="283441"/>
                              <a:pt x="45459" y="282704"/>
                              <a:pt x="45141" y="281940"/>
                            </a:cubicBezTo>
                            <a:cubicBezTo>
                              <a:pt x="80870" y="93383"/>
                              <a:pt x="515623" y="31349"/>
                              <a:pt x="1062411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楕円 331">
                <a:extLst>
                  <a:ext uri="{FF2B5EF4-FFF2-40B4-BE49-F238E27FC236}">
                    <a16:creationId xmlns:a16="http://schemas.microsoft.com/office/drawing/2014/main" id="{B69AB026-54A8-450F-3C31-D59D6C41C894}"/>
                  </a:ext>
                </a:extLst>
              </p:cNvPr>
              <p:cNvSpPr/>
              <p:nvPr/>
            </p:nvSpPr>
            <p:spPr>
              <a:xfrm>
                <a:off x="-5652476" y="2067560"/>
                <a:ext cx="2034540" cy="563880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698943817">
                      <a:custGeom>
                        <a:avLst/>
                        <a:gdLst>
                          <a:gd name="connsiteX0" fmla="*/ 0 w 2034540"/>
                          <a:gd name="connsiteY0" fmla="*/ 281940 h 563880"/>
                          <a:gd name="connsiteX1" fmla="*/ 1017270 w 2034540"/>
                          <a:gd name="connsiteY1" fmla="*/ 0 h 563880"/>
                          <a:gd name="connsiteX2" fmla="*/ 2034540 w 2034540"/>
                          <a:gd name="connsiteY2" fmla="*/ 281940 h 563880"/>
                          <a:gd name="connsiteX3" fmla="*/ 1017270 w 2034540"/>
                          <a:gd name="connsiteY3" fmla="*/ 563880 h 563880"/>
                          <a:gd name="connsiteX4" fmla="*/ 0 w 2034540"/>
                          <a:gd name="connsiteY4" fmla="*/ 281940 h 56388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034540" h="563880" fill="none" extrusionOk="0">
                            <a:moveTo>
                              <a:pt x="0" y="281940"/>
                            </a:moveTo>
                            <a:cubicBezTo>
                              <a:pt x="86896" y="109382"/>
                              <a:pt x="494148" y="-109524"/>
                              <a:pt x="1017270" y="0"/>
                            </a:cubicBezTo>
                            <a:cubicBezTo>
                              <a:pt x="1566255" y="-16153"/>
                              <a:pt x="2010539" y="123678"/>
                              <a:pt x="2034540" y="281940"/>
                            </a:cubicBezTo>
                            <a:cubicBezTo>
                              <a:pt x="1996855" y="454491"/>
                              <a:pt x="1589240" y="569520"/>
                              <a:pt x="1017270" y="563880"/>
                            </a:cubicBezTo>
                            <a:cubicBezTo>
                              <a:pt x="464472" y="585820"/>
                              <a:pt x="14314" y="471333"/>
                              <a:pt x="0" y="281940"/>
                            </a:cubicBezTo>
                            <a:close/>
                          </a:path>
                          <a:path w="2034540" h="563880" stroke="0" extrusionOk="0">
                            <a:moveTo>
                              <a:pt x="0" y="281940"/>
                            </a:moveTo>
                            <a:cubicBezTo>
                              <a:pt x="-42410" y="234896"/>
                              <a:pt x="483480" y="81977"/>
                              <a:pt x="1017270" y="0"/>
                            </a:cubicBezTo>
                            <a:cubicBezTo>
                              <a:pt x="1598148" y="17702"/>
                              <a:pt x="2035252" y="146527"/>
                              <a:pt x="2034540" y="281940"/>
                            </a:cubicBezTo>
                            <a:cubicBezTo>
                              <a:pt x="2090141" y="564819"/>
                              <a:pt x="1578358" y="574995"/>
                              <a:pt x="1017270" y="563880"/>
                            </a:cubicBezTo>
                            <a:cubicBezTo>
                              <a:pt x="442835" y="559117"/>
                              <a:pt x="-1585" y="398597"/>
                              <a:pt x="0" y="28194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47" name="グループ化 346">
                <a:extLst>
                  <a:ext uri="{FF2B5EF4-FFF2-40B4-BE49-F238E27FC236}">
                    <a16:creationId xmlns:a16="http://schemas.microsoft.com/office/drawing/2014/main" id="{282D02C9-ACA5-E2CE-1F56-3EE777C5C252}"/>
                  </a:ext>
                </a:extLst>
              </p:cNvPr>
              <p:cNvGrpSpPr/>
              <p:nvPr/>
            </p:nvGrpSpPr>
            <p:grpSpPr>
              <a:xfrm rot="20700000">
                <a:off x="-3303522" y="3191916"/>
                <a:ext cx="996327" cy="1183642"/>
                <a:chOff x="-670668" y="2939012"/>
                <a:chExt cx="996327" cy="1183642"/>
              </a:xfrm>
            </p:grpSpPr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7A7AE849-E851-2051-68D4-A22FC97453F8}"/>
                    </a:ext>
                  </a:extLst>
                </p:cNvPr>
                <p:cNvSpPr/>
                <p:nvPr/>
              </p:nvSpPr>
              <p:spPr>
                <a:xfrm>
                  <a:off x="-670668" y="2939012"/>
                  <a:ext cx="996327" cy="1183642"/>
                </a:xfrm>
                <a:custGeom>
                  <a:avLst/>
                  <a:gdLst>
                    <a:gd name="connsiteX0" fmla="*/ 0 w 996327"/>
                    <a:gd name="connsiteY0" fmla="*/ 3193 h 1183642"/>
                    <a:gd name="connsiteX1" fmla="*/ 552795 w 996327"/>
                    <a:gd name="connsiteY1" fmla="*/ 175952 h 1183642"/>
                    <a:gd name="connsiteX2" fmla="*/ 792138 w 996327"/>
                    <a:gd name="connsiteY2" fmla="*/ 543616 h 1183642"/>
                    <a:gd name="connsiteX3" fmla="*/ 811319 w 996327"/>
                    <a:gd name="connsiteY3" fmla="*/ 647839 h 1183642"/>
                    <a:gd name="connsiteX4" fmla="*/ 827621 w 996327"/>
                    <a:gd name="connsiteY4" fmla="*/ 652899 h 1183642"/>
                    <a:gd name="connsiteX5" fmla="*/ 996327 w 996327"/>
                    <a:gd name="connsiteY5" fmla="*/ 907417 h 1183642"/>
                    <a:gd name="connsiteX6" fmla="*/ 720102 w 996327"/>
                    <a:gd name="connsiteY6" fmla="*/ 1183642 h 1183642"/>
                    <a:gd name="connsiteX7" fmla="*/ 465584 w 996327"/>
                    <a:gd name="connsiteY7" fmla="*/ 1014937 h 1183642"/>
                    <a:gd name="connsiteX8" fmla="*/ 456825 w 996327"/>
                    <a:gd name="connsiteY8" fmla="*/ 986720 h 1183642"/>
                    <a:gd name="connsiteX9" fmla="*/ 442252 w 996327"/>
                    <a:gd name="connsiteY9" fmla="*/ 989342 h 1183642"/>
                    <a:gd name="connsiteX10" fmla="*/ 396252 w 996327"/>
                    <a:gd name="connsiteY10" fmla="*/ 976325 h 1183642"/>
                    <a:gd name="connsiteX11" fmla="*/ 367754 w 996327"/>
                    <a:gd name="connsiteY11" fmla="*/ 787561 h 1183642"/>
                    <a:gd name="connsiteX12" fmla="*/ 499478 w 996327"/>
                    <a:gd name="connsiteY12" fmla="*/ 704843 h 1183642"/>
                    <a:gd name="connsiteX13" fmla="*/ 524865 w 996327"/>
                    <a:gd name="connsiteY13" fmla="*/ 712027 h 1183642"/>
                    <a:gd name="connsiteX14" fmla="*/ 545700 w 996327"/>
                    <a:gd name="connsiteY14" fmla="*/ 694837 h 1183642"/>
                    <a:gd name="connsiteX15" fmla="*/ 531716 w 996327"/>
                    <a:gd name="connsiteY15" fmla="*/ 618856 h 1183642"/>
                    <a:gd name="connsiteX16" fmla="*/ 378594 w 996327"/>
                    <a:gd name="connsiteY16" fmla="*/ 383639 h 1183642"/>
                    <a:gd name="connsiteX17" fmla="*/ 24938 w 996327"/>
                    <a:gd name="connsiteY17" fmla="*/ 273115 h 1183642"/>
                    <a:gd name="connsiteX0" fmla="*/ 42130 w 1038457"/>
                    <a:gd name="connsiteY0" fmla="*/ 3193 h 1183642"/>
                    <a:gd name="connsiteX1" fmla="*/ 594925 w 1038457"/>
                    <a:gd name="connsiteY1" fmla="*/ 175952 h 1183642"/>
                    <a:gd name="connsiteX2" fmla="*/ 834268 w 1038457"/>
                    <a:gd name="connsiteY2" fmla="*/ 543616 h 1183642"/>
                    <a:gd name="connsiteX3" fmla="*/ 853449 w 1038457"/>
                    <a:gd name="connsiteY3" fmla="*/ 647839 h 1183642"/>
                    <a:gd name="connsiteX4" fmla="*/ 869751 w 1038457"/>
                    <a:gd name="connsiteY4" fmla="*/ 652899 h 1183642"/>
                    <a:gd name="connsiteX5" fmla="*/ 1038457 w 1038457"/>
                    <a:gd name="connsiteY5" fmla="*/ 907417 h 1183642"/>
                    <a:gd name="connsiteX6" fmla="*/ 762232 w 1038457"/>
                    <a:gd name="connsiteY6" fmla="*/ 1183642 h 1183642"/>
                    <a:gd name="connsiteX7" fmla="*/ 507714 w 1038457"/>
                    <a:gd name="connsiteY7" fmla="*/ 1014937 h 1183642"/>
                    <a:gd name="connsiteX8" fmla="*/ 498955 w 1038457"/>
                    <a:gd name="connsiteY8" fmla="*/ 986720 h 1183642"/>
                    <a:gd name="connsiteX9" fmla="*/ 484382 w 1038457"/>
                    <a:gd name="connsiteY9" fmla="*/ 989342 h 1183642"/>
                    <a:gd name="connsiteX10" fmla="*/ 438382 w 1038457"/>
                    <a:gd name="connsiteY10" fmla="*/ 976325 h 1183642"/>
                    <a:gd name="connsiteX11" fmla="*/ 409884 w 1038457"/>
                    <a:gd name="connsiteY11" fmla="*/ 787561 h 1183642"/>
                    <a:gd name="connsiteX12" fmla="*/ 541608 w 1038457"/>
                    <a:gd name="connsiteY12" fmla="*/ 704843 h 1183642"/>
                    <a:gd name="connsiteX13" fmla="*/ 566995 w 1038457"/>
                    <a:gd name="connsiteY13" fmla="*/ 712027 h 1183642"/>
                    <a:gd name="connsiteX14" fmla="*/ 587830 w 1038457"/>
                    <a:gd name="connsiteY14" fmla="*/ 694837 h 1183642"/>
                    <a:gd name="connsiteX15" fmla="*/ 573846 w 1038457"/>
                    <a:gd name="connsiteY15" fmla="*/ 618856 h 1183642"/>
                    <a:gd name="connsiteX16" fmla="*/ 420724 w 1038457"/>
                    <a:gd name="connsiteY16" fmla="*/ 383639 h 1183642"/>
                    <a:gd name="connsiteX17" fmla="*/ 67068 w 1038457"/>
                    <a:gd name="connsiteY17" fmla="*/ 273115 h 1183642"/>
                    <a:gd name="connsiteX18" fmla="*/ 231 w 1038457"/>
                    <a:gd name="connsiteY18" fmla="*/ 120017 h 1183642"/>
                    <a:gd name="connsiteX19" fmla="*/ 42130 w 1038457"/>
                    <a:gd name="connsiteY19" fmla="*/ 3193 h 1183642"/>
                    <a:gd name="connsiteX0" fmla="*/ 231 w 1038457"/>
                    <a:gd name="connsiteY0" fmla="*/ 120017 h 1183642"/>
                    <a:gd name="connsiteX1" fmla="*/ 42130 w 1038457"/>
                    <a:gd name="connsiteY1" fmla="*/ 3193 h 1183642"/>
                    <a:gd name="connsiteX2" fmla="*/ 594925 w 1038457"/>
                    <a:gd name="connsiteY2" fmla="*/ 175952 h 1183642"/>
                    <a:gd name="connsiteX3" fmla="*/ 834268 w 1038457"/>
                    <a:gd name="connsiteY3" fmla="*/ 543616 h 1183642"/>
                    <a:gd name="connsiteX4" fmla="*/ 853449 w 1038457"/>
                    <a:gd name="connsiteY4" fmla="*/ 647839 h 1183642"/>
                    <a:gd name="connsiteX5" fmla="*/ 869751 w 1038457"/>
                    <a:gd name="connsiteY5" fmla="*/ 652899 h 1183642"/>
                    <a:gd name="connsiteX6" fmla="*/ 1038457 w 1038457"/>
                    <a:gd name="connsiteY6" fmla="*/ 907417 h 1183642"/>
                    <a:gd name="connsiteX7" fmla="*/ 762232 w 1038457"/>
                    <a:gd name="connsiteY7" fmla="*/ 1183642 h 1183642"/>
                    <a:gd name="connsiteX8" fmla="*/ 507714 w 1038457"/>
                    <a:gd name="connsiteY8" fmla="*/ 1014937 h 1183642"/>
                    <a:gd name="connsiteX9" fmla="*/ 498955 w 1038457"/>
                    <a:gd name="connsiteY9" fmla="*/ 986720 h 1183642"/>
                    <a:gd name="connsiteX10" fmla="*/ 484382 w 1038457"/>
                    <a:gd name="connsiteY10" fmla="*/ 989342 h 1183642"/>
                    <a:gd name="connsiteX11" fmla="*/ 438382 w 1038457"/>
                    <a:gd name="connsiteY11" fmla="*/ 976325 h 1183642"/>
                    <a:gd name="connsiteX12" fmla="*/ 409884 w 1038457"/>
                    <a:gd name="connsiteY12" fmla="*/ 787561 h 1183642"/>
                    <a:gd name="connsiteX13" fmla="*/ 541608 w 1038457"/>
                    <a:gd name="connsiteY13" fmla="*/ 704843 h 1183642"/>
                    <a:gd name="connsiteX14" fmla="*/ 566995 w 1038457"/>
                    <a:gd name="connsiteY14" fmla="*/ 712027 h 1183642"/>
                    <a:gd name="connsiteX15" fmla="*/ 587830 w 1038457"/>
                    <a:gd name="connsiteY15" fmla="*/ 694837 h 1183642"/>
                    <a:gd name="connsiteX16" fmla="*/ 573846 w 1038457"/>
                    <a:gd name="connsiteY16" fmla="*/ 618856 h 1183642"/>
                    <a:gd name="connsiteX17" fmla="*/ 420724 w 1038457"/>
                    <a:gd name="connsiteY17" fmla="*/ 383639 h 1183642"/>
                    <a:gd name="connsiteX18" fmla="*/ 67068 w 1038457"/>
                    <a:gd name="connsiteY18" fmla="*/ 273115 h 1183642"/>
                    <a:gd name="connsiteX19" fmla="*/ 91671 w 1038457"/>
                    <a:gd name="connsiteY19" fmla="*/ 211457 h 1183642"/>
                    <a:gd name="connsiteX0" fmla="*/ 231 w 1038457"/>
                    <a:gd name="connsiteY0" fmla="*/ 120017 h 1183642"/>
                    <a:gd name="connsiteX1" fmla="*/ 42130 w 1038457"/>
                    <a:gd name="connsiteY1" fmla="*/ 3193 h 1183642"/>
                    <a:gd name="connsiteX2" fmla="*/ 594925 w 1038457"/>
                    <a:gd name="connsiteY2" fmla="*/ 175952 h 1183642"/>
                    <a:gd name="connsiteX3" fmla="*/ 834268 w 1038457"/>
                    <a:gd name="connsiteY3" fmla="*/ 543616 h 1183642"/>
                    <a:gd name="connsiteX4" fmla="*/ 853449 w 1038457"/>
                    <a:gd name="connsiteY4" fmla="*/ 647839 h 1183642"/>
                    <a:gd name="connsiteX5" fmla="*/ 869751 w 1038457"/>
                    <a:gd name="connsiteY5" fmla="*/ 652899 h 1183642"/>
                    <a:gd name="connsiteX6" fmla="*/ 1038457 w 1038457"/>
                    <a:gd name="connsiteY6" fmla="*/ 907417 h 1183642"/>
                    <a:gd name="connsiteX7" fmla="*/ 762232 w 1038457"/>
                    <a:gd name="connsiteY7" fmla="*/ 1183642 h 1183642"/>
                    <a:gd name="connsiteX8" fmla="*/ 507714 w 1038457"/>
                    <a:gd name="connsiteY8" fmla="*/ 1014937 h 1183642"/>
                    <a:gd name="connsiteX9" fmla="*/ 498955 w 1038457"/>
                    <a:gd name="connsiteY9" fmla="*/ 986720 h 1183642"/>
                    <a:gd name="connsiteX10" fmla="*/ 484382 w 1038457"/>
                    <a:gd name="connsiteY10" fmla="*/ 989342 h 1183642"/>
                    <a:gd name="connsiteX11" fmla="*/ 438382 w 1038457"/>
                    <a:gd name="connsiteY11" fmla="*/ 976325 h 1183642"/>
                    <a:gd name="connsiteX12" fmla="*/ 409884 w 1038457"/>
                    <a:gd name="connsiteY12" fmla="*/ 787561 h 1183642"/>
                    <a:gd name="connsiteX13" fmla="*/ 541608 w 1038457"/>
                    <a:gd name="connsiteY13" fmla="*/ 704843 h 1183642"/>
                    <a:gd name="connsiteX14" fmla="*/ 566995 w 1038457"/>
                    <a:gd name="connsiteY14" fmla="*/ 712027 h 1183642"/>
                    <a:gd name="connsiteX15" fmla="*/ 587830 w 1038457"/>
                    <a:gd name="connsiteY15" fmla="*/ 694837 h 1183642"/>
                    <a:gd name="connsiteX16" fmla="*/ 573846 w 1038457"/>
                    <a:gd name="connsiteY16" fmla="*/ 618856 h 1183642"/>
                    <a:gd name="connsiteX17" fmla="*/ 420724 w 1038457"/>
                    <a:gd name="connsiteY17" fmla="*/ 383639 h 1183642"/>
                    <a:gd name="connsiteX18" fmla="*/ 67068 w 1038457"/>
                    <a:gd name="connsiteY18" fmla="*/ 273115 h 1183642"/>
                    <a:gd name="connsiteX0" fmla="*/ 0 w 996327"/>
                    <a:gd name="connsiteY0" fmla="*/ 3193 h 1183642"/>
                    <a:gd name="connsiteX1" fmla="*/ 552795 w 996327"/>
                    <a:gd name="connsiteY1" fmla="*/ 175952 h 1183642"/>
                    <a:gd name="connsiteX2" fmla="*/ 792138 w 996327"/>
                    <a:gd name="connsiteY2" fmla="*/ 543616 h 1183642"/>
                    <a:gd name="connsiteX3" fmla="*/ 811319 w 996327"/>
                    <a:gd name="connsiteY3" fmla="*/ 647839 h 1183642"/>
                    <a:gd name="connsiteX4" fmla="*/ 827621 w 996327"/>
                    <a:gd name="connsiteY4" fmla="*/ 652899 h 1183642"/>
                    <a:gd name="connsiteX5" fmla="*/ 996327 w 996327"/>
                    <a:gd name="connsiteY5" fmla="*/ 907417 h 1183642"/>
                    <a:gd name="connsiteX6" fmla="*/ 720102 w 996327"/>
                    <a:gd name="connsiteY6" fmla="*/ 1183642 h 1183642"/>
                    <a:gd name="connsiteX7" fmla="*/ 465584 w 996327"/>
                    <a:gd name="connsiteY7" fmla="*/ 1014937 h 1183642"/>
                    <a:gd name="connsiteX8" fmla="*/ 456825 w 996327"/>
                    <a:gd name="connsiteY8" fmla="*/ 986720 h 1183642"/>
                    <a:gd name="connsiteX9" fmla="*/ 442252 w 996327"/>
                    <a:gd name="connsiteY9" fmla="*/ 989342 h 1183642"/>
                    <a:gd name="connsiteX10" fmla="*/ 396252 w 996327"/>
                    <a:gd name="connsiteY10" fmla="*/ 976325 h 1183642"/>
                    <a:gd name="connsiteX11" fmla="*/ 367754 w 996327"/>
                    <a:gd name="connsiteY11" fmla="*/ 787561 h 1183642"/>
                    <a:gd name="connsiteX12" fmla="*/ 499478 w 996327"/>
                    <a:gd name="connsiteY12" fmla="*/ 704843 h 1183642"/>
                    <a:gd name="connsiteX13" fmla="*/ 524865 w 996327"/>
                    <a:gd name="connsiteY13" fmla="*/ 712027 h 1183642"/>
                    <a:gd name="connsiteX14" fmla="*/ 545700 w 996327"/>
                    <a:gd name="connsiteY14" fmla="*/ 694837 h 1183642"/>
                    <a:gd name="connsiteX15" fmla="*/ 531716 w 996327"/>
                    <a:gd name="connsiteY15" fmla="*/ 618856 h 1183642"/>
                    <a:gd name="connsiteX16" fmla="*/ 378594 w 996327"/>
                    <a:gd name="connsiteY16" fmla="*/ 383639 h 1183642"/>
                    <a:gd name="connsiteX17" fmla="*/ 24938 w 996327"/>
                    <a:gd name="connsiteY17" fmla="*/ 273115 h 1183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996327" h="1183642">
                      <a:moveTo>
                        <a:pt x="0" y="3193"/>
                      </a:moveTo>
                      <a:cubicBezTo>
                        <a:pt x="199934" y="-15279"/>
                        <a:pt x="398959" y="46920"/>
                        <a:pt x="552795" y="175952"/>
                      </a:cubicBezTo>
                      <a:cubicBezTo>
                        <a:pt x="668172" y="272726"/>
                        <a:pt x="750953" y="401074"/>
                        <a:pt x="792138" y="543616"/>
                      </a:cubicBezTo>
                      <a:lnTo>
                        <a:pt x="811319" y="647839"/>
                      </a:lnTo>
                      <a:lnTo>
                        <a:pt x="827621" y="652899"/>
                      </a:lnTo>
                      <a:cubicBezTo>
                        <a:pt x="926763" y="694833"/>
                        <a:pt x="996327" y="793001"/>
                        <a:pt x="996327" y="907417"/>
                      </a:cubicBezTo>
                      <a:cubicBezTo>
                        <a:pt x="996327" y="1059972"/>
                        <a:pt x="872657" y="1183642"/>
                        <a:pt x="720102" y="1183642"/>
                      </a:cubicBezTo>
                      <a:cubicBezTo>
                        <a:pt x="605686" y="1183642"/>
                        <a:pt x="507517" y="1114078"/>
                        <a:pt x="465584" y="1014937"/>
                      </a:cubicBezTo>
                      <a:lnTo>
                        <a:pt x="456825" y="986720"/>
                      </a:lnTo>
                      <a:lnTo>
                        <a:pt x="442252" y="989342"/>
                      </a:lnTo>
                      <a:cubicBezTo>
                        <a:pt x="426140" y="988759"/>
                        <a:pt x="410489" y="984545"/>
                        <a:pt x="396252" y="976325"/>
                      </a:cubicBezTo>
                      <a:cubicBezTo>
                        <a:pt x="339305" y="943447"/>
                        <a:pt x="326546" y="858934"/>
                        <a:pt x="367754" y="787561"/>
                      </a:cubicBezTo>
                      <a:cubicBezTo>
                        <a:pt x="398659" y="734031"/>
                        <a:pt x="451143" y="703095"/>
                        <a:pt x="499478" y="704843"/>
                      </a:cubicBezTo>
                      <a:lnTo>
                        <a:pt x="524865" y="712027"/>
                      </a:lnTo>
                      <a:lnTo>
                        <a:pt x="545700" y="694837"/>
                      </a:lnTo>
                      <a:lnTo>
                        <a:pt x="531716" y="618856"/>
                      </a:lnTo>
                      <a:cubicBezTo>
                        <a:pt x="505367" y="527663"/>
                        <a:pt x="452408" y="445552"/>
                        <a:pt x="378594" y="383639"/>
                      </a:cubicBezTo>
                      <a:cubicBezTo>
                        <a:pt x="280176" y="301089"/>
                        <a:pt x="152848" y="261297"/>
                        <a:pt x="24938" y="273115"/>
                      </a:cubicBezTo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 cap="rnd">
                  <a:solidFill>
                    <a:schemeClr val="tx1"/>
                  </a:solidFill>
                  <a:round/>
                  <a:extLst>
                    <a:ext uri="{C807C97D-BFC1-408E-A445-0C87EB9F89A2}">
                      <ask:lineSketchStyleProps xmlns:ask="http://schemas.microsoft.com/office/drawing/2018/sketchyshapes" sd="1979431610">
                        <a:custGeom>
                          <a:avLst/>
                          <a:gdLst>
                            <a:gd name="connsiteX0" fmla="*/ 0 w 996327"/>
                            <a:gd name="connsiteY0" fmla="*/ 3193 h 1183642"/>
                            <a:gd name="connsiteX1" fmla="*/ 552795 w 996327"/>
                            <a:gd name="connsiteY1" fmla="*/ 175952 h 1183642"/>
                            <a:gd name="connsiteX2" fmla="*/ 792138 w 996327"/>
                            <a:gd name="connsiteY2" fmla="*/ 543616 h 1183642"/>
                            <a:gd name="connsiteX3" fmla="*/ 811319 w 996327"/>
                            <a:gd name="connsiteY3" fmla="*/ 647839 h 1183642"/>
                            <a:gd name="connsiteX4" fmla="*/ 827621 w 996327"/>
                            <a:gd name="connsiteY4" fmla="*/ 652899 h 1183642"/>
                            <a:gd name="connsiteX5" fmla="*/ 996327 w 996327"/>
                            <a:gd name="connsiteY5" fmla="*/ 907417 h 1183642"/>
                            <a:gd name="connsiteX6" fmla="*/ 720102 w 996327"/>
                            <a:gd name="connsiteY6" fmla="*/ 1183642 h 1183642"/>
                            <a:gd name="connsiteX7" fmla="*/ 465584 w 996327"/>
                            <a:gd name="connsiteY7" fmla="*/ 1014937 h 1183642"/>
                            <a:gd name="connsiteX8" fmla="*/ 456825 w 996327"/>
                            <a:gd name="connsiteY8" fmla="*/ 986720 h 1183642"/>
                            <a:gd name="connsiteX9" fmla="*/ 442252 w 996327"/>
                            <a:gd name="connsiteY9" fmla="*/ 989342 h 1183642"/>
                            <a:gd name="connsiteX10" fmla="*/ 396252 w 996327"/>
                            <a:gd name="connsiteY10" fmla="*/ 976325 h 1183642"/>
                            <a:gd name="connsiteX11" fmla="*/ 367754 w 996327"/>
                            <a:gd name="connsiteY11" fmla="*/ 787561 h 1183642"/>
                            <a:gd name="connsiteX12" fmla="*/ 499478 w 996327"/>
                            <a:gd name="connsiteY12" fmla="*/ 704843 h 1183642"/>
                            <a:gd name="connsiteX13" fmla="*/ 524865 w 996327"/>
                            <a:gd name="connsiteY13" fmla="*/ 712027 h 1183642"/>
                            <a:gd name="connsiteX14" fmla="*/ 545700 w 996327"/>
                            <a:gd name="connsiteY14" fmla="*/ 694837 h 1183642"/>
                            <a:gd name="connsiteX15" fmla="*/ 531716 w 996327"/>
                            <a:gd name="connsiteY15" fmla="*/ 618856 h 1183642"/>
                            <a:gd name="connsiteX16" fmla="*/ 378594 w 996327"/>
                            <a:gd name="connsiteY16" fmla="*/ 383639 h 1183642"/>
                            <a:gd name="connsiteX17" fmla="*/ 24938 w 996327"/>
                            <a:gd name="connsiteY17" fmla="*/ 273115 h 118364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</a:cxnLst>
                          <a:rect l="l" t="t" r="r" b="b"/>
                          <a:pathLst>
                            <a:path w="996327" h="1183642" fill="none" extrusionOk="0">
                              <a:moveTo>
                                <a:pt x="0" y="3193"/>
                              </a:moveTo>
                              <a:cubicBezTo>
                                <a:pt x="191306" y="23299"/>
                                <a:pt x="418386" y="47017"/>
                                <a:pt x="552795" y="175952"/>
                              </a:cubicBezTo>
                              <a:cubicBezTo>
                                <a:pt x="662254" y="278516"/>
                                <a:pt x="778111" y="434817"/>
                                <a:pt x="792138" y="543616"/>
                              </a:cubicBezTo>
                              <a:cubicBezTo>
                                <a:pt x="805689" y="590814"/>
                                <a:pt x="800319" y="613317"/>
                                <a:pt x="811319" y="647839"/>
                              </a:cubicBezTo>
                              <a:cubicBezTo>
                                <a:pt x="816458" y="648199"/>
                                <a:pt x="824054" y="651989"/>
                                <a:pt x="827621" y="652899"/>
                              </a:cubicBezTo>
                              <a:cubicBezTo>
                                <a:pt x="930854" y="715254"/>
                                <a:pt x="988517" y="805529"/>
                                <a:pt x="996327" y="907417"/>
                              </a:cubicBezTo>
                              <a:cubicBezTo>
                                <a:pt x="998172" y="1062969"/>
                                <a:pt x="902695" y="1159821"/>
                                <a:pt x="720102" y="1183642"/>
                              </a:cubicBezTo>
                              <a:cubicBezTo>
                                <a:pt x="627842" y="1192285"/>
                                <a:pt x="490768" y="1105496"/>
                                <a:pt x="465584" y="1014937"/>
                              </a:cubicBezTo>
                              <a:cubicBezTo>
                                <a:pt x="460007" y="1004086"/>
                                <a:pt x="459877" y="996016"/>
                                <a:pt x="456825" y="986720"/>
                              </a:cubicBezTo>
                              <a:cubicBezTo>
                                <a:pt x="453321" y="988429"/>
                                <a:pt x="445942" y="987397"/>
                                <a:pt x="442252" y="989342"/>
                              </a:cubicBezTo>
                              <a:cubicBezTo>
                                <a:pt x="427343" y="988716"/>
                                <a:pt x="410574" y="987573"/>
                                <a:pt x="396252" y="976325"/>
                              </a:cubicBezTo>
                              <a:cubicBezTo>
                                <a:pt x="335780" y="945365"/>
                                <a:pt x="327131" y="871192"/>
                                <a:pt x="367754" y="787561"/>
                              </a:cubicBezTo>
                              <a:cubicBezTo>
                                <a:pt x="402559" y="729228"/>
                                <a:pt x="463479" y="703299"/>
                                <a:pt x="499478" y="704843"/>
                              </a:cubicBezTo>
                              <a:cubicBezTo>
                                <a:pt x="512354" y="705823"/>
                                <a:pt x="516147" y="711810"/>
                                <a:pt x="524865" y="712027"/>
                              </a:cubicBezTo>
                              <a:cubicBezTo>
                                <a:pt x="533655" y="704087"/>
                                <a:pt x="537139" y="703700"/>
                                <a:pt x="545700" y="694837"/>
                              </a:cubicBezTo>
                              <a:cubicBezTo>
                                <a:pt x="532485" y="662631"/>
                                <a:pt x="537319" y="640997"/>
                                <a:pt x="531716" y="618856"/>
                              </a:cubicBezTo>
                              <a:cubicBezTo>
                                <a:pt x="499342" y="516960"/>
                                <a:pt x="456288" y="442511"/>
                                <a:pt x="378594" y="383639"/>
                              </a:cubicBezTo>
                              <a:cubicBezTo>
                                <a:pt x="285865" y="304845"/>
                                <a:pt x="146472" y="269827"/>
                                <a:pt x="24938" y="273115"/>
                              </a:cubicBezTo>
                            </a:path>
                            <a:path w="996327" h="1183642" stroke="0" extrusionOk="0">
                              <a:moveTo>
                                <a:pt x="0" y="3193"/>
                              </a:moveTo>
                              <a:cubicBezTo>
                                <a:pt x="163444" y="-30892"/>
                                <a:pt x="374351" y="21188"/>
                                <a:pt x="552795" y="175952"/>
                              </a:cubicBezTo>
                              <a:cubicBezTo>
                                <a:pt x="669504" y="277164"/>
                                <a:pt x="744480" y="415883"/>
                                <a:pt x="792138" y="543616"/>
                              </a:cubicBezTo>
                              <a:cubicBezTo>
                                <a:pt x="807386" y="592105"/>
                                <a:pt x="799176" y="615211"/>
                                <a:pt x="811319" y="647839"/>
                              </a:cubicBezTo>
                              <a:cubicBezTo>
                                <a:pt x="819097" y="649165"/>
                                <a:pt x="822409" y="652686"/>
                                <a:pt x="827621" y="652899"/>
                              </a:cubicBezTo>
                              <a:cubicBezTo>
                                <a:pt x="911948" y="674796"/>
                                <a:pt x="1017115" y="788308"/>
                                <a:pt x="996327" y="907417"/>
                              </a:cubicBezTo>
                              <a:cubicBezTo>
                                <a:pt x="979263" y="1029822"/>
                                <a:pt x="881480" y="1173099"/>
                                <a:pt x="720102" y="1183642"/>
                              </a:cubicBezTo>
                              <a:cubicBezTo>
                                <a:pt x="586556" y="1161751"/>
                                <a:pt x="526518" y="1095973"/>
                                <a:pt x="465584" y="1014937"/>
                              </a:cubicBezTo>
                              <a:cubicBezTo>
                                <a:pt x="459626" y="1005644"/>
                                <a:pt x="459583" y="994312"/>
                                <a:pt x="456825" y="986720"/>
                              </a:cubicBezTo>
                              <a:cubicBezTo>
                                <a:pt x="450785" y="988769"/>
                                <a:pt x="447906" y="986970"/>
                                <a:pt x="442252" y="989342"/>
                              </a:cubicBezTo>
                              <a:cubicBezTo>
                                <a:pt x="423820" y="987603"/>
                                <a:pt x="408498" y="983326"/>
                                <a:pt x="396252" y="976325"/>
                              </a:cubicBezTo>
                              <a:cubicBezTo>
                                <a:pt x="315146" y="945385"/>
                                <a:pt x="340894" y="846125"/>
                                <a:pt x="367754" y="787561"/>
                              </a:cubicBezTo>
                              <a:cubicBezTo>
                                <a:pt x="405118" y="727778"/>
                                <a:pt x="451685" y="704928"/>
                                <a:pt x="499478" y="704843"/>
                              </a:cubicBezTo>
                              <a:cubicBezTo>
                                <a:pt x="512722" y="705421"/>
                                <a:pt x="513857" y="710559"/>
                                <a:pt x="524865" y="712027"/>
                              </a:cubicBezTo>
                              <a:cubicBezTo>
                                <a:pt x="527941" y="705479"/>
                                <a:pt x="537441" y="705781"/>
                                <a:pt x="545700" y="694837"/>
                              </a:cubicBezTo>
                              <a:cubicBezTo>
                                <a:pt x="538036" y="666360"/>
                                <a:pt x="542910" y="633102"/>
                                <a:pt x="531716" y="618856"/>
                              </a:cubicBezTo>
                              <a:cubicBezTo>
                                <a:pt x="499435" y="517630"/>
                                <a:pt x="429596" y="454780"/>
                                <a:pt x="378594" y="383639"/>
                              </a:cubicBezTo>
                              <a:cubicBezTo>
                                <a:pt x="273036" y="268751"/>
                                <a:pt x="154219" y="242429"/>
                                <a:pt x="24938" y="273115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3C0D24DF-2CC3-B83A-56F1-8905F689E5CF}"/>
                    </a:ext>
                  </a:extLst>
                </p:cNvPr>
                <p:cNvSpPr/>
                <p:nvPr/>
              </p:nvSpPr>
              <p:spPr>
                <a:xfrm>
                  <a:off x="-214885" y="3869448"/>
                  <a:ext cx="71438" cy="54769"/>
                </a:xfrm>
                <a:custGeom>
                  <a:avLst/>
                  <a:gdLst>
                    <a:gd name="connsiteX0" fmla="*/ 0 w 92869"/>
                    <a:gd name="connsiteY0" fmla="*/ 73819 h 73819"/>
                    <a:gd name="connsiteX1" fmla="*/ 45244 w 92869"/>
                    <a:gd name="connsiteY1" fmla="*/ 9525 h 73819"/>
                    <a:gd name="connsiteX2" fmla="*/ 92869 w 92869"/>
                    <a:gd name="connsiteY2" fmla="*/ 0 h 73819"/>
                    <a:gd name="connsiteX0" fmla="*/ 0 w 92869"/>
                    <a:gd name="connsiteY0" fmla="*/ 75387 h 75387"/>
                    <a:gd name="connsiteX1" fmla="*/ 45244 w 92869"/>
                    <a:gd name="connsiteY1" fmla="*/ 11093 h 75387"/>
                    <a:gd name="connsiteX2" fmla="*/ 92869 w 92869"/>
                    <a:gd name="connsiteY2" fmla="*/ 1568 h 75387"/>
                    <a:gd name="connsiteX0" fmla="*/ 0 w 92869"/>
                    <a:gd name="connsiteY0" fmla="*/ 73819 h 73819"/>
                    <a:gd name="connsiteX1" fmla="*/ 40482 w 92869"/>
                    <a:gd name="connsiteY1" fmla="*/ 19050 h 73819"/>
                    <a:gd name="connsiteX2" fmla="*/ 92869 w 92869"/>
                    <a:gd name="connsiteY2" fmla="*/ 0 h 73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2869" h="73819">
                      <a:moveTo>
                        <a:pt x="0" y="73819"/>
                      </a:moveTo>
                      <a:cubicBezTo>
                        <a:pt x="15081" y="52388"/>
                        <a:pt x="19844" y="38894"/>
                        <a:pt x="40482" y="19050"/>
                      </a:cubicBezTo>
                      <a:cubicBezTo>
                        <a:pt x="61120" y="-794"/>
                        <a:pt x="76994" y="3175"/>
                        <a:pt x="92869" y="0"/>
                      </a:cubicBez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extLst>
                    <a:ext uri="{C807C97D-BFC1-408E-A445-0C87EB9F89A2}">
                      <ask:lineSketchStyleProps xmlns:ask="http://schemas.microsoft.com/office/drawing/2018/sketchyshapes" sd="2493335649">
                        <a:custGeom>
                          <a:avLst/>
                          <a:gdLst>
                            <a:gd name="connsiteX0" fmla="*/ 0 w 71438"/>
                            <a:gd name="connsiteY0" fmla="*/ 54769 h 54769"/>
                            <a:gd name="connsiteX1" fmla="*/ 31140 w 71438"/>
                            <a:gd name="connsiteY1" fmla="*/ 14133 h 54769"/>
                            <a:gd name="connsiteX2" fmla="*/ 71438 w 71438"/>
                            <a:gd name="connsiteY2" fmla="*/ 0 h 5476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71438" h="54769" extrusionOk="0">
                              <a:moveTo>
                                <a:pt x="0" y="54769"/>
                              </a:moveTo>
                              <a:cubicBezTo>
                                <a:pt x="11086" y="38306"/>
                                <a:pt x="13830" y="30755"/>
                                <a:pt x="31140" y="14133"/>
                              </a:cubicBezTo>
                              <a:cubicBezTo>
                                <a:pt x="50011" y="217"/>
                                <a:pt x="58236" y="2920"/>
                                <a:pt x="71438" y="0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0" name="グループ化 349">
                <a:extLst>
                  <a:ext uri="{FF2B5EF4-FFF2-40B4-BE49-F238E27FC236}">
                    <a16:creationId xmlns:a16="http://schemas.microsoft.com/office/drawing/2014/main" id="{164DFF93-5BBA-322E-2489-E212E7364A93}"/>
                  </a:ext>
                </a:extLst>
              </p:cNvPr>
              <p:cNvGrpSpPr/>
              <p:nvPr/>
            </p:nvGrpSpPr>
            <p:grpSpPr>
              <a:xfrm rot="900000" flipH="1">
                <a:off x="-6954516" y="3191915"/>
                <a:ext cx="996327" cy="1183642"/>
                <a:chOff x="-670668" y="2939012"/>
                <a:chExt cx="996327" cy="1183642"/>
              </a:xfrm>
            </p:grpSpPr>
            <p:sp>
              <p:nvSpPr>
                <p:cNvPr id="351" name="フリーフォーム: 図形 350">
                  <a:extLst>
                    <a:ext uri="{FF2B5EF4-FFF2-40B4-BE49-F238E27FC236}">
                      <a16:creationId xmlns:a16="http://schemas.microsoft.com/office/drawing/2014/main" id="{10B22300-A7A1-BB9D-4B1E-BC1572963324}"/>
                    </a:ext>
                  </a:extLst>
                </p:cNvPr>
                <p:cNvSpPr/>
                <p:nvPr/>
              </p:nvSpPr>
              <p:spPr>
                <a:xfrm>
                  <a:off x="-670668" y="2939012"/>
                  <a:ext cx="996327" cy="1183642"/>
                </a:xfrm>
                <a:custGeom>
                  <a:avLst/>
                  <a:gdLst>
                    <a:gd name="connsiteX0" fmla="*/ 0 w 996327"/>
                    <a:gd name="connsiteY0" fmla="*/ 3193 h 1183642"/>
                    <a:gd name="connsiteX1" fmla="*/ 552795 w 996327"/>
                    <a:gd name="connsiteY1" fmla="*/ 175952 h 1183642"/>
                    <a:gd name="connsiteX2" fmla="*/ 792138 w 996327"/>
                    <a:gd name="connsiteY2" fmla="*/ 543616 h 1183642"/>
                    <a:gd name="connsiteX3" fmla="*/ 811319 w 996327"/>
                    <a:gd name="connsiteY3" fmla="*/ 647839 h 1183642"/>
                    <a:gd name="connsiteX4" fmla="*/ 827621 w 996327"/>
                    <a:gd name="connsiteY4" fmla="*/ 652899 h 1183642"/>
                    <a:gd name="connsiteX5" fmla="*/ 996327 w 996327"/>
                    <a:gd name="connsiteY5" fmla="*/ 907417 h 1183642"/>
                    <a:gd name="connsiteX6" fmla="*/ 720102 w 996327"/>
                    <a:gd name="connsiteY6" fmla="*/ 1183642 h 1183642"/>
                    <a:gd name="connsiteX7" fmla="*/ 465584 w 996327"/>
                    <a:gd name="connsiteY7" fmla="*/ 1014937 h 1183642"/>
                    <a:gd name="connsiteX8" fmla="*/ 456825 w 996327"/>
                    <a:gd name="connsiteY8" fmla="*/ 986720 h 1183642"/>
                    <a:gd name="connsiteX9" fmla="*/ 442252 w 996327"/>
                    <a:gd name="connsiteY9" fmla="*/ 989342 h 1183642"/>
                    <a:gd name="connsiteX10" fmla="*/ 396252 w 996327"/>
                    <a:gd name="connsiteY10" fmla="*/ 976325 h 1183642"/>
                    <a:gd name="connsiteX11" fmla="*/ 367754 w 996327"/>
                    <a:gd name="connsiteY11" fmla="*/ 787561 h 1183642"/>
                    <a:gd name="connsiteX12" fmla="*/ 499478 w 996327"/>
                    <a:gd name="connsiteY12" fmla="*/ 704843 h 1183642"/>
                    <a:gd name="connsiteX13" fmla="*/ 524865 w 996327"/>
                    <a:gd name="connsiteY13" fmla="*/ 712027 h 1183642"/>
                    <a:gd name="connsiteX14" fmla="*/ 545700 w 996327"/>
                    <a:gd name="connsiteY14" fmla="*/ 694837 h 1183642"/>
                    <a:gd name="connsiteX15" fmla="*/ 531716 w 996327"/>
                    <a:gd name="connsiteY15" fmla="*/ 618856 h 1183642"/>
                    <a:gd name="connsiteX16" fmla="*/ 378594 w 996327"/>
                    <a:gd name="connsiteY16" fmla="*/ 383639 h 1183642"/>
                    <a:gd name="connsiteX17" fmla="*/ 24938 w 996327"/>
                    <a:gd name="connsiteY17" fmla="*/ 273115 h 1183642"/>
                    <a:gd name="connsiteX0" fmla="*/ 42130 w 1038457"/>
                    <a:gd name="connsiteY0" fmla="*/ 3193 h 1183642"/>
                    <a:gd name="connsiteX1" fmla="*/ 594925 w 1038457"/>
                    <a:gd name="connsiteY1" fmla="*/ 175952 h 1183642"/>
                    <a:gd name="connsiteX2" fmla="*/ 834268 w 1038457"/>
                    <a:gd name="connsiteY2" fmla="*/ 543616 h 1183642"/>
                    <a:gd name="connsiteX3" fmla="*/ 853449 w 1038457"/>
                    <a:gd name="connsiteY3" fmla="*/ 647839 h 1183642"/>
                    <a:gd name="connsiteX4" fmla="*/ 869751 w 1038457"/>
                    <a:gd name="connsiteY4" fmla="*/ 652899 h 1183642"/>
                    <a:gd name="connsiteX5" fmla="*/ 1038457 w 1038457"/>
                    <a:gd name="connsiteY5" fmla="*/ 907417 h 1183642"/>
                    <a:gd name="connsiteX6" fmla="*/ 762232 w 1038457"/>
                    <a:gd name="connsiteY6" fmla="*/ 1183642 h 1183642"/>
                    <a:gd name="connsiteX7" fmla="*/ 507714 w 1038457"/>
                    <a:gd name="connsiteY7" fmla="*/ 1014937 h 1183642"/>
                    <a:gd name="connsiteX8" fmla="*/ 498955 w 1038457"/>
                    <a:gd name="connsiteY8" fmla="*/ 986720 h 1183642"/>
                    <a:gd name="connsiteX9" fmla="*/ 484382 w 1038457"/>
                    <a:gd name="connsiteY9" fmla="*/ 989342 h 1183642"/>
                    <a:gd name="connsiteX10" fmla="*/ 438382 w 1038457"/>
                    <a:gd name="connsiteY10" fmla="*/ 976325 h 1183642"/>
                    <a:gd name="connsiteX11" fmla="*/ 409884 w 1038457"/>
                    <a:gd name="connsiteY11" fmla="*/ 787561 h 1183642"/>
                    <a:gd name="connsiteX12" fmla="*/ 541608 w 1038457"/>
                    <a:gd name="connsiteY12" fmla="*/ 704843 h 1183642"/>
                    <a:gd name="connsiteX13" fmla="*/ 566995 w 1038457"/>
                    <a:gd name="connsiteY13" fmla="*/ 712027 h 1183642"/>
                    <a:gd name="connsiteX14" fmla="*/ 587830 w 1038457"/>
                    <a:gd name="connsiteY14" fmla="*/ 694837 h 1183642"/>
                    <a:gd name="connsiteX15" fmla="*/ 573846 w 1038457"/>
                    <a:gd name="connsiteY15" fmla="*/ 618856 h 1183642"/>
                    <a:gd name="connsiteX16" fmla="*/ 420724 w 1038457"/>
                    <a:gd name="connsiteY16" fmla="*/ 383639 h 1183642"/>
                    <a:gd name="connsiteX17" fmla="*/ 67068 w 1038457"/>
                    <a:gd name="connsiteY17" fmla="*/ 273115 h 1183642"/>
                    <a:gd name="connsiteX18" fmla="*/ 231 w 1038457"/>
                    <a:gd name="connsiteY18" fmla="*/ 120017 h 1183642"/>
                    <a:gd name="connsiteX19" fmla="*/ 42130 w 1038457"/>
                    <a:gd name="connsiteY19" fmla="*/ 3193 h 1183642"/>
                    <a:gd name="connsiteX0" fmla="*/ 231 w 1038457"/>
                    <a:gd name="connsiteY0" fmla="*/ 120017 h 1183642"/>
                    <a:gd name="connsiteX1" fmla="*/ 42130 w 1038457"/>
                    <a:gd name="connsiteY1" fmla="*/ 3193 h 1183642"/>
                    <a:gd name="connsiteX2" fmla="*/ 594925 w 1038457"/>
                    <a:gd name="connsiteY2" fmla="*/ 175952 h 1183642"/>
                    <a:gd name="connsiteX3" fmla="*/ 834268 w 1038457"/>
                    <a:gd name="connsiteY3" fmla="*/ 543616 h 1183642"/>
                    <a:gd name="connsiteX4" fmla="*/ 853449 w 1038457"/>
                    <a:gd name="connsiteY4" fmla="*/ 647839 h 1183642"/>
                    <a:gd name="connsiteX5" fmla="*/ 869751 w 1038457"/>
                    <a:gd name="connsiteY5" fmla="*/ 652899 h 1183642"/>
                    <a:gd name="connsiteX6" fmla="*/ 1038457 w 1038457"/>
                    <a:gd name="connsiteY6" fmla="*/ 907417 h 1183642"/>
                    <a:gd name="connsiteX7" fmla="*/ 762232 w 1038457"/>
                    <a:gd name="connsiteY7" fmla="*/ 1183642 h 1183642"/>
                    <a:gd name="connsiteX8" fmla="*/ 507714 w 1038457"/>
                    <a:gd name="connsiteY8" fmla="*/ 1014937 h 1183642"/>
                    <a:gd name="connsiteX9" fmla="*/ 498955 w 1038457"/>
                    <a:gd name="connsiteY9" fmla="*/ 986720 h 1183642"/>
                    <a:gd name="connsiteX10" fmla="*/ 484382 w 1038457"/>
                    <a:gd name="connsiteY10" fmla="*/ 989342 h 1183642"/>
                    <a:gd name="connsiteX11" fmla="*/ 438382 w 1038457"/>
                    <a:gd name="connsiteY11" fmla="*/ 976325 h 1183642"/>
                    <a:gd name="connsiteX12" fmla="*/ 409884 w 1038457"/>
                    <a:gd name="connsiteY12" fmla="*/ 787561 h 1183642"/>
                    <a:gd name="connsiteX13" fmla="*/ 541608 w 1038457"/>
                    <a:gd name="connsiteY13" fmla="*/ 704843 h 1183642"/>
                    <a:gd name="connsiteX14" fmla="*/ 566995 w 1038457"/>
                    <a:gd name="connsiteY14" fmla="*/ 712027 h 1183642"/>
                    <a:gd name="connsiteX15" fmla="*/ 587830 w 1038457"/>
                    <a:gd name="connsiteY15" fmla="*/ 694837 h 1183642"/>
                    <a:gd name="connsiteX16" fmla="*/ 573846 w 1038457"/>
                    <a:gd name="connsiteY16" fmla="*/ 618856 h 1183642"/>
                    <a:gd name="connsiteX17" fmla="*/ 420724 w 1038457"/>
                    <a:gd name="connsiteY17" fmla="*/ 383639 h 1183642"/>
                    <a:gd name="connsiteX18" fmla="*/ 67068 w 1038457"/>
                    <a:gd name="connsiteY18" fmla="*/ 273115 h 1183642"/>
                    <a:gd name="connsiteX19" fmla="*/ 91671 w 1038457"/>
                    <a:gd name="connsiteY19" fmla="*/ 211457 h 1183642"/>
                    <a:gd name="connsiteX0" fmla="*/ 231 w 1038457"/>
                    <a:gd name="connsiteY0" fmla="*/ 120017 h 1183642"/>
                    <a:gd name="connsiteX1" fmla="*/ 42130 w 1038457"/>
                    <a:gd name="connsiteY1" fmla="*/ 3193 h 1183642"/>
                    <a:gd name="connsiteX2" fmla="*/ 594925 w 1038457"/>
                    <a:gd name="connsiteY2" fmla="*/ 175952 h 1183642"/>
                    <a:gd name="connsiteX3" fmla="*/ 834268 w 1038457"/>
                    <a:gd name="connsiteY3" fmla="*/ 543616 h 1183642"/>
                    <a:gd name="connsiteX4" fmla="*/ 853449 w 1038457"/>
                    <a:gd name="connsiteY4" fmla="*/ 647839 h 1183642"/>
                    <a:gd name="connsiteX5" fmla="*/ 869751 w 1038457"/>
                    <a:gd name="connsiteY5" fmla="*/ 652899 h 1183642"/>
                    <a:gd name="connsiteX6" fmla="*/ 1038457 w 1038457"/>
                    <a:gd name="connsiteY6" fmla="*/ 907417 h 1183642"/>
                    <a:gd name="connsiteX7" fmla="*/ 762232 w 1038457"/>
                    <a:gd name="connsiteY7" fmla="*/ 1183642 h 1183642"/>
                    <a:gd name="connsiteX8" fmla="*/ 507714 w 1038457"/>
                    <a:gd name="connsiteY8" fmla="*/ 1014937 h 1183642"/>
                    <a:gd name="connsiteX9" fmla="*/ 498955 w 1038457"/>
                    <a:gd name="connsiteY9" fmla="*/ 986720 h 1183642"/>
                    <a:gd name="connsiteX10" fmla="*/ 484382 w 1038457"/>
                    <a:gd name="connsiteY10" fmla="*/ 989342 h 1183642"/>
                    <a:gd name="connsiteX11" fmla="*/ 438382 w 1038457"/>
                    <a:gd name="connsiteY11" fmla="*/ 976325 h 1183642"/>
                    <a:gd name="connsiteX12" fmla="*/ 409884 w 1038457"/>
                    <a:gd name="connsiteY12" fmla="*/ 787561 h 1183642"/>
                    <a:gd name="connsiteX13" fmla="*/ 541608 w 1038457"/>
                    <a:gd name="connsiteY13" fmla="*/ 704843 h 1183642"/>
                    <a:gd name="connsiteX14" fmla="*/ 566995 w 1038457"/>
                    <a:gd name="connsiteY14" fmla="*/ 712027 h 1183642"/>
                    <a:gd name="connsiteX15" fmla="*/ 587830 w 1038457"/>
                    <a:gd name="connsiteY15" fmla="*/ 694837 h 1183642"/>
                    <a:gd name="connsiteX16" fmla="*/ 573846 w 1038457"/>
                    <a:gd name="connsiteY16" fmla="*/ 618856 h 1183642"/>
                    <a:gd name="connsiteX17" fmla="*/ 420724 w 1038457"/>
                    <a:gd name="connsiteY17" fmla="*/ 383639 h 1183642"/>
                    <a:gd name="connsiteX18" fmla="*/ 67068 w 1038457"/>
                    <a:gd name="connsiteY18" fmla="*/ 273115 h 1183642"/>
                    <a:gd name="connsiteX0" fmla="*/ 0 w 996327"/>
                    <a:gd name="connsiteY0" fmla="*/ 3193 h 1183642"/>
                    <a:gd name="connsiteX1" fmla="*/ 552795 w 996327"/>
                    <a:gd name="connsiteY1" fmla="*/ 175952 h 1183642"/>
                    <a:gd name="connsiteX2" fmla="*/ 792138 w 996327"/>
                    <a:gd name="connsiteY2" fmla="*/ 543616 h 1183642"/>
                    <a:gd name="connsiteX3" fmla="*/ 811319 w 996327"/>
                    <a:gd name="connsiteY3" fmla="*/ 647839 h 1183642"/>
                    <a:gd name="connsiteX4" fmla="*/ 827621 w 996327"/>
                    <a:gd name="connsiteY4" fmla="*/ 652899 h 1183642"/>
                    <a:gd name="connsiteX5" fmla="*/ 996327 w 996327"/>
                    <a:gd name="connsiteY5" fmla="*/ 907417 h 1183642"/>
                    <a:gd name="connsiteX6" fmla="*/ 720102 w 996327"/>
                    <a:gd name="connsiteY6" fmla="*/ 1183642 h 1183642"/>
                    <a:gd name="connsiteX7" fmla="*/ 465584 w 996327"/>
                    <a:gd name="connsiteY7" fmla="*/ 1014937 h 1183642"/>
                    <a:gd name="connsiteX8" fmla="*/ 456825 w 996327"/>
                    <a:gd name="connsiteY8" fmla="*/ 986720 h 1183642"/>
                    <a:gd name="connsiteX9" fmla="*/ 442252 w 996327"/>
                    <a:gd name="connsiteY9" fmla="*/ 989342 h 1183642"/>
                    <a:gd name="connsiteX10" fmla="*/ 396252 w 996327"/>
                    <a:gd name="connsiteY10" fmla="*/ 976325 h 1183642"/>
                    <a:gd name="connsiteX11" fmla="*/ 367754 w 996327"/>
                    <a:gd name="connsiteY11" fmla="*/ 787561 h 1183642"/>
                    <a:gd name="connsiteX12" fmla="*/ 499478 w 996327"/>
                    <a:gd name="connsiteY12" fmla="*/ 704843 h 1183642"/>
                    <a:gd name="connsiteX13" fmla="*/ 524865 w 996327"/>
                    <a:gd name="connsiteY13" fmla="*/ 712027 h 1183642"/>
                    <a:gd name="connsiteX14" fmla="*/ 545700 w 996327"/>
                    <a:gd name="connsiteY14" fmla="*/ 694837 h 1183642"/>
                    <a:gd name="connsiteX15" fmla="*/ 531716 w 996327"/>
                    <a:gd name="connsiteY15" fmla="*/ 618856 h 1183642"/>
                    <a:gd name="connsiteX16" fmla="*/ 378594 w 996327"/>
                    <a:gd name="connsiteY16" fmla="*/ 383639 h 1183642"/>
                    <a:gd name="connsiteX17" fmla="*/ 24938 w 996327"/>
                    <a:gd name="connsiteY17" fmla="*/ 273115 h 1183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996327" h="1183642">
                      <a:moveTo>
                        <a:pt x="0" y="3193"/>
                      </a:moveTo>
                      <a:cubicBezTo>
                        <a:pt x="199934" y="-15279"/>
                        <a:pt x="398959" y="46920"/>
                        <a:pt x="552795" y="175952"/>
                      </a:cubicBezTo>
                      <a:cubicBezTo>
                        <a:pt x="668172" y="272726"/>
                        <a:pt x="750953" y="401074"/>
                        <a:pt x="792138" y="543616"/>
                      </a:cubicBezTo>
                      <a:lnTo>
                        <a:pt x="811319" y="647839"/>
                      </a:lnTo>
                      <a:lnTo>
                        <a:pt x="827621" y="652899"/>
                      </a:lnTo>
                      <a:cubicBezTo>
                        <a:pt x="926763" y="694833"/>
                        <a:pt x="996327" y="793001"/>
                        <a:pt x="996327" y="907417"/>
                      </a:cubicBezTo>
                      <a:cubicBezTo>
                        <a:pt x="996327" y="1059972"/>
                        <a:pt x="872657" y="1183642"/>
                        <a:pt x="720102" y="1183642"/>
                      </a:cubicBezTo>
                      <a:cubicBezTo>
                        <a:pt x="605686" y="1183642"/>
                        <a:pt x="507517" y="1114078"/>
                        <a:pt x="465584" y="1014937"/>
                      </a:cubicBezTo>
                      <a:lnTo>
                        <a:pt x="456825" y="986720"/>
                      </a:lnTo>
                      <a:lnTo>
                        <a:pt x="442252" y="989342"/>
                      </a:lnTo>
                      <a:cubicBezTo>
                        <a:pt x="426140" y="988759"/>
                        <a:pt x="410489" y="984545"/>
                        <a:pt x="396252" y="976325"/>
                      </a:cubicBezTo>
                      <a:cubicBezTo>
                        <a:pt x="339305" y="943447"/>
                        <a:pt x="326546" y="858934"/>
                        <a:pt x="367754" y="787561"/>
                      </a:cubicBezTo>
                      <a:cubicBezTo>
                        <a:pt x="398659" y="734031"/>
                        <a:pt x="451143" y="703095"/>
                        <a:pt x="499478" y="704843"/>
                      </a:cubicBezTo>
                      <a:lnTo>
                        <a:pt x="524865" y="712027"/>
                      </a:lnTo>
                      <a:lnTo>
                        <a:pt x="545700" y="694837"/>
                      </a:lnTo>
                      <a:lnTo>
                        <a:pt x="531716" y="618856"/>
                      </a:lnTo>
                      <a:cubicBezTo>
                        <a:pt x="505367" y="527663"/>
                        <a:pt x="452408" y="445552"/>
                        <a:pt x="378594" y="383639"/>
                      </a:cubicBezTo>
                      <a:cubicBezTo>
                        <a:pt x="280176" y="301089"/>
                        <a:pt x="152848" y="261297"/>
                        <a:pt x="24938" y="273115"/>
                      </a:cubicBezTo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 cap="rnd">
                  <a:solidFill>
                    <a:schemeClr val="tx1"/>
                  </a:solidFill>
                  <a:round/>
                  <a:extLst>
                    <a:ext uri="{C807C97D-BFC1-408E-A445-0C87EB9F89A2}">
                      <ask:lineSketchStyleProps xmlns:ask="http://schemas.microsoft.com/office/drawing/2018/sketchyshapes" sd="1074231574">
                        <a:custGeom>
                          <a:avLst/>
                          <a:gdLst>
                            <a:gd name="connsiteX0" fmla="*/ 0 w 996327"/>
                            <a:gd name="connsiteY0" fmla="*/ 3193 h 1183642"/>
                            <a:gd name="connsiteX1" fmla="*/ 552795 w 996327"/>
                            <a:gd name="connsiteY1" fmla="*/ 175952 h 1183642"/>
                            <a:gd name="connsiteX2" fmla="*/ 792138 w 996327"/>
                            <a:gd name="connsiteY2" fmla="*/ 543616 h 1183642"/>
                            <a:gd name="connsiteX3" fmla="*/ 811319 w 996327"/>
                            <a:gd name="connsiteY3" fmla="*/ 647839 h 1183642"/>
                            <a:gd name="connsiteX4" fmla="*/ 827621 w 996327"/>
                            <a:gd name="connsiteY4" fmla="*/ 652899 h 1183642"/>
                            <a:gd name="connsiteX5" fmla="*/ 996327 w 996327"/>
                            <a:gd name="connsiteY5" fmla="*/ 907417 h 1183642"/>
                            <a:gd name="connsiteX6" fmla="*/ 720102 w 996327"/>
                            <a:gd name="connsiteY6" fmla="*/ 1183642 h 1183642"/>
                            <a:gd name="connsiteX7" fmla="*/ 465584 w 996327"/>
                            <a:gd name="connsiteY7" fmla="*/ 1014937 h 1183642"/>
                            <a:gd name="connsiteX8" fmla="*/ 456825 w 996327"/>
                            <a:gd name="connsiteY8" fmla="*/ 986720 h 1183642"/>
                            <a:gd name="connsiteX9" fmla="*/ 442252 w 996327"/>
                            <a:gd name="connsiteY9" fmla="*/ 989342 h 1183642"/>
                            <a:gd name="connsiteX10" fmla="*/ 396252 w 996327"/>
                            <a:gd name="connsiteY10" fmla="*/ 976325 h 1183642"/>
                            <a:gd name="connsiteX11" fmla="*/ 367754 w 996327"/>
                            <a:gd name="connsiteY11" fmla="*/ 787561 h 1183642"/>
                            <a:gd name="connsiteX12" fmla="*/ 499478 w 996327"/>
                            <a:gd name="connsiteY12" fmla="*/ 704843 h 1183642"/>
                            <a:gd name="connsiteX13" fmla="*/ 524865 w 996327"/>
                            <a:gd name="connsiteY13" fmla="*/ 712027 h 1183642"/>
                            <a:gd name="connsiteX14" fmla="*/ 545700 w 996327"/>
                            <a:gd name="connsiteY14" fmla="*/ 694837 h 1183642"/>
                            <a:gd name="connsiteX15" fmla="*/ 531716 w 996327"/>
                            <a:gd name="connsiteY15" fmla="*/ 618856 h 1183642"/>
                            <a:gd name="connsiteX16" fmla="*/ 378594 w 996327"/>
                            <a:gd name="connsiteY16" fmla="*/ 383639 h 1183642"/>
                            <a:gd name="connsiteX17" fmla="*/ 24938 w 996327"/>
                            <a:gd name="connsiteY17" fmla="*/ 273115 h 118364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</a:cxnLst>
                          <a:rect l="l" t="t" r="r" b="b"/>
                          <a:pathLst>
                            <a:path w="996327" h="1183642" fill="none" extrusionOk="0">
                              <a:moveTo>
                                <a:pt x="0" y="3193"/>
                              </a:moveTo>
                              <a:cubicBezTo>
                                <a:pt x="186841" y="-24765"/>
                                <a:pt x="381128" y="47875"/>
                                <a:pt x="552795" y="175952"/>
                              </a:cubicBezTo>
                              <a:cubicBezTo>
                                <a:pt x="674789" y="285552"/>
                                <a:pt x="777840" y="423095"/>
                                <a:pt x="792138" y="543616"/>
                              </a:cubicBezTo>
                              <a:cubicBezTo>
                                <a:pt x="805101" y="579745"/>
                                <a:pt x="797325" y="620744"/>
                                <a:pt x="811319" y="647839"/>
                              </a:cubicBezTo>
                              <a:cubicBezTo>
                                <a:pt x="817621" y="649776"/>
                                <a:pt x="820497" y="651984"/>
                                <a:pt x="827621" y="652899"/>
                              </a:cubicBezTo>
                              <a:cubicBezTo>
                                <a:pt x="921928" y="695351"/>
                                <a:pt x="997595" y="789768"/>
                                <a:pt x="996327" y="907417"/>
                              </a:cubicBezTo>
                              <a:cubicBezTo>
                                <a:pt x="966287" y="1061067"/>
                                <a:pt x="870955" y="1192812"/>
                                <a:pt x="720102" y="1183642"/>
                              </a:cubicBezTo>
                              <a:cubicBezTo>
                                <a:pt x="587511" y="1184713"/>
                                <a:pt x="504286" y="1104517"/>
                                <a:pt x="465584" y="1014937"/>
                              </a:cubicBezTo>
                              <a:cubicBezTo>
                                <a:pt x="458931" y="1005286"/>
                                <a:pt x="462638" y="999058"/>
                                <a:pt x="456825" y="986720"/>
                              </a:cubicBezTo>
                              <a:cubicBezTo>
                                <a:pt x="452528" y="987857"/>
                                <a:pt x="447518" y="987884"/>
                                <a:pt x="442252" y="989342"/>
                              </a:cubicBezTo>
                              <a:cubicBezTo>
                                <a:pt x="423872" y="984674"/>
                                <a:pt x="409263" y="980016"/>
                                <a:pt x="396252" y="976325"/>
                              </a:cubicBezTo>
                              <a:cubicBezTo>
                                <a:pt x="329646" y="944037"/>
                                <a:pt x="325702" y="860917"/>
                                <a:pt x="367754" y="787561"/>
                              </a:cubicBezTo>
                              <a:cubicBezTo>
                                <a:pt x="393131" y="734624"/>
                                <a:pt x="452333" y="703524"/>
                                <a:pt x="499478" y="704843"/>
                              </a:cubicBezTo>
                              <a:cubicBezTo>
                                <a:pt x="505416" y="705784"/>
                                <a:pt x="512667" y="710471"/>
                                <a:pt x="524865" y="712027"/>
                              </a:cubicBezTo>
                              <a:cubicBezTo>
                                <a:pt x="529148" y="705210"/>
                                <a:pt x="538674" y="700908"/>
                                <a:pt x="545700" y="694837"/>
                              </a:cubicBezTo>
                              <a:cubicBezTo>
                                <a:pt x="536837" y="672509"/>
                                <a:pt x="540221" y="634667"/>
                                <a:pt x="531716" y="618856"/>
                              </a:cubicBezTo>
                              <a:cubicBezTo>
                                <a:pt x="495536" y="545992"/>
                                <a:pt x="452300" y="454384"/>
                                <a:pt x="378594" y="383639"/>
                              </a:cubicBezTo>
                              <a:cubicBezTo>
                                <a:pt x="284201" y="295700"/>
                                <a:pt x="123750" y="257306"/>
                                <a:pt x="24938" y="273115"/>
                              </a:cubicBezTo>
                            </a:path>
                            <a:path w="996327" h="1183642" stroke="0" extrusionOk="0">
                              <a:moveTo>
                                <a:pt x="0" y="3193"/>
                              </a:moveTo>
                              <a:cubicBezTo>
                                <a:pt x="204150" y="-21292"/>
                                <a:pt x="415633" y="25467"/>
                                <a:pt x="552795" y="175952"/>
                              </a:cubicBezTo>
                              <a:cubicBezTo>
                                <a:pt x="654141" y="241196"/>
                                <a:pt x="736193" y="433613"/>
                                <a:pt x="792138" y="543616"/>
                              </a:cubicBezTo>
                              <a:cubicBezTo>
                                <a:pt x="801113" y="586574"/>
                                <a:pt x="798935" y="597876"/>
                                <a:pt x="811319" y="647839"/>
                              </a:cubicBezTo>
                              <a:cubicBezTo>
                                <a:pt x="815757" y="648585"/>
                                <a:pt x="822665" y="651860"/>
                                <a:pt x="827621" y="652899"/>
                              </a:cubicBezTo>
                              <a:cubicBezTo>
                                <a:pt x="927643" y="692577"/>
                                <a:pt x="999477" y="792971"/>
                                <a:pt x="996327" y="907417"/>
                              </a:cubicBezTo>
                              <a:cubicBezTo>
                                <a:pt x="985273" y="1057808"/>
                                <a:pt x="866590" y="1186828"/>
                                <a:pt x="720102" y="1183642"/>
                              </a:cubicBezTo>
                              <a:cubicBezTo>
                                <a:pt x="617304" y="1199125"/>
                                <a:pt x="493339" y="1125388"/>
                                <a:pt x="465584" y="1014937"/>
                              </a:cubicBezTo>
                              <a:cubicBezTo>
                                <a:pt x="463361" y="1008339"/>
                                <a:pt x="461965" y="997773"/>
                                <a:pt x="456825" y="986720"/>
                              </a:cubicBezTo>
                              <a:cubicBezTo>
                                <a:pt x="451299" y="989386"/>
                                <a:pt x="446806" y="987070"/>
                                <a:pt x="442252" y="989342"/>
                              </a:cubicBezTo>
                              <a:cubicBezTo>
                                <a:pt x="426743" y="985801"/>
                                <a:pt x="408736" y="988255"/>
                                <a:pt x="396252" y="976325"/>
                              </a:cubicBezTo>
                              <a:cubicBezTo>
                                <a:pt x="338316" y="942006"/>
                                <a:pt x="324170" y="858802"/>
                                <a:pt x="367754" y="787561"/>
                              </a:cubicBezTo>
                              <a:cubicBezTo>
                                <a:pt x="408642" y="727867"/>
                                <a:pt x="447291" y="707061"/>
                                <a:pt x="499478" y="704843"/>
                              </a:cubicBezTo>
                              <a:cubicBezTo>
                                <a:pt x="507827" y="705696"/>
                                <a:pt x="514105" y="710490"/>
                                <a:pt x="524865" y="712027"/>
                              </a:cubicBezTo>
                              <a:cubicBezTo>
                                <a:pt x="530253" y="704792"/>
                                <a:pt x="539298" y="703935"/>
                                <a:pt x="545700" y="694837"/>
                              </a:cubicBezTo>
                              <a:cubicBezTo>
                                <a:pt x="538695" y="672975"/>
                                <a:pt x="546080" y="654664"/>
                                <a:pt x="531716" y="618856"/>
                              </a:cubicBezTo>
                              <a:cubicBezTo>
                                <a:pt x="497344" y="507329"/>
                                <a:pt x="454268" y="438634"/>
                                <a:pt x="378594" y="383639"/>
                              </a:cubicBezTo>
                              <a:cubicBezTo>
                                <a:pt x="253440" y="295665"/>
                                <a:pt x="150256" y="268380"/>
                                <a:pt x="24938" y="273115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AC587051-83EA-3F37-64F0-499448F4730B}"/>
                    </a:ext>
                  </a:extLst>
                </p:cNvPr>
                <p:cNvSpPr/>
                <p:nvPr/>
              </p:nvSpPr>
              <p:spPr>
                <a:xfrm>
                  <a:off x="-214885" y="3869448"/>
                  <a:ext cx="71438" cy="54769"/>
                </a:xfrm>
                <a:custGeom>
                  <a:avLst/>
                  <a:gdLst>
                    <a:gd name="connsiteX0" fmla="*/ 0 w 92869"/>
                    <a:gd name="connsiteY0" fmla="*/ 73819 h 73819"/>
                    <a:gd name="connsiteX1" fmla="*/ 45244 w 92869"/>
                    <a:gd name="connsiteY1" fmla="*/ 9525 h 73819"/>
                    <a:gd name="connsiteX2" fmla="*/ 92869 w 92869"/>
                    <a:gd name="connsiteY2" fmla="*/ 0 h 73819"/>
                    <a:gd name="connsiteX0" fmla="*/ 0 w 92869"/>
                    <a:gd name="connsiteY0" fmla="*/ 75387 h 75387"/>
                    <a:gd name="connsiteX1" fmla="*/ 45244 w 92869"/>
                    <a:gd name="connsiteY1" fmla="*/ 11093 h 75387"/>
                    <a:gd name="connsiteX2" fmla="*/ 92869 w 92869"/>
                    <a:gd name="connsiteY2" fmla="*/ 1568 h 75387"/>
                    <a:gd name="connsiteX0" fmla="*/ 0 w 92869"/>
                    <a:gd name="connsiteY0" fmla="*/ 73819 h 73819"/>
                    <a:gd name="connsiteX1" fmla="*/ 40482 w 92869"/>
                    <a:gd name="connsiteY1" fmla="*/ 19050 h 73819"/>
                    <a:gd name="connsiteX2" fmla="*/ 92869 w 92869"/>
                    <a:gd name="connsiteY2" fmla="*/ 0 h 73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2869" h="73819">
                      <a:moveTo>
                        <a:pt x="0" y="73819"/>
                      </a:moveTo>
                      <a:cubicBezTo>
                        <a:pt x="15081" y="52388"/>
                        <a:pt x="19844" y="38894"/>
                        <a:pt x="40482" y="19050"/>
                      </a:cubicBezTo>
                      <a:cubicBezTo>
                        <a:pt x="61120" y="-794"/>
                        <a:pt x="76994" y="3175"/>
                        <a:pt x="92869" y="0"/>
                      </a:cubicBezTo>
                    </a:path>
                  </a:pathLst>
                </a:custGeom>
                <a:noFill/>
                <a:ln w="19050" cap="rnd">
                  <a:solidFill>
                    <a:schemeClr val="tx1"/>
                  </a:solidFill>
                  <a:round/>
                  <a:extLst>
                    <a:ext uri="{C807C97D-BFC1-408E-A445-0C87EB9F89A2}">
                      <ask:lineSketchStyleProps xmlns:ask="http://schemas.microsoft.com/office/drawing/2018/sketchyshapes" sd="2064625587">
                        <a:custGeom>
                          <a:avLst/>
                          <a:gdLst>
                            <a:gd name="connsiteX0" fmla="*/ 0 w 71438"/>
                            <a:gd name="connsiteY0" fmla="*/ 54769 h 54769"/>
                            <a:gd name="connsiteX1" fmla="*/ 31140 w 71438"/>
                            <a:gd name="connsiteY1" fmla="*/ 14133 h 54769"/>
                            <a:gd name="connsiteX2" fmla="*/ 71438 w 71438"/>
                            <a:gd name="connsiteY2" fmla="*/ 0 h 5476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71438" h="54769" extrusionOk="0">
                              <a:moveTo>
                                <a:pt x="0" y="54769"/>
                              </a:moveTo>
                              <a:cubicBezTo>
                                <a:pt x="11490" y="41404"/>
                                <a:pt x="14255" y="26931"/>
                                <a:pt x="31140" y="14133"/>
                              </a:cubicBezTo>
                              <a:cubicBezTo>
                                <a:pt x="48220" y="-3335"/>
                                <a:pt x="58144" y="2560"/>
                                <a:pt x="71438" y="0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10E5536F-73C0-C83F-202F-B19C4A691D17}"/>
                  </a:ext>
                </a:extLst>
              </p:cNvPr>
              <p:cNvSpPr/>
              <p:nvPr/>
            </p:nvSpPr>
            <p:spPr>
              <a:xfrm>
                <a:off x="-6669086" y="4088340"/>
                <a:ext cx="4099906" cy="2591990"/>
              </a:xfrm>
              <a:custGeom>
                <a:avLst/>
                <a:gdLst>
                  <a:gd name="connsiteX0" fmla="*/ 49598 w 4099906"/>
                  <a:gd name="connsiteY0" fmla="*/ 0 h 2591990"/>
                  <a:gd name="connsiteX1" fmla="*/ 74407 w 4099906"/>
                  <a:gd name="connsiteY1" fmla="*/ 7701 h 2591990"/>
                  <a:gd name="connsiteX2" fmla="*/ 146909 w 4099906"/>
                  <a:gd name="connsiteY2" fmla="*/ 47055 h 2591990"/>
                  <a:gd name="connsiteX3" fmla="*/ 155873 w 4099906"/>
                  <a:gd name="connsiteY3" fmla="*/ 54450 h 2591990"/>
                  <a:gd name="connsiteX4" fmla="*/ 155379 w 4099906"/>
                  <a:gd name="connsiteY4" fmla="*/ 56447 h 2591990"/>
                  <a:gd name="connsiteX5" fmla="*/ 116089 w 4099906"/>
                  <a:gd name="connsiteY5" fmla="*/ 461500 h 2591990"/>
                  <a:gd name="connsiteX6" fmla="*/ 2049953 w 4099906"/>
                  <a:gd name="connsiteY6" fmla="*/ 2471340 h 2591990"/>
                  <a:gd name="connsiteX7" fmla="*/ 3983817 w 4099906"/>
                  <a:gd name="connsiteY7" fmla="*/ 461500 h 2591990"/>
                  <a:gd name="connsiteX8" fmla="*/ 3973833 w 4099906"/>
                  <a:gd name="connsiteY8" fmla="*/ 256006 h 2591990"/>
                  <a:gd name="connsiteX9" fmla="*/ 3948641 w 4099906"/>
                  <a:gd name="connsiteY9" fmla="*/ 84457 h 2591990"/>
                  <a:gd name="connsiteX10" fmla="*/ 3993973 w 4099906"/>
                  <a:gd name="connsiteY10" fmla="*/ 47055 h 2591990"/>
                  <a:gd name="connsiteX11" fmla="*/ 4053903 w 4099906"/>
                  <a:gd name="connsiteY11" fmla="*/ 14526 h 2591990"/>
                  <a:gd name="connsiteX12" fmla="*/ 4058258 w 4099906"/>
                  <a:gd name="connsiteY12" fmla="*/ 32132 h 2591990"/>
                  <a:gd name="connsiteX13" fmla="*/ 4099906 w 4099906"/>
                  <a:gd name="connsiteY13" fmla="*/ 461500 h 2591990"/>
                  <a:gd name="connsiteX14" fmla="*/ 2049953 w 4099906"/>
                  <a:gd name="connsiteY14" fmla="*/ 2591990 h 2591990"/>
                  <a:gd name="connsiteX15" fmla="*/ 0 w 4099906"/>
                  <a:gd name="connsiteY15" fmla="*/ 461500 h 2591990"/>
                  <a:gd name="connsiteX16" fmla="*/ 41648 w 4099906"/>
                  <a:gd name="connsiteY16" fmla="*/ 32132 h 2591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099906" h="2591990">
                    <a:moveTo>
                      <a:pt x="49598" y="0"/>
                    </a:moveTo>
                    <a:lnTo>
                      <a:pt x="74407" y="7701"/>
                    </a:lnTo>
                    <a:cubicBezTo>
                      <a:pt x="99939" y="18501"/>
                      <a:pt x="124202" y="31714"/>
                      <a:pt x="146909" y="47055"/>
                    </a:cubicBezTo>
                    <a:lnTo>
                      <a:pt x="155873" y="54450"/>
                    </a:lnTo>
                    <a:lnTo>
                      <a:pt x="155379" y="56447"/>
                    </a:lnTo>
                    <a:cubicBezTo>
                      <a:pt x="129618" y="187283"/>
                      <a:pt x="116089" y="322750"/>
                      <a:pt x="116089" y="461500"/>
                    </a:cubicBezTo>
                    <a:cubicBezTo>
                      <a:pt x="116089" y="1571504"/>
                      <a:pt x="981909" y="2471340"/>
                      <a:pt x="2049953" y="2471340"/>
                    </a:cubicBezTo>
                    <a:cubicBezTo>
                      <a:pt x="3117997" y="2471340"/>
                      <a:pt x="3983817" y="1571504"/>
                      <a:pt x="3983817" y="461500"/>
                    </a:cubicBezTo>
                    <a:cubicBezTo>
                      <a:pt x="3983817" y="392125"/>
                      <a:pt x="3980435" y="323571"/>
                      <a:pt x="3973833" y="256006"/>
                    </a:cubicBezTo>
                    <a:lnTo>
                      <a:pt x="3948641" y="84457"/>
                    </a:lnTo>
                    <a:lnTo>
                      <a:pt x="3993973" y="47055"/>
                    </a:lnTo>
                    <a:lnTo>
                      <a:pt x="4053903" y="14526"/>
                    </a:lnTo>
                    <a:lnTo>
                      <a:pt x="4058258" y="32132"/>
                    </a:lnTo>
                    <a:cubicBezTo>
                      <a:pt x="4085566" y="170822"/>
                      <a:pt x="4099906" y="314421"/>
                      <a:pt x="4099906" y="461500"/>
                    </a:cubicBezTo>
                    <a:cubicBezTo>
                      <a:pt x="4099906" y="1638137"/>
                      <a:pt x="3182111" y="2591990"/>
                      <a:pt x="2049953" y="2591990"/>
                    </a:cubicBezTo>
                    <a:cubicBezTo>
                      <a:pt x="917795" y="2591990"/>
                      <a:pt x="0" y="1638137"/>
                      <a:pt x="0" y="461500"/>
                    </a:cubicBezTo>
                    <a:cubicBezTo>
                      <a:pt x="0" y="314421"/>
                      <a:pt x="14341" y="170822"/>
                      <a:pt x="41648" y="3213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780360040">
                      <a:custGeom>
                        <a:avLst/>
                        <a:gdLst>
                          <a:gd name="connsiteX0" fmla="*/ 49598 w 4099906"/>
                          <a:gd name="connsiteY0" fmla="*/ 0 h 2591990"/>
                          <a:gd name="connsiteX1" fmla="*/ 74407 w 4099906"/>
                          <a:gd name="connsiteY1" fmla="*/ 7701 h 2591990"/>
                          <a:gd name="connsiteX2" fmla="*/ 146909 w 4099906"/>
                          <a:gd name="connsiteY2" fmla="*/ 47055 h 2591990"/>
                          <a:gd name="connsiteX3" fmla="*/ 155873 w 4099906"/>
                          <a:gd name="connsiteY3" fmla="*/ 54450 h 2591990"/>
                          <a:gd name="connsiteX4" fmla="*/ 155379 w 4099906"/>
                          <a:gd name="connsiteY4" fmla="*/ 56447 h 2591990"/>
                          <a:gd name="connsiteX5" fmla="*/ 116089 w 4099906"/>
                          <a:gd name="connsiteY5" fmla="*/ 461500 h 2591990"/>
                          <a:gd name="connsiteX6" fmla="*/ 2049953 w 4099906"/>
                          <a:gd name="connsiteY6" fmla="*/ 2471340 h 2591990"/>
                          <a:gd name="connsiteX7" fmla="*/ 3983817 w 4099906"/>
                          <a:gd name="connsiteY7" fmla="*/ 461500 h 2591990"/>
                          <a:gd name="connsiteX8" fmla="*/ 3973833 w 4099906"/>
                          <a:gd name="connsiteY8" fmla="*/ 256006 h 2591990"/>
                          <a:gd name="connsiteX9" fmla="*/ 3948641 w 4099906"/>
                          <a:gd name="connsiteY9" fmla="*/ 84457 h 2591990"/>
                          <a:gd name="connsiteX10" fmla="*/ 3993973 w 4099906"/>
                          <a:gd name="connsiteY10" fmla="*/ 47055 h 2591990"/>
                          <a:gd name="connsiteX11" fmla="*/ 4053903 w 4099906"/>
                          <a:gd name="connsiteY11" fmla="*/ 14526 h 2591990"/>
                          <a:gd name="connsiteX12" fmla="*/ 4058258 w 4099906"/>
                          <a:gd name="connsiteY12" fmla="*/ 32132 h 2591990"/>
                          <a:gd name="connsiteX13" fmla="*/ 4099906 w 4099906"/>
                          <a:gd name="connsiteY13" fmla="*/ 461500 h 2591990"/>
                          <a:gd name="connsiteX14" fmla="*/ 2049953 w 4099906"/>
                          <a:gd name="connsiteY14" fmla="*/ 2591990 h 2591990"/>
                          <a:gd name="connsiteX15" fmla="*/ 0 w 4099906"/>
                          <a:gd name="connsiteY15" fmla="*/ 461500 h 2591990"/>
                          <a:gd name="connsiteX16" fmla="*/ 41648 w 4099906"/>
                          <a:gd name="connsiteY16" fmla="*/ 32132 h 2591990"/>
                          <a:gd name="connsiteX17" fmla="*/ 49598 w 4099906"/>
                          <a:gd name="connsiteY17" fmla="*/ 0 h 259199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4099906" h="2591990" fill="none" extrusionOk="0">
                            <a:moveTo>
                              <a:pt x="49598" y="0"/>
                            </a:moveTo>
                            <a:cubicBezTo>
                              <a:pt x="57134" y="426"/>
                              <a:pt x="68376" y="6510"/>
                              <a:pt x="74407" y="7701"/>
                            </a:cubicBezTo>
                            <a:cubicBezTo>
                              <a:pt x="106471" y="16856"/>
                              <a:pt x="116663" y="29763"/>
                              <a:pt x="146909" y="47055"/>
                            </a:cubicBezTo>
                            <a:cubicBezTo>
                              <a:pt x="151465" y="50331"/>
                              <a:pt x="153576" y="52618"/>
                              <a:pt x="155873" y="54450"/>
                            </a:cubicBezTo>
                            <a:cubicBezTo>
                              <a:pt x="155772" y="55035"/>
                              <a:pt x="155445" y="55456"/>
                              <a:pt x="155379" y="56447"/>
                            </a:cubicBezTo>
                            <a:cubicBezTo>
                              <a:pt x="145442" y="189006"/>
                              <a:pt x="90526" y="327460"/>
                              <a:pt x="116089" y="461500"/>
                            </a:cubicBezTo>
                            <a:cubicBezTo>
                              <a:pt x="377776" y="1405069"/>
                              <a:pt x="940070" y="2511904"/>
                              <a:pt x="2049953" y="2471340"/>
                            </a:cubicBezTo>
                            <a:cubicBezTo>
                              <a:pt x="3098919" y="2740061"/>
                              <a:pt x="3753885" y="1474596"/>
                              <a:pt x="3983817" y="461500"/>
                            </a:cubicBezTo>
                            <a:cubicBezTo>
                              <a:pt x="3982850" y="410820"/>
                              <a:pt x="3971363" y="319704"/>
                              <a:pt x="3973833" y="256006"/>
                            </a:cubicBezTo>
                            <a:cubicBezTo>
                              <a:pt x="3958572" y="195733"/>
                              <a:pt x="3970792" y="136113"/>
                              <a:pt x="3948641" y="84457"/>
                            </a:cubicBezTo>
                            <a:cubicBezTo>
                              <a:pt x="3962339" y="67810"/>
                              <a:pt x="3973951" y="65012"/>
                              <a:pt x="3993973" y="47055"/>
                            </a:cubicBezTo>
                            <a:cubicBezTo>
                              <a:pt x="4016823" y="31868"/>
                              <a:pt x="4030023" y="35207"/>
                              <a:pt x="4053903" y="14526"/>
                            </a:cubicBezTo>
                            <a:cubicBezTo>
                              <a:pt x="4057397" y="20161"/>
                              <a:pt x="4055055" y="26560"/>
                              <a:pt x="4058258" y="32132"/>
                            </a:cubicBezTo>
                            <a:cubicBezTo>
                              <a:pt x="4116960" y="197478"/>
                              <a:pt x="4068610" y="329928"/>
                              <a:pt x="4099906" y="461500"/>
                            </a:cubicBezTo>
                            <a:cubicBezTo>
                              <a:pt x="4187404" y="1705136"/>
                              <a:pt x="3403337" y="2383625"/>
                              <a:pt x="2049953" y="2591990"/>
                            </a:cubicBezTo>
                            <a:cubicBezTo>
                              <a:pt x="1086072" y="2634779"/>
                              <a:pt x="47483" y="1521662"/>
                              <a:pt x="0" y="461500"/>
                            </a:cubicBezTo>
                            <a:cubicBezTo>
                              <a:pt x="33259" y="318307"/>
                              <a:pt x="35023" y="156049"/>
                              <a:pt x="41648" y="32132"/>
                            </a:cubicBezTo>
                            <a:cubicBezTo>
                              <a:pt x="42387" y="23378"/>
                              <a:pt x="46278" y="15943"/>
                              <a:pt x="49598" y="0"/>
                            </a:cubicBezTo>
                            <a:close/>
                          </a:path>
                          <a:path w="4099906" h="2591990" stroke="0" extrusionOk="0">
                            <a:moveTo>
                              <a:pt x="49598" y="0"/>
                            </a:moveTo>
                            <a:cubicBezTo>
                              <a:pt x="60363" y="2519"/>
                              <a:pt x="68809" y="7889"/>
                              <a:pt x="74407" y="7701"/>
                            </a:cubicBezTo>
                            <a:cubicBezTo>
                              <a:pt x="101743" y="25873"/>
                              <a:pt x="125077" y="39426"/>
                              <a:pt x="146909" y="47055"/>
                            </a:cubicBezTo>
                            <a:cubicBezTo>
                              <a:pt x="149142" y="48058"/>
                              <a:pt x="151859" y="51939"/>
                              <a:pt x="155873" y="54450"/>
                            </a:cubicBezTo>
                            <a:cubicBezTo>
                              <a:pt x="155905" y="55079"/>
                              <a:pt x="155412" y="55702"/>
                              <a:pt x="155379" y="56447"/>
                            </a:cubicBezTo>
                            <a:cubicBezTo>
                              <a:pt x="132450" y="180862"/>
                              <a:pt x="113791" y="335375"/>
                              <a:pt x="116089" y="461500"/>
                            </a:cubicBezTo>
                            <a:cubicBezTo>
                              <a:pt x="128694" y="1616955"/>
                              <a:pt x="1013083" y="2442256"/>
                              <a:pt x="2049953" y="2471340"/>
                            </a:cubicBezTo>
                            <a:cubicBezTo>
                              <a:pt x="3215201" y="2240429"/>
                              <a:pt x="4040027" y="1439646"/>
                              <a:pt x="3983817" y="461500"/>
                            </a:cubicBezTo>
                            <a:cubicBezTo>
                              <a:pt x="3991045" y="397192"/>
                              <a:pt x="3980744" y="327200"/>
                              <a:pt x="3973833" y="256006"/>
                            </a:cubicBezTo>
                            <a:cubicBezTo>
                              <a:pt x="3967479" y="220165"/>
                              <a:pt x="3960954" y="133463"/>
                              <a:pt x="3948641" y="84457"/>
                            </a:cubicBezTo>
                            <a:cubicBezTo>
                              <a:pt x="3961577" y="68248"/>
                              <a:pt x="3981946" y="59894"/>
                              <a:pt x="3993973" y="47055"/>
                            </a:cubicBezTo>
                            <a:cubicBezTo>
                              <a:pt x="4015772" y="29029"/>
                              <a:pt x="4038280" y="28848"/>
                              <a:pt x="4053903" y="14526"/>
                            </a:cubicBezTo>
                            <a:cubicBezTo>
                              <a:pt x="4056138" y="19083"/>
                              <a:pt x="4055345" y="26581"/>
                              <a:pt x="4058258" y="32132"/>
                            </a:cubicBezTo>
                            <a:cubicBezTo>
                              <a:pt x="4093560" y="161103"/>
                              <a:pt x="4110695" y="286549"/>
                              <a:pt x="4099906" y="461500"/>
                            </a:cubicBezTo>
                            <a:cubicBezTo>
                              <a:pt x="4236150" y="1566178"/>
                              <a:pt x="3025170" y="2432946"/>
                              <a:pt x="2049953" y="2591990"/>
                            </a:cubicBezTo>
                            <a:cubicBezTo>
                              <a:pt x="1122339" y="2474514"/>
                              <a:pt x="-90216" y="1876169"/>
                              <a:pt x="0" y="461500"/>
                            </a:cubicBezTo>
                            <a:cubicBezTo>
                              <a:pt x="4397" y="313606"/>
                              <a:pt x="21808" y="137545"/>
                              <a:pt x="41648" y="32132"/>
                            </a:cubicBezTo>
                            <a:cubicBezTo>
                              <a:pt x="39857" y="24635"/>
                              <a:pt x="48751" y="6803"/>
                              <a:pt x="49598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71" name="グループ化 370">
                <a:extLst>
                  <a:ext uri="{FF2B5EF4-FFF2-40B4-BE49-F238E27FC236}">
                    <a16:creationId xmlns:a16="http://schemas.microsoft.com/office/drawing/2014/main" id="{2C8B5F37-5514-FE68-B25F-EFF3FE883B2B}"/>
                  </a:ext>
                </a:extLst>
              </p:cNvPr>
              <p:cNvGrpSpPr/>
              <p:nvPr/>
            </p:nvGrpSpPr>
            <p:grpSpPr>
              <a:xfrm>
                <a:off x="-2823994" y="4048965"/>
                <a:ext cx="365987" cy="128413"/>
                <a:chOff x="-1995488" y="4341433"/>
                <a:chExt cx="365987" cy="128413"/>
              </a:xfrm>
            </p:grpSpPr>
            <p:sp>
              <p:nvSpPr>
                <p:cNvPr id="369" name="楕円 368">
                  <a:extLst>
                    <a:ext uri="{FF2B5EF4-FFF2-40B4-BE49-F238E27FC236}">
                      <a16:creationId xmlns:a16="http://schemas.microsoft.com/office/drawing/2014/main" id="{BD9BC6C6-C4B1-E261-3552-AA355AA12879}"/>
                    </a:ext>
                  </a:extLst>
                </p:cNvPr>
                <p:cNvSpPr/>
                <p:nvPr/>
              </p:nvSpPr>
              <p:spPr>
                <a:xfrm>
                  <a:off x="-1995488" y="4341433"/>
                  <a:ext cx="360819" cy="12103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 cap="rnd">
                  <a:solidFill>
                    <a:schemeClr val="tx1"/>
                  </a:solidFill>
                  <a:round/>
                  <a:extLst>
                    <a:ext uri="{C807C97D-BFC1-408E-A445-0C87EB9F89A2}">
                      <ask:lineSketchStyleProps xmlns:ask="http://schemas.microsoft.com/office/drawing/2018/sketchyshapes" sd="2446467479">
                        <a:custGeom>
                          <a:avLst/>
                          <a:gdLst>
                            <a:gd name="connsiteX0" fmla="*/ 0 w 360819"/>
                            <a:gd name="connsiteY0" fmla="*/ 60515 h 121030"/>
                            <a:gd name="connsiteX1" fmla="*/ 180410 w 360819"/>
                            <a:gd name="connsiteY1" fmla="*/ 0 h 121030"/>
                            <a:gd name="connsiteX2" fmla="*/ 360820 w 360819"/>
                            <a:gd name="connsiteY2" fmla="*/ 60515 h 121030"/>
                            <a:gd name="connsiteX3" fmla="*/ 180410 w 360819"/>
                            <a:gd name="connsiteY3" fmla="*/ 121030 h 121030"/>
                            <a:gd name="connsiteX4" fmla="*/ 0 w 360819"/>
                            <a:gd name="connsiteY4" fmla="*/ 60515 h 12103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60819" h="121030" fill="none" extrusionOk="0">
                              <a:moveTo>
                                <a:pt x="0" y="60515"/>
                              </a:moveTo>
                              <a:cubicBezTo>
                                <a:pt x="-8723" y="40562"/>
                                <a:pt x="82783" y="4502"/>
                                <a:pt x="180410" y="0"/>
                              </a:cubicBezTo>
                              <a:cubicBezTo>
                                <a:pt x="287041" y="1283"/>
                                <a:pt x="360441" y="30656"/>
                                <a:pt x="360820" y="60515"/>
                              </a:cubicBezTo>
                              <a:cubicBezTo>
                                <a:pt x="340843" y="102588"/>
                                <a:pt x="275558" y="96035"/>
                                <a:pt x="180410" y="121030"/>
                              </a:cubicBezTo>
                              <a:cubicBezTo>
                                <a:pt x="81078" y="127392"/>
                                <a:pt x="-3404" y="91522"/>
                                <a:pt x="0" y="60515"/>
                              </a:cubicBezTo>
                              <a:close/>
                            </a:path>
                            <a:path w="360819" h="121030" stroke="0" extrusionOk="0">
                              <a:moveTo>
                                <a:pt x="0" y="60515"/>
                              </a:moveTo>
                              <a:cubicBezTo>
                                <a:pt x="12604" y="30708"/>
                                <a:pt x="69648" y="-6110"/>
                                <a:pt x="180410" y="0"/>
                              </a:cubicBezTo>
                              <a:cubicBezTo>
                                <a:pt x="275494" y="-3081"/>
                                <a:pt x="356631" y="27328"/>
                                <a:pt x="360820" y="60515"/>
                              </a:cubicBezTo>
                              <a:cubicBezTo>
                                <a:pt x="365415" y="91809"/>
                                <a:pt x="282755" y="121624"/>
                                <a:pt x="180410" y="121030"/>
                              </a:cubicBezTo>
                              <a:cubicBezTo>
                                <a:pt x="77813" y="127709"/>
                                <a:pt x="2295" y="93488"/>
                                <a:pt x="0" y="60515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楕円 369">
                  <a:extLst>
                    <a:ext uri="{FF2B5EF4-FFF2-40B4-BE49-F238E27FC236}">
                      <a16:creationId xmlns:a16="http://schemas.microsoft.com/office/drawing/2014/main" id="{11615E54-0789-4BAB-199E-63D9E4F27D93}"/>
                    </a:ext>
                  </a:extLst>
                </p:cNvPr>
                <p:cNvSpPr/>
                <p:nvPr/>
              </p:nvSpPr>
              <p:spPr>
                <a:xfrm rot="19800000">
                  <a:off x="-1990320" y="4345350"/>
                  <a:ext cx="360819" cy="124496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 cap="rnd">
                  <a:solidFill>
                    <a:schemeClr val="tx1"/>
                  </a:solidFill>
                  <a:round/>
                  <a:extLst>
                    <a:ext uri="{C807C97D-BFC1-408E-A445-0C87EB9F89A2}">
                      <ask:lineSketchStyleProps xmlns:ask="http://schemas.microsoft.com/office/drawing/2018/sketchyshapes" sd="2763569678">
                        <a:custGeom>
                          <a:avLst/>
                          <a:gdLst>
                            <a:gd name="connsiteX0" fmla="*/ 0 w 360819"/>
                            <a:gd name="connsiteY0" fmla="*/ 62248 h 124496"/>
                            <a:gd name="connsiteX1" fmla="*/ 180410 w 360819"/>
                            <a:gd name="connsiteY1" fmla="*/ 0 h 124496"/>
                            <a:gd name="connsiteX2" fmla="*/ 360820 w 360819"/>
                            <a:gd name="connsiteY2" fmla="*/ 62248 h 124496"/>
                            <a:gd name="connsiteX3" fmla="*/ 180410 w 360819"/>
                            <a:gd name="connsiteY3" fmla="*/ 124496 h 124496"/>
                            <a:gd name="connsiteX4" fmla="*/ 0 w 360819"/>
                            <a:gd name="connsiteY4" fmla="*/ 62248 h 12449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60819" h="124496" fill="none" extrusionOk="0">
                              <a:moveTo>
                                <a:pt x="0" y="62248"/>
                              </a:moveTo>
                              <a:cubicBezTo>
                                <a:pt x="4147" y="17714"/>
                                <a:pt x="75848" y="-1131"/>
                                <a:pt x="180410" y="0"/>
                              </a:cubicBezTo>
                              <a:cubicBezTo>
                                <a:pt x="281320" y="-1477"/>
                                <a:pt x="359238" y="26215"/>
                                <a:pt x="360820" y="62248"/>
                              </a:cubicBezTo>
                              <a:cubicBezTo>
                                <a:pt x="361194" y="98901"/>
                                <a:pt x="279026" y="108388"/>
                                <a:pt x="180410" y="124496"/>
                              </a:cubicBezTo>
                              <a:cubicBezTo>
                                <a:pt x="80521" y="114990"/>
                                <a:pt x="-3720" y="96548"/>
                                <a:pt x="0" y="62248"/>
                              </a:cubicBezTo>
                              <a:close/>
                            </a:path>
                            <a:path w="360819" h="124496" stroke="0" extrusionOk="0">
                              <a:moveTo>
                                <a:pt x="0" y="62248"/>
                              </a:moveTo>
                              <a:cubicBezTo>
                                <a:pt x="-2333" y="26563"/>
                                <a:pt x="67781" y="-12928"/>
                                <a:pt x="180410" y="0"/>
                              </a:cubicBezTo>
                              <a:cubicBezTo>
                                <a:pt x="271547" y="-1561"/>
                                <a:pt x="358140" y="36354"/>
                                <a:pt x="360820" y="62248"/>
                              </a:cubicBezTo>
                              <a:cubicBezTo>
                                <a:pt x="356405" y="97507"/>
                                <a:pt x="270369" y="100909"/>
                                <a:pt x="180410" y="124496"/>
                              </a:cubicBezTo>
                              <a:cubicBezTo>
                                <a:pt x="79468" y="125278"/>
                                <a:pt x="627" y="95606"/>
                                <a:pt x="0" y="6224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2" name="グループ化 371">
                <a:extLst>
                  <a:ext uri="{FF2B5EF4-FFF2-40B4-BE49-F238E27FC236}">
                    <a16:creationId xmlns:a16="http://schemas.microsoft.com/office/drawing/2014/main" id="{9E4B932D-89D7-B7B9-4645-2A8E54E79444}"/>
                  </a:ext>
                </a:extLst>
              </p:cNvPr>
              <p:cNvGrpSpPr/>
              <p:nvPr/>
            </p:nvGrpSpPr>
            <p:grpSpPr>
              <a:xfrm flipH="1">
                <a:off x="-6731269" y="4048965"/>
                <a:ext cx="365987" cy="128413"/>
                <a:chOff x="-1995488" y="4341433"/>
                <a:chExt cx="365987" cy="128413"/>
              </a:xfrm>
            </p:grpSpPr>
            <p:sp>
              <p:nvSpPr>
                <p:cNvPr id="373" name="楕円 372">
                  <a:extLst>
                    <a:ext uri="{FF2B5EF4-FFF2-40B4-BE49-F238E27FC236}">
                      <a16:creationId xmlns:a16="http://schemas.microsoft.com/office/drawing/2014/main" id="{2A6FF0C8-768B-C5D1-3F3D-0873EEBA07DB}"/>
                    </a:ext>
                  </a:extLst>
                </p:cNvPr>
                <p:cNvSpPr/>
                <p:nvPr/>
              </p:nvSpPr>
              <p:spPr>
                <a:xfrm>
                  <a:off x="-1995488" y="4341433"/>
                  <a:ext cx="360819" cy="12103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 cap="rnd">
                  <a:solidFill>
                    <a:schemeClr val="tx1"/>
                  </a:solidFill>
                  <a:round/>
                  <a:extLst>
                    <a:ext uri="{C807C97D-BFC1-408E-A445-0C87EB9F89A2}">
                      <ask:lineSketchStyleProps xmlns:ask="http://schemas.microsoft.com/office/drawing/2018/sketchyshapes" sd="1480701940">
                        <a:custGeom>
                          <a:avLst/>
                          <a:gdLst>
                            <a:gd name="connsiteX0" fmla="*/ 0 w 360819"/>
                            <a:gd name="connsiteY0" fmla="*/ 60515 h 121030"/>
                            <a:gd name="connsiteX1" fmla="*/ 180410 w 360819"/>
                            <a:gd name="connsiteY1" fmla="*/ 0 h 121030"/>
                            <a:gd name="connsiteX2" fmla="*/ 360820 w 360819"/>
                            <a:gd name="connsiteY2" fmla="*/ 60515 h 121030"/>
                            <a:gd name="connsiteX3" fmla="*/ 180410 w 360819"/>
                            <a:gd name="connsiteY3" fmla="*/ 121030 h 121030"/>
                            <a:gd name="connsiteX4" fmla="*/ 0 w 360819"/>
                            <a:gd name="connsiteY4" fmla="*/ 60515 h 12103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60819" h="121030" fill="none" extrusionOk="0">
                              <a:moveTo>
                                <a:pt x="0" y="60515"/>
                              </a:moveTo>
                              <a:cubicBezTo>
                                <a:pt x="-2582" y="46448"/>
                                <a:pt x="58865" y="-1600"/>
                                <a:pt x="180410" y="0"/>
                              </a:cubicBezTo>
                              <a:cubicBezTo>
                                <a:pt x="283462" y="-16"/>
                                <a:pt x="360931" y="27951"/>
                                <a:pt x="360820" y="60515"/>
                              </a:cubicBezTo>
                              <a:cubicBezTo>
                                <a:pt x="367213" y="109678"/>
                                <a:pt x="280495" y="122804"/>
                                <a:pt x="180410" y="121030"/>
                              </a:cubicBezTo>
                              <a:cubicBezTo>
                                <a:pt x="80378" y="126389"/>
                                <a:pt x="2094" y="95862"/>
                                <a:pt x="0" y="60515"/>
                              </a:cubicBezTo>
                              <a:close/>
                            </a:path>
                            <a:path w="360819" h="121030" stroke="0" extrusionOk="0">
                              <a:moveTo>
                                <a:pt x="0" y="60515"/>
                              </a:moveTo>
                              <a:cubicBezTo>
                                <a:pt x="3574" y="24575"/>
                                <a:pt x="69350" y="-11283"/>
                                <a:pt x="180410" y="0"/>
                              </a:cubicBezTo>
                              <a:cubicBezTo>
                                <a:pt x="278668" y="-96"/>
                                <a:pt x="355442" y="21870"/>
                                <a:pt x="360820" y="60515"/>
                              </a:cubicBezTo>
                              <a:cubicBezTo>
                                <a:pt x="358757" y="83233"/>
                                <a:pt x="295395" y="126375"/>
                                <a:pt x="180410" y="121030"/>
                              </a:cubicBezTo>
                              <a:cubicBezTo>
                                <a:pt x="86386" y="116276"/>
                                <a:pt x="-769" y="91995"/>
                                <a:pt x="0" y="60515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楕円 373">
                  <a:extLst>
                    <a:ext uri="{FF2B5EF4-FFF2-40B4-BE49-F238E27FC236}">
                      <a16:creationId xmlns:a16="http://schemas.microsoft.com/office/drawing/2014/main" id="{31EF0598-3DEF-A80A-374A-D07E974B1F63}"/>
                    </a:ext>
                  </a:extLst>
                </p:cNvPr>
                <p:cNvSpPr/>
                <p:nvPr/>
              </p:nvSpPr>
              <p:spPr>
                <a:xfrm rot="19800000">
                  <a:off x="-1990320" y="4345350"/>
                  <a:ext cx="360819" cy="124496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 cap="rnd">
                  <a:solidFill>
                    <a:schemeClr val="tx1"/>
                  </a:solidFill>
                  <a:round/>
                  <a:extLst>
                    <a:ext uri="{C807C97D-BFC1-408E-A445-0C87EB9F89A2}">
                      <ask:lineSketchStyleProps xmlns:ask="http://schemas.microsoft.com/office/drawing/2018/sketchyshapes" sd="1119506983">
                        <a:custGeom>
                          <a:avLst/>
                          <a:gdLst>
                            <a:gd name="connsiteX0" fmla="*/ 0 w 360819"/>
                            <a:gd name="connsiteY0" fmla="*/ 62248 h 124496"/>
                            <a:gd name="connsiteX1" fmla="*/ 180410 w 360819"/>
                            <a:gd name="connsiteY1" fmla="*/ 0 h 124496"/>
                            <a:gd name="connsiteX2" fmla="*/ 360820 w 360819"/>
                            <a:gd name="connsiteY2" fmla="*/ 62248 h 124496"/>
                            <a:gd name="connsiteX3" fmla="*/ 180410 w 360819"/>
                            <a:gd name="connsiteY3" fmla="*/ 124496 h 124496"/>
                            <a:gd name="connsiteX4" fmla="*/ 0 w 360819"/>
                            <a:gd name="connsiteY4" fmla="*/ 62248 h 12449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60819" h="124496" fill="none" extrusionOk="0">
                              <a:moveTo>
                                <a:pt x="0" y="62248"/>
                              </a:moveTo>
                              <a:cubicBezTo>
                                <a:pt x="-18798" y="39674"/>
                                <a:pt x="96314" y="5800"/>
                                <a:pt x="180410" y="0"/>
                              </a:cubicBezTo>
                              <a:cubicBezTo>
                                <a:pt x="273204" y="3639"/>
                                <a:pt x="359197" y="27545"/>
                                <a:pt x="360820" y="62248"/>
                              </a:cubicBezTo>
                              <a:cubicBezTo>
                                <a:pt x="376525" y="95634"/>
                                <a:pt x="297020" y="121621"/>
                                <a:pt x="180410" y="124496"/>
                              </a:cubicBezTo>
                              <a:cubicBezTo>
                                <a:pt x="79320" y="121319"/>
                                <a:pt x="-6504" y="99476"/>
                                <a:pt x="0" y="62248"/>
                              </a:cubicBezTo>
                              <a:close/>
                            </a:path>
                            <a:path w="360819" h="124496" stroke="0" extrusionOk="0">
                              <a:moveTo>
                                <a:pt x="0" y="62248"/>
                              </a:moveTo>
                              <a:cubicBezTo>
                                <a:pt x="-15969" y="28706"/>
                                <a:pt x="60590" y="-5388"/>
                                <a:pt x="180410" y="0"/>
                              </a:cubicBezTo>
                              <a:cubicBezTo>
                                <a:pt x="277523" y="861"/>
                                <a:pt x="359660" y="27991"/>
                                <a:pt x="360820" y="62248"/>
                              </a:cubicBezTo>
                              <a:cubicBezTo>
                                <a:pt x="340964" y="94634"/>
                                <a:pt x="282291" y="123747"/>
                                <a:pt x="180410" y="124496"/>
                              </a:cubicBezTo>
                              <a:cubicBezTo>
                                <a:pt x="84244" y="125067"/>
                                <a:pt x="5917" y="94936"/>
                                <a:pt x="0" y="6224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921EC6E2-AF96-E1EA-E043-1EF4E5E19F17}"/>
                </a:ext>
              </a:extLst>
            </p:cNvPr>
            <p:cNvGrpSpPr/>
            <p:nvPr/>
          </p:nvGrpSpPr>
          <p:grpSpPr>
            <a:xfrm>
              <a:off x="2506064" y="2115726"/>
              <a:ext cx="167286" cy="163924"/>
              <a:chOff x="2531266" y="2090938"/>
              <a:chExt cx="116881" cy="240488"/>
            </a:xfrm>
          </p:grpSpPr>
          <p:sp>
            <p:nvSpPr>
              <p:cNvPr id="2" name="楕円 1">
                <a:extLst>
                  <a:ext uri="{FF2B5EF4-FFF2-40B4-BE49-F238E27FC236}">
                    <a16:creationId xmlns:a16="http://schemas.microsoft.com/office/drawing/2014/main" id="{A4E473C6-DB30-FD65-D930-E41896CD6AF3}"/>
                  </a:ext>
                </a:extLst>
              </p:cNvPr>
              <p:cNvSpPr/>
              <p:nvPr/>
            </p:nvSpPr>
            <p:spPr>
              <a:xfrm>
                <a:off x="2531266" y="2090938"/>
                <a:ext cx="116881" cy="230493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652009565">
                      <a:custGeom>
                        <a:avLst/>
                        <a:gdLst>
                          <a:gd name="connsiteX0" fmla="*/ 0 w 116881"/>
                          <a:gd name="connsiteY0" fmla="*/ 115247 h 230493"/>
                          <a:gd name="connsiteX1" fmla="*/ 58441 w 116881"/>
                          <a:gd name="connsiteY1" fmla="*/ 0 h 230493"/>
                          <a:gd name="connsiteX2" fmla="*/ 116882 w 116881"/>
                          <a:gd name="connsiteY2" fmla="*/ 115247 h 230493"/>
                          <a:gd name="connsiteX3" fmla="*/ 58441 w 116881"/>
                          <a:gd name="connsiteY3" fmla="*/ 230494 h 230493"/>
                          <a:gd name="connsiteX4" fmla="*/ 0 w 116881"/>
                          <a:gd name="connsiteY4" fmla="*/ 115247 h 23049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16881" h="230493" fill="none" extrusionOk="0">
                            <a:moveTo>
                              <a:pt x="0" y="115247"/>
                            </a:moveTo>
                            <a:cubicBezTo>
                              <a:pt x="3037" y="53409"/>
                              <a:pt x="27569" y="-4583"/>
                              <a:pt x="58441" y="0"/>
                            </a:cubicBezTo>
                            <a:cubicBezTo>
                              <a:pt x="102786" y="-11"/>
                              <a:pt x="121076" y="55381"/>
                              <a:pt x="116882" y="115247"/>
                            </a:cubicBezTo>
                            <a:cubicBezTo>
                              <a:pt x="118067" y="172464"/>
                              <a:pt x="99060" y="233453"/>
                              <a:pt x="58441" y="230494"/>
                            </a:cubicBezTo>
                            <a:cubicBezTo>
                              <a:pt x="30056" y="245035"/>
                              <a:pt x="2198" y="162728"/>
                              <a:pt x="0" y="115247"/>
                            </a:cubicBezTo>
                            <a:close/>
                          </a:path>
                          <a:path w="116881" h="230493" stroke="0" extrusionOk="0">
                            <a:moveTo>
                              <a:pt x="0" y="115247"/>
                            </a:moveTo>
                            <a:cubicBezTo>
                              <a:pt x="1645" y="51841"/>
                              <a:pt x="25023" y="1325"/>
                              <a:pt x="58441" y="0"/>
                            </a:cubicBezTo>
                            <a:cubicBezTo>
                              <a:pt x="94784" y="-7478"/>
                              <a:pt x="113919" y="45706"/>
                              <a:pt x="116882" y="115247"/>
                            </a:cubicBezTo>
                            <a:cubicBezTo>
                              <a:pt x="112238" y="176090"/>
                              <a:pt x="83191" y="225326"/>
                              <a:pt x="58441" y="230494"/>
                            </a:cubicBezTo>
                            <a:cubicBezTo>
                              <a:pt x="42670" y="233807"/>
                              <a:pt x="2589" y="176523"/>
                              <a:pt x="0" y="115247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" name="フリーフォーム: 図形 2">
                <a:extLst>
                  <a:ext uri="{FF2B5EF4-FFF2-40B4-BE49-F238E27FC236}">
                    <a16:creationId xmlns:a16="http://schemas.microsoft.com/office/drawing/2014/main" id="{D573F767-423D-9A29-EF48-A28E10C54442}"/>
                  </a:ext>
                </a:extLst>
              </p:cNvPr>
              <p:cNvSpPr/>
              <p:nvPr/>
            </p:nvSpPr>
            <p:spPr>
              <a:xfrm>
                <a:off x="2531961" y="2207578"/>
                <a:ext cx="115491" cy="123848"/>
              </a:xfrm>
              <a:custGeom>
                <a:avLst/>
                <a:gdLst>
                  <a:gd name="connsiteX0" fmla="*/ 148413 w 296826"/>
                  <a:gd name="connsiteY0" fmla="*/ 0 h 318304"/>
                  <a:gd name="connsiteX1" fmla="*/ 266198 w 296826"/>
                  <a:gd name="connsiteY1" fmla="*/ 23277 h 318304"/>
                  <a:gd name="connsiteX2" fmla="*/ 296826 w 296826"/>
                  <a:gd name="connsiteY2" fmla="*/ 39550 h 318304"/>
                  <a:gd name="connsiteX3" fmla="*/ 286809 w 296826"/>
                  <a:gd name="connsiteY3" fmla="*/ 137400 h 318304"/>
                  <a:gd name="connsiteX4" fmla="*/ 148413 w 296826"/>
                  <a:gd name="connsiteY4" fmla="*/ 318304 h 318304"/>
                  <a:gd name="connsiteX5" fmla="*/ 10017 w 296826"/>
                  <a:gd name="connsiteY5" fmla="*/ 137400 h 318304"/>
                  <a:gd name="connsiteX6" fmla="*/ 0 w 296826"/>
                  <a:gd name="connsiteY6" fmla="*/ 39550 h 318304"/>
                  <a:gd name="connsiteX7" fmla="*/ 30628 w 296826"/>
                  <a:gd name="connsiteY7" fmla="*/ 23277 h 318304"/>
                  <a:gd name="connsiteX8" fmla="*/ 148413 w 296826"/>
                  <a:gd name="connsiteY8" fmla="*/ 0 h 318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6826" h="318304">
                    <a:moveTo>
                      <a:pt x="148413" y="0"/>
                    </a:moveTo>
                    <a:cubicBezTo>
                      <a:pt x="190193" y="0"/>
                      <a:pt x="229995" y="8289"/>
                      <a:pt x="266198" y="23277"/>
                    </a:cubicBezTo>
                    <a:lnTo>
                      <a:pt x="296826" y="39550"/>
                    </a:lnTo>
                    <a:lnTo>
                      <a:pt x="286809" y="137400"/>
                    </a:lnTo>
                    <a:cubicBezTo>
                      <a:pt x="264007" y="243710"/>
                      <a:pt x="210628" y="318304"/>
                      <a:pt x="148413" y="318304"/>
                    </a:cubicBezTo>
                    <a:cubicBezTo>
                      <a:pt x="86198" y="318304"/>
                      <a:pt x="32819" y="243710"/>
                      <a:pt x="10017" y="137400"/>
                    </a:cubicBezTo>
                    <a:lnTo>
                      <a:pt x="0" y="39550"/>
                    </a:lnTo>
                    <a:lnTo>
                      <a:pt x="30628" y="23277"/>
                    </a:lnTo>
                    <a:cubicBezTo>
                      <a:pt x="66831" y="8289"/>
                      <a:pt x="106633" y="0"/>
                      <a:pt x="148413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982317026">
                      <a:custGeom>
                        <a:avLst/>
                        <a:gdLst>
                          <a:gd name="connsiteX0" fmla="*/ 57745 w 115491"/>
                          <a:gd name="connsiteY0" fmla="*/ 0 h 123848"/>
                          <a:gd name="connsiteX1" fmla="*/ 103574 w 115491"/>
                          <a:gd name="connsiteY1" fmla="*/ 9056 h 123848"/>
                          <a:gd name="connsiteX2" fmla="*/ 115491 w 115491"/>
                          <a:gd name="connsiteY2" fmla="*/ 15388 h 123848"/>
                          <a:gd name="connsiteX3" fmla="*/ 111593 w 115491"/>
                          <a:gd name="connsiteY3" fmla="*/ 53460 h 123848"/>
                          <a:gd name="connsiteX4" fmla="*/ 57745 w 115491"/>
                          <a:gd name="connsiteY4" fmla="*/ 123848 h 123848"/>
                          <a:gd name="connsiteX5" fmla="*/ 3897 w 115491"/>
                          <a:gd name="connsiteY5" fmla="*/ 53460 h 123848"/>
                          <a:gd name="connsiteX6" fmla="*/ 0 w 115491"/>
                          <a:gd name="connsiteY6" fmla="*/ 15388 h 123848"/>
                          <a:gd name="connsiteX7" fmla="*/ 11916 w 115491"/>
                          <a:gd name="connsiteY7" fmla="*/ 9056 h 123848"/>
                          <a:gd name="connsiteX8" fmla="*/ 57745 w 115491"/>
                          <a:gd name="connsiteY8" fmla="*/ 0 h 1238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115491" h="123848" fill="none" extrusionOk="0">
                            <a:moveTo>
                              <a:pt x="57745" y="0"/>
                            </a:moveTo>
                            <a:cubicBezTo>
                              <a:pt x="75876" y="-2921"/>
                              <a:pt x="89035" y="2295"/>
                              <a:pt x="103574" y="9056"/>
                            </a:cubicBezTo>
                            <a:cubicBezTo>
                              <a:pt x="108601" y="11054"/>
                              <a:pt x="111570" y="14081"/>
                              <a:pt x="115491" y="15388"/>
                            </a:cubicBezTo>
                            <a:cubicBezTo>
                              <a:pt x="118490" y="29620"/>
                              <a:pt x="112056" y="41836"/>
                              <a:pt x="111593" y="53460"/>
                            </a:cubicBezTo>
                            <a:cubicBezTo>
                              <a:pt x="104600" y="98239"/>
                              <a:pt x="81539" y="125601"/>
                              <a:pt x="57745" y="123848"/>
                            </a:cubicBezTo>
                            <a:cubicBezTo>
                              <a:pt x="25457" y="123248"/>
                              <a:pt x="11541" y="94045"/>
                              <a:pt x="3897" y="53460"/>
                            </a:cubicBezTo>
                            <a:cubicBezTo>
                              <a:pt x="2248" y="40636"/>
                              <a:pt x="2427" y="31342"/>
                              <a:pt x="0" y="15388"/>
                            </a:cubicBezTo>
                            <a:cubicBezTo>
                              <a:pt x="5541" y="11962"/>
                              <a:pt x="8077" y="11637"/>
                              <a:pt x="11916" y="9056"/>
                            </a:cubicBezTo>
                            <a:cubicBezTo>
                              <a:pt x="27654" y="3874"/>
                              <a:pt x="41181" y="318"/>
                              <a:pt x="57745" y="0"/>
                            </a:cubicBezTo>
                            <a:close/>
                          </a:path>
                          <a:path w="115491" h="123848" stroke="0" extrusionOk="0">
                            <a:moveTo>
                              <a:pt x="57745" y="0"/>
                            </a:moveTo>
                            <a:cubicBezTo>
                              <a:pt x="74486" y="-937"/>
                              <a:pt x="88755" y="2301"/>
                              <a:pt x="103574" y="9056"/>
                            </a:cubicBezTo>
                            <a:cubicBezTo>
                              <a:pt x="108447" y="10632"/>
                              <a:pt x="110966" y="13865"/>
                              <a:pt x="115491" y="15388"/>
                            </a:cubicBezTo>
                            <a:cubicBezTo>
                              <a:pt x="114638" y="25988"/>
                              <a:pt x="108112" y="43398"/>
                              <a:pt x="111593" y="53460"/>
                            </a:cubicBezTo>
                            <a:cubicBezTo>
                              <a:pt x="104818" y="92975"/>
                              <a:pt x="87398" y="122758"/>
                              <a:pt x="57745" y="123848"/>
                            </a:cubicBezTo>
                            <a:cubicBezTo>
                              <a:pt x="23840" y="119926"/>
                              <a:pt x="9082" y="91526"/>
                              <a:pt x="3897" y="53460"/>
                            </a:cubicBezTo>
                            <a:cubicBezTo>
                              <a:pt x="-1086" y="41353"/>
                              <a:pt x="2452" y="26674"/>
                              <a:pt x="0" y="15388"/>
                            </a:cubicBezTo>
                            <a:cubicBezTo>
                              <a:pt x="3774" y="12512"/>
                              <a:pt x="9753" y="11713"/>
                              <a:pt x="11916" y="9056"/>
                            </a:cubicBezTo>
                            <a:cubicBezTo>
                              <a:pt x="28969" y="4837"/>
                              <a:pt x="38646" y="-2277"/>
                              <a:pt x="57745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902A5D56-29E8-0653-D2B5-E5CF963D87B1}"/>
                </a:ext>
              </a:extLst>
            </p:cNvPr>
            <p:cNvSpPr/>
            <p:nvPr/>
          </p:nvSpPr>
          <p:spPr>
            <a:xfrm>
              <a:off x="2257548" y="1855388"/>
              <a:ext cx="222756" cy="102394"/>
            </a:xfrm>
            <a:custGeom>
              <a:avLst/>
              <a:gdLst>
                <a:gd name="connsiteX0" fmla="*/ 115864 w 222756"/>
                <a:gd name="connsiteY0" fmla="*/ 145 h 102394"/>
                <a:gd name="connsiteX1" fmla="*/ 222756 w 222756"/>
                <a:gd name="connsiteY1" fmla="*/ 94879 h 102394"/>
                <a:gd name="connsiteX2" fmla="*/ 179177 w 222756"/>
                <a:gd name="connsiteY2" fmla="*/ 102394 h 102394"/>
                <a:gd name="connsiteX3" fmla="*/ 113642 w 222756"/>
                <a:gd name="connsiteY3" fmla="*/ 44313 h 102394"/>
                <a:gd name="connsiteX4" fmla="*/ 42606 w 222756"/>
                <a:gd name="connsiteY4" fmla="*/ 95520 h 102394"/>
                <a:gd name="connsiteX5" fmla="*/ 0 w 222756"/>
                <a:gd name="connsiteY5" fmla="*/ 83668 h 102394"/>
                <a:gd name="connsiteX6" fmla="*/ 115864 w 222756"/>
                <a:gd name="connsiteY6" fmla="*/ 145 h 102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756" h="102394">
                  <a:moveTo>
                    <a:pt x="115864" y="145"/>
                  </a:moveTo>
                  <a:cubicBezTo>
                    <a:pt x="169268" y="2833"/>
                    <a:pt x="213671" y="42186"/>
                    <a:pt x="222756" y="94879"/>
                  </a:cubicBezTo>
                  <a:lnTo>
                    <a:pt x="179177" y="102394"/>
                  </a:lnTo>
                  <a:cubicBezTo>
                    <a:pt x="173607" y="70088"/>
                    <a:pt x="146383" y="45961"/>
                    <a:pt x="113642" y="44313"/>
                  </a:cubicBezTo>
                  <a:cubicBezTo>
                    <a:pt x="80900" y="42665"/>
                    <a:pt x="51392" y="63937"/>
                    <a:pt x="42606" y="95520"/>
                  </a:cubicBezTo>
                  <a:lnTo>
                    <a:pt x="0" y="83668"/>
                  </a:lnTo>
                  <a:cubicBezTo>
                    <a:pt x="14330" y="32153"/>
                    <a:pt x="62461" y="-2543"/>
                    <a:pt x="115864" y="145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966460662">
                    <a:custGeom>
                      <a:avLst/>
                      <a:gdLst>
                        <a:gd name="connsiteX0" fmla="*/ 115864 w 222756"/>
                        <a:gd name="connsiteY0" fmla="*/ 145 h 102394"/>
                        <a:gd name="connsiteX1" fmla="*/ 222756 w 222756"/>
                        <a:gd name="connsiteY1" fmla="*/ 94879 h 102394"/>
                        <a:gd name="connsiteX2" fmla="*/ 179177 w 222756"/>
                        <a:gd name="connsiteY2" fmla="*/ 102394 h 102394"/>
                        <a:gd name="connsiteX3" fmla="*/ 113642 w 222756"/>
                        <a:gd name="connsiteY3" fmla="*/ 44313 h 102394"/>
                        <a:gd name="connsiteX4" fmla="*/ 42606 w 222756"/>
                        <a:gd name="connsiteY4" fmla="*/ 95520 h 102394"/>
                        <a:gd name="connsiteX5" fmla="*/ 0 w 222756"/>
                        <a:gd name="connsiteY5" fmla="*/ 83668 h 102394"/>
                        <a:gd name="connsiteX6" fmla="*/ 115864 w 222756"/>
                        <a:gd name="connsiteY6" fmla="*/ 145 h 1023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22756" h="102394" fill="none" extrusionOk="0">
                          <a:moveTo>
                            <a:pt x="115864" y="145"/>
                          </a:moveTo>
                          <a:cubicBezTo>
                            <a:pt x="170229" y="-5872"/>
                            <a:pt x="226717" y="41278"/>
                            <a:pt x="222756" y="94879"/>
                          </a:cubicBezTo>
                          <a:cubicBezTo>
                            <a:pt x="201946" y="100543"/>
                            <a:pt x="196480" y="98528"/>
                            <a:pt x="179177" y="102394"/>
                          </a:cubicBezTo>
                          <a:cubicBezTo>
                            <a:pt x="173524" y="69087"/>
                            <a:pt x="143800" y="52635"/>
                            <a:pt x="113642" y="44313"/>
                          </a:cubicBezTo>
                          <a:cubicBezTo>
                            <a:pt x="72121" y="46252"/>
                            <a:pt x="46982" y="60025"/>
                            <a:pt x="42606" y="95520"/>
                          </a:cubicBezTo>
                          <a:cubicBezTo>
                            <a:pt x="30512" y="96506"/>
                            <a:pt x="10132" y="82500"/>
                            <a:pt x="0" y="83668"/>
                          </a:cubicBezTo>
                          <a:cubicBezTo>
                            <a:pt x="15393" y="31684"/>
                            <a:pt x="59881" y="-5203"/>
                            <a:pt x="115864" y="145"/>
                          </a:cubicBezTo>
                          <a:close/>
                        </a:path>
                        <a:path w="222756" h="102394" stroke="0" extrusionOk="0">
                          <a:moveTo>
                            <a:pt x="115864" y="145"/>
                          </a:moveTo>
                          <a:cubicBezTo>
                            <a:pt x="165564" y="-669"/>
                            <a:pt x="209416" y="42423"/>
                            <a:pt x="222756" y="94879"/>
                          </a:cubicBezTo>
                          <a:cubicBezTo>
                            <a:pt x="205565" y="102629"/>
                            <a:pt x="199109" y="94097"/>
                            <a:pt x="179177" y="102394"/>
                          </a:cubicBezTo>
                          <a:cubicBezTo>
                            <a:pt x="171259" y="67940"/>
                            <a:pt x="142865" y="51837"/>
                            <a:pt x="113642" y="44313"/>
                          </a:cubicBezTo>
                          <a:cubicBezTo>
                            <a:pt x="82096" y="36757"/>
                            <a:pt x="49792" y="65702"/>
                            <a:pt x="42606" y="95520"/>
                          </a:cubicBezTo>
                          <a:cubicBezTo>
                            <a:pt x="21683" y="93901"/>
                            <a:pt x="16328" y="83957"/>
                            <a:pt x="0" y="83668"/>
                          </a:cubicBezTo>
                          <a:cubicBezTo>
                            <a:pt x="16306" y="27048"/>
                            <a:pt x="69147" y="4332"/>
                            <a:pt x="115864" y="145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D680F09F-6353-DA30-4489-5B44ECBC2BEB}"/>
                </a:ext>
              </a:extLst>
            </p:cNvPr>
            <p:cNvSpPr/>
            <p:nvPr/>
          </p:nvSpPr>
          <p:spPr>
            <a:xfrm>
              <a:off x="2672159" y="1855388"/>
              <a:ext cx="222756" cy="102394"/>
            </a:xfrm>
            <a:custGeom>
              <a:avLst/>
              <a:gdLst>
                <a:gd name="connsiteX0" fmla="*/ 115864 w 222756"/>
                <a:gd name="connsiteY0" fmla="*/ 145 h 102394"/>
                <a:gd name="connsiteX1" fmla="*/ 222756 w 222756"/>
                <a:gd name="connsiteY1" fmla="*/ 94879 h 102394"/>
                <a:gd name="connsiteX2" fmla="*/ 179177 w 222756"/>
                <a:gd name="connsiteY2" fmla="*/ 102394 h 102394"/>
                <a:gd name="connsiteX3" fmla="*/ 113642 w 222756"/>
                <a:gd name="connsiteY3" fmla="*/ 44313 h 102394"/>
                <a:gd name="connsiteX4" fmla="*/ 42606 w 222756"/>
                <a:gd name="connsiteY4" fmla="*/ 95520 h 102394"/>
                <a:gd name="connsiteX5" fmla="*/ 0 w 222756"/>
                <a:gd name="connsiteY5" fmla="*/ 83668 h 102394"/>
                <a:gd name="connsiteX6" fmla="*/ 115864 w 222756"/>
                <a:gd name="connsiteY6" fmla="*/ 145 h 102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756" h="102394">
                  <a:moveTo>
                    <a:pt x="115864" y="145"/>
                  </a:moveTo>
                  <a:cubicBezTo>
                    <a:pt x="169268" y="2833"/>
                    <a:pt x="213671" y="42186"/>
                    <a:pt x="222756" y="94879"/>
                  </a:cubicBezTo>
                  <a:lnTo>
                    <a:pt x="179177" y="102394"/>
                  </a:lnTo>
                  <a:cubicBezTo>
                    <a:pt x="173607" y="70088"/>
                    <a:pt x="146383" y="45961"/>
                    <a:pt x="113642" y="44313"/>
                  </a:cubicBezTo>
                  <a:cubicBezTo>
                    <a:pt x="80900" y="42665"/>
                    <a:pt x="51392" y="63937"/>
                    <a:pt x="42606" y="95520"/>
                  </a:cubicBezTo>
                  <a:lnTo>
                    <a:pt x="0" y="83668"/>
                  </a:lnTo>
                  <a:cubicBezTo>
                    <a:pt x="14330" y="32153"/>
                    <a:pt x="62461" y="-2543"/>
                    <a:pt x="115864" y="145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270190149">
                    <a:custGeom>
                      <a:avLst/>
                      <a:gdLst>
                        <a:gd name="connsiteX0" fmla="*/ 115864 w 222756"/>
                        <a:gd name="connsiteY0" fmla="*/ 145 h 102394"/>
                        <a:gd name="connsiteX1" fmla="*/ 222756 w 222756"/>
                        <a:gd name="connsiteY1" fmla="*/ 94879 h 102394"/>
                        <a:gd name="connsiteX2" fmla="*/ 179177 w 222756"/>
                        <a:gd name="connsiteY2" fmla="*/ 102394 h 102394"/>
                        <a:gd name="connsiteX3" fmla="*/ 113642 w 222756"/>
                        <a:gd name="connsiteY3" fmla="*/ 44313 h 102394"/>
                        <a:gd name="connsiteX4" fmla="*/ 42606 w 222756"/>
                        <a:gd name="connsiteY4" fmla="*/ 95520 h 102394"/>
                        <a:gd name="connsiteX5" fmla="*/ 0 w 222756"/>
                        <a:gd name="connsiteY5" fmla="*/ 83668 h 102394"/>
                        <a:gd name="connsiteX6" fmla="*/ 115864 w 222756"/>
                        <a:gd name="connsiteY6" fmla="*/ 145 h 1023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22756" h="102394" fill="none" extrusionOk="0">
                          <a:moveTo>
                            <a:pt x="115864" y="145"/>
                          </a:moveTo>
                          <a:cubicBezTo>
                            <a:pt x="161787" y="12325"/>
                            <a:pt x="211458" y="46549"/>
                            <a:pt x="222756" y="94879"/>
                          </a:cubicBezTo>
                          <a:cubicBezTo>
                            <a:pt x="204362" y="103404"/>
                            <a:pt x="190062" y="98083"/>
                            <a:pt x="179177" y="102394"/>
                          </a:cubicBezTo>
                          <a:cubicBezTo>
                            <a:pt x="174026" y="78495"/>
                            <a:pt x="143787" y="49496"/>
                            <a:pt x="113642" y="44313"/>
                          </a:cubicBezTo>
                          <a:cubicBezTo>
                            <a:pt x="77028" y="41602"/>
                            <a:pt x="54144" y="66795"/>
                            <a:pt x="42606" y="95520"/>
                          </a:cubicBezTo>
                          <a:cubicBezTo>
                            <a:pt x="26367" y="92302"/>
                            <a:pt x="11789" y="83833"/>
                            <a:pt x="0" y="83668"/>
                          </a:cubicBezTo>
                          <a:cubicBezTo>
                            <a:pt x="21050" y="46554"/>
                            <a:pt x="68300" y="6615"/>
                            <a:pt x="115864" y="145"/>
                          </a:cubicBezTo>
                          <a:close/>
                        </a:path>
                        <a:path w="222756" h="102394" stroke="0" extrusionOk="0">
                          <a:moveTo>
                            <a:pt x="115864" y="145"/>
                          </a:moveTo>
                          <a:cubicBezTo>
                            <a:pt x="167341" y="3939"/>
                            <a:pt x="215538" y="29252"/>
                            <a:pt x="222756" y="94879"/>
                          </a:cubicBezTo>
                          <a:cubicBezTo>
                            <a:pt x="209883" y="102357"/>
                            <a:pt x="200183" y="97312"/>
                            <a:pt x="179177" y="102394"/>
                          </a:cubicBezTo>
                          <a:cubicBezTo>
                            <a:pt x="171404" y="70976"/>
                            <a:pt x="145541" y="46131"/>
                            <a:pt x="113642" y="44313"/>
                          </a:cubicBezTo>
                          <a:cubicBezTo>
                            <a:pt x="77090" y="47731"/>
                            <a:pt x="49321" y="71703"/>
                            <a:pt x="42606" y="95520"/>
                          </a:cubicBezTo>
                          <a:cubicBezTo>
                            <a:pt x="24996" y="93986"/>
                            <a:pt x="22624" y="84610"/>
                            <a:pt x="0" y="83668"/>
                          </a:cubicBezTo>
                          <a:cubicBezTo>
                            <a:pt x="25022" y="30893"/>
                            <a:pt x="69573" y="-11234"/>
                            <a:pt x="115864" y="145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6965B8FD-35DD-C815-7930-F18EFC755193}"/>
              </a:ext>
            </a:extLst>
          </p:cNvPr>
          <p:cNvGrpSpPr/>
          <p:nvPr/>
        </p:nvGrpSpPr>
        <p:grpSpPr>
          <a:xfrm>
            <a:off x="3832720" y="4010724"/>
            <a:ext cx="2197092" cy="2180757"/>
            <a:chOff x="-6954516" y="2067560"/>
            <a:chExt cx="4647321" cy="4612770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64AA855E-CF7A-5746-B8C5-6D12CCEC7A79}"/>
                </a:ext>
              </a:extLst>
            </p:cNvPr>
            <p:cNvSpPr/>
            <p:nvPr/>
          </p:nvSpPr>
          <p:spPr>
            <a:xfrm rot="2700000" flipH="1">
              <a:off x="-4879540" y="4251807"/>
              <a:ext cx="1326371" cy="1355192"/>
            </a:xfrm>
            <a:custGeom>
              <a:avLst/>
              <a:gdLst>
                <a:gd name="connsiteX0" fmla="*/ 1326371 w 1326371"/>
                <a:gd name="connsiteY0" fmla="*/ 0 h 1355192"/>
                <a:gd name="connsiteX1" fmla="*/ 1326371 w 1326371"/>
                <a:gd name="connsiteY1" fmla="*/ 220273 h 1355192"/>
                <a:gd name="connsiteX2" fmla="*/ 1189716 w 1326371"/>
                <a:gd name="connsiteY2" fmla="*/ 232331 h 1355192"/>
                <a:gd name="connsiteX3" fmla="*/ 510237 w 1326371"/>
                <a:gd name="connsiteY3" fmla="*/ 895032 h 1355192"/>
                <a:gd name="connsiteX4" fmla="*/ 502728 w 1326371"/>
                <a:gd name="connsiteY4" fmla="*/ 969514 h 1355192"/>
                <a:gd name="connsiteX5" fmla="*/ 507070 w 1326371"/>
                <a:gd name="connsiteY5" fmla="*/ 970294 h 1355192"/>
                <a:gd name="connsiteX6" fmla="*/ 633274 w 1326371"/>
                <a:gd name="connsiteY6" fmla="*/ 1072495 h 1355192"/>
                <a:gd name="connsiteX7" fmla="*/ 366574 w 1326371"/>
                <a:gd name="connsiteY7" fmla="*/ 1336313 h 1355192"/>
                <a:gd name="connsiteX8" fmla="*/ 3696 w 1326371"/>
                <a:gd name="connsiteY8" fmla="*/ 1241190 h 1355192"/>
                <a:gd name="connsiteX9" fmla="*/ 270396 w 1326371"/>
                <a:gd name="connsiteY9" fmla="*/ 977371 h 1355192"/>
                <a:gd name="connsiteX10" fmla="*/ 281903 w 1326371"/>
                <a:gd name="connsiteY10" fmla="*/ 974986 h 1355192"/>
                <a:gd name="connsiteX11" fmla="*/ 294439 w 1326371"/>
                <a:gd name="connsiteY11" fmla="*/ 850639 h 1355192"/>
                <a:gd name="connsiteX12" fmla="*/ 1150724 w 1326371"/>
                <a:gd name="connsiteY12" fmla="*/ 15498 h 1355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26371" h="1355192">
                  <a:moveTo>
                    <a:pt x="1326371" y="0"/>
                  </a:moveTo>
                  <a:lnTo>
                    <a:pt x="1326371" y="220273"/>
                  </a:lnTo>
                  <a:lnTo>
                    <a:pt x="1189716" y="232331"/>
                  </a:lnTo>
                  <a:cubicBezTo>
                    <a:pt x="849254" y="293146"/>
                    <a:pt x="579305" y="557502"/>
                    <a:pt x="510237" y="895032"/>
                  </a:cubicBezTo>
                  <a:lnTo>
                    <a:pt x="502728" y="969514"/>
                  </a:lnTo>
                  <a:lnTo>
                    <a:pt x="507070" y="970294"/>
                  </a:lnTo>
                  <a:cubicBezTo>
                    <a:pt x="572738" y="987508"/>
                    <a:pt x="619994" y="1022935"/>
                    <a:pt x="633274" y="1072495"/>
                  </a:cubicBezTo>
                  <a:cubicBezTo>
                    <a:pt x="659833" y="1171614"/>
                    <a:pt x="540427" y="1289729"/>
                    <a:pt x="366574" y="1336313"/>
                  </a:cubicBezTo>
                  <a:cubicBezTo>
                    <a:pt x="192721" y="1382897"/>
                    <a:pt x="30255" y="1340309"/>
                    <a:pt x="3696" y="1241190"/>
                  </a:cubicBezTo>
                  <a:cubicBezTo>
                    <a:pt x="-22863" y="1142070"/>
                    <a:pt x="96543" y="1023955"/>
                    <a:pt x="270396" y="977371"/>
                  </a:cubicBezTo>
                  <a:lnTo>
                    <a:pt x="281903" y="974986"/>
                  </a:lnTo>
                  <a:lnTo>
                    <a:pt x="294439" y="850639"/>
                  </a:lnTo>
                  <a:cubicBezTo>
                    <a:pt x="381480" y="425282"/>
                    <a:pt x="721671" y="92138"/>
                    <a:pt x="1150724" y="15498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196112304">
                    <a:custGeom>
                      <a:avLst/>
                      <a:gdLst>
                        <a:gd name="connsiteX0" fmla="*/ 1326371 w 1326371"/>
                        <a:gd name="connsiteY0" fmla="*/ 0 h 1355192"/>
                        <a:gd name="connsiteX1" fmla="*/ 1326371 w 1326371"/>
                        <a:gd name="connsiteY1" fmla="*/ 220273 h 1355192"/>
                        <a:gd name="connsiteX2" fmla="*/ 1189716 w 1326371"/>
                        <a:gd name="connsiteY2" fmla="*/ 232331 h 1355192"/>
                        <a:gd name="connsiteX3" fmla="*/ 510237 w 1326371"/>
                        <a:gd name="connsiteY3" fmla="*/ 895032 h 1355192"/>
                        <a:gd name="connsiteX4" fmla="*/ 502728 w 1326371"/>
                        <a:gd name="connsiteY4" fmla="*/ 969514 h 1355192"/>
                        <a:gd name="connsiteX5" fmla="*/ 507070 w 1326371"/>
                        <a:gd name="connsiteY5" fmla="*/ 970294 h 1355192"/>
                        <a:gd name="connsiteX6" fmla="*/ 633274 w 1326371"/>
                        <a:gd name="connsiteY6" fmla="*/ 1072495 h 1355192"/>
                        <a:gd name="connsiteX7" fmla="*/ 366574 w 1326371"/>
                        <a:gd name="connsiteY7" fmla="*/ 1336313 h 1355192"/>
                        <a:gd name="connsiteX8" fmla="*/ 3696 w 1326371"/>
                        <a:gd name="connsiteY8" fmla="*/ 1241190 h 1355192"/>
                        <a:gd name="connsiteX9" fmla="*/ 270396 w 1326371"/>
                        <a:gd name="connsiteY9" fmla="*/ 977371 h 1355192"/>
                        <a:gd name="connsiteX10" fmla="*/ 281903 w 1326371"/>
                        <a:gd name="connsiteY10" fmla="*/ 974986 h 1355192"/>
                        <a:gd name="connsiteX11" fmla="*/ 294439 w 1326371"/>
                        <a:gd name="connsiteY11" fmla="*/ 850639 h 1355192"/>
                        <a:gd name="connsiteX12" fmla="*/ 1150724 w 1326371"/>
                        <a:gd name="connsiteY12" fmla="*/ 15498 h 1355192"/>
                        <a:gd name="connsiteX13" fmla="*/ 1326371 w 1326371"/>
                        <a:gd name="connsiteY13" fmla="*/ 0 h 13551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326371" h="1355192" fill="none" extrusionOk="0">
                          <a:moveTo>
                            <a:pt x="1326371" y="0"/>
                          </a:moveTo>
                          <a:cubicBezTo>
                            <a:pt x="1339987" y="81216"/>
                            <a:pt x="1321854" y="161196"/>
                            <a:pt x="1326371" y="220273"/>
                          </a:cubicBezTo>
                          <a:cubicBezTo>
                            <a:pt x="1283329" y="237391"/>
                            <a:pt x="1230787" y="225086"/>
                            <a:pt x="1189716" y="232331"/>
                          </a:cubicBezTo>
                          <a:cubicBezTo>
                            <a:pt x="802595" y="233108"/>
                            <a:pt x="531078" y="575922"/>
                            <a:pt x="510237" y="895032"/>
                          </a:cubicBezTo>
                          <a:cubicBezTo>
                            <a:pt x="512524" y="910596"/>
                            <a:pt x="502825" y="935584"/>
                            <a:pt x="502728" y="969514"/>
                          </a:cubicBezTo>
                          <a:cubicBezTo>
                            <a:pt x="504851" y="969730"/>
                            <a:pt x="505507" y="970098"/>
                            <a:pt x="507070" y="970294"/>
                          </a:cubicBezTo>
                          <a:cubicBezTo>
                            <a:pt x="558882" y="988980"/>
                            <a:pt x="625024" y="1021389"/>
                            <a:pt x="633274" y="1072495"/>
                          </a:cubicBezTo>
                          <a:cubicBezTo>
                            <a:pt x="657568" y="1167191"/>
                            <a:pt x="571814" y="1270811"/>
                            <a:pt x="366574" y="1336313"/>
                          </a:cubicBezTo>
                          <a:cubicBezTo>
                            <a:pt x="212181" y="1406322"/>
                            <a:pt x="42772" y="1313877"/>
                            <a:pt x="3696" y="1241190"/>
                          </a:cubicBezTo>
                          <a:cubicBezTo>
                            <a:pt x="-25818" y="1127906"/>
                            <a:pt x="144356" y="1025211"/>
                            <a:pt x="270396" y="977371"/>
                          </a:cubicBezTo>
                          <a:cubicBezTo>
                            <a:pt x="274084" y="976355"/>
                            <a:pt x="278542" y="977014"/>
                            <a:pt x="281903" y="974986"/>
                          </a:cubicBezTo>
                          <a:cubicBezTo>
                            <a:pt x="281707" y="914152"/>
                            <a:pt x="301854" y="902208"/>
                            <a:pt x="294439" y="850639"/>
                          </a:cubicBezTo>
                          <a:cubicBezTo>
                            <a:pt x="303821" y="499937"/>
                            <a:pt x="668194" y="97614"/>
                            <a:pt x="1150724" y="15498"/>
                          </a:cubicBezTo>
                          <a:cubicBezTo>
                            <a:pt x="1223737" y="8350"/>
                            <a:pt x="1247202" y="26390"/>
                            <a:pt x="1326371" y="0"/>
                          </a:cubicBezTo>
                          <a:close/>
                        </a:path>
                        <a:path w="1326371" h="1355192" stroke="0" extrusionOk="0">
                          <a:moveTo>
                            <a:pt x="1326371" y="0"/>
                          </a:moveTo>
                          <a:cubicBezTo>
                            <a:pt x="1331769" y="85152"/>
                            <a:pt x="1318449" y="146242"/>
                            <a:pt x="1326371" y="220273"/>
                          </a:cubicBezTo>
                          <a:cubicBezTo>
                            <a:pt x="1281110" y="238699"/>
                            <a:pt x="1219134" y="217863"/>
                            <a:pt x="1189716" y="232331"/>
                          </a:cubicBezTo>
                          <a:cubicBezTo>
                            <a:pt x="774942" y="336379"/>
                            <a:pt x="646956" y="618550"/>
                            <a:pt x="510237" y="895032"/>
                          </a:cubicBezTo>
                          <a:cubicBezTo>
                            <a:pt x="516908" y="912532"/>
                            <a:pt x="497312" y="934311"/>
                            <a:pt x="502728" y="969514"/>
                          </a:cubicBezTo>
                          <a:cubicBezTo>
                            <a:pt x="504501" y="969476"/>
                            <a:pt x="505191" y="970051"/>
                            <a:pt x="507070" y="970294"/>
                          </a:cubicBezTo>
                          <a:cubicBezTo>
                            <a:pt x="576568" y="986282"/>
                            <a:pt x="611681" y="1025921"/>
                            <a:pt x="633274" y="1072495"/>
                          </a:cubicBezTo>
                          <a:cubicBezTo>
                            <a:pt x="627518" y="1179184"/>
                            <a:pt x="517486" y="1273638"/>
                            <a:pt x="366574" y="1336313"/>
                          </a:cubicBezTo>
                          <a:cubicBezTo>
                            <a:pt x="177450" y="1378291"/>
                            <a:pt x="28953" y="1358776"/>
                            <a:pt x="3696" y="1241190"/>
                          </a:cubicBezTo>
                          <a:cubicBezTo>
                            <a:pt x="-45638" y="1136300"/>
                            <a:pt x="132035" y="1026901"/>
                            <a:pt x="270396" y="977371"/>
                          </a:cubicBezTo>
                          <a:cubicBezTo>
                            <a:pt x="273141" y="975775"/>
                            <a:pt x="279542" y="975818"/>
                            <a:pt x="281903" y="974986"/>
                          </a:cubicBezTo>
                          <a:cubicBezTo>
                            <a:pt x="274448" y="920233"/>
                            <a:pt x="298562" y="902049"/>
                            <a:pt x="294439" y="850639"/>
                          </a:cubicBezTo>
                          <a:cubicBezTo>
                            <a:pt x="493617" y="482988"/>
                            <a:pt x="660310" y="42470"/>
                            <a:pt x="1150724" y="15498"/>
                          </a:cubicBezTo>
                          <a:cubicBezTo>
                            <a:pt x="1212439" y="-4184"/>
                            <a:pt x="1253826" y="11607"/>
                            <a:pt x="1326371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21DCB363-DAA4-239C-FE11-A3E0E1B36550}"/>
                </a:ext>
              </a:extLst>
            </p:cNvPr>
            <p:cNvSpPr/>
            <p:nvPr/>
          </p:nvSpPr>
          <p:spPr>
            <a:xfrm rot="18900000">
              <a:off x="-5652504" y="4251808"/>
              <a:ext cx="1326371" cy="1355192"/>
            </a:xfrm>
            <a:custGeom>
              <a:avLst/>
              <a:gdLst>
                <a:gd name="connsiteX0" fmla="*/ 1326371 w 1326371"/>
                <a:gd name="connsiteY0" fmla="*/ 0 h 1355192"/>
                <a:gd name="connsiteX1" fmla="*/ 1326371 w 1326371"/>
                <a:gd name="connsiteY1" fmla="*/ 220273 h 1355192"/>
                <a:gd name="connsiteX2" fmla="*/ 1189716 w 1326371"/>
                <a:gd name="connsiteY2" fmla="*/ 232331 h 1355192"/>
                <a:gd name="connsiteX3" fmla="*/ 510237 w 1326371"/>
                <a:gd name="connsiteY3" fmla="*/ 895032 h 1355192"/>
                <a:gd name="connsiteX4" fmla="*/ 502728 w 1326371"/>
                <a:gd name="connsiteY4" fmla="*/ 969514 h 1355192"/>
                <a:gd name="connsiteX5" fmla="*/ 507070 w 1326371"/>
                <a:gd name="connsiteY5" fmla="*/ 970294 h 1355192"/>
                <a:gd name="connsiteX6" fmla="*/ 633274 w 1326371"/>
                <a:gd name="connsiteY6" fmla="*/ 1072495 h 1355192"/>
                <a:gd name="connsiteX7" fmla="*/ 366574 w 1326371"/>
                <a:gd name="connsiteY7" fmla="*/ 1336313 h 1355192"/>
                <a:gd name="connsiteX8" fmla="*/ 3696 w 1326371"/>
                <a:gd name="connsiteY8" fmla="*/ 1241190 h 1355192"/>
                <a:gd name="connsiteX9" fmla="*/ 270396 w 1326371"/>
                <a:gd name="connsiteY9" fmla="*/ 977371 h 1355192"/>
                <a:gd name="connsiteX10" fmla="*/ 281903 w 1326371"/>
                <a:gd name="connsiteY10" fmla="*/ 974986 h 1355192"/>
                <a:gd name="connsiteX11" fmla="*/ 294439 w 1326371"/>
                <a:gd name="connsiteY11" fmla="*/ 850639 h 1355192"/>
                <a:gd name="connsiteX12" fmla="*/ 1150724 w 1326371"/>
                <a:gd name="connsiteY12" fmla="*/ 15498 h 1355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26371" h="1355192">
                  <a:moveTo>
                    <a:pt x="1326371" y="0"/>
                  </a:moveTo>
                  <a:lnTo>
                    <a:pt x="1326371" y="220273"/>
                  </a:lnTo>
                  <a:lnTo>
                    <a:pt x="1189716" y="232331"/>
                  </a:lnTo>
                  <a:cubicBezTo>
                    <a:pt x="849254" y="293146"/>
                    <a:pt x="579305" y="557502"/>
                    <a:pt x="510237" y="895032"/>
                  </a:cubicBezTo>
                  <a:lnTo>
                    <a:pt x="502728" y="969514"/>
                  </a:lnTo>
                  <a:lnTo>
                    <a:pt x="507070" y="970294"/>
                  </a:lnTo>
                  <a:cubicBezTo>
                    <a:pt x="572738" y="987508"/>
                    <a:pt x="619994" y="1022935"/>
                    <a:pt x="633274" y="1072495"/>
                  </a:cubicBezTo>
                  <a:cubicBezTo>
                    <a:pt x="659833" y="1171614"/>
                    <a:pt x="540427" y="1289729"/>
                    <a:pt x="366574" y="1336313"/>
                  </a:cubicBezTo>
                  <a:cubicBezTo>
                    <a:pt x="192721" y="1382897"/>
                    <a:pt x="30255" y="1340309"/>
                    <a:pt x="3696" y="1241190"/>
                  </a:cubicBezTo>
                  <a:cubicBezTo>
                    <a:pt x="-22863" y="1142070"/>
                    <a:pt x="96543" y="1023955"/>
                    <a:pt x="270396" y="977371"/>
                  </a:cubicBezTo>
                  <a:lnTo>
                    <a:pt x="281903" y="974986"/>
                  </a:lnTo>
                  <a:lnTo>
                    <a:pt x="294439" y="850639"/>
                  </a:lnTo>
                  <a:cubicBezTo>
                    <a:pt x="381480" y="425282"/>
                    <a:pt x="721671" y="92138"/>
                    <a:pt x="1150724" y="15498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86517357">
                    <a:custGeom>
                      <a:avLst/>
                      <a:gdLst>
                        <a:gd name="connsiteX0" fmla="*/ 1326371 w 1326371"/>
                        <a:gd name="connsiteY0" fmla="*/ 0 h 1355192"/>
                        <a:gd name="connsiteX1" fmla="*/ 1326371 w 1326371"/>
                        <a:gd name="connsiteY1" fmla="*/ 220273 h 1355192"/>
                        <a:gd name="connsiteX2" fmla="*/ 1189716 w 1326371"/>
                        <a:gd name="connsiteY2" fmla="*/ 232331 h 1355192"/>
                        <a:gd name="connsiteX3" fmla="*/ 510237 w 1326371"/>
                        <a:gd name="connsiteY3" fmla="*/ 895032 h 1355192"/>
                        <a:gd name="connsiteX4" fmla="*/ 502728 w 1326371"/>
                        <a:gd name="connsiteY4" fmla="*/ 969514 h 1355192"/>
                        <a:gd name="connsiteX5" fmla="*/ 507070 w 1326371"/>
                        <a:gd name="connsiteY5" fmla="*/ 970294 h 1355192"/>
                        <a:gd name="connsiteX6" fmla="*/ 633274 w 1326371"/>
                        <a:gd name="connsiteY6" fmla="*/ 1072495 h 1355192"/>
                        <a:gd name="connsiteX7" fmla="*/ 366574 w 1326371"/>
                        <a:gd name="connsiteY7" fmla="*/ 1336313 h 1355192"/>
                        <a:gd name="connsiteX8" fmla="*/ 3696 w 1326371"/>
                        <a:gd name="connsiteY8" fmla="*/ 1241190 h 1355192"/>
                        <a:gd name="connsiteX9" fmla="*/ 270396 w 1326371"/>
                        <a:gd name="connsiteY9" fmla="*/ 977371 h 1355192"/>
                        <a:gd name="connsiteX10" fmla="*/ 281903 w 1326371"/>
                        <a:gd name="connsiteY10" fmla="*/ 974986 h 1355192"/>
                        <a:gd name="connsiteX11" fmla="*/ 294439 w 1326371"/>
                        <a:gd name="connsiteY11" fmla="*/ 850639 h 1355192"/>
                        <a:gd name="connsiteX12" fmla="*/ 1150724 w 1326371"/>
                        <a:gd name="connsiteY12" fmla="*/ 15498 h 1355192"/>
                        <a:gd name="connsiteX13" fmla="*/ 1326371 w 1326371"/>
                        <a:gd name="connsiteY13" fmla="*/ 0 h 13551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326371" h="1355192" fill="none" extrusionOk="0">
                          <a:moveTo>
                            <a:pt x="1326371" y="0"/>
                          </a:moveTo>
                          <a:cubicBezTo>
                            <a:pt x="1335640" y="53996"/>
                            <a:pt x="1314878" y="176202"/>
                            <a:pt x="1326371" y="220273"/>
                          </a:cubicBezTo>
                          <a:cubicBezTo>
                            <a:pt x="1271218" y="228097"/>
                            <a:pt x="1244881" y="220830"/>
                            <a:pt x="1189716" y="232331"/>
                          </a:cubicBezTo>
                          <a:cubicBezTo>
                            <a:pt x="849168" y="308089"/>
                            <a:pt x="569695" y="540145"/>
                            <a:pt x="510237" y="895032"/>
                          </a:cubicBezTo>
                          <a:cubicBezTo>
                            <a:pt x="512665" y="929481"/>
                            <a:pt x="497100" y="947621"/>
                            <a:pt x="502728" y="969514"/>
                          </a:cubicBezTo>
                          <a:cubicBezTo>
                            <a:pt x="503986" y="969383"/>
                            <a:pt x="506019" y="970131"/>
                            <a:pt x="507070" y="970294"/>
                          </a:cubicBezTo>
                          <a:cubicBezTo>
                            <a:pt x="583041" y="978685"/>
                            <a:pt x="632757" y="1018604"/>
                            <a:pt x="633274" y="1072495"/>
                          </a:cubicBezTo>
                          <a:cubicBezTo>
                            <a:pt x="670497" y="1150561"/>
                            <a:pt x="541091" y="1282374"/>
                            <a:pt x="366574" y="1336313"/>
                          </a:cubicBezTo>
                          <a:cubicBezTo>
                            <a:pt x="184797" y="1391228"/>
                            <a:pt x="37704" y="1348914"/>
                            <a:pt x="3696" y="1241190"/>
                          </a:cubicBezTo>
                          <a:cubicBezTo>
                            <a:pt x="4999" y="1140929"/>
                            <a:pt x="91807" y="1029008"/>
                            <a:pt x="270396" y="977371"/>
                          </a:cubicBezTo>
                          <a:cubicBezTo>
                            <a:pt x="274186" y="975316"/>
                            <a:pt x="276881" y="976216"/>
                            <a:pt x="281903" y="974986"/>
                          </a:cubicBezTo>
                          <a:cubicBezTo>
                            <a:pt x="274722" y="939105"/>
                            <a:pt x="299515" y="903657"/>
                            <a:pt x="294439" y="850639"/>
                          </a:cubicBezTo>
                          <a:cubicBezTo>
                            <a:pt x="401395" y="481922"/>
                            <a:pt x="696196" y="18703"/>
                            <a:pt x="1150724" y="15498"/>
                          </a:cubicBezTo>
                          <a:cubicBezTo>
                            <a:pt x="1235757" y="-8155"/>
                            <a:pt x="1264005" y="7733"/>
                            <a:pt x="1326371" y="0"/>
                          </a:cubicBezTo>
                          <a:close/>
                        </a:path>
                        <a:path w="1326371" h="1355192" stroke="0" extrusionOk="0">
                          <a:moveTo>
                            <a:pt x="1326371" y="0"/>
                          </a:moveTo>
                          <a:cubicBezTo>
                            <a:pt x="1331778" y="51985"/>
                            <a:pt x="1302958" y="136998"/>
                            <a:pt x="1326371" y="220273"/>
                          </a:cubicBezTo>
                          <a:cubicBezTo>
                            <a:pt x="1285714" y="237178"/>
                            <a:pt x="1242339" y="222990"/>
                            <a:pt x="1189716" y="232331"/>
                          </a:cubicBezTo>
                          <a:cubicBezTo>
                            <a:pt x="858831" y="308743"/>
                            <a:pt x="578653" y="550161"/>
                            <a:pt x="510237" y="895032"/>
                          </a:cubicBezTo>
                          <a:cubicBezTo>
                            <a:pt x="509001" y="920122"/>
                            <a:pt x="503708" y="946333"/>
                            <a:pt x="502728" y="969514"/>
                          </a:cubicBezTo>
                          <a:cubicBezTo>
                            <a:pt x="504952" y="969488"/>
                            <a:pt x="505592" y="970380"/>
                            <a:pt x="507070" y="970294"/>
                          </a:cubicBezTo>
                          <a:cubicBezTo>
                            <a:pt x="573380" y="989619"/>
                            <a:pt x="616368" y="1023880"/>
                            <a:pt x="633274" y="1072495"/>
                          </a:cubicBezTo>
                          <a:cubicBezTo>
                            <a:pt x="640038" y="1208173"/>
                            <a:pt x="551122" y="1324737"/>
                            <a:pt x="366574" y="1336313"/>
                          </a:cubicBezTo>
                          <a:cubicBezTo>
                            <a:pt x="211541" y="1364378"/>
                            <a:pt x="58319" y="1329539"/>
                            <a:pt x="3696" y="1241190"/>
                          </a:cubicBezTo>
                          <a:cubicBezTo>
                            <a:pt x="-12044" y="1151757"/>
                            <a:pt x="88576" y="1000853"/>
                            <a:pt x="270396" y="977371"/>
                          </a:cubicBezTo>
                          <a:cubicBezTo>
                            <a:pt x="274370" y="975688"/>
                            <a:pt x="277457" y="976549"/>
                            <a:pt x="281903" y="974986"/>
                          </a:cubicBezTo>
                          <a:cubicBezTo>
                            <a:pt x="283937" y="915037"/>
                            <a:pt x="294016" y="897240"/>
                            <a:pt x="294439" y="850639"/>
                          </a:cubicBezTo>
                          <a:cubicBezTo>
                            <a:pt x="390025" y="433868"/>
                            <a:pt x="757362" y="158705"/>
                            <a:pt x="1150724" y="15498"/>
                          </a:cubicBezTo>
                          <a:cubicBezTo>
                            <a:pt x="1229093" y="-6941"/>
                            <a:pt x="1289673" y="15718"/>
                            <a:pt x="1326371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4F5BF865-3836-BD5F-844B-3EDE1DD5B94F}"/>
                </a:ext>
              </a:extLst>
            </p:cNvPr>
            <p:cNvSpPr/>
            <p:nvPr/>
          </p:nvSpPr>
          <p:spPr>
            <a:xfrm>
              <a:off x="-6068232" y="2067560"/>
              <a:ext cx="2884636" cy="2400300"/>
            </a:xfrm>
            <a:custGeom>
              <a:avLst/>
              <a:gdLst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898934 w 2899885"/>
                <a:gd name="connsiteY5" fmla="*/ 2004060 h 2400300"/>
                <a:gd name="connsiteX6" fmla="*/ 2148364 w 2899885"/>
                <a:gd name="connsiteY6" fmla="*/ 2286000 h 2400300"/>
                <a:gd name="connsiteX7" fmla="*/ 2056339 w 2899885"/>
                <a:gd name="connsiteY7" fmla="*/ 2282516 h 2400300"/>
                <a:gd name="connsiteX8" fmla="*/ 1979009 w 2899885"/>
                <a:gd name="connsiteY8" fmla="*/ 2317722 h 2400300"/>
                <a:gd name="connsiteX9" fmla="*/ 1448276 w 2899885"/>
                <a:gd name="connsiteY9" fmla="*/ 2400300 h 2400300"/>
                <a:gd name="connsiteX10" fmla="*/ 917543 w 2899885"/>
                <a:gd name="connsiteY10" fmla="*/ 2317722 h 2400300"/>
                <a:gd name="connsiteX11" fmla="*/ 840396 w 2899885"/>
                <a:gd name="connsiteY11" fmla="*/ 2282599 h 2400300"/>
                <a:gd name="connsiteX12" fmla="*/ 750570 w 2899885"/>
                <a:gd name="connsiteY12" fmla="*/ 2286000 h 2400300"/>
                <a:gd name="connsiteX13" fmla="*/ 0 w 2899885"/>
                <a:gd name="connsiteY13" fmla="*/ 2004060 h 2400300"/>
                <a:gd name="connsiteX14" fmla="*/ 15249 w 2899885"/>
                <a:gd name="connsiteY14" fmla="*/ 1947239 h 2400300"/>
                <a:gd name="connsiteX15" fmla="*/ 15671 w 2899885"/>
                <a:gd name="connsiteY15" fmla="*/ 1946729 h 2400300"/>
                <a:gd name="connsiteX16" fmla="*/ 431369 w 2899885"/>
                <a:gd name="connsiteY16" fmla="*/ 283934 h 2400300"/>
                <a:gd name="connsiteX17" fmla="*/ 431006 w 2899885"/>
                <a:gd name="connsiteY17" fmla="*/ 281940 h 2400300"/>
                <a:gd name="connsiteX18" fmla="*/ 1448276 w 2899885"/>
                <a:gd name="connsiteY18" fmla="*/ 0 h 2400300"/>
                <a:gd name="connsiteX0" fmla="*/ 1448276 w 3028474"/>
                <a:gd name="connsiteY0" fmla="*/ 0 h 2400300"/>
                <a:gd name="connsiteX1" fmla="*/ 2460294 w 3028474"/>
                <a:gd name="connsiteY1" fmla="*/ 253113 h 2400300"/>
                <a:gd name="connsiteX2" fmla="*/ 2464158 w 3028474"/>
                <a:gd name="connsiteY2" fmla="*/ 274320 h 2400300"/>
                <a:gd name="connsiteX3" fmla="*/ 2467450 w 3028474"/>
                <a:gd name="connsiteY3" fmla="*/ 274320 h 2400300"/>
                <a:gd name="connsiteX4" fmla="*/ 2899885 w 3028474"/>
                <a:gd name="connsiteY4" fmla="*/ 2004060 h 2400300"/>
                <a:gd name="connsiteX5" fmla="*/ 3028474 w 3028474"/>
                <a:gd name="connsiteY5" fmla="*/ 2034540 h 2400300"/>
                <a:gd name="connsiteX6" fmla="*/ 2148364 w 3028474"/>
                <a:gd name="connsiteY6" fmla="*/ 2286000 h 2400300"/>
                <a:gd name="connsiteX7" fmla="*/ 2056339 w 3028474"/>
                <a:gd name="connsiteY7" fmla="*/ 2282516 h 2400300"/>
                <a:gd name="connsiteX8" fmla="*/ 1979009 w 3028474"/>
                <a:gd name="connsiteY8" fmla="*/ 2317722 h 2400300"/>
                <a:gd name="connsiteX9" fmla="*/ 1448276 w 3028474"/>
                <a:gd name="connsiteY9" fmla="*/ 2400300 h 2400300"/>
                <a:gd name="connsiteX10" fmla="*/ 917543 w 3028474"/>
                <a:gd name="connsiteY10" fmla="*/ 2317722 h 2400300"/>
                <a:gd name="connsiteX11" fmla="*/ 840396 w 3028474"/>
                <a:gd name="connsiteY11" fmla="*/ 2282599 h 2400300"/>
                <a:gd name="connsiteX12" fmla="*/ 750570 w 3028474"/>
                <a:gd name="connsiteY12" fmla="*/ 2286000 h 2400300"/>
                <a:gd name="connsiteX13" fmla="*/ 0 w 3028474"/>
                <a:gd name="connsiteY13" fmla="*/ 2004060 h 2400300"/>
                <a:gd name="connsiteX14" fmla="*/ 15249 w 3028474"/>
                <a:gd name="connsiteY14" fmla="*/ 1947239 h 2400300"/>
                <a:gd name="connsiteX15" fmla="*/ 15671 w 3028474"/>
                <a:gd name="connsiteY15" fmla="*/ 1946729 h 2400300"/>
                <a:gd name="connsiteX16" fmla="*/ 431369 w 3028474"/>
                <a:gd name="connsiteY16" fmla="*/ 283934 h 2400300"/>
                <a:gd name="connsiteX17" fmla="*/ 431006 w 3028474"/>
                <a:gd name="connsiteY17" fmla="*/ 281940 h 2400300"/>
                <a:gd name="connsiteX18" fmla="*/ 1448276 w 3028474"/>
                <a:gd name="connsiteY18" fmla="*/ 0 h 2400300"/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148364 w 2899885"/>
                <a:gd name="connsiteY5" fmla="*/ 2286000 h 2400300"/>
                <a:gd name="connsiteX6" fmla="*/ 2056339 w 2899885"/>
                <a:gd name="connsiteY6" fmla="*/ 2282516 h 2400300"/>
                <a:gd name="connsiteX7" fmla="*/ 1979009 w 2899885"/>
                <a:gd name="connsiteY7" fmla="*/ 2317722 h 2400300"/>
                <a:gd name="connsiteX8" fmla="*/ 1448276 w 2899885"/>
                <a:gd name="connsiteY8" fmla="*/ 2400300 h 2400300"/>
                <a:gd name="connsiteX9" fmla="*/ 917543 w 2899885"/>
                <a:gd name="connsiteY9" fmla="*/ 2317722 h 2400300"/>
                <a:gd name="connsiteX10" fmla="*/ 840396 w 2899885"/>
                <a:gd name="connsiteY10" fmla="*/ 2282599 h 2400300"/>
                <a:gd name="connsiteX11" fmla="*/ 750570 w 2899885"/>
                <a:gd name="connsiteY11" fmla="*/ 2286000 h 2400300"/>
                <a:gd name="connsiteX12" fmla="*/ 0 w 2899885"/>
                <a:gd name="connsiteY12" fmla="*/ 2004060 h 2400300"/>
                <a:gd name="connsiteX13" fmla="*/ 15249 w 2899885"/>
                <a:gd name="connsiteY13" fmla="*/ 1947239 h 2400300"/>
                <a:gd name="connsiteX14" fmla="*/ 15671 w 2899885"/>
                <a:gd name="connsiteY14" fmla="*/ 1946729 h 2400300"/>
                <a:gd name="connsiteX15" fmla="*/ 431369 w 2899885"/>
                <a:gd name="connsiteY15" fmla="*/ 283934 h 2400300"/>
                <a:gd name="connsiteX16" fmla="*/ 431006 w 2899885"/>
                <a:gd name="connsiteY16" fmla="*/ 281940 h 2400300"/>
                <a:gd name="connsiteX17" fmla="*/ 1448276 w 2899885"/>
                <a:gd name="connsiteY17" fmla="*/ 0 h 2400300"/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148364 w 2899885"/>
                <a:gd name="connsiteY5" fmla="*/ 2286000 h 2400300"/>
                <a:gd name="connsiteX6" fmla="*/ 2056339 w 2899885"/>
                <a:gd name="connsiteY6" fmla="*/ 2282516 h 2400300"/>
                <a:gd name="connsiteX7" fmla="*/ 1979009 w 2899885"/>
                <a:gd name="connsiteY7" fmla="*/ 2317722 h 2400300"/>
                <a:gd name="connsiteX8" fmla="*/ 1448276 w 2899885"/>
                <a:gd name="connsiteY8" fmla="*/ 2400300 h 2400300"/>
                <a:gd name="connsiteX9" fmla="*/ 917543 w 2899885"/>
                <a:gd name="connsiteY9" fmla="*/ 2317722 h 2400300"/>
                <a:gd name="connsiteX10" fmla="*/ 840396 w 2899885"/>
                <a:gd name="connsiteY10" fmla="*/ 2282599 h 2400300"/>
                <a:gd name="connsiteX11" fmla="*/ 750570 w 2899885"/>
                <a:gd name="connsiteY11" fmla="*/ 2286000 h 2400300"/>
                <a:gd name="connsiteX12" fmla="*/ 0 w 2899885"/>
                <a:gd name="connsiteY12" fmla="*/ 2004060 h 2400300"/>
                <a:gd name="connsiteX13" fmla="*/ 15249 w 2899885"/>
                <a:gd name="connsiteY13" fmla="*/ 1947239 h 2400300"/>
                <a:gd name="connsiteX14" fmla="*/ 431369 w 2899885"/>
                <a:gd name="connsiteY14" fmla="*/ 283934 h 2400300"/>
                <a:gd name="connsiteX15" fmla="*/ 431006 w 2899885"/>
                <a:gd name="connsiteY15" fmla="*/ 281940 h 2400300"/>
                <a:gd name="connsiteX16" fmla="*/ 1448276 w 2899885"/>
                <a:gd name="connsiteY16" fmla="*/ 0 h 2400300"/>
                <a:gd name="connsiteX0" fmla="*/ 1433027 w 2884636"/>
                <a:gd name="connsiteY0" fmla="*/ 0 h 2400300"/>
                <a:gd name="connsiteX1" fmla="*/ 2445045 w 2884636"/>
                <a:gd name="connsiteY1" fmla="*/ 253113 h 2400300"/>
                <a:gd name="connsiteX2" fmla="*/ 2448909 w 2884636"/>
                <a:gd name="connsiteY2" fmla="*/ 274320 h 2400300"/>
                <a:gd name="connsiteX3" fmla="*/ 2452201 w 2884636"/>
                <a:gd name="connsiteY3" fmla="*/ 274320 h 2400300"/>
                <a:gd name="connsiteX4" fmla="*/ 2884636 w 2884636"/>
                <a:gd name="connsiteY4" fmla="*/ 2004060 h 2400300"/>
                <a:gd name="connsiteX5" fmla="*/ 2133115 w 2884636"/>
                <a:gd name="connsiteY5" fmla="*/ 2286000 h 2400300"/>
                <a:gd name="connsiteX6" fmla="*/ 2041090 w 2884636"/>
                <a:gd name="connsiteY6" fmla="*/ 2282516 h 2400300"/>
                <a:gd name="connsiteX7" fmla="*/ 1963760 w 2884636"/>
                <a:gd name="connsiteY7" fmla="*/ 2317722 h 2400300"/>
                <a:gd name="connsiteX8" fmla="*/ 1433027 w 2884636"/>
                <a:gd name="connsiteY8" fmla="*/ 2400300 h 2400300"/>
                <a:gd name="connsiteX9" fmla="*/ 902294 w 2884636"/>
                <a:gd name="connsiteY9" fmla="*/ 2317722 h 2400300"/>
                <a:gd name="connsiteX10" fmla="*/ 825147 w 2884636"/>
                <a:gd name="connsiteY10" fmla="*/ 2282599 h 2400300"/>
                <a:gd name="connsiteX11" fmla="*/ 735321 w 2884636"/>
                <a:gd name="connsiteY11" fmla="*/ 2286000 h 2400300"/>
                <a:gd name="connsiteX12" fmla="*/ 0 w 2884636"/>
                <a:gd name="connsiteY12" fmla="*/ 1947239 h 2400300"/>
                <a:gd name="connsiteX13" fmla="*/ 416120 w 2884636"/>
                <a:gd name="connsiteY13" fmla="*/ 283934 h 2400300"/>
                <a:gd name="connsiteX14" fmla="*/ 415757 w 2884636"/>
                <a:gd name="connsiteY14" fmla="*/ 281940 h 2400300"/>
                <a:gd name="connsiteX15" fmla="*/ 1433027 w 2884636"/>
                <a:gd name="connsiteY15" fmla="*/ 0 h 2400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84636" h="2400300">
                  <a:moveTo>
                    <a:pt x="1433027" y="0"/>
                  </a:moveTo>
                  <a:cubicBezTo>
                    <a:pt x="1959736" y="0"/>
                    <a:pt x="2392951" y="110943"/>
                    <a:pt x="2445045" y="253113"/>
                  </a:cubicBezTo>
                  <a:lnTo>
                    <a:pt x="2448909" y="274320"/>
                  </a:lnTo>
                  <a:lnTo>
                    <a:pt x="2452201" y="274320"/>
                  </a:lnTo>
                  <a:lnTo>
                    <a:pt x="2884636" y="2004060"/>
                  </a:lnTo>
                  <a:cubicBezTo>
                    <a:pt x="2831455" y="2339340"/>
                    <a:pt x="2273706" y="2239591"/>
                    <a:pt x="2133115" y="2286000"/>
                  </a:cubicBezTo>
                  <a:lnTo>
                    <a:pt x="2041090" y="2282516"/>
                  </a:lnTo>
                  <a:lnTo>
                    <a:pt x="1963760" y="2317722"/>
                  </a:lnTo>
                  <a:cubicBezTo>
                    <a:pt x="1827934" y="2368743"/>
                    <a:pt x="1640291" y="2400300"/>
                    <a:pt x="1433027" y="2400300"/>
                  </a:cubicBezTo>
                  <a:cubicBezTo>
                    <a:pt x="1225763" y="2400300"/>
                    <a:pt x="1038120" y="2368743"/>
                    <a:pt x="902294" y="2317722"/>
                  </a:cubicBezTo>
                  <a:lnTo>
                    <a:pt x="825147" y="2282599"/>
                  </a:lnTo>
                  <a:lnTo>
                    <a:pt x="735321" y="2286000"/>
                  </a:lnTo>
                  <a:cubicBezTo>
                    <a:pt x="597797" y="2230107"/>
                    <a:pt x="53200" y="2280917"/>
                    <a:pt x="0" y="1947239"/>
                  </a:cubicBezTo>
                  <a:lnTo>
                    <a:pt x="416120" y="283934"/>
                  </a:lnTo>
                  <a:lnTo>
                    <a:pt x="415757" y="281940"/>
                  </a:lnTo>
                  <a:cubicBezTo>
                    <a:pt x="415757" y="126229"/>
                    <a:pt x="871204" y="0"/>
                    <a:pt x="1433027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1517141307">
                    <a:custGeom>
                      <a:avLst/>
                      <a:gdLst>
                        <a:gd name="connsiteX0" fmla="*/ 1433027 w 2884636"/>
                        <a:gd name="connsiteY0" fmla="*/ 0 h 2400300"/>
                        <a:gd name="connsiteX1" fmla="*/ 2445045 w 2884636"/>
                        <a:gd name="connsiteY1" fmla="*/ 253113 h 2400300"/>
                        <a:gd name="connsiteX2" fmla="*/ 2448909 w 2884636"/>
                        <a:gd name="connsiteY2" fmla="*/ 274320 h 2400300"/>
                        <a:gd name="connsiteX3" fmla="*/ 2452201 w 2884636"/>
                        <a:gd name="connsiteY3" fmla="*/ 274320 h 2400300"/>
                        <a:gd name="connsiteX4" fmla="*/ 2592022 w 2884636"/>
                        <a:gd name="connsiteY4" fmla="*/ 833603 h 2400300"/>
                        <a:gd name="connsiteX5" fmla="*/ 2744815 w 2884636"/>
                        <a:gd name="connsiteY5" fmla="*/ 1444777 h 2400300"/>
                        <a:gd name="connsiteX6" fmla="*/ 2884636 w 2884636"/>
                        <a:gd name="connsiteY6" fmla="*/ 2004060 h 2400300"/>
                        <a:gd name="connsiteX7" fmla="*/ 2133115 w 2884636"/>
                        <a:gd name="connsiteY7" fmla="*/ 2286000 h 2400300"/>
                        <a:gd name="connsiteX8" fmla="*/ 2041090 w 2884636"/>
                        <a:gd name="connsiteY8" fmla="*/ 2282516 h 2400300"/>
                        <a:gd name="connsiteX9" fmla="*/ 1963760 w 2884636"/>
                        <a:gd name="connsiteY9" fmla="*/ 2317722 h 2400300"/>
                        <a:gd name="connsiteX10" fmla="*/ 1433027 w 2884636"/>
                        <a:gd name="connsiteY10" fmla="*/ 2400300 h 2400300"/>
                        <a:gd name="connsiteX11" fmla="*/ 902294 w 2884636"/>
                        <a:gd name="connsiteY11" fmla="*/ 2317722 h 2400300"/>
                        <a:gd name="connsiteX12" fmla="*/ 825147 w 2884636"/>
                        <a:gd name="connsiteY12" fmla="*/ 2282599 h 2400300"/>
                        <a:gd name="connsiteX13" fmla="*/ 735321 w 2884636"/>
                        <a:gd name="connsiteY13" fmla="*/ 2286000 h 2400300"/>
                        <a:gd name="connsiteX14" fmla="*/ 0 w 2884636"/>
                        <a:gd name="connsiteY14" fmla="*/ 1947239 h 2400300"/>
                        <a:gd name="connsiteX15" fmla="*/ 134545 w 2884636"/>
                        <a:gd name="connsiteY15" fmla="*/ 1409437 h 2400300"/>
                        <a:gd name="connsiteX16" fmla="*/ 260769 w 2884636"/>
                        <a:gd name="connsiteY16" fmla="*/ 904901 h 2400300"/>
                        <a:gd name="connsiteX17" fmla="*/ 416120 w 2884636"/>
                        <a:gd name="connsiteY17" fmla="*/ 283934 h 2400300"/>
                        <a:gd name="connsiteX18" fmla="*/ 415757 w 2884636"/>
                        <a:gd name="connsiteY18" fmla="*/ 281940 h 2400300"/>
                        <a:gd name="connsiteX19" fmla="*/ 1433027 w 2884636"/>
                        <a:gd name="connsiteY19" fmla="*/ 0 h 24003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2884636" h="2400300" fill="none" extrusionOk="0">
                          <a:moveTo>
                            <a:pt x="1433027" y="0"/>
                          </a:moveTo>
                          <a:cubicBezTo>
                            <a:pt x="1957305" y="36586"/>
                            <a:pt x="2421702" y="107433"/>
                            <a:pt x="2445045" y="253113"/>
                          </a:cubicBezTo>
                          <a:cubicBezTo>
                            <a:pt x="2448499" y="261429"/>
                            <a:pt x="2447278" y="269737"/>
                            <a:pt x="2448909" y="274320"/>
                          </a:cubicBezTo>
                          <a:cubicBezTo>
                            <a:pt x="2450335" y="274157"/>
                            <a:pt x="2450657" y="274399"/>
                            <a:pt x="2452201" y="274320"/>
                          </a:cubicBezTo>
                          <a:cubicBezTo>
                            <a:pt x="2514911" y="378597"/>
                            <a:pt x="2502523" y="603785"/>
                            <a:pt x="2592022" y="833603"/>
                          </a:cubicBezTo>
                          <a:cubicBezTo>
                            <a:pt x="2681521" y="1063421"/>
                            <a:pt x="2639065" y="1164388"/>
                            <a:pt x="2744815" y="1444777"/>
                          </a:cubicBezTo>
                          <a:cubicBezTo>
                            <a:pt x="2850565" y="1725166"/>
                            <a:pt x="2759748" y="1749568"/>
                            <a:pt x="2884636" y="2004060"/>
                          </a:cubicBezTo>
                          <a:cubicBezTo>
                            <a:pt x="2826689" y="2306168"/>
                            <a:pt x="2274553" y="2242919"/>
                            <a:pt x="2133115" y="2286000"/>
                          </a:cubicBezTo>
                          <a:cubicBezTo>
                            <a:pt x="2099487" y="2288186"/>
                            <a:pt x="2062344" y="2274226"/>
                            <a:pt x="2041090" y="2282516"/>
                          </a:cubicBezTo>
                          <a:cubicBezTo>
                            <a:pt x="2018991" y="2293424"/>
                            <a:pt x="1979806" y="2307617"/>
                            <a:pt x="1963760" y="2317722"/>
                          </a:cubicBezTo>
                          <a:cubicBezTo>
                            <a:pt x="1796699" y="2323445"/>
                            <a:pt x="1643199" y="2388914"/>
                            <a:pt x="1433027" y="2400300"/>
                          </a:cubicBezTo>
                          <a:cubicBezTo>
                            <a:pt x="1203578" y="2427466"/>
                            <a:pt x="1040683" y="2354963"/>
                            <a:pt x="902294" y="2317722"/>
                          </a:cubicBezTo>
                          <a:cubicBezTo>
                            <a:pt x="869928" y="2310641"/>
                            <a:pt x="858480" y="2296213"/>
                            <a:pt x="825147" y="2282599"/>
                          </a:cubicBezTo>
                          <a:cubicBezTo>
                            <a:pt x="797337" y="2290116"/>
                            <a:pt x="758574" y="2281769"/>
                            <a:pt x="735321" y="2286000"/>
                          </a:cubicBezTo>
                          <a:cubicBezTo>
                            <a:pt x="590822" y="2298986"/>
                            <a:pt x="31712" y="2287134"/>
                            <a:pt x="0" y="1947239"/>
                          </a:cubicBezTo>
                          <a:cubicBezTo>
                            <a:pt x="7938" y="1798710"/>
                            <a:pt x="98235" y="1636179"/>
                            <a:pt x="134545" y="1409437"/>
                          </a:cubicBezTo>
                          <a:cubicBezTo>
                            <a:pt x="170856" y="1182695"/>
                            <a:pt x="270620" y="1056313"/>
                            <a:pt x="260769" y="904901"/>
                          </a:cubicBezTo>
                          <a:cubicBezTo>
                            <a:pt x="250918" y="753489"/>
                            <a:pt x="388690" y="596083"/>
                            <a:pt x="416120" y="283934"/>
                          </a:cubicBezTo>
                          <a:cubicBezTo>
                            <a:pt x="416014" y="283514"/>
                            <a:pt x="416019" y="282617"/>
                            <a:pt x="415757" y="281940"/>
                          </a:cubicBezTo>
                          <a:cubicBezTo>
                            <a:pt x="514798" y="77468"/>
                            <a:pt x="887323" y="7261"/>
                            <a:pt x="1433027" y="0"/>
                          </a:cubicBezTo>
                          <a:close/>
                        </a:path>
                        <a:path w="2884636" h="2400300" stroke="0" extrusionOk="0">
                          <a:moveTo>
                            <a:pt x="1433027" y="0"/>
                          </a:moveTo>
                          <a:cubicBezTo>
                            <a:pt x="1972347" y="-16943"/>
                            <a:pt x="2416329" y="93897"/>
                            <a:pt x="2445045" y="253113"/>
                          </a:cubicBezTo>
                          <a:cubicBezTo>
                            <a:pt x="2446077" y="258760"/>
                            <a:pt x="2445876" y="264457"/>
                            <a:pt x="2448909" y="274320"/>
                          </a:cubicBezTo>
                          <a:cubicBezTo>
                            <a:pt x="2450527" y="274159"/>
                            <a:pt x="2451386" y="274398"/>
                            <a:pt x="2452201" y="274320"/>
                          </a:cubicBezTo>
                          <a:cubicBezTo>
                            <a:pt x="2545447" y="386572"/>
                            <a:pt x="2500898" y="640828"/>
                            <a:pt x="2583373" y="799008"/>
                          </a:cubicBezTo>
                          <a:cubicBezTo>
                            <a:pt x="2665848" y="957188"/>
                            <a:pt x="2610891" y="1110037"/>
                            <a:pt x="2723194" y="1358290"/>
                          </a:cubicBezTo>
                          <a:cubicBezTo>
                            <a:pt x="2835497" y="1606543"/>
                            <a:pt x="2773326" y="1767676"/>
                            <a:pt x="2884636" y="2004060"/>
                          </a:cubicBezTo>
                          <a:cubicBezTo>
                            <a:pt x="2830676" y="2381898"/>
                            <a:pt x="2274232" y="2212009"/>
                            <a:pt x="2133115" y="2286000"/>
                          </a:cubicBezTo>
                          <a:cubicBezTo>
                            <a:pt x="2086867" y="2290777"/>
                            <a:pt x="2074151" y="2281749"/>
                            <a:pt x="2041090" y="2282516"/>
                          </a:cubicBezTo>
                          <a:cubicBezTo>
                            <a:pt x="2023663" y="2294659"/>
                            <a:pt x="1981899" y="2308989"/>
                            <a:pt x="1963760" y="2317722"/>
                          </a:cubicBezTo>
                          <a:cubicBezTo>
                            <a:pt x="1851217" y="2407111"/>
                            <a:pt x="1585744" y="2408597"/>
                            <a:pt x="1433027" y="2400300"/>
                          </a:cubicBezTo>
                          <a:cubicBezTo>
                            <a:pt x="1216680" y="2440959"/>
                            <a:pt x="1040268" y="2376012"/>
                            <a:pt x="902294" y="2317722"/>
                          </a:cubicBezTo>
                          <a:cubicBezTo>
                            <a:pt x="861577" y="2305010"/>
                            <a:pt x="859736" y="2287491"/>
                            <a:pt x="825147" y="2282599"/>
                          </a:cubicBezTo>
                          <a:cubicBezTo>
                            <a:pt x="791235" y="2293629"/>
                            <a:pt x="763846" y="2284882"/>
                            <a:pt x="735321" y="2286000"/>
                          </a:cubicBezTo>
                          <a:cubicBezTo>
                            <a:pt x="583371" y="2284603"/>
                            <a:pt x="32333" y="2259647"/>
                            <a:pt x="0" y="1947239"/>
                          </a:cubicBezTo>
                          <a:cubicBezTo>
                            <a:pt x="38520" y="1674136"/>
                            <a:pt x="138532" y="1638963"/>
                            <a:pt x="142868" y="1376171"/>
                          </a:cubicBezTo>
                          <a:cubicBezTo>
                            <a:pt x="147204" y="1113379"/>
                            <a:pt x="283695" y="932942"/>
                            <a:pt x="285736" y="805103"/>
                          </a:cubicBezTo>
                          <a:cubicBezTo>
                            <a:pt x="287777" y="677264"/>
                            <a:pt x="403138" y="413461"/>
                            <a:pt x="416120" y="283934"/>
                          </a:cubicBezTo>
                          <a:cubicBezTo>
                            <a:pt x="415830" y="283333"/>
                            <a:pt x="415932" y="282454"/>
                            <a:pt x="415757" y="281940"/>
                          </a:cubicBezTo>
                          <a:cubicBezTo>
                            <a:pt x="444161" y="135081"/>
                            <a:pt x="827405" y="75662"/>
                            <a:pt x="1433027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928E2741-3C1E-889A-E33A-C7EECF8E9768}"/>
                </a:ext>
              </a:extLst>
            </p:cNvPr>
            <p:cNvSpPr/>
            <p:nvPr/>
          </p:nvSpPr>
          <p:spPr>
            <a:xfrm>
              <a:off x="-5697617" y="2067560"/>
              <a:ext cx="2156578" cy="809111"/>
            </a:xfrm>
            <a:custGeom>
              <a:avLst/>
              <a:gdLst>
                <a:gd name="connsiteX0" fmla="*/ 1062411 w 2156578"/>
                <a:gd name="connsiteY0" fmla="*/ 0 h 809111"/>
                <a:gd name="connsiteX1" fmla="*/ 2074429 w 2156578"/>
                <a:gd name="connsiteY1" fmla="*/ 253113 h 809111"/>
                <a:gd name="connsiteX2" fmla="*/ 2078293 w 2156578"/>
                <a:gd name="connsiteY2" fmla="*/ 274320 h 809111"/>
                <a:gd name="connsiteX3" fmla="*/ 2081585 w 2156578"/>
                <a:gd name="connsiteY3" fmla="*/ 274320 h 809111"/>
                <a:gd name="connsiteX4" fmla="*/ 2156578 w 2156578"/>
                <a:gd name="connsiteY4" fmla="*/ 574290 h 809111"/>
                <a:gd name="connsiteX5" fmla="*/ 2133582 w 2156578"/>
                <a:gd name="connsiteY5" fmla="*/ 594145 h 809111"/>
                <a:gd name="connsiteX6" fmla="*/ 2098731 w 2156578"/>
                <a:gd name="connsiteY6" fmla="*/ 624841 h 809111"/>
                <a:gd name="connsiteX7" fmla="*/ 1965381 w 2156578"/>
                <a:gd name="connsiteY7" fmla="*/ 478791 h 809111"/>
                <a:gd name="connsiteX8" fmla="*/ 1876481 w 2156578"/>
                <a:gd name="connsiteY8" fmla="*/ 624841 h 809111"/>
                <a:gd name="connsiteX9" fmla="*/ 1685981 w 2156578"/>
                <a:gd name="connsiteY9" fmla="*/ 605791 h 809111"/>
                <a:gd name="connsiteX10" fmla="*/ 1451031 w 2156578"/>
                <a:gd name="connsiteY10" fmla="*/ 777241 h 809111"/>
                <a:gd name="connsiteX11" fmla="*/ 1076381 w 2156578"/>
                <a:gd name="connsiteY11" fmla="*/ 637541 h 809111"/>
                <a:gd name="connsiteX12" fmla="*/ 739831 w 2156578"/>
                <a:gd name="connsiteY12" fmla="*/ 808991 h 809111"/>
                <a:gd name="connsiteX13" fmla="*/ 447731 w 2156578"/>
                <a:gd name="connsiteY13" fmla="*/ 605791 h 809111"/>
                <a:gd name="connsiteX14" fmla="*/ 168331 w 2156578"/>
                <a:gd name="connsiteY14" fmla="*/ 656591 h 809111"/>
                <a:gd name="connsiteX15" fmla="*/ 19900 w 2156578"/>
                <a:gd name="connsiteY15" fmla="*/ 495460 h 809111"/>
                <a:gd name="connsiteX16" fmla="*/ 0 w 2156578"/>
                <a:gd name="connsiteY16" fmla="*/ 465951 h 809111"/>
                <a:gd name="connsiteX17" fmla="*/ 45504 w 2156578"/>
                <a:gd name="connsiteY17" fmla="*/ 283934 h 809111"/>
                <a:gd name="connsiteX18" fmla="*/ 45141 w 2156578"/>
                <a:gd name="connsiteY18" fmla="*/ 281940 h 809111"/>
                <a:gd name="connsiteX19" fmla="*/ 1062411 w 2156578"/>
                <a:gd name="connsiteY19" fmla="*/ 0 h 809111"/>
                <a:gd name="connsiteX0" fmla="*/ 1062411 w 2156578"/>
                <a:gd name="connsiteY0" fmla="*/ 0 h 809111"/>
                <a:gd name="connsiteX1" fmla="*/ 2074429 w 2156578"/>
                <a:gd name="connsiteY1" fmla="*/ 253113 h 809111"/>
                <a:gd name="connsiteX2" fmla="*/ 2078293 w 2156578"/>
                <a:gd name="connsiteY2" fmla="*/ 274320 h 809111"/>
                <a:gd name="connsiteX3" fmla="*/ 2081585 w 2156578"/>
                <a:gd name="connsiteY3" fmla="*/ 274320 h 809111"/>
                <a:gd name="connsiteX4" fmla="*/ 2156578 w 2156578"/>
                <a:gd name="connsiteY4" fmla="*/ 574290 h 809111"/>
                <a:gd name="connsiteX5" fmla="*/ 2133582 w 2156578"/>
                <a:gd name="connsiteY5" fmla="*/ 594145 h 809111"/>
                <a:gd name="connsiteX6" fmla="*/ 2098731 w 2156578"/>
                <a:gd name="connsiteY6" fmla="*/ 624841 h 809111"/>
                <a:gd name="connsiteX7" fmla="*/ 1997131 w 2156578"/>
                <a:gd name="connsiteY7" fmla="*/ 529591 h 809111"/>
                <a:gd name="connsiteX8" fmla="*/ 1876481 w 2156578"/>
                <a:gd name="connsiteY8" fmla="*/ 624841 h 809111"/>
                <a:gd name="connsiteX9" fmla="*/ 1685981 w 2156578"/>
                <a:gd name="connsiteY9" fmla="*/ 605791 h 809111"/>
                <a:gd name="connsiteX10" fmla="*/ 1451031 w 2156578"/>
                <a:gd name="connsiteY10" fmla="*/ 777241 h 809111"/>
                <a:gd name="connsiteX11" fmla="*/ 1076381 w 2156578"/>
                <a:gd name="connsiteY11" fmla="*/ 637541 h 809111"/>
                <a:gd name="connsiteX12" fmla="*/ 739831 w 2156578"/>
                <a:gd name="connsiteY12" fmla="*/ 808991 h 809111"/>
                <a:gd name="connsiteX13" fmla="*/ 447731 w 2156578"/>
                <a:gd name="connsiteY13" fmla="*/ 605791 h 809111"/>
                <a:gd name="connsiteX14" fmla="*/ 168331 w 2156578"/>
                <a:gd name="connsiteY14" fmla="*/ 656591 h 809111"/>
                <a:gd name="connsiteX15" fmla="*/ 19900 w 2156578"/>
                <a:gd name="connsiteY15" fmla="*/ 495460 h 809111"/>
                <a:gd name="connsiteX16" fmla="*/ 0 w 2156578"/>
                <a:gd name="connsiteY16" fmla="*/ 465951 h 809111"/>
                <a:gd name="connsiteX17" fmla="*/ 45504 w 2156578"/>
                <a:gd name="connsiteY17" fmla="*/ 283934 h 809111"/>
                <a:gd name="connsiteX18" fmla="*/ 45141 w 2156578"/>
                <a:gd name="connsiteY18" fmla="*/ 281940 h 809111"/>
                <a:gd name="connsiteX19" fmla="*/ 1062411 w 2156578"/>
                <a:gd name="connsiteY19" fmla="*/ 0 h 809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56578" h="809111">
                  <a:moveTo>
                    <a:pt x="1062411" y="0"/>
                  </a:moveTo>
                  <a:cubicBezTo>
                    <a:pt x="1589120" y="0"/>
                    <a:pt x="2022335" y="110943"/>
                    <a:pt x="2074429" y="253113"/>
                  </a:cubicBezTo>
                  <a:lnTo>
                    <a:pt x="2078293" y="274320"/>
                  </a:lnTo>
                  <a:lnTo>
                    <a:pt x="2081585" y="274320"/>
                  </a:lnTo>
                  <a:lnTo>
                    <a:pt x="2156578" y="574290"/>
                  </a:lnTo>
                  <a:lnTo>
                    <a:pt x="2133582" y="594145"/>
                  </a:lnTo>
                  <a:cubicBezTo>
                    <a:pt x="2118658" y="606816"/>
                    <a:pt x="2121473" y="635600"/>
                    <a:pt x="2098731" y="624841"/>
                  </a:cubicBezTo>
                  <a:cubicBezTo>
                    <a:pt x="2075989" y="614082"/>
                    <a:pt x="2034173" y="529591"/>
                    <a:pt x="1997131" y="529591"/>
                  </a:cubicBezTo>
                  <a:cubicBezTo>
                    <a:pt x="1960089" y="529591"/>
                    <a:pt x="1928339" y="612141"/>
                    <a:pt x="1876481" y="624841"/>
                  </a:cubicBezTo>
                  <a:cubicBezTo>
                    <a:pt x="1824623" y="637541"/>
                    <a:pt x="1756889" y="580391"/>
                    <a:pt x="1685981" y="605791"/>
                  </a:cubicBezTo>
                  <a:cubicBezTo>
                    <a:pt x="1615073" y="631191"/>
                    <a:pt x="1552631" y="771949"/>
                    <a:pt x="1451031" y="777241"/>
                  </a:cubicBezTo>
                  <a:cubicBezTo>
                    <a:pt x="1349431" y="782533"/>
                    <a:pt x="1194914" y="632249"/>
                    <a:pt x="1076381" y="637541"/>
                  </a:cubicBezTo>
                  <a:cubicBezTo>
                    <a:pt x="957848" y="642833"/>
                    <a:pt x="844606" y="814283"/>
                    <a:pt x="739831" y="808991"/>
                  </a:cubicBezTo>
                  <a:cubicBezTo>
                    <a:pt x="635056" y="803699"/>
                    <a:pt x="542981" y="631191"/>
                    <a:pt x="447731" y="605791"/>
                  </a:cubicBezTo>
                  <a:cubicBezTo>
                    <a:pt x="352481" y="580391"/>
                    <a:pt x="264639" y="711624"/>
                    <a:pt x="168331" y="656591"/>
                  </a:cubicBezTo>
                  <a:cubicBezTo>
                    <a:pt x="120177" y="629075"/>
                    <a:pt x="70171" y="567162"/>
                    <a:pt x="19900" y="495460"/>
                  </a:cubicBezTo>
                  <a:lnTo>
                    <a:pt x="0" y="465951"/>
                  </a:lnTo>
                  <a:lnTo>
                    <a:pt x="45504" y="283934"/>
                  </a:lnTo>
                  <a:lnTo>
                    <a:pt x="45141" y="281940"/>
                  </a:lnTo>
                  <a:cubicBezTo>
                    <a:pt x="45141" y="126229"/>
                    <a:pt x="500588" y="0"/>
                    <a:pt x="1062411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1969238230">
                    <a:custGeom>
                      <a:avLst/>
                      <a:gdLst>
                        <a:gd name="connsiteX0" fmla="*/ 1062411 w 2156578"/>
                        <a:gd name="connsiteY0" fmla="*/ 0 h 809111"/>
                        <a:gd name="connsiteX1" fmla="*/ 2074429 w 2156578"/>
                        <a:gd name="connsiteY1" fmla="*/ 253113 h 809111"/>
                        <a:gd name="connsiteX2" fmla="*/ 2078293 w 2156578"/>
                        <a:gd name="connsiteY2" fmla="*/ 274320 h 809111"/>
                        <a:gd name="connsiteX3" fmla="*/ 2081585 w 2156578"/>
                        <a:gd name="connsiteY3" fmla="*/ 274320 h 809111"/>
                        <a:gd name="connsiteX4" fmla="*/ 2156578 w 2156578"/>
                        <a:gd name="connsiteY4" fmla="*/ 574290 h 809111"/>
                        <a:gd name="connsiteX5" fmla="*/ 2133582 w 2156578"/>
                        <a:gd name="connsiteY5" fmla="*/ 594145 h 809111"/>
                        <a:gd name="connsiteX6" fmla="*/ 2098731 w 2156578"/>
                        <a:gd name="connsiteY6" fmla="*/ 624841 h 809111"/>
                        <a:gd name="connsiteX7" fmla="*/ 1997131 w 2156578"/>
                        <a:gd name="connsiteY7" fmla="*/ 529591 h 809111"/>
                        <a:gd name="connsiteX8" fmla="*/ 1876481 w 2156578"/>
                        <a:gd name="connsiteY8" fmla="*/ 624841 h 809111"/>
                        <a:gd name="connsiteX9" fmla="*/ 1685981 w 2156578"/>
                        <a:gd name="connsiteY9" fmla="*/ 605791 h 809111"/>
                        <a:gd name="connsiteX10" fmla="*/ 1451031 w 2156578"/>
                        <a:gd name="connsiteY10" fmla="*/ 777241 h 809111"/>
                        <a:gd name="connsiteX11" fmla="*/ 1076381 w 2156578"/>
                        <a:gd name="connsiteY11" fmla="*/ 637541 h 809111"/>
                        <a:gd name="connsiteX12" fmla="*/ 739831 w 2156578"/>
                        <a:gd name="connsiteY12" fmla="*/ 808991 h 809111"/>
                        <a:gd name="connsiteX13" fmla="*/ 447731 w 2156578"/>
                        <a:gd name="connsiteY13" fmla="*/ 605791 h 809111"/>
                        <a:gd name="connsiteX14" fmla="*/ 168331 w 2156578"/>
                        <a:gd name="connsiteY14" fmla="*/ 656591 h 809111"/>
                        <a:gd name="connsiteX15" fmla="*/ 19900 w 2156578"/>
                        <a:gd name="connsiteY15" fmla="*/ 495460 h 809111"/>
                        <a:gd name="connsiteX16" fmla="*/ 0 w 2156578"/>
                        <a:gd name="connsiteY16" fmla="*/ 465951 h 809111"/>
                        <a:gd name="connsiteX17" fmla="*/ 45504 w 2156578"/>
                        <a:gd name="connsiteY17" fmla="*/ 283934 h 809111"/>
                        <a:gd name="connsiteX18" fmla="*/ 45141 w 2156578"/>
                        <a:gd name="connsiteY18" fmla="*/ 281940 h 809111"/>
                        <a:gd name="connsiteX19" fmla="*/ 1062411 w 2156578"/>
                        <a:gd name="connsiteY19" fmla="*/ 0 h 80911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2156578" h="809111" fill="none" extrusionOk="0">
                          <a:moveTo>
                            <a:pt x="1062411" y="0"/>
                          </a:moveTo>
                          <a:cubicBezTo>
                            <a:pt x="1581717" y="18707"/>
                            <a:pt x="2018828" y="103055"/>
                            <a:pt x="2074429" y="253113"/>
                          </a:cubicBezTo>
                          <a:cubicBezTo>
                            <a:pt x="2078077" y="259806"/>
                            <a:pt x="2075976" y="264720"/>
                            <a:pt x="2078293" y="274320"/>
                          </a:cubicBezTo>
                          <a:cubicBezTo>
                            <a:pt x="2079241" y="274272"/>
                            <a:pt x="2080145" y="274398"/>
                            <a:pt x="2081585" y="274320"/>
                          </a:cubicBezTo>
                          <a:cubicBezTo>
                            <a:pt x="2127865" y="380411"/>
                            <a:pt x="2127493" y="505302"/>
                            <a:pt x="2156578" y="574290"/>
                          </a:cubicBezTo>
                          <a:cubicBezTo>
                            <a:pt x="2146529" y="584508"/>
                            <a:pt x="2141431" y="582887"/>
                            <a:pt x="2133582" y="594145"/>
                          </a:cubicBezTo>
                          <a:cubicBezTo>
                            <a:pt x="2122496" y="605926"/>
                            <a:pt x="2123363" y="634791"/>
                            <a:pt x="2098731" y="624841"/>
                          </a:cubicBezTo>
                          <a:cubicBezTo>
                            <a:pt x="2077262" y="607401"/>
                            <a:pt x="2035472" y="527277"/>
                            <a:pt x="1997131" y="529591"/>
                          </a:cubicBezTo>
                          <a:cubicBezTo>
                            <a:pt x="1965686" y="520523"/>
                            <a:pt x="1942837" y="617533"/>
                            <a:pt x="1876481" y="624841"/>
                          </a:cubicBezTo>
                          <a:cubicBezTo>
                            <a:pt x="1836292" y="650903"/>
                            <a:pt x="1760177" y="570772"/>
                            <a:pt x="1685981" y="605791"/>
                          </a:cubicBezTo>
                          <a:cubicBezTo>
                            <a:pt x="1616967" y="638163"/>
                            <a:pt x="1552939" y="778500"/>
                            <a:pt x="1451031" y="777241"/>
                          </a:cubicBezTo>
                          <a:cubicBezTo>
                            <a:pt x="1330255" y="769162"/>
                            <a:pt x="1209824" y="643971"/>
                            <a:pt x="1076381" y="637541"/>
                          </a:cubicBezTo>
                          <a:cubicBezTo>
                            <a:pt x="969247" y="650177"/>
                            <a:pt x="870827" y="831087"/>
                            <a:pt x="739831" y="808991"/>
                          </a:cubicBezTo>
                          <a:cubicBezTo>
                            <a:pt x="623985" y="824526"/>
                            <a:pt x="563679" y="640150"/>
                            <a:pt x="447731" y="605791"/>
                          </a:cubicBezTo>
                          <a:cubicBezTo>
                            <a:pt x="357530" y="580018"/>
                            <a:pt x="266147" y="704622"/>
                            <a:pt x="168331" y="656591"/>
                          </a:cubicBezTo>
                          <a:cubicBezTo>
                            <a:pt x="135679" y="628226"/>
                            <a:pt x="55591" y="556276"/>
                            <a:pt x="19900" y="495460"/>
                          </a:cubicBezTo>
                          <a:cubicBezTo>
                            <a:pt x="9880" y="480763"/>
                            <a:pt x="4606" y="472594"/>
                            <a:pt x="0" y="465951"/>
                          </a:cubicBezTo>
                          <a:cubicBezTo>
                            <a:pt x="7500" y="389161"/>
                            <a:pt x="30790" y="366883"/>
                            <a:pt x="45504" y="283934"/>
                          </a:cubicBezTo>
                          <a:cubicBezTo>
                            <a:pt x="45132" y="283015"/>
                            <a:pt x="45355" y="282437"/>
                            <a:pt x="45141" y="281940"/>
                          </a:cubicBezTo>
                          <a:cubicBezTo>
                            <a:pt x="18344" y="110502"/>
                            <a:pt x="564132" y="-11979"/>
                            <a:pt x="1062411" y="0"/>
                          </a:cubicBezTo>
                          <a:close/>
                        </a:path>
                        <a:path w="2156578" h="809111" stroke="0" extrusionOk="0">
                          <a:moveTo>
                            <a:pt x="1062411" y="0"/>
                          </a:moveTo>
                          <a:cubicBezTo>
                            <a:pt x="1562815" y="-2429"/>
                            <a:pt x="1997123" y="83411"/>
                            <a:pt x="2074429" y="253113"/>
                          </a:cubicBezTo>
                          <a:cubicBezTo>
                            <a:pt x="2075874" y="257840"/>
                            <a:pt x="2076397" y="263960"/>
                            <a:pt x="2078293" y="274320"/>
                          </a:cubicBezTo>
                          <a:cubicBezTo>
                            <a:pt x="2079100" y="274099"/>
                            <a:pt x="2080507" y="274521"/>
                            <a:pt x="2081585" y="274320"/>
                          </a:cubicBezTo>
                          <a:cubicBezTo>
                            <a:pt x="2117164" y="352244"/>
                            <a:pt x="2132055" y="481246"/>
                            <a:pt x="2156578" y="574290"/>
                          </a:cubicBezTo>
                          <a:cubicBezTo>
                            <a:pt x="2150895" y="582536"/>
                            <a:pt x="2142312" y="582473"/>
                            <a:pt x="2133582" y="594145"/>
                          </a:cubicBezTo>
                          <a:cubicBezTo>
                            <a:pt x="2125138" y="610322"/>
                            <a:pt x="2127470" y="633156"/>
                            <a:pt x="2098731" y="624841"/>
                          </a:cubicBezTo>
                          <a:cubicBezTo>
                            <a:pt x="2074400" y="613488"/>
                            <a:pt x="2035246" y="528475"/>
                            <a:pt x="1997131" y="529591"/>
                          </a:cubicBezTo>
                          <a:cubicBezTo>
                            <a:pt x="1956078" y="526328"/>
                            <a:pt x="1927516" y="622082"/>
                            <a:pt x="1876481" y="624841"/>
                          </a:cubicBezTo>
                          <a:cubicBezTo>
                            <a:pt x="1807853" y="622586"/>
                            <a:pt x="1744407" y="589126"/>
                            <a:pt x="1685981" y="605791"/>
                          </a:cubicBezTo>
                          <a:cubicBezTo>
                            <a:pt x="1608635" y="660243"/>
                            <a:pt x="1549266" y="749682"/>
                            <a:pt x="1451031" y="777241"/>
                          </a:cubicBezTo>
                          <a:cubicBezTo>
                            <a:pt x="1360781" y="785362"/>
                            <a:pt x="1205221" y="635700"/>
                            <a:pt x="1076381" y="637541"/>
                          </a:cubicBezTo>
                          <a:cubicBezTo>
                            <a:pt x="963952" y="640788"/>
                            <a:pt x="850333" y="789523"/>
                            <a:pt x="739831" y="808991"/>
                          </a:cubicBezTo>
                          <a:cubicBezTo>
                            <a:pt x="648760" y="791260"/>
                            <a:pt x="531491" y="651349"/>
                            <a:pt x="447731" y="605791"/>
                          </a:cubicBezTo>
                          <a:cubicBezTo>
                            <a:pt x="367797" y="605852"/>
                            <a:pt x="264093" y="720479"/>
                            <a:pt x="168331" y="656591"/>
                          </a:cubicBezTo>
                          <a:cubicBezTo>
                            <a:pt x="127422" y="626840"/>
                            <a:pt x="70038" y="577869"/>
                            <a:pt x="19900" y="495460"/>
                          </a:cubicBezTo>
                          <a:cubicBezTo>
                            <a:pt x="12159" y="487628"/>
                            <a:pt x="9250" y="474215"/>
                            <a:pt x="0" y="465951"/>
                          </a:cubicBezTo>
                          <a:cubicBezTo>
                            <a:pt x="-4623" y="402947"/>
                            <a:pt x="54131" y="341069"/>
                            <a:pt x="45504" y="283934"/>
                          </a:cubicBezTo>
                          <a:cubicBezTo>
                            <a:pt x="45288" y="283124"/>
                            <a:pt x="45388" y="282592"/>
                            <a:pt x="45141" y="281940"/>
                          </a:cubicBezTo>
                          <a:cubicBezTo>
                            <a:pt x="129538" y="28322"/>
                            <a:pt x="493232" y="19866"/>
                            <a:pt x="1062411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D9908E4F-2D68-2A30-0D82-B6A428D09031}"/>
                </a:ext>
              </a:extLst>
            </p:cNvPr>
            <p:cNvSpPr/>
            <p:nvPr/>
          </p:nvSpPr>
          <p:spPr>
            <a:xfrm>
              <a:off x="-5652476" y="2067560"/>
              <a:ext cx="2034540" cy="56388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19050" cap="rnd">
              <a:noFill/>
              <a:round/>
              <a:extLst>
                <a:ext uri="{C807C97D-BFC1-408E-A445-0C87EB9F89A2}">
                  <ask:lineSketchStyleProps xmlns:ask="http://schemas.microsoft.com/office/drawing/2018/sketchyshapes" sd="785812940">
                    <a:custGeom>
                      <a:avLst/>
                      <a:gdLst>
                        <a:gd name="connsiteX0" fmla="*/ 0 w 2034540"/>
                        <a:gd name="connsiteY0" fmla="*/ 281940 h 563880"/>
                        <a:gd name="connsiteX1" fmla="*/ 1017270 w 2034540"/>
                        <a:gd name="connsiteY1" fmla="*/ 0 h 563880"/>
                        <a:gd name="connsiteX2" fmla="*/ 2034540 w 2034540"/>
                        <a:gd name="connsiteY2" fmla="*/ 281940 h 563880"/>
                        <a:gd name="connsiteX3" fmla="*/ 1017270 w 2034540"/>
                        <a:gd name="connsiteY3" fmla="*/ 563880 h 563880"/>
                        <a:gd name="connsiteX4" fmla="*/ 0 w 2034540"/>
                        <a:gd name="connsiteY4" fmla="*/ 281940 h 5638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034540" h="563880" fill="none" extrusionOk="0">
                          <a:moveTo>
                            <a:pt x="0" y="281940"/>
                          </a:moveTo>
                          <a:cubicBezTo>
                            <a:pt x="29216" y="26373"/>
                            <a:pt x="446768" y="6725"/>
                            <a:pt x="1017270" y="0"/>
                          </a:cubicBezTo>
                          <a:cubicBezTo>
                            <a:pt x="1614015" y="24322"/>
                            <a:pt x="2026573" y="171101"/>
                            <a:pt x="2034540" y="281940"/>
                          </a:cubicBezTo>
                          <a:cubicBezTo>
                            <a:pt x="2106030" y="474746"/>
                            <a:pt x="1550040" y="468551"/>
                            <a:pt x="1017270" y="563880"/>
                          </a:cubicBezTo>
                          <a:cubicBezTo>
                            <a:pt x="446816" y="553743"/>
                            <a:pt x="-3430" y="415844"/>
                            <a:pt x="0" y="281940"/>
                          </a:cubicBezTo>
                          <a:close/>
                        </a:path>
                        <a:path w="2034540" h="563880" stroke="0" extrusionOk="0">
                          <a:moveTo>
                            <a:pt x="0" y="281940"/>
                          </a:moveTo>
                          <a:cubicBezTo>
                            <a:pt x="17181" y="139576"/>
                            <a:pt x="374015" y="-90420"/>
                            <a:pt x="1017270" y="0"/>
                          </a:cubicBezTo>
                          <a:cubicBezTo>
                            <a:pt x="1611076" y="2351"/>
                            <a:pt x="2065884" y="100559"/>
                            <a:pt x="2034540" y="281940"/>
                          </a:cubicBezTo>
                          <a:cubicBezTo>
                            <a:pt x="1961716" y="528915"/>
                            <a:pt x="1585203" y="585188"/>
                            <a:pt x="1017270" y="563880"/>
                          </a:cubicBezTo>
                          <a:cubicBezTo>
                            <a:pt x="456706" y="569486"/>
                            <a:pt x="10867" y="405625"/>
                            <a:pt x="0" y="28194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34082A30-FABE-C7BF-ECCC-C18DBBD71A3B}"/>
                </a:ext>
              </a:extLst>
            </p:cNvPr>
            <p:cNvCxnSpPr/>
            <p:nvPr/>
          </p:nvCxnSpPr>
          <p:spPr>
            <a:xfrm>
              <a:off x="-5697617" y="3981327"/>
              <a:ext cx="0" cy="1038284"/>
            </a:xfrm>
            <a:prstGeom prst="line">
              <a:avLst/>
            </a:prstGeom>
            <a:ln w="19050" cap="rnd">
              <a:noFill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9D2090B5-007C-2B79-FD6E-BB645DAA694B}"/>
                </a:ext>
              </a:extLst>
            </p:cNvPr>
            <p:cNvCxnSpPr/>
            <p:nvPr/>
          </p:nvCxnSpPr>
          <p:spPr>
            <a:xfrm>
              <a:off x="-5837317" y="4489327"/>
              <a:ext cx="0" cy="1038284"/>
            </a:xfrm>
            <a:prstGeom prst="line">
              <a:avLst/>
            </a:prstGeom>
            <a:ln w="19050" cap="rnd">
              <a:noFill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51E032B2-8EFF-A649-11C7-2AEE141B6612}"/>
                </a:ext>
              </a:extLst>
            </p:cNvPr>
            <p:cNvCxnSpPr/>
            <p:nvPr/>
          </p:nvCxnSpPr>
          <p:spPr>
            <a:xfrm>
              <a:off x="-5557917" y="4756027"/>
              <a:ext cx="0" cy="1038284"/>
            </a:xfrm>
            <a:prstGeom prst="line">
              <a:avLst/>
            </a:prstGeom>
            <a:ln w="19050" cap="rnd">
              <a:noFill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98E9C28F-87DE-B502-6AE7-0C23781CD154}"/>
                </a:ext>
              </a:extLst>
            </p:cNvPr>
            <p:cNvCxnSpPr/>
            <p:nvPr/>
          </p:nvCxnSpPr>
          <p:spPr>
            <a:xfrm>
              <a:off x="-3538617" y="3981327"/>
              <a:ext cx="0" cy="1038284"/>
            </a:xfrm>
            <a:prstGeom prst="line">
              <a:avLst/>
            </a:prstGeom>
            <a:ln w="19050" cap="rnd">
              <a:noFill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B615FEEA-325C-3F0F-BA91-9A49BEBFAD06}"/>
                </a:ext>
              </a:extLst>
            </p:cNvPr>
            <p:cNvCxnSpPr/>
            <p:nvPr/>
          </p:nvCxnSpPr>
          <p:spPr>
            <a:xfrm>
              <a:off x="-3678317" y="4489327"/>
              <a:ext cx="0" cy="1038284"/>
            </a:xfrm>
            <a:prstGeom prst="line">
              <a:avLst/>
            </a:prstGeom>
            <a:ln w="19050" cap="rnd">
              <a:noFill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F58DF91A-5FBE-5B82-5B35-F999EADC0902}"/>
                </a:ext>
              </a:extLst>
            </p:cNvPr>
            <p:cNvCxnSpPr/>
            <p:nvPr/>
          </p:nvCxnSpPr>
          <p:spPr>
            <a:xfrm>
              <a:off x="-3398917" y="4756027"/>
              <a:ext cx="0" cy="1038284"/>
            </a:xfrm>
            <a:prstGeom prst="line">
              <a:avLst/>
            </a:prstGeom>
            <a:ln w="19050" cap="rnd">
              <a:noFill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DD3DE0E5-2B74-D5F2-2A64-BF3F4562CDF4}"/>
                </a:ext>
              </a:extLst>
            </p:cNvPr>
            <p:cNvSpPr/>
            <p:nvPr/>
          </p:nvSpPr>
          <p:spPr>
            <a:xfrm>
              <a:off x="-4769527" y="3723351"/>
              <a:ext cx="300398" cy="592395"/>
            </a:xfrm>
            <a:prstGeom prst="ellipse">
              <a:avLst/>
            </a:prstGeom>
            <a:solidFill>
              <a:srgbClr val="C00000"/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4186331744">
                    <a:custGeom>
                      <a:avLst/>
                      <a:gdLst>
                        <a:gd name="connsiteX0" fmla="*/ 0 w 300398"/>
                        <a:gd name="connsiteY0" fmla="*/ 296198 h 592395"/>
                        <a:gd name="connsiteX1" fmla="*/ 150199 w 300398"/>
                        <a:gd name="connsiteY1" fmla="*/ 0 h 592395"/>
                        <a:gd name="connsiteX2" fmla="*/ 300398 w 300398"/>
                        <a:gd name="connsiteY2" fmla="*/ 296198 h 592395"/>
                        <a:gd name="connsiteX3" fmla="*/ 150199 w 300398"/>
                        <a:gd name="connsiteY3" fmla="*/ 592396 h 592395"/>
                        <a:gd name="connsiteX4" fmla="*/ 0 w 300398"/>
                        <a:gd name="connsiteY4" fmla="*/ 296198 h 5923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00398" h="592395" fill="none" extrusionOk="0">
                          <a:moveTo>
                            <a:pt x="0" y="296198"/>
                          </a:moveTo>
                          <a:cubicBezTo>
                            <a:pt x="3262" y="110062"/>
                            <a:pt x="71817" y="6713"/>
                            <a:pt x="150199" y="0"/>
                          </a:cubicBezTo>
                          <a:cubicBezTo>
                            <a:pt x="210889" y="6373"/>
                            <a:pt x="288982" y="139920"/>
                            <a:pt x="300398" y="296198"/>
                          </a:cubicBezTo>
                          <a:cubicBezTo>
                            <a:pt x="306445" y="439847"/>
                            <a:pt x="218456" y="589240"/>
                            <a:pt x="150199" y="592396"/>
                          </a:cubicBezTo>
                          <a:cubicBezTo>
                            <a:pt x="73779" y="590245"/>
                            <a:pt x="-1452" y="499967"/>
                            <a:pt x="0" y="296198"/>
                          </a:cubicBezTo>
                          <a:close/>
                        </a:path>
                        <a:path w="300398" h="592395" stroke="0" extrusionOk="0">
                          <a:moveTo>
                            <a:pt x="0" y="296198"/>
                          </a:moveTo>
                          <a:cubicBezTo>
                            <a:pt x="1157" y="136157"/>
                            <a:pt x="75982" y="17095"/>
                            <a:pt x="150199" y="0"/>
                          </a:cubicBezTo>
                          <a:cubicBezTo>
                            <a:pt x="239287" y="-30588"/>
                            <a:pt x="273228" y="136292"/>
                            <a:pt x="300398" y="296198"/>
                          </a:cubicBezTo>
                          <a:cubicBezTo>
                            <a:pt x="292481" y="456853"/>
                            <a:pt x="231371" y="599613"/>
                            <a:pt x="150199" y="592396"/>
                          </a:cubicBezTo>
                          <a:cubicBezTo>
                            <a:pt x="47244" y="583633"/>
                            <a:pt x="7828" y="462673"/>
                            <a:pt x="0" y="296198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F7DFB7A3-698A-C28F-D9BA-9E7F414CCDB7}"/>
                </a:ext>
              </a:extLst>
            </p:cNvPr>
            <p:cNvSpPr/>
            <p:nvPr/>
          </p:nvSpPr>
          <p:spPr>
            <a:xfrm>
              <a:off x="-4767741" y="4023129"/>
              <a:ext cx="296826" cy="318304"/>
            </a:xfrm>
            <a:custGeom>
              <a:avLst/>
              <a:gdLst>
                <a:gd name="connsiteX0" fmla="*/ 148413 w 296826"/>
                <a:gd name="connsiteY0" fmla="*/ 0 h 318304"/>
                <a:gd name="connsiteX1" fmla="*/ 266198 w 296826"/>
                <a:gd name="connsiteY1" fmla="*/ 23277 h 318304"/>
                <a:gd name="connsiteX2" fmla="*/ 296826 w 296826"/>
                <a:gd name="connsiteY2" fmla="*/ 39550 h 318304"/>
                <a:gd name="connsiteX3" fmla="*/ 286809 w 296826"/>
                <a:gd name="connsiteY3" fmla="*/ 137400 h 318304"/>
                <a:gd name="connsiteX4" fmla="*/ 148413 w 296826"/>
                <a:gd name="connsiteY4" fmla="*/ 318304 h 318304"/>
                <a:gd name="connsiteX5" fmla="*/ 10017 w 296826"/>
                <a:gd name="connsiteY5" fmla="*/ 137400 h 318304"/>
                <a:gd name="connsiteX6" fmla="*/ 0 w 296826"/>
                <a:gd name="connsiteY6" fmla="*/ 39550 h 318304"/>
                <a:gd name="connsiteX7" fmla="*/ 30628 w 296826"/>
                <a:gd name="connsiteY7" fmla="*/ 23277 h 318304"/>
                <a:gd name="connsiteX8" fmla="*/ 148413 w 296826"/>
                <a:gd name="connsiteY8" fmla="*/ 0 h 318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6826" h="318304">
                  <a:moveTo>
                    <a:pt x="148413" y="0"/>
                  </a:moveTo>
                  <a:cubicBezTo>
                    <a:pt x="190193" y="0"/>
                    <a:pt x="229995" y="8289"/>
                    <a:pt x="266198" y="23277"/>
                  </a:cubicBezTo>
                  <a:lnTo>
                    <a:pt x="296826" y="39550"/>
                  </a:lnTo>
                  <a:lnTo>
                    <a:pt x="286809" y="137400"/>
                  </a:lnTo>
                  <a:cubicBezTo>
                    <a:pt x="264007" y="243710"/>
                    <a:pt x="210628" y="318304"/>
                    <a:pt x="148413" y="318304"/>
                  </a:cubicBezTo>
                  <a:cubicBezTo>
                    <a:pt x="86198" y="318304"/>
                    <a:pt x="32819" y="243710"/>
                    <a:pt x="10017" y="137400"/>
                  </a:cubicBezTo>
                  <a:lnTo>
                    <a:pt x="0" y="39550"/>
                  </a:lnTo>
                  <a:lnTo>
                    <a:pt x="30628" y="23277"/>
                  </a:lnTo>
                  <a:cubicBezTo>
                    <a:pt x="66831" y="8289"/>
                    <a:pt x="106633" y="0"/>
                    <a:pt x="148413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2330105510">
                    <a:custGeom>
                      <a:avLst/>
                      <a:gdLst>
                        <a:gd name="connsiteX0" fmla="*/ 148413 w 296826"/>
                        <a:gd name="connsiteY0" fmla="*/ 0 h 318304"/>
                        <a:gd name="connsiteX1" fmla="*/ 266198 w 296826"/>
                        <a:gd name="connsiteY1" fmla="*/ 23277 h 318304"/>
                        <a:gd name="connsiteX2" fmla="*/ 296826 w 296826"/>
                        <a:gd name="connsiteY2" fmla="*/ 39550 h 318304"/>
                        <a:gd name="connsiteX3" fmla="*/ 286809 w 296826"/>
                        <a:gd name="connsiteY3" fmla="*/ 137400 h 318304"/>
                        <a:gd name="connsiteX4" fmla="*/ 148413 w 296826"/>
                        <a:gd name="connsiteY4" fmla="*/ 318304 h 318304"/>
                        <a:gd name="connsiteX5" fmla="*/ 10017 w 296826"/>
                        <a:gd name="connsiteY5" fmla="*/ 137400 h 318304"/>
                        <a:gd name="connsiteX6" fmla="*/ 0 w 296826"/>
                        <a:gd name="connsiteY6" fmla="*/ 39550 h 318304"/>
                        <a:gd name="connsiteX7" fmla="*/ 30628 w 296826"/>
                        <a:gd name="connsiteY7" fmla="*/ 23277 h 318304"/>
                        <a:gd name="connsiteX8" fmla="*/ 148413 w 296826"/>
                        <a:gd name="connsiteY8" fmla="*/ 0 h 3183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96826" h="318304" fill="none" extrusionOk="0">
                          <a:moveTo>
                            <a:pt x="148413" y="0"/>
                          </a:moveTo>
                          <a:cubicBezTo>
                            <a:pt x="184229" y="-5917"/>
                            <a:pt x="220506" y="9180"/>
                            <a:pt x="266198" y="23277"/>
                          </a:cubicBezTo>
                          <a:cubicBezTo>
                            <a:pt x="277831" y="28124"/>
                            <a:pt x="283409" y="34031"/>
                            <a:pt x="296826" y="39550"/>
                          </a:cubicBezTo>
                          <a:cubicBezTo>
                            <a:pt x="302308" y="68044"/>
                            <a:pt x="290689" y="88891"/>
                            <a:pt x="286809" y="137400"/>
                          </a:cubicBezTo>
                          <a:cubicBezTo>
                            <a:pt x="268730" y="247171"/>
                            <a:pt x="213506" y="317365"/>
                            <a:pt x="148413" y="318304"/>
                          </a:cubicBezTo>
                          <a:cubicBezTo>
                            <a:pt x="81770" y="341988"/>
                            <a:pt x="18386" y="262743"/>
                            <a:pt x="10017" y="137400"/>
                          </a:cubicBezTo>
                          <a:cubicBezTo>
                            <a:pt x="-2125" y="89308"/>
                            <a:pt x="6719" y="72361"/>
                            <a:pt x="0" y="39550"/>
                          </a:cubicBezTo>
                          <a:cubicBezTo>
                            <a:pt x="8422" y="34484"/>
                            <a:pt x="24415" y="29241"/>
                            <a:pt x="30628" y="23277"/>
                          </a:cubicBezTo>
                          <a:cubicBezTo>
                            <a:pt x="73772" y="7082"/>
                            <a:pt x="109440" y="-2077"/>
                            <a:pt x="148413" y="0"/>
                          </a:cubicBezTo>
                          <a:close/>
                        </a:path>
                        <a:path w="296826" h="318304" stroke="0" extrusionOk="0">
                          <a:moveTo>
                            <a:pt x="148413" y="0"/>
                          </a:moveTo>
                          <a:cubicBezTo>
                            <a:pt x="186775" y="1387"/>
                            <a:pt x="231047" y="5533"/>
                            <a:pt x="266198" y="23277"/>
                          </a:cubicBezTo>
                          <a:cubicBezTo>
                            <a:pt x="278668" y="27969"/>
                            <a:pt x="282041" y="36063"/>
                            <a:pt x="296826" y="39550"/>
                          </a:cubicBezTo>
                          <a:cubicBezTo>
                            <a:pt x="302559" y="73608"/>
                            <a:pt x="280378" y="96964"/>
                            <a:pt x="286809" y="137400"/>
                          </a:cubicBezTo>
                          <a:cubicBezTo>
                            <a:pt x="264037" y="236646"/>
                            <a:pt x="195433" y="313236"/>
                            <a:pt x="148413" y="318304"/>
                          </a:cubicBezTo>
                          <a:cubicBezTo>
                            <a:pt x="86440" y="314917"/>
                            <a:pt x="47309" y="246669"/>
                            <a:pt x="10017" y="137400"/>
                          </a:cubicBezTo>
                          <a:cubicBezTo>
                            <a:pt x="-1112" y="109732"/>
                            <a:pt x="7338" y="63804"/>
                            <a:pt x="0" y="39550"/>
                          </a:cubicBezTo>
                          <a:cubicBezTo>
                            <a:pt x="8103" y="34939"/>
                            <a:pt x="17156" y="31263"/>
                            <a:pt x="30628" y="23277"/>
                          </a:cubicBezTo>
                          <a:cubicBezTo>
                            <a:pt x="69427" y="7375"/>
                            <a:pt x="104319" y="-3104"/>
                            <a:pt x="148413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5637ADBE-E79E-5CD4-B46B-BBB6840B1C2D}"/>
                </a:ext>
              </a:extLst>
            </p:cNvPr>
            <p:cNvGrpSpPr/>
            <p:nvPr/>
          </p:nvGrpSpPr>
          <p:grpSpPr>
            <a:xfrm rot="20700000">
              <a:off x="-3303522" y="3191916"/>
              <a:ext cx="996327" cy="1183642"/>
              <a:chOff x="-670668" y="2939012"/>
              <a:chExt cx="996327" cy="1183642"/>
            </a:xfrm>
          </p:grpSpPr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0B1FAE1C-C455-2B65-57A6-6CBCB300BC22}"/>
                  </a:ext>
                </a:extLst>
              </p:cNvPr>
              <p:cNvSpPr/>
              <p:nvPr/>
            </p:nvSpPr>
            <p:spPr>
              <a:xfrm>
                <a:off x="-670668" y="2939012"/>
                <a:ext cx="996327" cy="1183642"/>
              </a:xfrm>
              <a:custGeom>
                <a:avLst/>
                <a:gdLst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  <a:gd name="connsiteX0" fmla="*/ 42130 w 1038457"/>
                  <a:gd name="connsiteY0" fmla="*/ 3193 h 1183642"/>
                  <a:gd name="connsiteX1" fmla="*/ 594925 w 1038457"/>
                  <a:gd name="connsiteY1" fmla="*/ 175952 h 1183642"/>
                  <a:gd name="connsiteX2" fmla="*/ 834268 w 1038457"/>
                  <a:gd name="connsiteY2" fmla="*/ 543616 h 1183642"/>
                  <a:gd name="connsiteX3" fmla="*/ 853449 w 1038457"/>
                  <a:gd name="connsiteY3" fmla="*/ 647839 h 1183642"/>
                  <a:gd name="connsiteX4" fmla="*/ 869751 w 1038457"/>
                  <a:gd name="connsiteY4" fmla="*/ 652899 h 1183642"/>
                  <a:gd name="connsiteX5" fmla="*/ 1038457 w 1038457"/>
                  <a:gd name="connsiteY5" fmla="*/ 907417 h 1183642"/>
                  <a:gd name="connsiteX6" fmla="*/ 762232 w 1038457"/>
                  <a:gd name="connsiteY6" fmla="*/ 1183642 h 1183642"/>
                  <a:gd name="connsiteX7" fmla="*/ 507714 w 1038457"/>
                  <a:gd name="connsiteY7" fmla="*/ 1014937 h 1183642"/>
                  <a:gd name="connsiteX8" fmla="*/ 498955 w 1038457"/>
                  <a:gd name="connsiteY8" fmla="*/ 986720 h 1183642"/>
                  <a:gd name="connsiteX9" fmla="*/ 484382 w 1038457"/>
                  <a:gd name="connsiteY9" fmla="*/ 989342 h 1183642"/>
                  <a:gd name="connsiteX10" fmla="*/ 438382 w 1038457"/>
                  <a:gd name="connsiteY10" fmla="*/ 976325 h 1183642"/>
                  <a:gd name="connsiteX11" fmla="*/ 409884 w 1038457"/>
                  <a:gd name="connsiteY11" fmla="*/ 787561 h 1183642"/>
                  <a:gd name="connsiteX12" fmla="*/ 541608 w 1038457"/>
                  <a:gd name="connsiteY12" fmla="*/ 704843 h 1183642"/>
                  <a:gd name="connsiteX13" fmla="*/ 566995 w 1038457"/>
                  <a:gd name="connsiteY13" fmla="*/ 712027 h 1183642"/>
                  <a:gd name="connsiteX14" fmla="*/ 587830 w 1038457"/>
                  <a:gd name="connsiteY14" fmla="*/ 694837 h 1183642"/>
                  <a:gd name="connsiteX15" fmla="*/ 573846 w 1038457"/>
                  <a:gd name="connsiteY15" fmla="*/ 618856 h 1183642"/>
                  <a:gd name="connsiteX16" fmla="*/ 420724 w 1038457"/>
                  <a:gd name="connsiteY16" fmla="*/ 383639 h 1183642"/>
                  <a:gd name="connsiteX17" fmla="*/ 67068 w 1038457"/>
                  <a:gd name="connsiteY17" fmla="*/ 273115 h 1183642"/>
                  <a:gd name="connsiteX18" fmla="*/ 231 w 1038457"/>
                  <a:gd name="connsiteY18" fmla="*/ 120017 h 1183642"/>
                  <a:gd name="connsiteX19" fmla="*/ 42130 w 1038457"/>
                  <a:gd name="connsiteY19" fmla="*/ 3193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19" fmla="*/ 91671 w 1038457"/>
                  <a:gd name="connsiteY19" fmla="*/ 211457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96327" h="1183642">
                    <a:moveTo>
                      <a:pt x="0" y="3193"/>
                    </a:moveTo>
                    <a:cubicBezTo>
                      <a:pt x="199934" y="-15279"/>
                      <a:pt x="398959" y="46920"/>
                      <a:pt x="552795" y="175952"/>
                    </a:cubicBezTo>
                    <a:cubicBezTo>
                      <a:pt x="668172" y="272726"/>
                      <a:pt x="750953" y="401074"/>
                      <a:pt x="792138" y="543616"/>
                    </a:cubicBezTo>
                    <a:lnTo>
                      <a:pt x="811319" y="647839"/>
                    </a:lnTo>
                    <a:lnTo>
                      <a:pt x="827621" y="652899"/>
                    </a:lnTo>
                    <a:cubicBezTo>
                      <a:pt x="926763" y="694833"/>
                      <a:pt x="996327" y="793001"/>
                      <a:pt x="996327" y="907417"/>
                    </a:cubicBezTo>
                    <a:cubicBezTo>
                      <a:pt x="996327" y="1059972"/>
                      <a:pt x="872657" y="1183642"/>
                      <a:pt x="720102" y="1183642"/>
                    </a:cubicBezTo>
                    <a:cubicBezTo>
                      <a:pt x="605686" y="1183642"/>
                      <a:pt x="507517" y="1114078"/>
                      <a:pt x="465584" y="1014937"/>
                    </a:cubicBezTo>
                    <a:lnTo>
                      <a:pt x="456825" y="986720"/>
                    </a:lnTo>
                    <a:lnTo>
                      <a:pt x="442252" y="989342"/>
                    </a:lnTo>
                    <a:cubicBezTo>
                      <a:pt x="426140" y="988759"/>
                      <a:pt x="410489" y="984545"/>
                      <a:pt x="396252" y="976325"/>
                    </a:cubicBezTo>
                    <a:cubicBezTo>
                      <a:pt x="339305" y="943447"/>
                      <a:pt x="326546" y="858934"/>
                      <a:pt x="367754" y="787561"/>
                    </a:cubicBezTo>
                    <a:cubicBezTo>
                      <a:pt x="398659" y="734031"/>
                      <a:pt x="451143" y="703095"/>
                      <a:pt x="499478" y="704843"/>
                    </a:cubicBezTo>
                    <a:lnTo>
                      <a:pt x="524865" y="712027"/>
                    </a:lnTo>
                    <a:lnTo>
                      <a:pt x="545700" y="694837"/>
                    </a:lnTo>
                    <a:lnTo>
                      <a:pt x="531716" y="618856"/>
                    </a:lnTo>
                    <a:cubicBezTo>
                      <a:pt x="505367" y="527663"/>
                      <a:pt x="452408" y="445552"/>
                      <a:pt x="378594" y="383639"/>
                    </a:cubicBezTo>
                    <a:cubicBezTo>
                      <a:pt x="280176" y="301089"/>
                      <a:pt x="152848" y="261297"/>
                      <a:pt x="24938" y="273115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3546517701">
                      <a:custGeom>
                        <a:avLst/>
                        <a:gdLst>
                          <a:gd name="connsiteX0" fmla="*/ 0 w 996327"/>
                          <a:gd name="connsiteY0" fmla="*/ 3193 h 1183642"/>
                          <a:gd name="connsiteX1" fmla="*/ 552795 w 996327"/>
                          <a:gd name="connsiteY1" fmla="*/ 175952 h 1183642"/>
                          <a:gd name="connsiteX2" fmla="*/ 792138 w 996327"/>
                          <a:gd name="connsiteY2" fmla="*/ 543616 h 1183642"/>
                          <a:gd name="connsiteX3" fmla="*/ 811319 w 996327"/>
                          <a:gd name="connsiteY3" fmla="*/ 647839 h 1183642"/>
                          <a:gd name="connsiteX4" fmla="*/ 827621 w 996327"/>
                          <a:gd name="connsiteY4" fmla="*/ 652899 h 1183642"/>
                          <a:gd name="connsiteX5" fmla="*/ 996327 w 996327"/>
                          <a:gd name="connsiteY5" fmla="*/ 907417 h 1183642"/>
                          <a:gd name="connsiteX6" fmla="*/ 720102 w 996327"/>
                          <a:gd name="connsiteY6" fmla="*/ 1183642 h 1183642"/>
                          <a:gd name="connsiteX7" fmla="*/ 465584 w 996327"/>
                          <a:gd name="connsiteY7" fmla="*/ 1014937 h 1183642"/>
                          <a:gd name="connsiteX8" fmla="*/ 456825 w 996327"/>
                          <a:gd name="connsiteY8" fmla="*/ 986720 h 1183642"/>
                          <a:gd name="connsiteX9" fmla="*/ 442252 w 996327"/>
                          <a:gd name="connsiteY9" fmla="*/ 989342 h 1183642"/>
                          <a:gd name="connsiteX10" fmla="*/ 396252 w 996327"/>
                          <a:gd name="connsiteY10" fmla="*/ 976325 h 1183642"/>
                          <a:gd name="connsiteX11" fmla="*/ 367754 w 996327"/>
                          <a:gd name="connsiteY11" fmla="*/ 787561 h 1183642"/>
                          <a:gd name="connsiteX12" fmla="*/ 499478 w 996327"/>
                          <a:gd name="connsiteY12" fmla="*/ 704843 h 1183642"/>
                          <a:gd name="connsiteX13" fmla="*/ 524865 w 996327"/>
                          <a:gd name="connsiteY13" fmla="*/ 712027 h 1183642"/>
                          <a:gd name="connsiteX14" fmla="*/ 545700 w 996327"/>
                          <a:gd name="connsiteY14" fmla="*/ 694837 h 1183642"/>
                          <a:gd name="connsiteX15" fmla="*/ 531716 w 996327"/>
                          <a:gd name="connsiteY15" fmla="*/ 618856 h 1183642"/>
                          <a:gd name="connsiteX16" fmla="*/ 378594 w 996327"/>
                          <a:gd name="connsiteY16" fmla="*/ 383639 h 1183642"/>
                          <a:gd name="connsiteX17" fmla="*/ 24938 w 996327"/>
                          <a:gd name="connsiteY17" fmla="*/ 273115 h 118364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996327" h="1183642" fill="none" extrusionOk="0">
                            <a:moveTo>
                              <a:pt x="0" y="3193"/>
                            </a:moveTo>
                            <a:cubicBezTo>
                              <a:pt x="208880" y="-16455"/>
                              <a:pt x="371613" y="69606"/>
                              <a:pt x="552795" y="175952"/>
                            </a:cubicBezTo>
                            <a:cubicBezTo>
                              <a:pt x="655819" y="292349"/>
                              <a:pt x="767196" y="370239"/>
                              <a:pt x="792138" y="543616"/>
                            </a:cubicBezTo>
                            <a:cubicBezTo>
                              <a:pt x="803572" y="583070"/>
                              <a:pt x="799215" y="627658"/>
                              <a:pt x="811319" y="647839"/>
                            </a:cubicBezTo>
                            <a:cubicBezTo>
                              <a:pt x="815338" y="647354"/>
                              <a:pt x="822015" y="653233"/>
                              <a:pt x="827621" y="652899"/>
                            </a:cubicBezTo>
                            <a:cubicBezTo>
                              <a:pt x="937974" y="680791"/>
                              <a:pt x="992318" y="791072"/>
                              <a:pt x="996327" y="907417"/>
                            </a:cubicBezTo>
                            <a:cubicBezTo>
                              <a:pt x="1003652" y="1048933"/>
                              <a:pt x="832336" y="1184007"/>
                              <a:pt x="720102" y="1183642"/>
                            </a:cubicBezTo>
                            <a:cubicBezTo>
                              <a:pt x="582235" y="1200966"/>
                              <a:pt x="512611" y="1113512"/>
                              <a:pt x="465584" y="1014937"/>
                            </a:cubicBezTo>
                            <a:cubicBezTo>
                              <a:pt x="461327" y="1004999"/>
                              <a:pt x="463389" y="998914"/>
                              <a:pt x="456825" y="986720"/>
                            </a:cubicBezTo>
                            <a:cubicBezTo>
                              <a:pt x="453930" y="988627"/>
                              <a:pt x="446135" y="987655"/>
                              <a:pt x="442252" y="989342"/>
                            </a:cubicBezTo>
                            <a:cubicBezTo>
                              <a:pt x="426024" y="989782"/>
                              <a:pt x="413927" y="981397"/>
                              <a:pt x="396252" y="976325"/>
                            </a:cubicBezTo>
                            <a:cubicBezTo>
                              <a:pt x="349744" y="937267"/>
                              <a:pt x="330739" y="870205"/>
                              <a:pt x="367754" y="787561"/>
                            </a:cubicBezTo>
                            <a:cubicBezTo>
                              <a:pt x="391350" y="740587"/>
                              <a:pt x="437332" y="700240"/>
                              <a:pt x="499478" y="704843"/>
                            </a:cubicBezTo>
                            <a:cubicBezTo>
                              <a:pt x="510313" y="704810"/>
                              <a:pt x="515417" y="711469"/>
                              <a:pt x="524865" y="712027"/>
                            </a:cubicBezTo>
                            <a:cubicBezTo>
                              <a:pt x="533434" y="704229"/>
                              <a:pt x="537970" y="703100"/>
                              <a:pt x="545700" y="694837"/>
                            </a:cubicBezTo>
                            <a:cubicBezTo>
                              <a:pt x="532493" y="658237"/>
                              <a:pt x="544986" y="655208"/>
                              <a:pt x="531716" y="618856"/>
                            </a:cubicBezTo>
                            <a:cubicBezTo>
                              <a:pt x="502717" y="530910"/>
                              <a:pt x="432812" y="437492"/>
                              <a:pt x="378594" y="383639"/>
                            </a:cubicBezTo>
                            <a:cubicBezTo>
                              <a:pt x="270405" y="291631"/>
                              <a:pt x="132522" y="268859"/>
                              <a:pt x="24938" y="273115"/>
                            </a:cubicBezTo>
                          </a:path>
                          <a:path w="996327" h="1183642" stroke="0" extrusionOk="0">
                            <a:moveTo>
                              <a:pt x="0" y="3193"/>
                            </a:moveTo>
                            <a:cubicBezTo>
                              <a:pt x="206547" y="-25348"/>
                              <a:pt x="385148" y="21422"/>
                              <a:pt x="552795" y="175952"/>
                            </a:cubicBezTo>
                            <a:cubicBezTo>
                              <a:pt x="666187" y="288397"/>
                              <a:pt x="747624" y="412111"/>
                              <a:pt x="792138" y="543616"/>
                            </a:cubicBezTo>
                            <a:cubicBezTo>
                              <a:pt x="805000" y="589803"/>
                              <a:pt x="801627" y="596834"/>
                              <a:pt x="811319" y="647839"/>
                            </a:cubicBezTo>
                            <a:cubicBezTo>
                              <a:pt x="817564" y="648547"/>
                              <a:pt x="822912" y="652877"/>
                              <a:pt x="827621" y="652899"/>
                            </a:cubicBezTo>
                            <a:cubicBezTo>
                              <a:pt x="923471" y="689902"/>
                              <a:pt x="1003285" y="792306"/>
                              <a:pt x="996327" y="907417"/>
                            </a:cubicBezTo>
                            <a:cubicBezTo>
                              <a:pt x="998506" y="1068211"/>
                              <a:pt x="866909" y="1215275"/>
                              <a:pt x="720102" y="1183642"/>
                            </a:cubicBezTo>
                            <a:cubicBezTo>
                              <a:pt x="600461" y="1184064"/>
                              <a:pt x="507272" y="1110975"/>
                              <a:pt x="465584" y="1014937"/>
                            </a:cubicBezTo>
                            <a:cubicBezTo>
                              <a:pt x="460564" y="1008453"/>
                              <a:pt x="460555" y="995469"/>
                              <a:pt x="456825" y="986720"/>
                            </a:cubicBezTo>
                            <a:cubicBezTo>
                              <a:pt x="450720" y="988643"/>
                              <a:pt x="446301" y="986945"/>
                              <a:pt x="442252" y="989342"/>
                            </a:cubicBezTo>
                            <a:cubicBezTo>
                              <a:pt x="426438" y="989369"/>
                              <a:pt x="409727" y="980724"/>
                              <a:pt x="396252" y="976325"/>
                            </a:cubicBezTo>
                            <a:cubicBezTo>
                              <a:pt x="325520" y="924489"/>
                              <a:pt x="319638" y="867978"/>
                              <a:pt x="367754" y="787561"/>
                            </a:cubicBezTo>
                            <a:cubicBezTo>
                              <a:pt x="402599" y="735943"/>
                              <a:pt x="449279" y="712231"/>
                              <a:pt x="499478" y="704843"/>
                            </a:cubicBezTo>
                            <a:cubicBezTo>
                              <a:pt x="506885" y="706339"/>
                              <a:pt x="513074" y="711116"/>
                              <a:pt x="524865" y="712027"/>
                            </a:cubicBezTo>
                            <a:cubicBezTo>
                              <a:pt x="528935" y="705121"/>
                              <a:pt x="537651" y="703429"/>
                              <a:pt x="545700" y="694837"/>
                            </a:cubicBezTo>
                            <a:cubicBezTo>
                              <a:pt x="535492" y="674587"/>
                              <a:pt x="542937" y="655574"/>
                              <a:pt x="531716" y="618856"/>
                            </a:cubicBezTo>
                            <a:cubicBezTo>
                              <a:pt x="516873" y="537739"/>
                              <a:pt x="448714" y="427676"/>
                              <a:pt x="378594" y="383639"/>
                            </a:cubicBezTo>
                            <a:cubicBezTo>
                              <a:pt x="299164" y="277656"/>
                              <a:pt x="130497" y="271674"/>
                              <a:pt x="24938" y="273115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8266640F-0F22-6934-DF57-6DDD8C6B21B2}"/>
                  </a:ext>
                </a:extLst>
              </p:cNvPr>
              <p:cNvSpPr/>
              <p:nvPr/>
            </p:nvSpPr>
            <p:spPr>
              <a:xfrm>
                <a:off x="-214885" y="3869448"/>
                <a:ext cx="71438" cy="54769"/>
              </a:xfrm>
              <a:custGeom>
                <a:avLst/>
                <a:gdLst>
                  <a:gd name="connsiteX0" fmla="*/ 0 w 92869"/>
                  <a:gd name="connsiteY0" fmla="*/ 73819 h 73819"/>
                  <a:gd name="connsiteX1" fmla="*/ 45244 w 92869"/>
                  <a:gd name="connsiteY1" fmla="*/ 9525 h 73819"/>
                  <a:gd name="connsiteX2" fmla="*/ 92869 w 92869"/>
                  <a:gd name="connsiteY2" fmla="*/ 0 h 73819"/>
                  <a:gd name="connsiteX0" fmla="*/ 0 w 92869"/>
                  <a:gd name="connsiteY0" fmla="*/ 75387 h 75387"/>
                  <a:gd name="connsiteX1" fmla="*/ 45244 w 92869"/>
                  <a:gd name="connsiteY1" fmla="*/ 11093 h 75387"/>
                  <a:gd name="connsiteX2" fmla="*/ 92869 w 92869"/>
                  <a:gd name="connsiteY2" fmla="*/ 1568 h 75387"/>
                  <a:gd name="connsiteX0" fmla="*/ 0 w 92869"/>
                  <a:gd name="connsiteY0" fmla="*/ 73819 h 73819"/>
                  <a:gd name="connsiteX1" fmla="*/ 40482 w 92869"/>
                  <a:gd name="connsiteY1" fmla="*/ 19050 h 73819"/>
                  <a:gd name="connsiteX2" fmla="*/ 92869 w 92869"/>
                  <a:gd name="connsiteY2" fmla="*/ 0 h 73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69" h="73819">
                    <a:moveTo>
                      <a:pt x="0" y="73819"/>
                    </a:moveTo>
                    <a:cubicBezTo>
                      <a:pt x="15081" y="52388"/>
                      <a:pt x="19844" y="38894"/>
                      <a:pt x="40482" y="19050"/>
                    </a:cubicBezTo>
                    <a:cubicBezTo>
                      <a:pt x="61120" y="-794"/>
                      <a:pt x="76994" y="3175"/>
                      <a:pt x="92869" y="0"/>
                    </a:cubicBezTo>
                  </a:path>
                </a:pathLst>
              </a:custGeom>
              <a:noFill/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4232270075">
                      <a:custGeom>
                        <a:avLst/>
                        <a:gdLst>
                          <a:gd name="connsiteX0" fmla="*/ 0 w 71438"/>
                          <a:gd name="connsiteY0" fmla="*/ 54769 h 54769"/>
                          <a:gd name="connsiteX1" fmla="*/ 31140 w 71438"/>
                          <a:gd name="connsiteY1" fmla="*/ 14133 h 54769"/>
                          <a:gd name="connsiteX2" fmla="*/ 71438 w 71438"/>
                          <a:gd name="connsiteY2" fmla="*/ 0 h 547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71438" h="54769" extrusionOk="0">
                            <a:moveTo>
                              <a:pt x="0" y="54769"/>
                            </a:moveTo>
                            <a:cubicBezTo>
                              <a:pt x="11695" y="39079"/>
                              <a:pt x="13198" y="28419"/>
                              <a:pt x="31140" y="14133"/>
                            </a:cubicBezTo>
                            <a:cubicBezTo>
                              <a:pt x="44306" y="835"/>
                              <a:pt x="59473" y="5833"/>
                              <a:pt x="71438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AE22B07D-871E-A868-1E10-22637FF025F5}"/>
                </a:ext>
              </a:extLst>
            </p:cNvPr>
            <p:cNvGrpSpPr/>
            <p:nvPr/>
          </p:nvGrpSpPr>
          <p:grpSpPr>
            <a:xfrm rot="900000" flipH="1">
              <a:off x="-6954516" y="3191915"/>
              <a:ext cx="996327" cy="1183642"/>
              <a:chOff x="-670668" y="2939012"/>
              <a:chExt cx="996327" cy="1183642"/>
            </a:xfrm>
          </p:grpSpPr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1595B242-BB3F-DF30-B74E-117073787CB0}"/>
                  </a:ext>
                </a:extLst>
              </p:cNvPr>
              <p:cNvSpPr/>
              <p:nvPr/>
            </p:nvSpPr>
            <p:spPr>
              <a:xfrm>
                <a:off x="-670668" y="2939012"/>
                <a:ext cx="996327" cy="1183642"/>
              </a:xfrm>
              <a:custGeom>
                <a:avLst/>
                <a:gdLst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  <a:gd name="connsiteX0" fmla="*/ 42130 w 1038457"/>
                  <a:gd name="connsiteY0" fmla="*/ 3193 h 1183642"/>
                  <a:gd name="connsiteX1" fmla="*/ 594925 w 1038457"/>
                  <a:gd name="connsiteY1" fmla="*/ 175952 h 1183642"/>
                  <a:gd name="connsiteX2" fmla="*/ 834268 w 1038457"/>
                  <a:gd name="connsiteY2" fmla="*/ 543616 h 1183642"/>
                  <a:gd name="connsiteX3" fmla="*/ 853449 w 1038457"/>
                  <a:gd name="connsiteY3" fmla="*/ 647839 h 1183642"/>
                  <a:gd name="connsiteX4" fmla="*/ 869751 w 1038457"/>
                  <a:gd name="connsiteY4" fmla="*/ 652899 h 1183642"/>
                  <a:gd name="connsiteX5" fmla="*/ 1038457 w 1038457"/>
                  <a:gd name="connsiteY5" fmla="*/ 907417 h 1183642"/>
                  <a:gd name="connsiteX6" fmla="*/ 762232 w 1038457"/>
                  <a:gd name="connsiteY6" fmla="*/ 1183642 h 1183642"/>
                  <a:gd name="connsiteX7" fmla="*/ 507714 w 1038457"/>
                  <a:gd name="connsiteY7" fmla="*/ 1014937 h 1183642"/>
                  <a:gd name="connsiteX8" fmla="*/ 498955 w 1038457"/>
                  <a:gd name="connsiteY8" fmla="*/ 986720 h 1183642"/>
                  <a:gd name="connsiteX9" fmla="*/ 484382 w 1038457"/>
                  <a:gd name="connsiteY9" fmla="*/ 989342 h 1183642"/>
                  <a:gd name="connsiteX10" fmla="*/ 438382 w 1038457"/>
                  <a:gd name="connsiteY10" fmla="*/ 976325 h 1183642"/>
                  <a:gd name="connsiteX11" fmla="*/ 409884 w 1038457"/>
                  <a:gd name="connsiteY11" fmla="*/ 787561 h 1183642"/>
                  <a:gd name="connsiteX12" fmla="*/ 541608 w 1038457"/>
                  <a:gd name="connsiteY12" fmla="*/ 704843 h 1183642"/>
                  <a:gd name="connsiteX13" fmla="*/ 566995 w 1038457"/>
                  <a:gd name="connsiteY13" fmla="*/ 712027 h 1183642"/>
                  <a:gd name="connsiteX14" fmla="*/ 587830 w 1038457"/>
                  <a:gd name="connsiteY14" fmla="*/ 694837 h 1183642"/>
                  <a:gd name="connsiteX15" fmla="*/ 573846 w 1038457"/>
                  <a:gd name="connsiteY15" fmla="*/ 618856 h 1183642"/>
                  <a:gd name="connsiteX16" fmla="*/ 420724 w 1038457"/>
                  <a:gd name="connsiteY16" fmla="*/ 383639 h 1183642"/>
                  <a:gd name="connsiteX17" fmla="*/ 67068 w 1038457"/>
                  <a:gd name="connsiteY17" fmla="*/ 273115 h 1183642"/>
                  <a:gd name="connsiteX18" fmla="*/ 231 w 1038457"/>
                  <a:gd name="connsiteY18" fmla="*/ 120017 h 1183642"/>
                  <a:gd name="connsiteX19" fmla="*/ 42130 w 1038457"/>
                  <a:gd name="connsiteY19" fmla="*/ 3193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19" fmla="*/ 91671 w 1038457"/>
                  <a:gd name="connsiteY19" fmla="*/ 211457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96327" h="1183642">
                    <a:moveTo>
                      <a:pt x="0" y="3193"/>
                    </a:moveTo>
                    <a:cubicBezTo>
                      <a:pt x="199934" y="-15279"/>
                      <a:pt x="398959" y="46920"/>
                      <a:pt x="552795" y="175952"/>
                    </a:cubicBezTo>
                    <a:cubicBezTo>
                      <a:pt x="668172" y="272726"/>
                      <a:pt x="750953" y="401074"/>
                      <a:pt x="792138" y="543616"/>
                    </a:cubicBezTo>
                    <a:lnTo>
                      <a:pt x="811319" y="647839"/>
                    </a:lnTo>
                    <a:lnTo>
                      <a:pt x="827621" y="652899"/>
                    </a:lnTo>
                    <a:cubicBezTo>
                      <a:pt x="926763" y="694833"/>
                      <a:pt x="996327" y="793001"/>
                      <a:pt x="996327" y="907417"/>
                    </a:cubicBezTo>
                    <a:cubicBezTo>
                      <a:pt x="996327" y="1059972"/>
                      <a:pt x="872657" y="1183642"/>
                      <a:pt x="720102" y="1183642"/>
                    </a:cubicBezTo>
                    <a:cubicBezTo>
                      <a:pt x="605686" y="1183642"/>
                      <a:pt x="507517" y="1114078"/>
                      <a:pt x="465584" y="1014937"/>
                    </a:cubicBezTo>
                    <a:lnTo>
                      <a:pt x="456825" y="986720"/>
                    </a:lnTo>
                    <a:lnTo>
                      <a:pt x="442252" y="989342"/>
                    </a:lnTo>
                    <a:cubicBezTo>
                      <a:pt x="426140" y="988759"/>
                      <a:pt x="410489" y="984545"/>
                      <a:pt x="396252" y="976325"/>
                    </a:cubicBezTo>
                    <a:cubicBezTo>
                      <a:pt x="339305" y="943447"/>
                      <a:pt x="326546" y="858934"/>
                      <a:pt x="367754" y="787561"/>
                    </a:cubicBezTo>
                    <a:cubicBezTo>
                      <a:pt x="398659" y="734031"/>
                      <a:pt x="451143" y="703095"/>
                      <a:pt x="499478" y="704843"/>
                    </a:cubicBezTo>
                    <a:lnTo>
                      <a:pt x="524865" y="712027"/>
                    </a:lnTo>
                    <a:lnTo>
                      <a:pt x="545700" y="694837"/>
                    </a:lnTo>
                    <a:lnTo>
                      <a:pt x="531716" y="618856"/>
                    </a:lnTo>
                    <a:cubicBezTo>
                      <a:pt x="505367" y="527663"/>
                      <a:pt x="452408" y="445552"/>
                      <a:pt x="378594" y="383639"/>
                    </a:cubicBezTo>
                    <a:cubicBezTo>
                      <a:pt x="280176" y="301089"/>
                      <a:pt x="152848" y="261297"/>
                      <a:pt x="24938" y="273115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1809202388">
                      <a:custGeom>
                        <a:avLst/>
                        <a:gdLst>
                          <a:gd name="connsiteX0" fmla="*/ 0 w 996327"/>
                          <a:gd name="connsiteY0" fmla="*/ 3193 h 1183642"/>
                          <a:gd name="connsiteX1" fmla="*/ 552795 w 996327"/>
                          <a:gd name="connsiteY1" fmla="*/ 175952 h 1183642"/>
                          <a:gd name="connsiteX2" fmla="*/ 792138 w 996327"/>
                          <a:gd name="connsiteY2" fmla="*/ 543616 h 1183642"/>
                          <a:gd name="connsiteX3" fmla="*/ 811319 w 996327"/>
                          <a:gd name="connsiteY3" fmla="*/ 647839 h 1183642"/>
                          <a:gd name="connsiteX4" fmla="*/ 827621 w 996327"/>
                          <a:gd name="connsiteY4" fmla="*/ 652899 h 1183642"/>
                          <a:gd name="connsiteX5" fmla="*/ 996327 w 996327"/>
                          <a:gd name="connsiteY5" fmla="*/ 907417 h 1183642"/>
                          <a:gd name="connsiteX6" fmla="*/ 720102 w 996327"/>
                          <a:gd name="connsiteY6" fmla="*/ 1183642 h 1183642"/>
                          <a:gd name="connsiteX7" fmla="*/ 465584 w 996327"/>
                          <a:gd name="connsiteY7" fmla="*/ 1014937 h 1183642"/>
                          <a:gd name="connsiteX8" fmla="*/ 456825 w 996327"/>
                          <a:gd name="connsiteY8" fmla="*/ 986720 h 1183642"/>
                          <a:gd name="connsiteX9" fmla="*/ 442252 w 996327"/>
                          <a:gd name="connsiteY9" fmla="*/ 989342 h 1183642"/>
                          <a:gd name="connsiteX10" fmla="*/ 396252 w 996327"/>
                          <a:gd name="connsiteY10" fmla="*/ 976325 h 1183642"/>
                          <a:gd name="connsiteX11" fmla="*/ 367754 w 996327"/>
                          <a:gd name="connsiteY11" fmla="*/ 787561 h 1183642"/>
                          <a:gd name="connsiteX12" fmla="*/ 499478 w 996327"/>
                          <a:gd name="connsiteY12" fmla="*/ 704843 h 1183642"/>
                          <a:gd name="connsiteX13" fmla="*/ 524865 w 996327"/>
                          <a:gd name="connsiteY13" fmla="*/ 712027 h 1183642"/>
                          <a:gd name="connsiteX14" fmla="*/ 545700 w 996327"/>
                          <a:gd name="connsiteY14" fmla="*/ 694837 h 1183642"/>
                          <a:gd name="connsiteX15" fmla="*/ 531716 w 996327"/>
                          <a:gd name="connsiteY15" fmla="*/ 618856 h 1183642"/>
                          <a:gd name="connsiteX16" fmla="*/ 378594 w 996327"/>
                          <a:gd name="connsiteY16" fmla="*/ 383639 h 1183642"/>
                          <a:gd name="connsiteX17" fmla="*/ 24938 w 996327"/>
                          <a:gd name="connsiteY17" fmla="*/ 273115 h 118364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996327" h="1183642" fill="none" extrusionOk="0">
                            <a:moveTo>
                              <a:pt x="0" y="3193"/>
                            </a:moveTo>
                            <a:cubicBezTo>
                              <a:pt x="231262" y="21053"/>
                              <a:pt x="405337" y="54467"/>
                              <a:pt x="552795" y="175952"/>
                            </a:cubicBezTo>
                            <a:cubicBezTo>
                              <a:pt x="653286" y="285927"/>
                              <a:pt x="775799" y="377966"/>
                              <a:pt x="792138" y="543616"/>
                            </a:cubicBezTo>
                            <a:cubicBezTo>
                              <a:pt x="804926" y="594948"/>
                              <a:pt x="799354" y="618675"/>
                              <a:pt x="811319" y="647839"/>
                            </a:cubicBezTo>
                            <a:cubicBezTo>
                              <a:pt x="817483" y="648284"/>
                              <a:pt x="822300" y="653128"/>
                              <a:pt x="827621" y="652899"/>
                            </a:cubicBezTo>
                            <a:cubicBezTo>
                              <a:pt x="929001" y="682665"/>
                              <a:pt x="1006408" y="809520"/>
                              <a:pt x="996327" y="907417"/>
                            </a:cubicBezTo>
                            <a:cubicBezTo>
                              <a:pt x="1001539" y="1075539"/>
                              <a:pt x="892436" y="1217151"/>
                              <a:pt x="720102" y="1183642"/>
                            </a:cubicBezTo>
                            <a:cubicBezTo>
                              <a:pt x="607927" y="1170553"/>
                              <a:pt x="508839" y="1085336"/>
                              <a:pt x="465584" y="1014937"/>
                            </a:cubicBezTo>
                            <a:cubicBezTo>
                              <a:pt x="461514" y="1008986"/>
                              <a:pt x="462211" y="992550"/>
                              <a:pt x="456825" y="986720"/>
                            </a:cubicBezTo>
                            <a:cubicBezTo>
                              <a:pt x="450121" y="988056"/>
                              <a:pt x="448100" y="987917"/>
                              <a:pt x="442252" y="989342"/>
                            </a:cubicBezTo>
                            <a:cubicBezTo>
                              <a:pt x="427633" y="989170"/>
                              <a:pt x="408746" y="982902"/>
                              <a:pt x="396252" y="976325"/>
                            </a:cubicBezTo>
                            <a:cubicBezTo>
                              <a:pt x="327228" y="952119"/>
                              <a:pt x="308604" y="844014"/>
                              <a:pt x="367754" y="787561"/>
                            </a:cubicBezTo>
                            <a:cubicBezTo>
                              <a:pt x="408409" y="735419"/>
                              <a:pt x="450591" y="690360"/>
                              <a:pt x="499478" y="704843"/>
                            </a:cubicBezTo>
                            <a:cubicBezTo>
                              <a:pt x="508097" y="706994"/>
                              <a:pt x="513384" y="711724"/>
                              <a:pt x="524865" y="712027"/>
                            </a:cubicBezTo>
                            <a:cubicBezTo>
                              <a:pt x="527063" y="706173"/>
                              <a:pt x="542147" y="700917"/>
                              <a:pt x="545700" y="694837"/>
                            </a:cubicBezTo>
                            <a:cubicBezTo>
                              <a:pt x="531543" y="664571"/>
                              <a:pt x="541465" y="639274"/>
                              <a:pt x="531716" y="618856"/>
                            </a:cubicBezTo>
                            <a:cubicBezTo>
                              <a:pt x="495152" y="504550"/>
                              <a:pt x="438607" y="461129"/>
                              <a:pt x="378594" y="383639"/>
                            </a:cubicBezTo>
                            <a:cubicBezTo>
                              <a:pt x="275968" y="306690"/>
                              <a:pt x="174422" y="237140"/>
                              <a:pt x="24938" y="273115"/>
                            </a:cubicBezTo>
                          </a:path>
                          <a:path w="996327" h="1183642" stroke="0" extrusionOk="0">
                            <a:moveTo>
                              <a:pt x="0" y="3193"/>
                            </a:moveTo>
                            <a:cubicBezTo>
                              <a:pt x="155858" y="-49390"/>
                              <a:pt x="389231" y="8767"/>
                              <a:pt x="552795" y="175952"/>
                            </a:cubicBezTo>
                            <a:cubicBezTo>
                              <a:pt x="670036" y="290452"/>
                              <a:pt x="728753" y="376439"/>
                              <a:pt x="792138" y="543616"/>
                            </a:cubicBezTo>
                            <a:cubicBezTo>
                              <a:pt x="805290" y="592146"/>
                              <a:pt x="798789" y="612853"/>
                              <a:pt x="811319" y="647839"/>
                            </a:cubicBezTo>
                            <a:cubicBezTo>
                              <a:pt x="817933" y="649135"/>
                              <a:pt x="820060" y="651419"/>
                              <a:pt x="827621" y="652899"/>
                            </a:cubicBezTo>
                            <a:cubicBezTo>
                              <a:pt x="916140" y="706906"/>
                              <a:pt x="1010236" y="767062"/>
                              <a:pt x="996327" y="907417"/>
                            </a:cubicBezTo>
                            <a:cubicBezTo>
                              <a:pt x="1009353" y="1083326"/>
                              <a:pt x="870981" y="1222537"/>
                              <a:pt x="720102" y="1183642"/>
                            </a:cubicBezTo>
                            <a:cubicBezTo>
                              <a:pt x="604623" y="1200893"/>
                              <a:pt x="509173" y="1099820"/>
                              <a:pt x="465584" y="1014937"/>
                            </a:cubicBezTo>
                            <a:cubicBezTo>
                              <a:pt x="461932" y="1006042"/>
                              <a:pt x="462957" y="996911"/>
                              <a:pt x="456825" y="986720"/>
                            </a:cubicBezTo>
                            <a:cubicBezTo>
                              <a:pt x="453236" y="987846"/>
                              <a:pt x="449117" y="987130"/>
                              <a:pt x="442252" y="989342"/>
                            </a:cubicBezTo>
                            <a:cubicBezTo>
                              <a:pt x="422593" y="989260"/>
                              <a:pt x="406563" y="982203"/>
                              <a:pt x="396252" y="976325"/>
                            </a:cubicBezTo>
                            <a:cubicBezTo>
                              <a:pt x="336550" y="942808"/>
                              <a:pt x="336026" y="874184"/>
                              <a:pt x="367754" y="787561"/>
                            </a:cubicBezTo>
                            <a:cubicBezTo>
                              <a:pt x="386375" y="733626"/>
                              <a:pt x="447101" y="694116"/>
                              <a:pt x="499478" y="704843"/>
                            </a:cubicBezTo>
                            <a:cubicBezTo>
                              <a:pt x="512395" y="706394"/>
                              <a:pt x="517855" y="712507"/>
                              <a:pt x="524865" y="712027"/>
                            </a:cubicBezTo>
                            <a:cubicBezTo>
                              <a:pt x="529167" y="704357"/>
                              <a:pt x="538905" y="703250"/>
                              <a:pt x="545700" y="694837"/>
                            </a:cubicBezTo>
                            <a:cubicBezTo>
                              <a:pt x="534536" y="673161"/>
                              <a:pt x="539078" y="646498"/>
                              <a:pt x="531716" y="618856"/>
                            </a:cubicBezTo>
                            <a:cubicBezTo>
                              <a:pt x="510831" y="554466"/>
                              <a:pt x="463755" y="440209"/>
                              <a:pt x="378594" y="383639"/>
                            </a:cubicBezTo>
                            <a:cubicBezTo>
                              <a:pt x="276733" y="299660"/>
                              <a:pt x="122487" y="259455"/>
                              <a:pt x="24938" y="273115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2D4C8CF6-DAE2-CD54-73B3-90922F314872}"/>
                  </a:ext>
                </a:extLst>
              </p:cNvPr>
              <p:cNvSpPr/>
              <p:nvPr/>
            </p:nvSpPr>
            <p:spPr>
              <a:xfrm>
                <a:off x="-214885" y="3869448"/>
                <a:ext cx="71438" cy="54769"/>
              </a:xfrm>
              <a:custGeom>
                <a:avLst/>
                <a:gdLst>
                  <a:gd name="connsiteX0" fmla="*/ 0 w 92869"/>
                  <a:gd name="connsiteY0" fmla="*/ 73819 h 73819"/>
                  <a:gd name="connsiteX1" fmla="*/ 45244 w 92869"/>
                  <a:gd name="connsiteY1" fmla="*/ 9525 h 73819"/>
                  <a:gd name="connsiteX2" fmla="*/ 92869 w 92869"/>
                  <a:gd name="connsiteY2" fmla="*/ 0 h 73819"/>
                  <a:gd name="connsiteX0" fmla="*/ 0 w 92869"/>
                  <a:gd name="connsiteY0" fmla="*/ 75387 h 75387"/>
                  <a:gd name="connsiteX1" fmla="*/ 45244 w 92869"/>
                  <a:gd name="connsiteY1" fmla="*/ 11093 h 75387"/>
                  <a:gd name="connsiteX2" fmla="*/ 92869 w 92869"/>
                  <a:gd name="connsiteY2" fmla="*/ 1568 h 75387"/>
                  <a:gd name="connsiteX0" fmla="*/ 0 w 92869"/>
                  <a:gd name="connsiteY0" fmla="*/ 73819 h 73819"/>
                  <a:gd name="connsiteX1" fmla="*/ 40482 w 92869"/>
                  <a:gd name="connsiteY1" fmla="*/ 19050 h 73819"/>
                  <a:gd name="connsiteX2" fmla="*/ 92869 w 92869"/>
                  <a:gd name="connsiteY2" fmla="*/ 0 h 73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69" h="73819">
                    <a:moveTo>
                      <a:pt x="0" y="73819"/>
                    </a:moveTo>
                    <a:cubicBezTo>
                      <a:pt x="15081" y="52388"/>
                      <a:pt x="19844" y="38894"/>
                      <a:pt x="40482" y="19050"/>
                    </a:cubicBezTo>
                    <a:cubicBezTo>
                      <a:pt x="61120" y="-794"/>
                      <a:pt x="76994" y="3175"/>
                      <a:pt x="92869" y="0"/>
                    </a:cubicBezTo>
                  </a:path>
                </a:pathLst>
              </a:custGeom>
              <a:noFill/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3203067041">
                      <a:custGeom>
                        <a:avLst/>
                        <a:gdLst>
                          <a:gd name="connsiteX0" fmla="*/ 0 w 71438"/>
                          <a:gd name="connsiteY0" fmla="*/ 54769 h 54769"/>
                          <a:gd name="connsiteX1" fmla="*/ 31140 w 71438"/>
                          <a:gd name="connsiteY1" fmla="*/ 14133 h 54769"/>
                          <a:gd name="connsiteX2" fmla="*/ 71438 w 71438"/>
                          <a:gd name="connsiteY2" fmla="*/ 0 h 547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71438" h="54769" extrusionOk="0">
                            <a:moveTo>
                              <a:pt x="0" y="54769"/>
                            </a:moveTo>
                            <a:cubicBezTo>
                              <a:pt x="9123" y="38453"/>
                              <a:pt x="14666" y="28553"/>
                              <a:pt x="31140" y="14133"/>
                            </a:cubicBezTo>
                            <a:cubicBezTo>
                              <a:pt x="50534" y="258"/>
                              <a:pt x="62838" y="2534"/>
                              <a:pt x="71438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" name="楕円 321">
              <a:extLst>
                <a:ext uri="{FF2B5EF4-FFF2-40B4-BE49-F238E27FC236}">
                  <a16:creationId xmlns:a16="http://schemas.microsoft.com/office/drawing/2014/main" id="{49B09968-E188-3069-DA8E-22156F3A3C9C}"/>
                </a:ext>
              </a:extLst>
            </p:cNvPr>
            <p:cNvSpPr/>
            <p:nvPr/>
          </p:nvSpPr>
          <p:spPr>
            <a:xfrm rot="13500000">
              <a:off x="-3334314" y="2079996"/>
              <a:ext cx="247850" cy="366871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noFill/>
              <a:round/>
              <a:extLst>
                <a:ext uri="{C807C97D-BFC1-408E-A445-0C87EB9F89A2}">
                  <ask:lineSketchStyleProps xmlns:ask="http://schemas.microsoft.com/office/drawing/2018/sketchyshapes" sd="3859850663">
                    <a:custGeom>
                      <a:avLst/>
                      <a:gdLst>
                        <a:gd name="connsiteX0" fmla="*/ 0 w 247850"/>
                        <a:gd name="connsiteY0" fmla="*/ 242946 h 366871"/>
                        <a:gd name="connsiteX1" fmla="*/ 123925 w 247850"/>
                        <a:gd name="connsiteY1" fmla="*/ 0 h 366871"/>
                        <a:gd name="connsiteX2" fmla="*/ 247850 w 247850"/>
                        <a:gd name="connsiteY2" fmla="*/ 242946 h 366871"/>
                        <a:gd name="connsiteX3" fmla="*/ 123925 w 247850"/>
                        <a:gd name="connsiteY3" fmla="*/ 366871 h 366871"/>
                        <a:gd name="connsiteX4" fmla="*/ 0 w 247850"/>
                        <a:gd name="connsiteY4" fmla="*/ 242946 h 3668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7850" h="366871" fill="none" extrusionOk="0">
                          <a:moveTo>
                            <a:pt x="0" y="242946"/>
                          </a:moveTo>
                          <a:cubicBezTo>
                            <a:pt x="4410" y="178281"/>
                            <a:pt x="83940" y="114463"/>
                            <a:pt x="123925" y="0"/>
                          </a:cubicBezTo>
                          <a:cubicBezTo>
                            <a:pt x="191488" y="123224"/>
                            <a:pt x="256158" y="175894"/>
                            <a:pt x="247850" y="242946"/>
                          </a:cubicBezTo>
                          <a:cubicBezTo>
                            <a:pt x="247310" y="309145"/>
                            <a:pt x="203663" y="376251"/>
                            <a:pt x="123925" y="366871"/>
                          </a:cubicBezTo>
                          <a:cubicBezTo>
                            <a:pt x="47009" y="381822"/>
                            <a:pt x="-2315" y="309693"/>
                            <a:pt x="0" y="242946"/>
                          </a:cubicBezTo>
                          <a:close/>
                        </a:path>
                        <a:path w="247850" h="366871" stroke="0" extrusionOk="0">
                          <a:moveTo>
                            <a:pt x="0" y="242946"/>
                          </a:moveTo>
                          <a:cubicBezTo>
                            <a:pt x="13526" y="172722"/>
                            <a:pt x="76967" y="115030"/>
                            <a:pt x="123925" y="0"/>
                          </a:cubicBezTo>
                          <a:cubicBezTo>
                            <a:pt x="198027" y="121372"/>
                            <a:pt x="235504" y="188293"/>
                            <a:pt x="247850" y="242946"/>
                          </a:cubicBezTo>
                          <a:cubicBezTo>
                            <a:pt x="246338" y="293628"/>
                            <a:pt x="191609" y="369611"/>
                            <a:pt x="123925" y="366871"/>
                          </a:cubicBezTo>
                          <a:cubicBezTo>
                            <a:pt x="59502" y="360803"/>
                            <a:pt x="-5677" y="319654"/>
                            <a:pt x="0" y="242946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楕円 321">
              <a:extLst>
                <a:ext uri="{FF2B5EF4-FFF2-40B4-BE49-F238E27FC236}">
                  <a16:creationId xmlns:a16="http://schemas.microsoft.com/office/drawing/2014/main" id="{81548B37-9EC2-589A-5C51-812D8CCD5C6D}"/>
                </a:ext>
              </a:extLst>
            </p:cNvPr>
            <p:cNvSpPr/>
            <p:nvPr/>
          </p:nvSpPr>
          <p:spPr>
            <a:xfrm rot="16200000">
              <a:off x="-3090722" y="2450536"/>
              <a:ext cx="247850" cy="366871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noFill/>
              <a:round/>
              <a:extLst>
                <a:ext uri="{C807C97D-BFC1-408E-A445-0C87EB9F89A2}">
                  <ask:lineSketchStyleProps xmlns:ask="http://schemas.microsoft.com/office/drawing/2018/sketchyshapes" sd="2572128902">
                    <a:custGeom>
                      <a:avLst/>
                      <a:gdLst>
                        <a:gd name="connsiteX0" fmla="*/ 0 w 247850"/>
                        <a:gd name="connsiteY0" fmla="*/ 242946 h 366871"/>
                        <a:gd name="connsiteX1" fmla="*/ 123925 w 247850"/>
                        <a:gd name="connsiteY1" fmla="*/ 0 h 366871"/>
                        <a:gd name="connsiteX2" fmla="*/ 247850 w 247850"/>
                        <a:gd name="connsiteY2" fmla="*/ 242946 h 366871"/>
                        <a:gd name="connsiteX3" fmla="*/ 123925 w 247850"/>
                        <a:gd name="connsiteY3" fmla="*/ 366871 h 366871"/>
                        <a:gd name="connsiteX4" fmla="*/ 0 w 247850"/>
                        <a:gd name="connsiteY4" fmla="*/ 242946 h 3668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7850" h="366871" fill="none" extrusionOk="0">
                          <a:moveTo>
                            <a:pt x="0" y="242946"/>
                          </a:moveTo>
                          <a:cubicBezTo>
                            <a:pt x="7398" y="190453"/>
                            <a:pt x="73052" y="117593"/>
                            <a:pt x="123925" y="0"/>
                          </a:cubicBezTo>
                          <a:cubicBezTo>
                            <a:pt x="188560" y="114027"/>
                            <a:pt x="246835" y="166328"/>
                            <a:pt x="247850" y="242946"/>
                          </a:cubicBezTo>
                          <a:cubicBezTo>
                            <a:pt x="241487" y="293860"/>
                            <a:pt x="186161" y="372510"/>
                            <a:pt x="123925" y="366871"/>
                          </a:cubicBezTo>
                          <a:cubicBezTo>
                            <a:pt x="55368" y="384511"/>
                            <a:pt x="6326" y="312580"/>
                            <a:pt x="0" y="242946"/>
                          </a:cubicBezTo>
                          <a:close/>
                        </a:path>
                        <a:path w="247850" h="366871" stroke="0" extrusionOk="0">
                          <a:moveTo>
                            <a:pt x="0" y="242946"/>
                          </a:moveTo>
                          <a:cubicBezTo>
                            <a:pt x="7243" y="180806"/>
                            <a:pt x="66732" y="122980"/>
                            <a:pt x="123925" y="0"/>
                          </a:cubicBezTo>
                          <a:cubicBezTo>
                            <a:pt x="188815" y="112347"/>
                            <a:pt x="247293" y="171990"/>
                            <a:pt x="247850" y="242946"/>
                          </a:cubicBezTo>
                          <a:cubicBezTo>
                            <a:pt x="237176" y="306679"/>
                            <a:pt x="176034" y="359395"/>
                            <a:pt x="123925" y="366871"/>
                          </a:cubicBezTo>
                          <a:cubicBezTo>
                            <a:pt x="69937" y="356078"/>
                            <a:pt x="1801" y="288048"/>
                            <a:pt x="0" y="242946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楕円 321">
              <a:extLst>
                <a:ext uri="{FF2B5EF4-FFF2-40B4-BE49-F238E27FC236}">
                  <a16:creationId xmlns:a16="http://schemas.microsoft.com/office/drawing/2014/main" id="{BFAA2DEC-877F-4146-99EC-700331A0B5D8}"/>
                </a:ext>
              </a:extLst>
            </p:cNvPr>
            <p:cNvSpPr/>
            <p:nvPr/>
          </p:nvSpPr>
          <p:spPr>
            <a:xfrm rot="8100000" flipH="1">
              <a:off x="-6135341" y="2079995"/>
              <a:ext cx="247850" cy="366871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noFill/>
              <a:round/>
              <a:extLst>
                <a:ext uri="{C807C97D-BFC1-408E-A445-0C87EB9F89A2}">
                  <ask:lineSketchStyleProps xmlns:ask="http://schemas.microsoft.com/office/drawing/2018/sketchyshapes" sd="2546569167">
                    <a:custGeom>
                      <a:avLst/>
                      <a:gdLst>
                        <a:gd name="connsiteX0" fmla="*/ 0 w 247850"/>
                        <a:gd name="connsiteY0" fmla="*/ 242946 h 366871"/>
                        <a:gd name="connsiteX1" fmla="*/ 123925 w 247850"/>
                        <a:gd name="connsiteY1" fmla="*/ 0 h 366871"/>
                        <a:gd name="connsiteX2" fmla="*/ 247850 w 247850"/>
                        <a:gd name="connsiteY2" fmla="*/ 242946 h 366871"/>
                        <a:gd name="connsiteX3" fmla="*/ 123925 w 247850"/>
                        <a:gd name="connsiteY3" fmla="*/ 366871 h 366871"/>
                        <a:gd name="connsiteX4" fmla="*/ 0 w 247850"/>
                        <a:gd name="connsiteY4" fmla="*/ 242946 h 3668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7850" h="366871" fill="none" extrusionOk="0">
                          <a:moveTo>
                            <a:pt x="0" y="242946"/>
                          </a:moveTo>
                          <a:cubicBezTo>
                            <a:pt x="16143" y="188625"/>
                            <a:pt x="65373" y="126160"/>
                            <a:pt x="123925" y="0"/>
                          </a:cubicBezTo>
                          <a:cubicBezTo>
                            <a:pt x="198318" y="135037"/>
                            <a:pt x="250921" y="160530"/>
                            <a:pt x="247850" y="242946"/>
                          </a:cubicBezTo>
                          <a:cubicBezTo>
                            <a:pt x="244246" y="308538"/>
                            <a:pt x="190985" y="369144"/>
                            <a:pt x="123925" y="366871"/>
                          </a:cubicBezTo>
                          <a:cubicBezTo>
                            <a:pt x="73016" y="366599"/>
                            <a:pt x="1619" y="298390"/>
                            <a:pt x="0" y="242946"/>
                          </a:cubicBezTo>
                          <a:close/>
                        </a:path>
                        <a:path w="247850" h="366871" stroke="0" extrusionOk="0">
                          <a:moveTo>
                            <a:pt x="0" y="242946"/>
                          </a:moveTo>
                          <a:cubicBezTo>
                            <a:pt x="-10238" y="180246"/>
                            <a:pt x="82395" y="106888"/>
                            <a:pt x="123925" y="0"/>
                          </a:cubicBezTo>
                          <a:cubicBezTo>
                            <a:pt x="193467" y="113591"/>
                            <a:pt x="244856" y="172149"/>
                            <a:pt x="247850" y="242946"/>
                          </a:cubicBezTo>
                          <a:cubicBezTo>
                            <a:pt x="233700" y="311397"/>
                            <a:pt x="202516" y="378371"/>
                            <a:pt x="123925" y="366871"/>
                          </a:cubicBezTo>
                          <a:cubicBezTo>
                            <a:pt x="53774" y="365176"/>
                            <a:pt x="1480" y="303396"/>
                            <a:pt x="0" y="242946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楕円 321">
              <a:extLst>
                <a:ext uri="{FF2B5EF4-FFF2-40B4-BE49-F238E27FC236}">
                  <a16:creationId xmlns:a16="http://schemas.microsoft.com/office/drawing/2014/main" id="{7E295E3D-9D18-5E4A-E7CA-2351DBB096EC}"/>
                </a:ext>
              </a:extLst>
            </p:cNvPr>
            <p:cNvSpPr/>
            <p:nvPr/>
          </p:nvSpPr>
          <p:spPr>
            <a:xfrm rot="5400000" flipH="1">
              <a:off x="-6416420" y="2450536"/>
              <a:ext cx="247850" cy="366871"/>
            </a:xfrm>
            <a:custGeom>
              <a:avLst/>
              <a:gdLst>
                <a:gd name="connsiteX0" fmla="*/ 0 w 436368"/>
                <a:gd name="connsiteY0" fmla="*/ 218184 h 436368"/>
                <a:gd name="connsiteX1" fmla="*/ 218184 w 436368"/>
                <a:gd name="connsiteY1" fmla="*/ 0 h 436368"/>
                <a:gd name="connsiteX2" fmla="*/ 436368 w 436368"/>
                <a:gd name="connsiteY2" fmla="*/ 218184 h 436368"/>
                <a:gd name="connsiteX3" fmla="*/ 218184 w 436368"/>
                <a:gd name="connsiteY3" fmla="*/ 436368 h 436368"/>
                <a:gd name="connsiteX4" fmla="*/ 0 w 436368"/>
                <a:gd name="connsiteY4" fmla="*/ 218184 h 43636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  <a:gd name="connsiteX0" fmla="*/ 0 w 436368"/>
                <a:gd name="connsiteY0" fmla="*/ 427734 h 645918"/>
                <a:gd name="connsiteX1" fmla="*/ 218184 w 436368"/>
                <a:gd name="connsiteY1" fmla="*/ 0 h 645918"/>
                <a:gd name="connsiteX2" fmla="*/ 436368 w 436368"/>
                <a:gd name="connsiteY2" fmla="*/ 427734 h 645918"/>
                <a:gd name="connsiteX3" fmla="*/ 218184 w 436368"/>
                <a:gd name="connsiteY3" fmla="*/ 645918 h 645918"/>
                <a:gd name="connsiteX4" fmla="*/ 0 w 436368"/>
                <a:gd name="connsiteY4" fmla="*/ 427734 h 6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368" h="645918">
                  <a:moveTo>
                    <a:pt x="0" y="427734"/>
                  </a:moveTo>
                  <a:cubicBezTo>
                    <a:pt x="0" y="320081"/>
                    <a:pt x="126259" y="219075"/>
                    <a:pt x="218184" y="0"/>
                  </a:cubicBezTo>
                  <a:cubicBezTo>
                    <a:pt x="338684" y="209550"/>
                    <a:pt x="436368" y="307234"/>
                    <a:pt x="436368" y="427734"/>
                  </a:cubicBezTo>
                  <a:cubicBezTo>
                    <a:pt x="436368" y="548234"/>
                    <a:pt x="338684" y="645918"/>
                    <a:pt x="218184" y="645918"/>
                  </a:cubicBezTo>
                  <a:cubicBezTo>
                    <a:pt x="97684" y="645918"/>
                    <a:pt x="0" y="535387"/>
                    <a:pt x="0" y="42773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rnd">
              <a:noFill/>
              <a:round/>
              <a:extLst>
                <a:ext uri="{C807C97D-BFC1-408E-A445-0C87EB9F89A2}">
                  <ask:lineSketchStyleProps xmlns:ask="http://schemas.microsoft.com/office/drawing/2018/sketchyshapes" sd="1246399095">
                    <a:custGeom>
                      <a:avLst/>
                      <a:gdLst>
                        <a:gd name="connsiteX0" fmla="*/ 0 w 247850"/>
                        <a:gd name="connsiteY0" fmla="*/ 242946 h 366871"/>
                        <a:gd name="connsiteX1" fmla="*/ 123925 w 247850"/>
                        <a:gd name="connsiteY1" fmla="*/ 0 h 366871"/>
                        <a:gd name="connsiteX2" fmla="*/ 247850 w 247850"/>
                        <a:gd name="connsiteY2" fmla="*/ 242946 h 366871"/>
                        <a:gd name="connsiteX3" fmla="*/ 123925 w 247850"/>
                        <a:gd name="connsiteY3" fmla="*/ 366871 h 366871"/>
                        <a:gd name="connsiteX4" fmla="*/ 0 w 247850"/>
                        <a:gd name="connsiteY4" fmla="*/ 242946 h 3668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7850" h="366871" fill="none" extrusionOk="0">
                          <a:moveTo>
                            <a:pt x="0" y="242946"/>
                          </a:moveTo>
                          <a:cubicBezTo>
                            <a:pt x="3062" y="196124"/>
                            <a:pt x="67199" y="133339"/>
                            <a:pt x="123925" y="0"/>
                          </a:cubicBezTo>
                          <a:cubicBezTo>
                            <a:pt x="204230" y="122193"/>
                            <a:pt x="254619" y="186215"/>
                            <a:pt x="247850" y="242946"/>
                          </a:cubicBezTo>
                          <a:cubicBezTo>
                            <a:pt x="252024" y="312524"/>
                            <a:pt x="180664" y="359133"/>
                            <a:pt x="123925" y="366871"/>
                          </a:cubicBezTo>
                          <a:cubicBezTo>
                            <a:pt x="46949" y="359869"/>
                            <a:pt x="-2684" y="308631"/>
                            <a:pt x="0" y="242946"/>
                          </a:cubicBezTo>
                          <a:close/>
                        </a:path>
                        <a:path w="247850" h="366871" stroke="0" extrusionOk="0">
                          <a:moveTo>
                            <a:pt x="0" y="242946"/>
                          </a:moveTo>
                          <a:cubicBezTo>
                            <a:pt x="-6181" y="176524"/>
                            <a:pt x="81900" y="138112"/>
                            <a:pt x="123925" y="0"/>
                          </a:cubicBezTo>
                          <a:cubicBezTo>
                            <a:pt x="195856" y="114171"/>
                            <a:pt x="241629" y="176999"/>
                            <a:pt x="247850" y="242946"/>
                          </a:cubicBezTo>
                          <a:cubicBezTo>
                            <a:pt x="244226" y="306598"/>
                            <a:pt x="208321" y="377297"/>
                            <a:pt x="123925" y="366871"/>
                          </a:cubicBezTo>
                          <a:cubicBezTo>
                            <a:pt x="50908" y="378363"/>
                            <a:pt x="5427" y="317975"/>
                            <a:pt x="0" y="242946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09A5A25A-FD8D-C657-1C49-7B45B5801690}"/>
                </a:ext>
              </a:extLst>
            </p:cNvPr>
            <p:cNvSpPr/>
            <p:nvPr/>
          </p:nvSpPr>
          <p:spPr>
            <a:xfrm>
              <a:off x="-5491942" y="3044246"/>
              <a:ext cx="542926" cy="446927"/>
            </a:xfrm>
            <a:custGeom>
              <a:avLst/>
              <a:gdLst>
                <a:gd name="connsiteX0" fmla="*/ 65905 w 542926"/>
                <a:gd name="connsiteY0" fmla="*/ 0 h 446927"/>
                <a:gd name="connsiteX1" fmla="*/ 537989 w 542926"/>
                <a:gd name="connsiteY1" fmla="*/ 126494 h 446927"/>
                <a:gd name="connsiteX2" fmla="*/ 542926 w 542926"/>
                <a:gd name="connsiteY2" fmla="*/ 175464 h 446927"/>
                <a:gd name="connsiteX3" fmla="*/ 271463 w 542926"/>
                <a:gd name="connsiteY3" fmla="*/ 446927 h 446927"/>
                <a:gd name="connsiteX4" fmla="*/ 0 w 542926"/>
                <a:gd name="connsiteY4" fmla="*/ 175464 h 446927"/>
                <a:gd name="connsiteX5" fmla="*/ 46362 w 542926"/>
                <a:gd name="connsiteY5" fmla="*/ 23687 h 446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2926" h="446927">
                  <a:moveTo>
                    <a:pt x="65905" y="0"/>
                  </a:moveTo>
                  <a:lnTo>
                    <a:pt x="537989" y="126494"/>
                  </a:lnTo>
                  <a:lnTo>
                    <a:pt x="542926" y="175464"/>
                  </a:lnTo>
                  <a:cubicBezTo>
                    <a:pt x="542926" y="325389"/>
                    <a:pt x="421388" y="446927"/>
                    <a:pt x="271463" y="446927"/>
                  </a:cubicBezTo>
                  <a:cubicBezTo>
                    <a:pt x="121538" y="446927"/>
                    <a:pt x="0" y="325389"/>
                    <a:pt x="0" y="175464"/>
                  </a:cubicBezTo>
                  <a:cubicBezTo>
                    <a:pt x="0" y="119242"/>
                    <a:pt x="17091" y="67012"/>
                    <a:pt x="46362" y="2368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3574214827">
                    <a:custGeom>
                      <a:avLst/>
                      <a:gdLst>
                        <a:gd name="connsiteX0" fmla="*/ 65905 w 542926"/>
                        <a:gd name="connsiteY0" fmla="*/ 0 h 446927"/>
                        <a:gd name="connsiteX1" fmla="*/ 537989 w 542926"/>
                        <a:gd name="connsiteY1" fmla="*/ 126494 h 446927"/>
                        <a:gd name="connsiteX2" fmla="*/ 542926 w 542926"/>
                        <a:gd name="connsiteY2" fmla="*/ 175464 h 446927"/>
                        <a:gd name="connsiteX3" fmla="*/ 271463 w 542926"/>
                        <a:gd name="connsiteY3" fmla="*/ 446927 h 446927"/>
                        <a:gd name="connsiteX4" fmla="*/ 0 w 542926"/>
                        <a:gd name="connsiteY4" fmla="*/ 175464 h 446927"/>
                        <a:gd name="connsiteX5" fmla="*/ 46362 w 542926"/>
                        <a:gd name="connsiteY5" fmla="*/ 23687 h 446927"/>
                        <a:gd name="connsiteX6" fmla="*/ 65905 w 542926"/>
                        <a:gd name="connsiteY6" fmla="*/ 0 h 44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42926" h="446927" fill="none" extrusionOk="0">
                          <a:moveTo>
                            <a:pt x="65905" y="0"/>
                          </a:moveTo>
                          <a:cubicBezTo>
                            <a:pt x="249531" y="-9421"/>
                            <a:pt x="425970" y="112902"/>
                            <a:pt x="537989" y="126494"/>
                          </a:cubicBezTo>
                          <a:cubicBezTo>
                            <a:pt x="543999" y="136903"/>
                            <a:pt x="536498" y="162595"/>
                            <a:pt x="542926" y="175464"/>
                          </a:cubicBezTo>
                          <a:cubicBezTo>
                            <a:pt x="565474" y="297171"/>
                            <a:pt x="429293" y="438462"/>
                            <a:pt x="271463" y="446927"/>
                          </a:cubicBezTo>
                          <a:cubicBezTo>
                            <a:pt x="94269" y="425238"/>
                            <a:pt x="-2075" y="319288"/>
                            <a:pt x="0" y="175464"/>
                          </a:cubicBezTo>
                          <a:cubicBezTo>
                            <a:pt x="4477" y="106854"/>
                            <a:pt x="27260" y="76675"/>
                            <a:pt x="46362" y="23687"/>
                          </a:cubicBezTo>
                          <a:cubicBezTo>
                            <a:pt x="54262" y="11266"/>
                            <a:pt x="59749" y="9684"/>
                            <a:pt x="65905" y="0"/>
                          </a:cubicBezTo>
                          <a:close/>
                        </a:path>
                        <a:path w="542926" h="446927" stroke="0" extrusionOk="0">
                          <a:moveTo>
                            <a:pt x="65905" y="0"/>
                          </a:moveTo>
                          <a:cubicBezTo>
                            <a:pt x="260708" y="12285"/>
                            <a:pt x="314437" y="121215"/>
                            <a:pt x="537989" y="126494"/>
                          </a:cubicBezTo>
                          <a:cubicBezTo>
                            <a:pt x="541065" y="148649"/>
                            <a:pt x="538726" y="155742"/>
                            <a:pt x="542926" y="175464"/>
                          </a:cubicBezTo>
                          <a:cubicBezTo>
                            <a:pt x="536010" y="340984"/>
                            <a:pt x="429542" y="443409"/>
                            <a:pt x="271463" y="446927"/>
                          </a:cubicBezTo>
                          <a:cubicBezTo>
                            <a:pt x="96241" y="457694"/>
                            <a:pt x="-20430" y="307004"/>
                            <a:pt x="0" y="175464"/>
                          </a:cubicBezTo>
                          <a:cubicBezTo>
                            <a:pt x="1913" y="127924"/>
                            <a:pt x="18798" y="79321"/>
                            <a:pt x="46362" y="23687"/>
                          </a:cubicBezTo>
                          <a:cubicBezTo>
                            <a:pt x="52588" y="13140"/>
                            <a:pt x="58292" y="11738"/>
                            <a:pt x="65905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DD35902B-E331-6A90-B25B-A2E449CB04F1}"/>
                </a:ext>
              </a:extLst>
            </p:cNvPr>
            <p:cNvSpPr/>
            <p:nvPr/>
          </p:nvSpPr>
          <p:spPr>
            <a:xfrm flipH="1">
              <a:off x="-4372726" y="3044246"/>
              <a:ext cx="542926" cy="446927"/>
            </a:xfrm>
            <a:custGeom>
              <a:avLst/>
              <a:gdLst>
                <a:gd name="connsiteX0" fmla="*/ 65905 w 542926"/>
                <a:gd name="connsiteY0" fmla="*/ 0 h 446927"/>
                <a:gd name="connsiteX1" fmla="*/ 537989 w 542926"/>
                <a:gd name="connsiteY1" fmla="*/ 126494 h 446927"/>
                <a:gd name="connsiteX2" fmla="*/ 542926 w 542926"/>
                <a:gd name="connsiteY2" fmla="*/ 175464 h 446927"/>
                <a:gd name="connsiteX3" fmla="*/ 271463 w 542926"/>
                <a:gd name="connsiteY3" fmla="*/ 446927 h 446927"/>
                <a:gd name="connsiteX4" fmla="*/ 0 w 542926"/>
                <a:gd name="connsiteY4" fmla="*/ 175464 h 446927"/>
                <a:gd name="connsiteX5" fmla="*/ 46362 w 542926"/>
                <a:gd name="connsiteY5" fmla="*/ 23687 h 446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2926" h="446927">
                  <a:moveTo>
                    <a:pt x="65905" y="0"/>
                  </a:moveTo>
                  <a:lnTo>
                    <a:pt x="537989" y="126494"/>
                  </a:lnTo>
                  <a:lnTo>
                    <a:pt x="542926" y="175464"/>
                  </a:lnTo>
                  <a:cubicBezTo>
                    <a:pt x="542926" y="325389"/>
                    <a:pt x="421388" y="446927"/>
                    <a:pt x="271463" y="446927"/>
                  </a:cubicBezTo>
                  <a:cubicBezTo>
                    <a:pt x="121538" y="446927"/>
                    <a:pt x="0" y="325389"/>
                    <a:pt x="0" y="175464"/>
                  </a:cubicBezTo>
                  <a:cubicBezTo>
                    <a:pt x="0" y="119242"/>
                    <a:pt x="17091" y="67012"/>
                    <a:pt x="46362" y="2368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2179703152">
                    <a:custGeom>
                      <a:avLst/>
                      <a:gdLst>
                        <a:gd name="connsiteX0" fmla="*/ 65905 w 542926"/>
                        <a:gd name="connsiteY0" fmla="*/ 0 h 446927"/>
                        <a:gd name="connsiteX1" fmla="*/ 537989 w 542926"/>
                        <a:gd name="connsiteY1" fmla="*/ 126494 h 446927"/>
                        <a:gd name="connsiteX2" fmla="*/ 542926 w 542926"/>
                        <a:gd name="connsiteY2" fmla="*/ 175464 h 446927"/>
                        <a:gd name="connsiteX3" fmla="*/ 271463 w 542926"/>
                        <a:gd name="connsiteY3" fmla="*/ 446927 h 446927"/>
                        <a:gd name="connsiteX4" fmla="*/ 0 w 542926"/>
                        <a:gd name="connsiteY4" fmla="*/ 175464 h 446927"/>
                        <a:gd name="connsiteX5" fmla="*/ 46362 w 542926"/>
                        <a:gd name="connsiteY5" fmla="*/ 23687 h 446927"/>
                        <a:gd name="connsiteX6" fmla="*/ 65905 w 542926"/>
                        <a:gd name="connsiteY6" fmla="*/ 0 h 44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42926" h="446927" fill="none" extrusionOk="0">
                          <a:moveTo>
                            <a:pt x="65905" y="0"/>
                          </a:moveTo>
                          <a:cubicBezTo>
                            <a:pt x="177193" y="-17059"/>
                            <a:pt x="315175" y="91144"/>
                            <a:pt x="537989" y="126494"/>
                          </a:cubicBezTo>
                          <a:cubicBezTo>
                            <a:pt x="544659" y="141334"/>
                            <a:pt x="539644" y="164674"/>
                            <a:pt x="542926" y="175464"/>
                          </a:cubicBezTo>
                          <a:cubicBezTo>
                            <a:pt x="553819" y="306146"/>
                            <a:pt x="425978" y="465921"/>
                            <a:pt x="271463" y="446927"/>
                          </a:cubicBezTo>
                          <a:cubicBezTo>
                            <a:pt x="122781" y="454617"/>
                            <a:pt x="-9357" y="327020"/>
                            <a:pt x="0" y="175464"/>
                          </a:cubicBezTo>
                          <a:cubicBezTo>
                            <a:pt x="1606" y="121264"/>
                            <a:pt x="20061" y="78631"/>
                            <a:pt x="46362" y="23687"/>
                          </a:cubicBezTo>
                          <a:cubicBezTo>
                            <a:pt x="54101" y="12197"/>
                            <a:pt x="59627" y="8714"/>
                            <a:pt x="65905" y="0"/>
                          </a:cubicBezTo>
                          <a:close/>
                        </a:path>
                        <a:path w="542926" h="446927" stroke="0" extrusionOk="0">
                          <a:moveTo>
                            <a:pt x="65905" y="0"/>
                          </a:moveTo>
                          <a:cubicBezTo>
                            <a:pt x="261434" y="16438"/>
                            <a:pt x="361053" y="89343"/>
                            <a:pt x="537989" y="126494"/>
                          </a:cubicBezTo>
                          <a:cubicBezTo>
                            <a:pt x="544844" y="146476"/>
                            <a:pt x="539293" y="165637"/>
                            <a:pt x="542926" y="175464"/>
                          </a:cubicBezTo>
                          <a:cubicBezTo>
                            <a:pt x="543229" y="318069"/>
                            <a:pt x="446253" y="481549"/>
                            <a:pt x="271463" y="446927"/>
                          </a:cubicBezTo>
                          <a:cubicBezTo>
                            <a:pt x="111046" y="433283"/>
                            <a:pt x="31043" y="332678"/>
                            <a:pt x="0" y="175464"/>
                          </a:cubicBezTo>
                          <a:cubicBezTo>
                            <a:pt x="2367" y="119403"/>
                            <a:pt x="9145" y="68679"/>
                            <a:pt x="46362" y="23687"/>
                          </a:cubicBezTo>
                          <a:cubicBezTo>
                            <a:pt x="50900" y="12915"/>
                            <a:pt x="61727" y="5949"/>
                            <a:pt x="65905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966E7672-F37F-A013-8C41-3860D26A89FD}"/>
                </a:ext>
              </a:extLst>
            </p:cNvPr>
            <p:cNvSpPr/>
            <p:nvPr/>
          </p:nvSpPr>
          <p:spPr>
            <a:xfrm>
              <a:off x="-6669086" y="4088340"/>
              <a:ext cx="4099906" cy="2591990"/>
            </a:xfrm>
            <a:custGeom>
              <a:avLst/>
              <a:gdLst>
                <a:gd name="connsiteX0" fmla="*/ 49598 w 4099906"/>
                <a:gd name="connsiteY0" fmla="*/ 0 h 2591990"/>
                <a:gd name="connsiteX1" fmla="*/ 74407 w 4099906"/>
                <a:gd name="connsiteY1" fmla="*/ 7701 h 2591990"/>
                <a:gd name="connsiteX2" fmla="*/ 146909 w 4099906"/>
                <a:gd name="connsiteY2" fmla="*/ 47055 h 2591990"/>
                <a:gd name="connsiteX3" fmla="*/ 155873 w 4099906"/>
                <a:gd name="connsiteY3" fmla="*/ 54450 h 2591990"/>
                <a:gd name="connsiteX4" fmla="*/ 155379 w 4099906"/>
                <a:gd name="connsiteY4" fmla="*/ 56447 h 2591990"/>
                <a:gd name="connsiteX5" fmla="*/ 116089 w 4099906"/>
                <a:gd name="connsiteY5" fmla="*/ 461500 h 2591990"/>
                <a:gd name="connsiteX6" fmla="*/ 2049953 w 4099906"/>
                <a:gd name="connsiteY6" fmla="*/ 2471340 h 2591990"/>
                <a:gd name="connsiteX7" fmla="*/ 3983817 w 4099906"/>
                <a:gd name="connsiteY7" fmla="*/ 461500 h 2591990"/>
                <a:gd name="connsiteX8" fmla="*/ 3973833 w 4099906"/>
                <a:gd name="connsiteY8" fmla="*/ 256006 h 2591990"/>
                <a:gd name="connsiteX9" fmla="*/ 3948641 w 4099906"/>
                <a:gd name="connsiteY9" fmla="*/ 84457 h 2591990"/>
                <a:gd name="connsiteX10" fmla="*/ 3993973 w 4099906"/>
                <a:gd name="connsiteY10" fmla="*/ 47055 h 2591990"/>
                <a:gd name="connsiteX11" fmla="*/ 4053903 w 4099906"/>
                <a:gd name="connsiteY11" fmla="*/ 14526 h 2591990"/>
                <a:gd name="connsiteX12" fmla="*/ 4058258 w 4099906"/>
                <a:gd name="connsiteY12" fmla="*/ 32132 h 2591990"/>
                <a:gd name="connsiteX13" fmla="*/ 4099906 w 4099906"/>
                <a:gd name="connsiteY13" fmla="*/ 461500 h 2591990"/>
                <a:gd name="connsiteX14" fmla="*/ 2049953 w 4099906"/>
                <a:gd name="connsiteY14" fmla="*/ 2591990 h 2591990"/>
                <a:gd name="connsiteX15" fmla="*/ 0 w 4099906"/>
                <a:gd name="connsiteY15" fmla="*/ 461500 h 2591990"/>
                <a:gd name="connsiteX16" fmla="*/ 41648 w 4099906"/>
                <a:gd name="connsiteY16" fmla="*/ 32132 h 2591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099906" h="2591990">
                  <a:moveTo>
                    <a:pt x="49598" y="0"/>
                  </a:moveTo>
                  <a:lnTo>
                    <a:pt x="74407" y="7701"/>
                  </a:lnTo>
                  <a:cubicBezTo>
                    <a:pt x="99939" y="18501"/>
                    <a:pt x="124202" y="31714"/>
                    <a:pt x="146909" y="47055"/>
                  </a:cubicBezTo>
                  <a:lnTo>
                    <a:pt x="155873" y="54450"/>
                  </a:lnTo>
                  <a:lnTo>
                    <a:pt x="155379" y="56447"/>
                  </a:lnTo>
                  <a:cubicBezTo>
                    <a:pt x="129618" y="187283"/>
                    <a:pt x="116089" y="322750"/>
                    <a:pt x="116089" y="461500"/>
                  </a:cubicBezTo>
                  <a:cubicBezTo>
                    <a:pt x="116089" y="1571504"/>
                    <a:pt x="981909" y="2471340"/>
                    <a:pt x="2049953" y="2471340"/>
                  </a:cubicBezTo>
                  <a:cubicBezTo>
                    <a:pt x="3117997" y="2471340"/>
                    <a:pt x="3983817" y="1571504"/>
                    <a:pt x="3983817" y="461500"/>
                  </a:cubicBezTo>
                  <a:cubicBezTo>
                    <a:pt x="3983817" y="392125"/>
                    <a:pt x="3980435" y="323571"/>
                    <a:pt x="3973833" y="256006"/>
                  </a:cubicBezTo>
                  <a:lnTo>
                    <a:pt x="3948641" y="84457"/>
                  </a:lnTo>
                  <a:lnTo>
                    <a:pt x="3993973" y="47055"/>
                  </a:lnTo>
                  <a:lnTo>
                    <a:pt x="4053903" y="14526"/>
                  </a:lnTo>
                  <a:lnTo>
                    <a:pt x="4058258" y="32132"/>
                  </a:lnTo>
                  <a:cubicBezTo>
                    <a:pt x="4085566" y="170822"/>
                    <a:pt x="4099906" y="314421"/>
                    <a:pt x="4099906" y="461500"/>
                  </a:cubicBezTo>
                  <a:cubicBezTo>
                    <a:pt x="4099906" y="1638137"/>
                    <a:pt x="3182111" y="2591990"/>
                    <a:pt x="2049953" y="2591990"/>
                  </a:cubicBezTo>
                  <a:cubicBezTo>
                    <a:pt x="917795" y="2591990"/>
                    <a:pt x="0" y="1638137"/>
                    <a:pt x="0" y="461500"/>
                  </a:cubicBezTo>
                  <a:cubicBezTo>
                    <a:pt x="0" y="314421"/>
                    <a:pt x="14341" y="170822"/>
                    <a:pt x="41648" y="3213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cap="rnd">
              <a:noFill/>
              <a:round/>
              <a:extLst>
                <a:ext uri="{C807C97D-BFC1-408E-A445-0C87EB9F89A2}">
                  <ask:lineSketchStyleProps xmlns:ask="http://schemas.microsoft.com/office/drawing/2018/sketchyshapes" sd="1317634249">
                    <a:custGeom>
                      <a:avLst/>
                      <a:gdLst>
                        <a:gd name="connsiteX0" fmla="*/ 49598 w 4099906"/>
                        <a:gd name="connsiteY0" fmla="*/ 0 h 2591990"/>
                        <a:gd name="connsiteX1" fmla="*/ 74407 w 4099906"/>
                        <a:gd name="connsiteY1" fmla="*/ 7701 h 2591990"/>
                        <a:gd name="connsiteX2" fmla="*/ 146909 w 4099906"/>
                        <a:gd name="connsiteY2" fmla="*/ 47055 h 2591990"/>
                        <a:gd name="connsiteX3" fmla="*/ 155873 w 4099906"/>
                        <a:gd name="connsiteY3" fmla="*/ 54450 h 2591990"/>
                        <a:gd name="connsiteX4" fmla="*/ 155379 w 4099906"/>
                        <a:gd name="connsiteY4" fmla="*/ 56447 h 2591990"/>
                        <a:gd name="connsiteX5" fmla="*/ 116089 w 4099906"/>
                        <a:gd name="connsiteY5" fmla="*/ 461500 h 2591990"/>
                        <a:gd name="connsiteX6" fmla="*/ 2049953 w 4099906"/>
                        <a:gd name="connsiteY6" fmla="*/ 2471340 h 2591990"/>
                        <a:gd name="connsiteX7" fmla="*/ 3983817 w 4099906"/>
                        <a:gd name="connsiteY7" fmla="*/ 461500 h 2591990"/>
                        <a:gd name="connsiteX8" fmla="*/ 3973833 w 4099906"/>
                        <a:gd name="connsiteY8" fmla="*/ 256006 h 2591990"/>
                        <a:gd name="connsiteX9" fmla="*/ 3948641 w 4099906"/>
                        <a:gd name="connsiteY9" fmla="*/ 84457 h 2591990"/>
                        <a:gd name="connsiteX10" fmla="*/ 3993973 w 4099906"/>
                        <a:gd name="connsiteY10" fmla="*/ 47055 h 2591990"/>
                        <a:gd name="connsiteX11" fmla="*/ 4053903 w 4099906"/>
                        <a:gd name="connsiteY11" fmla="*/ 14526 h 2591990"/>
                        <a:gd name="connsiteX12" fmla="*/ 4058258 w 4099906"/>
                        <a:gd name="connsiteY12" fmla="*/ 32132 h 2591990"/>
                        <a:gd name="connsiteX13" fmla="*/ 4099906 w 4099906"/>
                        <a:gd name="connsiteY13" fmla="*/ 461500 h 2591990"/>
                        <a:gd name="connsiteX14" fmla="*/ 2049953 w 4099906"/>
                        <a:gd name="connsiteY14" fmla="*/ 2591990 h 2591990"/>
                        <a:gd name="connsiteX15" fmla="*/ 0 w 4099906"/>
                        <a:gd name="connsiteY15" fmla="*/ 461500 h 2591990"/>
                        <a:gd name="connsiteX16" fmla="*/ 41648 w 4099906"/>
                        <a:gd name="connsiteY16" fmla="*/ 32132 h 2591990"/>
                        <a:gd name="connsiteX17" fmla="*/ 49598 w 4099906"/>
                        <a:gd name="connsiteY17" fmla="*/ 0 h 25919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4099906" h="2591990" fill="none" extrusionOk="0">
                          <a:moveTo>
                            <a:pt x="49598" y="0"/>
                          </a:moveTo>
                          <a:cubicBezTo>
                            <a:pt x="56065" y="1787"/>
                            <a:pt x="65539" y="6155"/>
                            <a:pt x="74407" y="7701"/>
                          </a:cubicBezTo>
                          <a:cubicBezTo>
                            <a:pt x="105336" y="17043"/>
                            <a:pt x="123248" y="36301"/>
                            <a:pt x="146909" y="47055"/>
                          </a:cubicBezTo>
                          <a:cubicBezTo>
                            <a:pt x="151139" y="48837"/>
                            <a:pt x="152779" y="51992"/>
                            <a:pt x="155873" y="54450"/>
                          </a:cubicBezTo>
                          <a:cubicBezTo>
                            <a:pt x="155917" y="54898"/>
                            <a:pt x="155419" y="55999"/>
                            <a:pt x="155379" y="56447"/>
                          </a:cubicBezTo>
                          <a:cubicBezTo>
                            <a:pt x="117667" y="186260"/>
                            <a:pt x="132115" y="356465"/>
                            <a:pt x="116089" y="461500"/>
                          </a:cubicBezTo>
                          <a:cubicBezTo>
                            <a:pt x="119106" y="1679133"/>
                            <a:pt x="973611" y="2633041"/>
                            <a:pt x="2049953" y="2471340"/>
                          </a:cubicBezTo>
                          <a:cubicBezTo>
                            <a:pt x="2968764" y="2668517"/>
                            <a:pt x="4173254" y="1364643"/>
                            <a:pt x="3983817" y="461500"/>
                          </a:cubicBezTo>
                          <a:cubicBezTo>
                            <a:pt x="3968595" y="403678"/>
                            <a:pt x="3965241" y="313092"/>
                            <a:pt x="3973833" y="256006"/>
                          </a:cubicBezTo>
                          <a:cubicBezTo>
                            <a:pt x="3947855" y="208674"/>
                            <a:pt x="3970421" y="128937"/>
                            <a:pt x="3948641" y="84457"/>
                          </a:cubicBezTo>
                          <a:cubicBezTo>
                            <a:pt x="3969926" y="66369"/>
                            <a:pt x="3980361" y="63975"/>
                            <a:pt x="3993973" y="47055"/>
                          </a:cubicBezTo>
                          <a:cubicBezTo>
                            <a:pt x="4013683" y="30507"/>
                            <a:pt x="4039108" y="22858"/>
                            <a:pt x="4053903" y="14526"/>
                          </a:cubicBezTo>
                          <a:cubicBezTo>
                            <a:pt x="4056740" y="21566"/>
                            <a:pt x="4056409" y="28115"/>
                            <a:pt x="4058258" y="32132"/>
                          </a:cubicBezTo>
                          <a:cubicBezTo>
                            <a:pt x="4083590" y="166520"/>
                            <a:pt x="4113582" y="312250"/>
                            <a:pt x="4099906" y="461500"/>
                          </a:cubicBezTo>
                          <a:cubicBezTo>
                            <a:pt x="4046442" y="1776367"/>
                            <a:pt x="3304873" y="2513904"/>
                            <a:pt x="2049953" y="2591990"/>
                          </a:cubicBezTo>
                          <a:cubicBezTo>
                            <a:pt x="1085388" y="2738636"/>
                            <a:pt x="43442" y="1505870"/>
                            <a:pt x="0" y="461500"/>
                          </a:cubicBezTo>
                          <a:cubicBezTo>
                            <a:pt x="-631" y="309551"/>
                            <a:pt x="39552" y="202247"/>
                            <a:pt x="41648" y="32132"/>
                          </a:cubicBezTo>
                          <a:cubicBezTo>
                            <a:pt x="40741" y="20900"/>
                            <a:pt x="47011" y="12935"/>
                            <a:pt x="49598" y="0"/>
                          </a:cubicBezTo>
                          <a:close/>
                        </a:path>
                        <a:path w="4099906" h="2591990" stroke="0" extrusionOk="0">
                          <a:moveTo>
                            <a:pt x="49598" y="0"/>
                          </a:moveTo>
                          <a:cubicBezTo>
                            <a:pt x="59602" y="2075"/>
                            <a:pt x="63460" y="6461"/>
                            <a:pt x="74407" y="7701"/>
                          </a:cubicBezTo>
                          <a:cubicBezTo>
                            <a:pt x="98326" y="17754"/>
                            <a:pt x="126191" y="32524"/>
                            <a:pt x="146909" y="47055"/>
                          </a:cubicBezTo>
                          <a:cubicBezTo>
                            <a:pt x="149655" y="48848"/>
                            <a:pt x="152957" y="53031"/>
                            <a:pt x="155873" y="54450"/>
                          </a:cubicBezTo>
                          <a:cubicBezTo>
                            <a:pt x="155963" y="55017"/>
                            <a:pt x="155304" y="55810"/>
                            <a:pt x="155379" y="56447"/>
                          </a:cubicBezTo>
                          <a:cubicBezTo>
                            <a:pt x="147966" y="211446"/>
                            <a:pt x="142199" y="335389"/>
                            <a:pt x="116089" y="461500"/>
                          </a:cubicBezTo>
                          <a:cubicBezTo>
                            <a:pt x="94808" y="1687175"/>
                            <a:pt x="1080716" y="2682655"/>
                            <a:pt x="2049953" y="2471340"/>
                          </a:cubicBezTo>
                          <a:cubicBezTo>
                            <a:pt x="3181990" y="2459556"/>
                            <a:pt x="3980022" y="1641596"/>
                            <a:pt x="3983817" y="461500"/>
                          </a:cubicBezTo>
                          <a:cubicBezTo>
                            <a:pt x="3987236" y="377441"/>
                            <a:pt x="3983136" y="341745"/>
                            <a:pt x="3973833" y="256006"/>
                          </a:cubicBezTo>
                          <a:cubicBezTo>
                            <a:pt x="3956520" y="176479"/>
                            <a:pt x="3968502" y="136860"/>
                            <a:pt x="3948641" y="84457"/>
                          </a:cubicBezTo>
                          <a:cubicBezTo>
                            <a:pt x="3964084" y="69762"/>
                            <a:pt x="3987591" y="58028"/>
                            <a:pt x="3993973" y="47055"/>
                          </a:cubicBezTo>
                          <a:cubicBezTo>
                            <a:pt x="4010527" y="35138"/>
                            <a:pt x="4036377" y="26098"/>
                            <a:pt x="4053903" y="14526"/>
                          </a:cubicBezTo>
                          <a:cubicBezTo>
                            <a:pt x="4056234" y="19141"/>
                            <a:pt x="4057003" y="27500"/>
                            <a:pt x="4058258" y="32132"/>
                          </a:cubicBezTo>
                          <a:cubicBezTo>
                            <a:pt x="4060927" y="164591"/>
                            <a:pt x="4069348" y="315909"/>
                            <a:pt x="4099906" y="461500"/>
                          </a:cubicBezTo>
                          <a:cubicBezTo>
                            <a:pt x="3934074" y="1510832"/>
                            <a:pt x="3081159" y="2358933"/>
                            <a:pt x="2049953" y="2591990"/>
                          </a:cubicBezTo>
                          <a:cubicBezTo>
                            <a:pt x="905085" y="2678415"/>
                            <a:pt x="-199613" y="1860192"/>
                            <a:pt x="0" y="461500"/>
                          </a:cubicBezTo>
                          <a:cubicBezTo>
                            <a:pt x="-7861" y="347672"/>
                            <a:pt x="36140" y="179793"/>
                            <a:pt x="41648" y="32132"/>
                          </a:cubicBezTo>
                          <a:cubicBezTo>
                            <a:pt x="42410" y="17412"/>
                            <a:pt x="49342" y="12979"/>
                            <a:pt x="49598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DFB80CBA-2AB0-D22F-D904-86F0D433F9C7}"/>
                </a:ext>
              </a:extLst>
            </p:cNvPr>
            <p:cNvGrpSpPr/>
            <p:nvPr/>
          </p:nvGrpSpPr>
          <p:grpSpPr>
            <a:xfrm>
              <a:off x="-2823994" y="4048965"/>
              <a:ext cx="365987" cy="128413"/>
              <a:chOff x="-1995488" y="4341433"/>
              <a:chExt cx="365987" cy="128413"/>
            </a:xfrm>
          </p:grpSpPr>
          <p:sp>
            <p:nvSpPr>
              <p:cNvPr id="96" name="楕円 95">
                <a:extLst>
                  <a:ext uri="{FF2B5EF4-FFF2-40B4-BE49-F238E27FC236}">
                    <a16:creationId xmlns:a16="http://schemas.microsoft.com/office/drawing/2014/main" id="{09829FCE-196D-5AD1-2A14-0291D309669E}"/>
                  </a:ext>
                </a:extLst>
              </p:cNvPr>
              <p:cNvSpPr/>
              <p:nvPr/>
            </p:nvSpPr>
            <p:spPr>
              <a:xfrm>
                <a:off x="-1995488" y="4341433"/>
                <a:ext cx="360819" cy="12103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1894020584">
                      <a:custGeom>
                        <a:avLst/>
                        <a:gdLst>
                          <a:gd name="connsiteX0" fmla="*/ 0 w 360819"/>
                          <a:gd name="connsiteY0" fmla="*/ 60515 h 121030"/>
                          <a:gd name="connsiteX1" fmla="*/ 180410 w 360819"/>
                          <a:gd name="connsiteY1" fmla="*/ 0 h 121030"/>
                          <a:gd name="connsiteX2" fmla="*/ 360820 w 360819"/>
                          <a:gd name="connsiteY2" fmla="*/ 60515 h 121030"/>
                          <a:gd name="connsiteX3" fmla="*/ 180410 w 360819"/>
                          <a:gd name="connsiteY3" fmla="*/ 121030 h 121030"/>
                          <a:gd name="connsiteX4" fmla="*/ 0 w 360819"/>
                          <a:gd name="connsiteY4" fmla="*/ 60515 h 1210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60819" h="121030" fill="none" extrusionOk="0">
                            <a:moveTo>
                              <a:pt x="0" y="60515"/>
                            </a:moveTo>
                            <a:cubicBezTo>
                              <a:pt x="1845" y="29096"/>
                              <a:pt x="103095" y="862"/>
                              <a:pt x="180410" y="0"/>
                            </a:cubicBezTo>
                            <a:cubicBezTo>
                              <a:pt x="272032" y="-2012"/>
                              <a:pt x="353317" y="21936"/>
                              <a:pt x="360820" y="60515"/>
                            </a:cubicBezTo>
                            <a:cubicBezTo>
                              <a:pt x="359967" y="91561"/>
                              <a:pt x="275764" y="119352"/>
                              <a:pt x="180410" y="121030"/>
                            </a:cubicBezTo>
                            <a:cubicBezTo>
                              <a:pt x="87050" y="121514"/>
                              <a:pt x="-1212" y="94223"/>
                              <a:pt x="0" y="60515"/>
                            </a:cubicBezTo>
                            <a:close/>
                          </a:path>
                          <a:path w="360819" h="121030" stroke="0" extrusionOk="0">
                            <a:moveTo>
                              <a:pt x="0" y="60515"/>
                            </a:moveTo>
                            <a:cubicBezTo>
                              <a:pt x="-7235" y="29312"/>
                              <a:pt x="59892" y="14231"/>
                              <a:pt x="180410" y="0"/>
                            </a:cubicBezTo>
                            <a:cubicBezTo>
                              <a:pt x="271518" y="508"/>
                              <a:pt x="363753" y="27143"/>
                              <a:pt x="360820" y="60515"/>
                            </a:cubicBezTo>
                            <a:cubicBezTo>
                              <a:pt x="355046" y="89880"/>
                              <a:pt x="279001" y="126399"/>
                              <a:pt x="180410" y="121030"/>
                            </a:cubicBezTo>
                            <a:cubicBezTo>
                              <a:pt x="85512" y="115356"/>
                              <a:pt x="-4802" y="100486"/>
                              <a:pt x="0" y="60515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楕円 96">
                <a:extLst>
                  <a:ext uri="{FF2B5EF4-FFF2-40B4-BE49-F238E27FC236}">
                    <a16:creationId xmlns:a16="http://schemas.microsoft.com/office/drawing/2014/main" id="{AE8584B0-940D-3851-41B7-5B1CBBE4DE22}"/>
                  </a:ext>
                </a:extLst>
              </p:cNvPr>
              <p:cNvSpPr/>
              <p:nvPr/>
            </p:nvSpPr>
            <p:spPr>
              <a:xfrm rot="19800000">
                <a:off x="-1990320" y="4345350"/>
                <a:ext cx="360819" cy="12449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3789309285">
                      <a:custGeom>
                        <a:avLst/>
                        <a:gdLst>
                          <a:gd name="connsiteX0" fmla="*/ 0 w 360819"/>
                          <a:gd name="connsiteY0" fmla="*/ 62248 h 124496"/>
                          <a:gd name="connsiteX1" fmla="*/ 180410 w 360819"/>
                          <a:gd name="connsiteY1" fmla="*/ 0 h 124496"/>
                          <a:gd name="connsiteX2" fmla="*/ 360820 w 360819"/>
                          <a:gd name="connsiteY2" fmla="*/ 62248 h 124496"/>
                          <a:gd name="connsiteX3" fmla="*/ 180410 w 360819"/>
                          <a:gd name="connsiteY3" fmla="*/ 124496 h 124496"/>
                          <a:gd name="connsiteX4" fmla="*/ 0 w 360819"/>
                          <a:gd name="connsiteY4" fmla="*/ 62248 h 12449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60819" h="124496" fill="none" extrusionOk="0">
                            <a:moveTo>
                              <a:pt x="0" y="62248"/>
                            </a:moveTo>
                            <a:cubicBezTo>
                              <a:pt x="3291" y="14133"/>
                              <a:pt x="79925" y="-7346"/>
                              <a:pt x="180410" y="0"/>
                            </a:cubicBezTo>
                            <a:cubicBezTo>
                              <a:pt x="284249" y="1302"/>
                              <a:pt x="358488" y="31864"/>
                              <a:pt x="360820" y="62248"/>
                            </a:cubicBezTo>
                            <a:cubicBezTo>
                              <a:pt x="357752" y="73863"/>
                              <a:pt x="269733" y="119780"/>
                              <a:pt x="180410" y="124496"/>
                            </a:cubicBezTo>
                            <a:cubicBezTo>
                              <a:pt x="76434" y="128170"/>
                              <a:pt x="1410" y="104724"/>
                              <a:pt x="0" y="62248"/>
                            </a:cubicBezTo>
                            <a:close/>
                          </a:path>
                          <a:path w="360819" h="124496" stroke="0" extrusionOk="0">
                            <a:moveTo>
                              <a:pt x="0" y="62248"/>
                            </a:moveTo>
                            <a:cubicBezTo>
                              <a:pt x="-5622" y="27416"/>
                              <a:pt x="70336" y="-9665"/>
                              <a:pt x="180410" y="0"/>
                            </a:cubicBezTo>
                            <a:cubicBezTo>
                              <a:pt x="277091" y="-2598"/>
                              <a:pt x="360556" y="23781"/>
                              <a:pt x="360820" y="62248"/>
                            </a:cubicBezTo>
                            <a:cubicBezTo>
                              <a:pt x="367203" y="108447"/>
                              <a:pt x="283843" y="123837"/>
                              <a:pt x="180410" y="124496"/>
                            </a:cubicBezTo>
                            <a:cubicBezTo>
                              <a:pt x="78268" y="130558"/>
                              <a:pt x="2878" y="93206"/>
                              <a:pt x="0" y="6224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88E15D84-C8EB-9305-D3D8-BCF085AA7D21}"/>
                </a:ext>
              </a:extLst>
            </p:cNvPr>
            <p:cNvGrpSpPr/>
            <p:nvPr/>
          </p:nvGrpSpPr>
          <p:grpSpPr>
            <a:xfrm flipH="1">
              <a:off x="-6731269" y="4048965"/>
              <a:ext cx="365987" cy="128413"/>
              <a:chOff x="-1995488" y="4341433"/>
              <a:chExt cx="365987" cy="128413"/>
            </a:xfrm>
          </p:grpSpPr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076FCBB1-978A-0BAD-FF5B-C3FA2BFC4DE3}"/>
                  </a:ext>
                </a:extLst>
              </p:cNvPr>
              <p:cNvSpPr/>
              <p:nvPr/>
            </p:nvSpPr>
            <p:spPr>
              <a:xfrm>
                <a:off x="-1995488" y="4341433"/>
                <a:ext cx="360819" cy="12103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2193959063">
                      <a:custGeom>
                        <a:avLst/>
                        <a:gdLst>
                          <a:gd name="connsiteX0" fmla="*/ 0 w 360819"/>
                          <a:gd name="connsiteY0" fmla="*/ 60515 h 121030"/>
                          <a:gd name="connsiteX1" fmla="*/ 180410 w 360819"/>
                          <a:gd name="connsiteY1" fmla="*/ 0 h 121030"/>
                          <a:gd name="connsiteX2" fmla="*/ 360820 w 360819"/>
                          <a:gd name="connsiteY2" fmla="*/ 60515 h 121030"/>
                          <a:gd name="connsiteX3" fmla="*/ 180410 w 360819"/>
                          <a:gd name="connsiteY3" fmla="*/ 121030 h 121030"/>
                          <a:gd name="connsiteX4" fmla="*/ 0 w 360819"/>
                          <a:gd name="connsiteY4" fmla="*/ 60515 h 12103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60819" h="121030" fill="none" extrusionOk="0">
                            <a:moveTo>
                              <a:pt x="0" y="60515"/>
                            </a:moveTo>
                            <a:cubicBezTo>
                              <a:pt x="9353" y="6946"/>
                              <a:pt x="70009" y="-19470"/>
                              <a:pt x="180410" y="0"/>
                            </a:cubicBezTo>
                            <a:cubicBezTo>
                              <a:pt x="278400" y="-2173"/>
                              <a:pt x="361263" y="34777"/>
                              <a:pt x="360820" y="60515"/>
                            </a:cubicBezTo>
                            <a:cubicBezTo>
                              <a:pt x="348139" y="112413"/>
                              <a:pt x="286277" y="107998"/>
                              <a:pt x="180410" y="121030"/>
                            </a:cubicBezTo>
                            <a:cubicBezTo>
                              <a:pt x="83641" y="117965"/>
                              <a:pt x="268" y="94679"/>
                              <a:pt x="0" y="60515"/>
                            </a:cubicBezTo>
                            <a:close/>
                          </a:path>
                          <a:path w="360819" h="121030" stroke="0" extrusionOk="0">
                            <a:moveTo>
                              <a:pt x="0" y="60515"/>
                            </a:moveTo>
                            <a:cubicBezTo>
                              <a:pt x="-7543" y="14025"/>
                              <a:pt x="74420" y="5654"/>
                              <a:pt x="180410" y="0"/>
                            </a:cubicBezTo>
                            <a:cubicBezTo>
                              <a:pt x="276465" y="3537"/>
                              <a:pt x="367912" y="33560"/>
                              <a:pt x="360820" y="60515"/>
                            </a:cubicBezTo>
                            <a:cubicBezTo>
                              <a:pt x="348943" y="95979"/>
                              <a:pt x="265664" y="136798"/>
                              <a:pt x="180410" y="121030"/>
                            </a:cubicBezTo>
                            <a:cubicBezTo>
                              <a:pt x="77134" y="113274"/>
                              <a:pt x="-1034" y="91642"/>
                              <a:pt x="0" y="60515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19737594-E868-3E88-86A6-898A82762CDF}"/>
                  </a:ext>
                </a:extLst>
              </p:cNvPr>
              <p:cNvSpPr/>
              <p:nvPr/>
            </p:nvSpPr>
            <p:spPr>
              <a:xfrm rot="19800000">
                <a:off x="-1990320" y="4345350"/>
                <a:ext cx="360819" cy="12449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1724723518">
                      <a:custGeom>
                        <a:avLst/>
                        <a:gdLst>
                          <a:gd name="connsiteX0" fmla="*/ 0 w 360819"/>
                          <a:gd name="connsiteY0" fmla="*/ 62248 h 124496"/>
                          <a:gd name="connsiteX1" fmla="*/ 180410 w 360819"/>
                          <a:gd name="connsiteY1" fmla="*/ 0 h 124496"/>
                          <a:gd name="connsiteX2" fmla="*/ 360820 w 360819"/>
                          <a:gd name="connsiteY2" fmla="*/ 62248 h 124496"/>
                          <a:gd name="connsiteX3" fmla="*/ 180410 w 360819"/>
                          <a:gd name="connsiteY3" fmla="*/ 124496 h 124496"/>
                          <a:gd name="connsiteX4" fmla="*/ 0 w 360819"/>
                          <a:gd name="connsiteY4" fmla="*/ 62248 h 12449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60819" h="124496" fill="none" extrusionOk="0">
                            <a:moveTo>
                              <a:pt x="0" y="62248"/>
                            </a:moveTo>
                            <a:cubicBezTo>
                              <a:pt x="-5417" y="19453"/>
                              <a:pt x="75357" y="23563"/>
                              <a:pt x="180410" y="0"/>
                            </a:cubicBezTo>
                            <a:cubicBezTo>
                              <a:pt x="275604" y="-1325"/>
                              <a:pt x="364890" y="22575"/>
                              <a:pt x="360820" y="62248"/>
                            </a:cubicBezTo>
                            <a:cubicBezTo>
                              <a:pt x="356787" y="121786"/>
                              <a:pt x="282921" y="103683"/>
                              <a:pt x="180410" y="124496"/>
                            </a:cubicBezTo>
                            <a:cubicBezTo>
                              <a:pt x="82673" y="117299"/>
                              <a:pt x="151" y="101796"/>
                              <a:pt x="0" y="62248"/>
                            </a:cubicBezTo>
                            <a:close/>
                          </a:path>
                          <a:path w="360819" h="124496" stroke="0" extrusionOk="0">
                            <a:moveTo>
                              <a:pt x="0" y="62248"/>
                            </a:moveTo>
                            <a:cubicBezTo>
                              <a:pt x="-6450" y="16435"/>
                              <a:pt x="84619" y="3336"/>
                              <a:pt x="180410" y="0"/>
                            </a:cubicBezTo>
                            <a:cubicBezTo>
                              <a:pt x="276757" y="-3340"/>
                              <a:pt x="362336" y="28522"/>
                              <a:pt x="360820" y="62248"/>
                            </a:cubicBezTo>
                            <a:cubicBezTo>
                              <a:pt x="342868" y="98994"/>
                              <a:pt x="293901" y="142820"/>
                              <a:pt x="180410" y="124496"/>
                            </a:cubicBezTo>
                            <a:cubicBezTo>
                              <a:pt x="79144" y="114569"/>
                              <a:pt x="-1438" y="105700"/>
                              <a:pt x="0" y="6224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F60FCAE8-219F-735F-AF44-D3CB674BFC3E}"/>
              </a:ext>
            </a:extLst>
          </p:cNvPr>
          <p:cNvGrpSpPr/>
          <p:nvPr/>
        </p:nvGrpSpPr>
        <p:grpSpPr>
          <a:xfrm>
            <a:off x="6848241" y="3810074"/>
            <a:ext cx="2197091" cy="2573167"/>
            <a:chOff x="6475365" y="1228725"/>
            <a:chExt cx="1808213" cy="2117725"/>
          </a:xfrm>
        </p:grpSpPr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DB3ADB44-7E66-DF1C-454D-3C02B9AD25D8}"/>
                </a:ext>
              </a:extLst>
            </p:cNvPr>
            <p:cNvGrpSpPr/>
            <p:nvPr/>
          </p:nvGrpSpPr>
          <p:grpSpPr>
            <a:xfrm>
              <a:off x="6475365" y="1228725"/>
              <a:ext cx="1808213" cy="2117725"/>
              <a:chOff x="-6954516" y="1507361"/>
              <a:chExt cx="4647321" cy="5442804"/>
            </a:xfrm>
          </p:grpSpPr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B43F7B3A-48DF-206A-44D4-7950C700DB40}"/>
                  </a:ext>
                </a:extLst>
              </p:cNvPr>
              <p:cNvSpPr/>
              <p:nvPr/>
            </p:nvSpPr>
            <p:spPr>
              <a:xfrm rot="2700000" flipH="1">
                <a:off x="-4879540" y="4251807"/>
                <a:ext cx="1326371" cy="1355192"/>
              </a:xfrm>
              <a:custGeom>
                <a:avLst/>
                <a:gdLst>
                  <a:gd name="connsiteX0" fmla="*/ 1326371 w 1326371"/>
                  <a:gd name="connsiteY0" fmla="*/ 0 h 1355192"/>
                  <a:gd name="connsiteX1" fmla="*/ 1326371 w 1326371"/>
                  <a:gd name="connsiteY1" fmla="*/ 220273 h 1355192"/>
                  <a:gd name="connsiteX2" fmla="*/ 1189716 w 1326371"/>
                  <a:gd name="connsiteY2" fmla="*/ 232331 h 1355192"/>
                  <a:gd name="connsiteX3" fmla="*/ 510237 w 1326371"/>
                  <a:gd name="connsiteY3" fmla="*/ 895032 h 1355192"/>
                  <a:gd name="connsiteX4" fmla="*/ 502728 w 1326371"/>
                  <a:gd name="connsiteY4" fmla="*/ 969514 h 1355192"/>
                  <a:gd name="connsiteX5" fmla="*/ 507070 w 1326371"/>
                  <a:gd name="connsiteY5" fmla="*/ 970294 h 1355192"/>
                  <a:gd name="connsiteX6" fmla="*/ 633274 w 1326371"/>
                  <a:gd name="connsiteY6" fmla="*/ 1072495 h 1355192"/>
                  <a:gd name="connsiteX7" fmla="*/ 366574 w 1326371"/>
                  <a:gd name="connsiteY7" fmla="*/ 1336313 h 1355192"/>
                  <a:gd name="connsiteX8" fmla="*/ 3696 w 1326371"/>
                  <a:gd name="connsiteY8" fmla="*/ 1241190 h 1355192"/>
                  <a:gd name="connsiteX9" fmla="*/ 270396 w 1326371"/>
                  <a:gd name="connsiteY9" fmla="*/ 977371 h 1355192"/>
                  <a:gd name="connsiteX10" fmla="*/ 281903 w 1326371"/>
                  <a:gd name="connsiteY10" fmla="*/ 974986 h 1355192"/>
                  <a:gd name="connsiteX11" fmla="*/ 294439 w 1326371"/>
                  <a:gd name="connsiteY11" fmla="*/ 850639 h 1355192"/>
                  <a:gd name="connsiteX12" fmla="*/ 1150724 w 1326371"/>
                  <a:gd name="connsiteY12" fmla="*/ 15498 h 135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26371" h="1355192">
                    <a:moveTo>
                      <a:pt x="1326371" y="0"/>
                    </a:moveTo>
                    <a:lnTo>
                      <a:pt x="1326371" y="220273"/>
                    </a:lnTo>
                    <a:lnTo>
                      <a:pt x="1189716" y="232331"/>
                    </a:lnTo>
                    <a:cubicBezTo>
                      <a:pt x="849254" y="293146"/>
                      <a:pt x="579305" y="557502"/>
                      <a:pt x="510237" y="895032"/>
                    </a:cubicBezTo>
                    <a:lnTo>
                      <a:pt x="502728" y="969514"/>
                    </a:lnTo>
                    <a:lnTo>
                      <a:pt x="507070" y="970294"/>
                    </a:lnTo>
                    <a:cubicBezTo>
                      <a:pt x="572738" y="987508"/>
                      <a:pt x="619994" y="1022935"/>
                      <a:pt x="633274" y="1072495"/>
                    </a:cubicBezTo>
                    <a:cubicBezTo>
                      <a:pt x="659833" y="1171614"/>
                      <a:pt x="540427" y="1289729"/>
                      <a:pt x="366574" y="1336313"/>
                    </a:cubicBezTo>
                    <a:cubicBezTo>
                      <a:pt x="192721" y="1382897"/>
                      <a:pt x="30255" y="1340309"/>
                      <a:pt x="3696" y="1241190"/>
                    </a:cubicBezTo>
                    <a:cubicBezTo>
                      <a:pt x="-22863" y="1142070"/>
                      <a:pt x="96543" y="1023955"/>
                      <a:pt x="270396" y="977371"/>
                    </a:cubicBezTo>
                    <a:lnTo>
                      <a:pt x="281903" y="974986"/>
                    </a:lnTo>
                    <a:lnTo>
                      <a:pt x="294439" y="850639"/>
                    </a:lnTo>
                    <a:cubicBezTo>
                      <a:pt x="381480" y="425282"/>
                      <a:pt x="721671" y="92138"/>
                      <a:pt x="1150724" y="15498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927691690">
                      <a:custGeom>
                        <a:avLst/>
                        <a:gdLst>
                          <a:gd name="connsiteX0" fmla="*/ 1326371 w 1326371"/>
                          <a:gd name="connsiteY0" fmla="*/ 0 h 1355192"/>
                          <a:gd name="connsiteX1" fmla="*/ 1326371 w 1326371"/>
                          <a:gd name="connsiteY1" fmla="*/ 220273 h 1355192"/>
                          <a:gd name="connsiteX2" fmla="*/ 1189716 w 1326371"/>
                          <a:gd name="connsiteY2" fmla="*/ 232331 h 1355192"/>
                          <a:gd name="connsiteX3" fmla="*/ 510237 w 1326371"/>
                          <a:gd name="connsiteY3" fmla="*/ 895032 h 1355192"/>
                          <a:gd name="connsiteX4" fmla="*/ 502728 w 1326371"/>
                          <a:gd name="connsiteY4" fmla="*/ 969514 h 1355192"/>
                          <a:gd name="connsiteX5" fmla="*/ 507070 w 1326371"/>
                          <a:gd name="connsiteY5" fmla="*/ 970294 h 1355192"/>
                          <a:gd name="connsiteX6" fmla="*/ 633274 w 1326371"/>
                          <a:gd name="connsiteY6" fmla="*/ 1072495 h 1355192"/>
                          <a:gd name="connsiteX7" fmla="*/ 366574 w 1326371"/>
                          <a:gd name="connsiteY7" fmla="*/ 1336313 h 1355192"/>
                          <a:gd name="connsiteX8" fmla="*/ 3696 w 1326371"/>
                          <a:gd name="connsiteY8" fmla="*/ 1241190 h 1355192"/>
                          <a:gd name="connsiteX9" fmla="*/ 270396 w 1326371"/>
                          <a:gd name="connsiteY9" fmla="*/ 977371 h 1355192"/>
                          <a:gd name="connsiteX10" fmla="*/ 281903 w 1326371"/>
                          <a:gd name="connsiteY10" fmla="*/ 974986 h 1355192"/>
                          <a:gd name="connsiteX11" fmla="*/ 294439 w 1326371"/>
                          <a:gd name="connsiteY11" fmla="*/ 850639 h 1355192"/>
                          <a:gd name="connsiteX12" fmla="*/ 1150724 w 1326371"/>
                          <a:gd name="connsiteY12" fmla="*/ 15498 h 1355192"/>
                          <a:gd name="connsiteX13" fmla="*/ 1326371 w 1326371"/>
                          <a:gd name="connsiteY13" fmla="*/ 0 h 1355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1326371" h="1355192" fill="none" extrusionOk="0">
                            <a:moveTo>
                              <a:pt x="1326371" y="0"/>
                            </a:moveTo>
                            <a:cubicBezTo>
                              <a:pt x="1336395" y="66427"/>
                              <a:pt x="1308313" y="152425"/>
                              <a:pt x="1326371" y="220273"/>
                            </a:cubicBezTo>
                            <a:cubicBezTo>
                              <a:pt x="1278779" y="240500"/>
                              <a:pt x="1248357" y="223325"/>
                              <a:pt x="1189716" y="232331"/>
                            </a:cubicBezTo>
                            <a:cubicBezTo>
                              <a:pt x="804145" y="311129"/>
                              <a:pt x="641314" y="488966"/>
                              <a:pt x="510237" y="895032"/>
                            </a:cubicBezTo>
                            <a:cubicBezTo>
                              <a:pt x="511974" y="914569"/>
                              <a:pt x="502566" y="933560"/>
                              <a:pt x="502728" y="969514"/>
                            </a:cubicBezTo>
                            <a:cubicBezTo>
                              <a:pt x="504957" y="969468"/>
                              <a:pt x="505754" y="970230"/>
                              <a:pt x="507070" y="970294"/>
                            </a:cubicBezTo>
                            <a:cubicBezTo>
                              <a:pt x="577046" y="989223"/>
                              <a:pt x="631525" y="1022179"/>
                              <a:pt x="633274" y="1072495"/>
                            </a:cubicBezTo>
                            <a:cubicBezTo>
                              <a:pt x="617837" y="1182828"/>
                              <a:pt x="571973" y="1291578"/>
                              <a:pt x="366574" y="1336313"/>
                            </a:cubicBezTo>
                            <a:cubicBezTo>
                              <a:pt x="194893" y="1388927"/>
                              <a:pt x="21301" y="1340444"/>
                              <a:pt x="3696" y="1241190"/>
                            </a:cubicBezTo>
                            <a:cubicBezTo>
                              <a:pt x="-46101" y="1151319"/>
                              <a:pt x="97787" y="981603"/>
                              <a:pt x="270396" y="977371"/>
                            </a:cubicBezTo>
                            <a:cubicBezTo>
                              <a:pt x="275191" y="975196"/>
                              <a:pt x="278880" y="975969"/>
                              <a:pt x="281903" y="974986"/>
                            </a:cubicBezTo>
                            <a:cubicBezTo>
                              <a:pt x="277178" y="920873"/>
                              <a:pt x="289339" y="903388"/>
                              <a:pt x="294439" y="850639"/>
                            </a:cubicBezTo>
                            <a:cubicBezTo>
                              <a:pt x="421623" y="338490"/>
                              <a:pt x="716550" y="50405"/>
                              <a:pt x="1150724" y="15498"/>
                            </a:cubicBezTo>
                            <a:cubicBezTo>
                              <a:pt x="1187264" y="10264"/>
                              <a:pt x="1269934" y="24014"/>
                              <a:pt x="1326371" y="0"/>
                            </a:cubicBezTo>
                            <a:close/>
                          </a:path>
                          <a:path w="1326371" h="1355192" stroke="0" extrusionOk="0">
                            <a:moveTo>
                              <a:pt x="1326371" y="0"/>
                            </a:moveTo>
                            <a:cubicBezTo>
                              <a:pt x="1348372" y="49974"/>
                              <a:pt x="1325808" y="119840"/>
                              <a:pt x="1326371" y="220273"/>
                            </a:cubicBezTo>
                            <a:cubicBezTo>
                              <a:pt x="1271020" y="237196"/>
                              <a:pt x="1254339" y="222078"/>
                              <a:pt x="1189716" y="232331"/>
                            </a:cubicBezTo>
                            <a:cubicBezTo>
                              <a:pt x="824093" y="277430"/>
                              <a:pt x="554643" y="589670"/>
                              <a:pt x="510237" y="895032"/>
                            </a:cubicBezTo>
                            <a:cubicBezTo>
                              <a:pt x="510466" y="910615"/>
                              <a:pt x="503450" y="937817"/>
                              <a:pt x="502728" y="969514"/>
                            </a:cubicBezTo>
                            <a:cubicBezTo>
                              <a:pt x="504011" y="969604"/>
                              <a:pt x="506134" y="970280"/>
                              <a:pt x="507070" y="970294"/>
                            </a:cubicBezTo>
                            <a:cubicBezTo>
                              <a:pt x="574322" y="992365"/>
                              <a:pt x="618295" y="1031623"/>
                              <a:pt x="633274" y="1072495"/>
                            </a:cubicBezTo>
                            <a:cubicBezTo>
                              <a:pt x="686372" y="1193951"/>
                              <a:pt x="525235" y="1285943"/>
                              <a:pt x="366574" y="1336313"/>
                            </a:cubicBezTo>
                            <a:cubicBezTo>
                              <a:pt x="203329" y="1385336"/>
                              <a:pt x="33098" y="1343977"/>
                              <a:pt x="3696" y="1241190"/>
                            </a:cubicBezTo>
                            <a:cubicBezTo>
                              <a:pt x="-23974" y="1151500"/>
                              <a:pt x="107646" y="989020"/>
                              <a:pt x="270396" y="977371"/>
                            </a:cubicBezTo>
                            <a:cubicBezTo>
                              <a:pt x="273370" y="976033"/>
                              <a:pt x="279219" y="976435"/>
                              <a:pt x="281903" y="974986"/>
                            </a:cubicBezTo>
                            <a:cubicBezTo>
                              <a:pt x="281683" y="914784"/>
                              <a:pt x="301744" y="881294"/>
                              <a:pt x="294439" y="850639"/>
                            </a:cubicBezTo>
                            <a:cubicBezTo>
                              <a:pt x="470337" y="405844"/>
                              <a:pt x="688356" y="204092"/>
                              <a:pt x="1150724" y="15498"/>
                            </a:cubicBezTo>
                            <a:cubicBezTo>
                              <a:pt x="1191268" y="8541"/>
                              <a:pt x="1250976" y="10629"/>
                              <a:pt x="1326371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52F7231E-BE2E-688A-19B6-3D049B8F325A}"/>
                  </a:ext>
                </a:extLst>
              </p:cNvPr>
              <p:cNvSpPr/>
              <p:nvPr/>
            </p:nvSpPr>
            <p:spPr>
              <a:xfrm rot="18900000">
                <a:off x="-5652504" y="4251808"/>
                <a:ext cx="1326371" cy="1355192"/>
              </a:xfrm>
              <a:custGeom>
                <a:avLst/>
                <a:gdLst>
                  <a:gd name="connsiteX0" fmla="*/ 1326371 w 1326371"/>
                  <a:gd name="connsiteY0" fmla="*/ 0 h 1355192"/>
                  <a:gd name="connsiteX1" fmla="*/ 1326371 w 1326371"/>
                  <a:gd name="connsiteY1" fmla="*/ 220273 h 1355192"/>
                  <a:gd name="connsiteX2" fmla="*/ 1189716 w 1326371"/>
                  <a:gd name="connsiteY2" fmla="*/ 232331 h 1355192"/>
                  <a:gd name="connsiteX3" fmla="*/ 510237 w 1326371"/>
                  <a:gd name="connsiteY3" fmla="*/ 895032 h 1355192"/>
                  <a:gd name="connsiteX4" fmla="*/ 502728 w 1326371"/>
                  <a:gd name="connsiteY4" fmla="*/ 969514 h 1355192"/>
                  <a:gd name="connsiteX5" fmla="*/ 507070 w 1326371"/>
                  <a:gd name="connsiteY5" fmla="*/ 970294 h 1355192"/>
                  <a:gd name="connsiteX6" fmla="*/ 633274 w 1326371"/>
                  <a:gd name="connsiteY6" fmla="*/ 1072495 h 1355192"/>
                  <a:gd name="connsiteX7" fmla="*/ 366574 w 1326371"/>
                  <a:gd name="connsiteY7" fmla="*/ 1336313 h 1355192"/>
                  <a:gd name="connsiteX8" fmla="*/ 3696 w 1326371"/>
                  <a:gd name="connsiteY8" fmla="*/ 1241190 h 1355192"/>
                  <a:gd name="connsiteX9" fmla="*/ 270396 w 1326371"/>
                  <a:gd name="connsiteY9" fmla="*/ 977371 h 1355192"/>
                  <a:gd name="connsiteX10" fmla="*/ 281903 w 1326371"/>
                  <a:gd name="connsiteY10" fmla="*/ 974986 h 1355192"/>
                  <a:gd name="connsiteX11" fmla="*/ 294439 w 1326371"/>
                  <a:gd name="connsiteY11" fmla="*/ 850639 h 1355192"/>
                  <a:gd name="connsiteX12" fmla="*/ 1150724 w 1326371"/>
                  <a:gd name="connsiteY12" fmla="*/ 15498 h 135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26371" h="1355192">
                    <a:moveTo>
                      <a:pt x="1326371" y="0"/>
                    </a:moveTo>
                    <a:lnTo>
                      <a:pt x="1326371" y="220273"/>
                    </a:lnTo>
                    <a:lnTo>
                      <a:pt x="1189716" y="232331"/>
                    </a:lnTo>
                    <a:cubicBezTo>
                      <a:pt x="849254" y="293146"/>
                      <a:pt x="579305" y="557502"/>
                      <a:pt x="510237" y="895032"/>
                    </a:cubicBezTo>
                    <a:lnTo>
                      <a:pt x="502728" y="969514"/>
                    </a:lnTo>
                    <a:lnTo>
                      <a:pt x="507070" y="970294"/>
                    </a:lnTo>
                    <a:cubicBezTo>
                      <a:pt x="572738" y="987508"/>
                      <a:pt x="619994" y="1022935"/>
                      <a:pt x="633274" y="1072495"/>
                    </a:cubicBezTo>
                    <a:cubicBezTo>
                      <a:pt x="659833" y="1171614"/>
                      <a:pt x="540427" y="1289729"/>
                      <a:pt x="366574" y="1336313"/>
                    </a:cubicBezTo>
                    <a:cubicBezTo>
                      <a:pt x="192721" y="1382897"/>
                      <a:pt x="30255" y="1340309"/>
                      <a:pt x="3696" y="1241190"/>
                    </a:cubicBezTo>
                    <a:cubicBezTo>
                      <a:pt x="-22863" y="1142070"/>
                      <a:pt x="96543" y="1023955"/>
                      <a:pt x="270396" y="977371"/>
                    </a:cubicBezTo>
                    <a:lnTo>
                      <a:pt x="281903" y="974986"/>
                    </a:lnTo>
                    <a:lnTo>
                      <a:pt x="294439" y="850639"/>
                    </a:lnTo>
                    <a:cubicBezTo>
                      <a:pt x="381480" y="425282"/>
                      <a:pt x="721671" y="92138"/>
                      <a:pt x="1150724" y="15498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4137673152">
                      <a:custGeom>
                        <a:avLst/>
                        <a:gdLst>
                          <a:gd name="connsiteX0" fmla="*/ 1326371 w 1326371"/>
                          <a:gd name="connsiteY0" fmla="*/ 0 h 1355192"/>
                          <a:gd name="connsiteX1" fmla="*/ 1326371 w 1326371"/>
                          <a:gd name="connsiteY1" fmla="*/ 220273 h 1355192"/>
                          <a:gd name="connsiteX2" fmla="*/ 1189716 w 1326371"/>
                          <a:gd name="connsiteY2" fmla="*/ 232331 h 1355192"/>
                          <a:gd name="connsiteX3" fmla="*/ 510237 w 1326371"/>
                          <a:gd name="connsiteY3" fmla="*/ 895032 h 1355192"/>
                          <a:gd name="connsiteX4" fmla="*/ 502728 w 1326371"/>
                          <a:gd name="connsiteY4" fmla="*/ 969514 h 1355192"/>
                          <a:gd name="connsiteX5" fmla="*/ 507070 w 1326371"/>
                          <a:gd name="connsiteY5" fmla="*/ 970294 h 1355192"/>
                          <a:gd name="connsiteX6" fmla="*/ 633274 w 1326371"/>
                          <a:gd name="connsiteY6" fmla="*/ 1072495 h 1355192"/>
                          <a:gd name="connsiteX7" fmla="*/ 366574 w 1326371"/>
                          <a:gd name="connsiteY7" fmla="*/ 1336313 h 1355192"/>
                          <a:gd name="connsiteX8" fmla="*/ 3696 w 1326371"/>
                          <a:gd name="connsiteY8" fmla="*/ 1241190 h 1355192"/>
                          <a:gd name="connsiteX9" fmla="*/ 270396 w 1326371"/>
                          <a:gd name="connsiteY9" fmla="*/ 977371 h 1355192"/>
                          <a:gd name="connsiteX10" fmla="*/ 281903 w 1326371"/>
                          <a:gd name="connsiteY10" fmla="*/ 974986 h 1355192"/>
                          <a:gd name="connsiteX11" fmla="*/ 294439 w 1326371"/>
                          <a:gd name="connsiteY11" fmla="*/ 850639 h 1355192"/>
                          <a:gd name="connsiteX12" fmla="*/ 1150724 w 1326371"/>
                          <a:gd name="connsiteY12" fmla="*/ 15498 h 1355192"/>
                          <a:gd name="connsiteX13" fmla="*/ 1326371 w 1326371"/>
                          <a:gd name="connsiteY13" fmla="*/ 0 h 1355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1326371" h="1355192" fill="none" extrusionOk="0">
                            <a:moveTo>
                              <a:pt x="1326371" y="0"/>
                            </a:moveTo>
                            <a:cubicBezTo>
                              <a:pt x="1350077" y="56016"/>
                              <a:pt x="1316202" y="116690"/>
                              <a:pt x="1326371" y="220273"/>
                            </a:cubicBezTo>
                            <a:cubicBezTo>
                              <a:pt x="1292467" y="235705"/>
                              <a:pt x="1229871" y="213228"/>
                              <a:pt x="1189716" y="232331"/>
                            </a:cubicBezTo>
                            <a:cubicBezTo>
                              <a:pt x="874231" y="286580"/>
                              <a:pt x="523806" y="601536"/>
                              <a:pt x="510237" y="895032"/>
                            </a:cubicBezTo>
                            <a:cubicBezTo>
                              <a:pt x="514869" y="920946"/>
                              <a:pt x="497059" y="938291"/>
                              <a:pt x="502728" y="969514"/>
                            </a:cubicBezTo>
                            <a:cubicBezTo>
                              <a:pt x="504735" y="969359"/>
                              <a:pt x="505790" y="970489"/>
                              <a:pt x="507070" y="970294"/>
                            </a:cubicBezTo>
                            <a:cubicBezTo>
                              <a:pt x="574338" y="975127"/>
                              <a:pt x="619628" y="1035893"/>
                              <a:pt x="633274" y="1072495"/>
                            </a:cubicBezTo>
                            <a:cubicBezTo>
                              <a:pt x="620887" y="1156330"/>
                              <a:pt x="556977" y="1312188"/>
                              <a:pt x="366574" y="1336313"/>
                            </a:cubicBezTo>
                            <a:cubicBezTo>
                              <a:pt x="197878" y="1374161"/>
                              <a:pt x="33296" y="1334908"/>
                              <a:pt x="3696" y="1241190"/>
                            </a:cubicBezTo>
                            <a:cubicBezTo>
                              <a:pt x="-17283" y="1146004"/>
                              <a:pt x="88660" y="1064729"/>
                              <a:pt x="270396" y="977371"/>
                            </a:cubicBezTo>
                            <a:cubicBezTo>
                              <a:pt x="273016" y="975640"/>
                              <a:pt x="276430" y="976270"/>
                              <a:pt x="281903" y="974986"/>
                            </a:cubicBezTo>
                            <a:cubicBezTo>
                              <a:pt x="278020" y="944456"/>
                              <a:pt x="296082" y="892756"/>
                              <a:pt x="294439" y="850639"/>
                            </a:cubicBezTo>
                            <a:cubicBezTo>
                              <a:pt x="324729" y="462465"/>
                              <a:pt x="700593" y="120549"/>
                              <a:pt x="1150724" y="15498"/>
                            </a:cubicBezTo>
                            <a:cubicBezTo>
                              <a:pt x="1230875" y="6574"/>
                              <a:pt x="1244925" y="17711"/>
                              <a:pt x="1326371" y="0"/>
                            </a:cubicBezTo>
                            <a:close/>
                          </a:path>
                          <a:path w="1326371" h="1355192" stroke="0" extrusionOk="0">
                            <a:moveTo>
                              <a:pt x="1326371" y="0"/>
                            </a:moveTo>
                            <a:cubicBezTo>
                              <a:pt x="1330518" y="61766"/>
                              <a:pt x="1303508" y="143554"/>
                              <a:pt x="1326371" y="220273"/>
                            </a:cubicBezTo>
                            <a:cubicBezTo>
                              <a:pt x="1271747" y="229331"/>
                              <a:pt x="1221032" y="228537"/>
                              <a:pt x="1189716" y="232331"/>
                            </a:cubicBezTo>
                            <a:cubicBezTo>
                              <a:pt x="812773" y="355938"/>
                              <a:pt x="574856" y="510671"/>
                              <a:pt x="510237" y="895032"/>
                            </a:cubicBezTo>
                            <a:cubicBezTo>
                              <a:pt x="517374" y="912574"/>
                              <a:pt x="500659" y="948771"/>
                              <a:pt x="502728" y="969514"/>
                            </a:cubicBezTo>
                            <a:cubicBezTo>
                              <a:pt x="503986" y="969367"/>
                              <a:pt x="506162" y="970272"/>
                              <a:pt x="507070" y="970294"/>
                            </a:cubicBezTo>
                            <a:cubicBezTo>
                              <a:pt x="584002" y="992586"/>
                              <a:pt x="623404" y="1018183"/>
                              <a:pt x="633274" y="1072495"/>
                            </a:cubicBezTo>
                            <a:cubicBezTo>
                              <a:pt x="645558" y="1185002"/>
                              <a:pt x="548286" y="1293832"/>
                              <a:pt x="366574" y="1336313"/>
                            </a:cubicBezTo>
                            <a:cubicBezTo>
                              <a:pt x="174419" y="1368528"/>
                              <a:pt x="3078" y="1330859"/>
                              <a:pt x="3696" y="1241190"/>
                            </a:cubicBezTo>
                            <a:cubicBezTo>
                              <a:pt x="-17649" y="1144554"/>
                              <a:pt x="68202" y="1018872"/>
                              <a:pt x="270396" y="977371"/>
                            </a:cubicBezTo>
                            <a:cubicBezTo>
                              <a:pt x="275139" y="975742"/>
                              <a:pt x="278823" y="976984"/>
                              <a:pt x="281903" y="974986"/>
                            </a:cubicBezTo>
                            <a:cubicBezTo>
                              <a:pt x="275421" y="940403"/>
                              <a:pt x="293758" y="897803"/>
                              <a:pt x="294439" y="850639"/>
                            </a:cubicBezTo>
                            <a:cubicBezTo>
                              <a:pt x="336430" y="494669"/>
                              <a:pt x="739475" y="30734"/>
                              <a:pt x="1150724" y="15498"/>
                            </a:cubicBezTo>
                            <a:cubicBezTo>
                              <a:pt x="1202053" y="-6552"/>
                              <a:pt x="1250417" y="15747"/>
                              <a:pt x="1326371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D078A5DE-1AB4-0708-E578-7778FC2551C6}"/>
                  </a:ext>
                </a:extLst>
              </p:cNvPr>
              <p:cNvSpPr/>
              <p:nvPr/>
            </p:nvSpPr>
            <p:spPr>
              <a:xfrm>
                <a:off x="-6068232" y="2067560"/>
                <a:ext cx="2884636" cy="2400300"/>
              </a:xfrm>
              <a:custGeom>
                <a:avLst/>
                <a:gdLst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898934 w 2899885"/>
                  <a:gd name="connsiteY5" fmla="*/ 2004060 h 2400300"/>
                  <a:gd name="connsiteX6" fmla="*/ 2148364 w 2899885"/>
                  <a:gd name="connsiteY6" fmla="*/ 2286000 h 2400300"/>
                  <a:gd name="connsiteX7" fmla="*/ 2056339 w 2899885"/>
                  <a:gd name="connsiteY7" fmla="*/ 2282516 h 2400300"/>
                  <a:gd name="connsiteX8" fmla="*/ 1979009 w 2899885"/>
                  <a:gd name="connsiteY8" fmla="*/ 2317722 h 2400300"/>
                  <a:gd name="connsiteX9" fmla="*/ 1448276 w 2899885"/>
                  <a:gd name="connsiteY9" fmla="*/ 2400300 h 2400300"/>
                  <a:gd name="connsiteX10" fmla="*/ 917543 w 2899885"/>
                  <a:gd name="connsiteY10" fmla="*/ 2317722 h 2400300"/>
                  <a:gd name="connsiteX11" fmla="*/ 840396 w 2899885"/>
                  <a:gd name="connsiteY11" fmla="*/ 2282599 h 2400300"/>
                  <a:gd name="connsiteX12" fmla="*/ 750570 w 2899885"/>
                  <a:gd name="connsiteY12" fmla="*/ 2286000 h 2400300"/>
                  <a:gd name="connsiteX13" fmla="*/ 0 w 2899885"/>
                  <a:gd name="connsiteY13" fmla="*/ 2004060 h 2400300"/>
                  <a:gd name="connsiteX14" fmla="*/ 15249 w 2899885"/>
                  <a:gd name="connsiteY14" fmla="*/ 1947239 h 2400300"/>
                  <a:gd name="connsiteX15" fmla="*/ 15671 w 2899885"/>
                  <a:gd name="connsiteY15" fmla="*/ 1946729 h 2400300"/>
                  <a:gd name="connsiteX16" fmla="*/ 431369 w 2899885"/>
                  <a:gd name="connsiteY16" fmla="*/ 283934 h 2400300"/>
                  <a:gd name="connsiteX17" fmla="*/ 431006 w 2899885"/>
                  <a:gd name="connsiteY17" fmla="*/ 281940 h 2400300"/>
                  <a:gd name="connsiteX18" fmla="*/ 1448276 w 2899885"/>
                  <a:gd name="connsiteY18" fmla="*/ 0 h 2400300"/>
                  <a:gd name="connsiteX0" fmla="*/ 1448276 w 3028474"/>
                  <a:gd name="connsiteY0" fmla="*/ 0 h 2400300"/>
                  <a:gd name="connsiteX1" fmla="*/ 2460294 w 3028474"/>
                  <a:gd name="connsiteY1" fmla="*/ 253113 h 2400300"/>
                  <a:gd name="connsiteX2" fmla="*/ 2464158 w 3028474"/>
                  <a:gd name="connsiteY2" fmla="*/ 274320 h 2400300"/>
                  <a:gd name="connsiteX3" fmla="*/ 2467450 w 3028474"/>
                  <a:gd name="connsiteY3" fmla="*/ 274320 h 2400300"/>
                  <a:gd name="connsiteX4" fmla="*/ 2899885 w 3028474"/>
                  <a:gd name="connsiteY4" fmla="*/ 2004060 h 2400300"/>
                  <a:gd name="connsiteX5" fmla="*/ 3028474 w 3028474"/>
                  <a:gd name="connsiteY5" fmla="*/ 2034540 h 2400300"/>
                  <a:gd name="connsiteX6" fmla="*/ 2148364 w 3028474"/>
                  <a:gd name="connsiteY6" fmla="*/ 2286000 h 2400300"/>
                  <a:gd name="connsiteX7" fmla="*/ 2056339 w 3028474"/>
                  <a:gd name="connsiteY7" fmla="*/ 2282516 h 2400300"/>
                  <a:gd name="connsiteX8" fmla="*/ 1979009 w 3028474"/>
                  <a:gd name="connsiteY8" fmla="*/ 2317722 h 2400300"/>
                  <a:gd name="connsiteX9" fmla="*/ 1448276 w 3028474"/>
                  <a:gd name="connsiteY9" fmla="*/ 2400300 h 2400300"/>
                  <a:gd name="connsiteX10" fmla="*/ 917543 w 3028474"/>
                  <a:gd name="connsiteY10" fmla="*/ 2317722 h 2400300"/>
                  <a:gd name="connsiteX11" fmla="*/ 840396 w 3028474"/>
                  <a:gd name="connsiteY11" fmla="*/ 2282599 h 2400300"/>
                  <a:gd name="connsiteX12" fmla="*/ 750570 w 3028474"/>
                  <a:gd name="connsiteY12" fmla="*/ 2286000 h 2400300"/>
                  <a:gd name="connsiteX13" fmla="*/ 0 w 3028474"/>
                  <a:gd name="connsiteY13" fmla="*/ 2004060 h 2400300"/>
                  <a:gd name="connsiteX14" fmla="*/ 15249 w 3028474"/>
                  <a:gd name="connsiteY14" fmla="*/ 1947239 h 2400300"/>
                  <a:gd name="connsiteX15" fmla="*/ 15671 w 3028474"/>
                  <a:gd name="connsiteY15" fmla="*/ 1946729 h 2400300"/>
                  <a:gd name="connsiteX16" fmla="*/ 431369 w 3028474"/>
                  <a:gd name="connsiteY16" fmla="*/ 283934 h 2400300"/>
                  <a:gd name="connsiteX17" fmla="*/ 431006 w 3028474"/>
                  <a:gd name="connsiteY17" fmla="*/ 281940 h 2400300"/>
                  <a:gd name="connsiteX18" fmla="*/ 1448276 w 3028474"/>
                  <a:gd name="connsiteY18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15671 w 2899885"/>
                  <a:gd name="connsiteY14" fmla="*/ 1946729 h 2400300"/>
                  <a:gd name="connsiteX15" fmla="*/ 431369 w 2899885"/>
                  <a:gd name="connsiteY15" fmla="*/ 283934 h 2400300"/>
                  <a:gd name="connsiteX16" fmla="*/ 431006 w 2899885"/>
                  <a:gd name="connsiteY16" fmla="*/ 281940 h 2400300"/>
                  <a:gd name="connsiteX17" fmla="*/ 1448276 w 2899885"/>
                  <a:gd name="connsiteY17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431369 w 2899885"/>
                  <a:gd name="connsiteY14" fmla="*/ 283934 h 2400300"/>
                  <a:gd name="connsiteX15" fmla="*/ 431006 w 2899885"/>
                  <a:gd name="connsiteY15" fmla="*/ 281940 h 2400300"/>
                  <a:gd name="connsiteX16" fmla="*/ 1448276 w 2899885"/>
                  <a:gd name="connsiteY16" fmla="*/ 0 h 2400300"/>
                  <a:gd name="connsiteX0" fmla="*/ 1433027 w 2884636"/>
                  <a:gd name="connsiteY0" fmla="*/ 0 h 2400300"/>
                  <a:gd name="connsiteX1" fmla="*/ 2445045 w 2884636"/>
                  <a:gd name="connsiteY1" fmla="*/ 253113 h 2400300"/>
                  <a:gd name="connsiteX2" fmla="*/ 2448909 w 2884636"/>
                  <a:gd name="connsiteY2" fmla="*/ 274320 h 2400300"/>
                  <a:gd name="connsiteX3" fmla="*/ 2452201 w 2884636"/>
                  <a:gd name="connsiteY3" fmla="*/ 274320 h 2400300"/>
                  <a:gd name="connsiteX4" fmla="*/ 2884636 w 2884636"/>
                  <a:gd name="connsiteY4" fmla="*/ 2004060 h 2400300"/>
                  <a:gd name="connsiteX5" fmla="*/ 2133115 w 2884636"/>
                  <a:gd name="connsiteY5" fmla="*/ 2286000 h 2400300"/>
                  <a:gd name="connsiteX6" fmla="*/ 2041090 w 2884636"/>
                  <a:gd name="connsiteY6" fmla="*/ 2282516 h 2400300"/>
                  <a:gd name="connsiteX7" fmla="*/ 1963760 w 2884636"/>
                  <a:gd name="connsiteY7" fmla="*/ 2317722 h 2400300"/>
                  <a:gd name="connsiteX8" fmla="*/ 1433027 w 2884636"/>
                  <a:gd name="connsiteY8" fmla="*/ 2400300 h 2400300"/>
                  <a:gd name="connsiteX9" fmla="*/ 902294 w 2884636"/>
                  <a:gd name="connsiteY9" fmla="*/ 2317722 h 2400300"/>
                  <a:gd name="connsiteX10" fmla="*/ 825147 w 2884636"/>
                  <a:gd name="connsiteY10" fmla="*/ 2282599 h 2400300"/>
                  <a:gd name="connsiteX11" fmla="*/ 735321 w 2884636"/>
                  <a:gd name="connsiteY11" fmla="*/ 2286000 h 2400300"/>
                  <a:gd name="connsiteX12" fmla="*/ 0 w 2884636"/>
                  <a:gd name="connsiteY12" fmla="*/ 1947239 h 2400300"/>
                  <a:gd name="connsiteX13" fmla="*/ 416120 w 2884636"/>
                  <a:gd name="connsiteY13" fmla="*/ 283934 h 2400300"/>
                  <a:gd name="connsiteX14" fmla="*/ 415757 w 2884636"/>
                  <a:gd name="connsiteY14" fmla="*/ 281940 h 2400300"/>
                  <a:gd name="connsiteX15" fmla="*/ 1433027 w 2884636"/>
                  <a:gd name="connsiteY15" fmla="*/ 0 h 240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84636" h="2400300">
                    <a:moveTo>
                      <a:pt x="1433027" y="0"/>
                    </a:moveTo>
                    <a:cubicBezTo>
                      <a:pt x="1959736" y="0"/>
                      <a:pt x="2392951" y="110943"/>
                      <a:pt x="2445045" y="253113"/>
                    </a:cubicBezTo>
                    <a:lnTo>
                      <a:pt x="2448909" y="274320"/>
                    </a:lnTo>
                    <a:lnTo>
                      <a:pt x="2452201" y="274320"/>
                    </a:lnTo>
                    <a:lnTo>
                      <a:pt x="2884636" y="2004060"/>
                    </a:lnTo>
                    <a:cubicBezTo>
                      <a:pt x="2831455" y="2339340"/>
                      <a:pt x="2273706" y="2239591"/>
                      <a:pt x="2133115" y="2286000"/>
                    </a:cubicBezTo>
                    <a:lnTo>
                      <a:pt x="2041090" y="2282516"/>
                    </a:lnTo>
                    <a:lnTo>
                      <a:pt x="1963760" y="2317722"/>
                    </a:lnTo>
                    <a:cubicBezTo>
                      <a:pt x="1827934" y="2368743"/>
                      <a:pt x="1640291" y="2400300"/>
                      <a:pt x="1433027" y="2400300"/>
                    </a:cubicBezTo>
                    <a:cubicBezTo>
                      <a:pt x="1225763" y="2400300"/>
                      <a:pt x="1038120" y="2368743"/>
                      <a:pt x="902294" y="2317722"/>
                    </a:cubicBezTo>
                    <a:lnTo>
                      <a:pt x="825147" y="2282599"/>
                    </a:lnTo>
                    <a:lnTo>
                      <a:pt x="735321" y="2286000"/>
                    </a:lnTo>
                    <a:cubicBezTo>
                      <a:pt x="597797" y="2230107"/>
                      <a:pt x="53200" y="2280917"/>
                      <a:pt x="0" y="1947239"/>
                    </a:cubicBezTo>
                    <a:lnTo>
                      <a:pt x="416120" y="283934"/>
                    </a:lnTo>
                    <a:lnTo>
                      <a:pt x="415757" y="281940"/>
                    </a:lnTo>
                    <a:cubicBezTo>
                      <a:pt x="415757" y="126229"/>
                      <a:pt x="871204" y="0"/>
                      <a:pt x="1433027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329867839">
                      <a:custGeom>
                        <a:avLst/>
                        <a:gdLst>
                          <a:gd name="connsiteX0" fmla="*/ 1433027 w 2884636"/>
                          <a:gd name="connsiteY0" fmla="*/ 0 h 2400300"/>
                          <a:gd name="connsiteX1" fmla="*/ 2445045 w 2884636"/>
                          <a:gd name="connsiteY1" fmla="*/ 253113 h 2400300"/>
                          <a:gd name="connsiteX2" fmla="*/ 2448909 w 2884636"/>
                          <a:gd name="connsiteY2" fmla="*/ 274320 h 2400300"/>
                          <a:gd name="connsiteX3" fmla="*/ 2452201 w 2884636"/>
                          <a:gd name="connsiteY3" fmla="*/ 274320 h 2400300"/>
                          <a:gd name="connsiteX4" fmla="*/ 2587697 w 2884636"/>
                          <a:gd name="connsiteY4" fmla="*/ 816305 h 2400300"/>
                          <a:gd name="connsiteX5" fmla="*/ 2727518 w 2884636"/>
                          <a:gd name="connsiteY5" fmla="*/ 1375588 h 2400300"/>
                          <a:gd name="connsiteX6" fmla="*/ 2884636 w 2884636"/>
                          <a:gd name="connsiteY6" fmla="*/ 2004060 h 2400300"/>
                          <a:gd name="connsiteX7" fmla="*/ 2133115 w 2884636"/>
                          <a:gd name="connsiteY7" fmla="*/ 2286000 h 2400300"/>
                          <a:gd name="connsiteX8" fmla="*/ 2041090 w 2884636"/>
                          <a:gd name="connsiteY8" fmla="*/ 2282516 h 2400300"/>
                          <a:gd name="connsiteX9" fmla="*/ 1963760 w 2884636"/>
                          <a:gd name="connsiteY9" fmla="*/ 2317722 h 2400300"/>
                          <a:gd name="connsiteX10" fmla="*/ 1433027 w 2884636"/>
                          <a:gd name="connsiteY10" fmla="*/ 2400300 h 2400300"/>
                          <a:gd name="connsiteX11" fmla="*/ 902294 w 2884636"/>
                          <a:gd name="connsiteY11" fmla="*/ 2317722 h 2400300"/>
                          <a:gd name="connsiteX12" fmla="*/ 825147 w 2884636"/>
                          <a:gd name="connsiteY12" fmla="*/ 2282599 h 2400300"/>
                          <a:gd name="connsiteX13" fmla="*/ 735321 w 2884636"/>
                          <a:gd name="connsiteY13" fmla="*/ 2286000 h 2400300"/>
                          <a:gd name="connsiteX14" fmla="*/ 0 w 2884636"/>
                          <a:gd name="connsiteY14" fmla="*/ 1947239 h 2400300"/>
                          <a:gd name="connsiteX15" fmla="*/ 134545 w 2884636"/>
                          <a:gd name="connsiteY15" fmla="*/ 1409437 h 2400300"/>
                          <a:gd name="connsiteX16" fmla="*/ 260769 w 2884636"/>
                          <a:gd name="connsiteY16" fmla="*/ 904901 h 2400300"/>
                          <a:gd name="connsiteX17" fmla="*/ 416120 w 2884636"/>
                          <a:gd name="connsiteY17" fmla="*/ 283934 h 2400300"/>
                          <a:gd name="connsiteX18" fmla="*/ 415757 w 2884636"/>
                          <a:gd name="connsiteY18" fmla="*/ 281940 h 2400300"/>
                          <a:gd name="connsiteX19" fmla="*/ 1433027 w 2884636"/>
                          <a:gd name="connsiteY19" fmla="*/ 0 h 240030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</a:cxnLst>
                        <a:rect l="l" t="t" r="r" b="b"/>
                        <a:pathLst>
                          <a:path w="2884636" h="2400300" fill="none" extrusionOk="0">
                            <a:moveTo>
                              <a:pt x="1433027" y="0"/>
                            </a:moveTo>
                            <a:cubicBezTo>
                              <a:pt x="1947484" y="-15932"/>
                              <a:pt x="2401344" y="114501"/>
                              <a:pt x="2445045" y="253113"/>
                            </a:cubicBezTo>
                            <a:cubicBezTo>
                              <a:pt x="2446555" y="260917"/>
                              <a:pt x="2445863" y="264036"/>
                              <a:pt x="2448909" y="274320"/>
                            </a:cubicBezTo>
                            <a:cubicBezTo>
                              <a:pt x="2450018" y="273979"/>
                              <a:pt x="2451468" y="274482"/>
                              <a:pt x="2452201" y="274320"/>
                            </a:cubicBezTo>
                            <a:cubicBezTo>
                              <a:pt x="2554981" y="513041"/>
                              <a:pt x="2482827" y="570965"/>
                              <a:pt x="2587697" y="816305"/>
                            </a:cubicBezTo>
                            <a:cubicBezTo>
                              <a:pt x="2692567" y="1061645"/>
                              <a:pt x="2635970" y="1240828"/>
                              <a:pt x="2727518" y="1375588"/>
                            </a:cubicBezTo>
                            <a:cubicBezTo>
                              <a:pt x="2819066" y="1510348"/>
                              <a:pt x="2821409" y="1821675"/>
                              <a:pt x="2884636" y="2004060"/>
                            </a:cubicBezTo>
                            <a:cubicBezTo>
                              <a:pt x="2816404" y="2363365"/>
                              <a:pt x="2295878" y="2274573"/>
                              <a:pt x="2133115" y="2286000"/>
                            </a:cubicBezTo>
                            <a:cubicBezTo>
                              <a:pt x="2092107" y="2288493"/>
                              <a:pt x="2073883" y="2274382"/>
                              <a:pt x="2041090" y="2282516"/>
                            </a:cubicBezTo>
                            <a:cubicBezTo>
                              <a:pt x="2018799" y="2297154"/>
                              <a:pt x="1979538" y="2304681"/>
                              <a:pt x="1963760" y="2317722"/>
                            </a:cubicBezTo>
                            <a:cubicBezTo>
                              <a:pt x="1828792" y="2373377"/>
                              <a:pt x="1665298" y="2355211"/>
                              <a:pt x="1433027" y="2400300"/>
                            </a:cubicBezTo>
                            <a:cubicBezTo>
                              <a:pt x="1250089" y="2371439"/>
                              <a:pt x="1033205" y="2371292"/>
                              <a:pt x="902294" y="2317722"/>
                            </a:cubicBezTo>
                            <a:cubicBezTo>
                              <a:pt x="875720" y="2307619"/>
                              <a:pt x="846378" y="2284410"/>
                              <a:pt x="825147" y="2282599"/>
                            </a:cubicBezTo>
                            <a:cubicBezTo>
                              <a:pt x="786020" y="2290765"/>
                              <a:pt x="771581" y="2282966"/>
                              <a:pt x="735321" y="2286000"/>
                            </a:cubicBezTo>
                            <a:cubicBezTo>
                              <a:pt x="639910" y="2157801"/>
                              <a:pt x="75320" y="2294855"/>
                              <a:pt x="0" y="1947239"/>
                            </a:cubicBezTo>
                            <a:cubicBezTo>
                              <a:pt x="44934" y="1712234"/>
                              <a:pt x="141010" y="1595875"/>
                              <a:pt x="134545" y="1409437"/>
                            </a:cubicBezTo>
                            <a:cubicBezTo>
                              <a:pt x="128080" y="1222999"/>
                              <a:pt x="255584" y="1126265"/>
                              <a:pt x="260769" y="904901"/>
                            </a:cubicBezTo>
                            <a:cubicBezTo>
                              <a:pt x="265954" y="683537"/>
                              <a:pt x="422752" y="538972"/>
                              <a:pt x="416120" y="283934"/>
                            </a:cubicBezTo>
                            <a:cubicBezTo>
                              <a:pt x="415920" y="283303"/>
                              <a:pt x="415947" y="282519"/>
                              <a:pt x="415757" y="281940"/>
                            </a:cubicBezTo>
                            <a:cubicBezTo>
                              <a:pt x="478119" y="202916"/>
                              <a:pt x="853547" y="-81956"/>
                              <a:pt x="1433027" y="0"/>
                            </a:cubicBezTo>
                            <a:close/>
                          </a:path>
                          <a:path w="2884636" h="2400300" stroke="0" extrusionOk="0">
                            <a:moveTo>
                              <a:pt x="1433027" y="0"/>
                            </a:moveTo>
                            <a:cubicBezTo>
                              <a:pt x="1958797" y="-26461"/>
                              <a:pt x="2350568" y="124272"/>
                              <a:pt x="2445045" y="253113"/>
                            </a:cubicBezTo>
                            <a:cubicBezTo>
                              <a:pt x="2448978" y="261388"/>
                              <a:pt x="2446433" y="267332"/>
                              <a:pt x="2448909" y="274320"/>
                            </a:cubicBezTo>
                            <a:cubicBezTo>
                              <a:pt x="2450411" y="273979"/>
                              <a:pt x="2451196" y="274454"/>
                              <a:pt x="2452201" y="274320"/>
                            </a:cubicBezTo>
                            <a:cubicBezTo>
                              <a:pt x="2564928" y="567376"/>
                              <a:pt x="2527070" y="728707"/>
                              <a:pt x="2604995" y="885495"/>
                            </a:cubicBezTo>
                            <a:cubicBezTo>
                              <a:pt x="2682920" y="1042283"/>
                              <a:pt x="2633939" y="1251699"/>
                              <a:pt x="2757788" y="1496670"/>
                            </a:cubicBezTo>
                            <a:cubicBezTo>
                              <a:pt x="2881637" y="1741640"/>
                              <a:pt x="2844699" y="1897594"/>
                              <a:pt x="2884636" y="2004060"/>
                            </a:cubicBezTo>
                            <a:cubicBezTo>
                              <a:pt x="2815791" y="2361942"/>
                              <a:pt x="2271847" y="2272664"/>
                              <a:pt x="2133115" y="2286000"/>
                            </a:cubicBezTo>
                            <a:cubicBezTo>
                              <a:pt x="2111587" y="2287284"/>
                              <a:pt x="2074956" y="2273766"/>
                              <a:pt x="2041090" y="2282516"/>
                            </a:cubicBezTo>
                            <a:cubicBezTo>
                              <a:pt x="2012074" y="2300999"/>
                              <a:pt x="1985224" y="2304203"/>
                              <a:pt x="1963760" y="2317722"/>
                            </a:cubicBezTo>
                            <a:cubicBezTo>
                              <a:pt x="1858112" y="2340569"/>
                              <a:pt x="1618564" y="2425158"/>
                              <a:pt x="1433027" y="2400300"/>
                            </a:cubicBezTo>
                            <a:cubicBezTo>
                              <a:pt x="1239512" y="2402028"/>
                              <a:pt x="1053050" y="2381843"/>
                              <a:pt x="902294" y="2317722"/>
                            </a:cubicBezTo>
                            <a:cubicBezTo>
                              <a:pt x="873106" y="2309386"/>
                              <a:pt x="850026" y="2291313"/>
                              <a:pt x="825147" y="2282599"/>
                            </a:cubicBezTo>
                            <a:cubicBezTo>
                              <a:pt x="799263" y="2288908"/>
                              <a:pt x="754509" y="2283899"/>
                              <a:pt x="735321" y="2286000"/>
                            </a:cubicBezTo>
                            <a:cubicBezTo>
                              <a:pt x="659344" y="2205311"/>
                              <a:pt x="96439" y="2254660"/>
                              <a:pt x="0" y="1947239"/>
                            </a:cubicBezTo>
                            <a:cubicBezTo>
                              <a:pt x="32319" y="1790598"/>
                              <a:pt x="93407" y="1593309"/>
                              <a:pt x="138707" y="1392804"/>
                            </a:cubicBezTo>
                            <a:cubicBezTo>
                              <a:pt x="184006" y="1192299"/>
                              <a:pt x="252746" y="1025556"/>
                              <a:pt x="277413" y="838369"/>
                            </a:cubicBezTo>
                            <a:cubicBezTo>
                              <a:pt x="302080" y="651182"/>
                              <a:pt x="391267" y="454580"/>
                              <a:pt x="416120" y="283934"/>
                            </a:cubicBezTo>
                            <a:cubicBezTo>
                              <a:pt x="415967" y="283445"/>
                              <a:pt x="416093" y="282611"/>
                              <a:pt x="415757" y="281940"/>
                            </a:cubicBezTo>
                            <a:cubicBezTo>
                              <a:pt x="444152" y="-10061"/>
                              <a:pt x="866033" y="-29791"/>
                              <a:pt x="1433027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347E4A10-9658-94B7-F2F0-F26F3260BC13}"/>
                  </a:ext>
                </a:extLst>
              </p:cNvPr>
              <p:cNvSpPr/>
              <p:nvPr/>
            </p:nvSpPr>
            <p:spPr>
              <a:xfrm>
                <a:off x="-5697617" y="2067560"/>
                <a:ext cx="2156578" cy="809111"/>
              </a:xfrm>
              <a:custGeom>
                <a:avLst/>
                <a:gdLst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65381 w 2156578"/>
                  <a:gd name="connsiteY7" fmla="*/ 4787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97131 w 2156578"/>
                  <a:gd name="connsiteY7" fmla="*/ 5295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56578" h="809111">
                    <a:moveTo>
                      <a:pt x="1062411" y="0"/>
                    </a:moveTo>
                    <a:cubicBezTo>
                      <a:pt x="1589120" y="0"/>
                      <a:pt x="2022335" y="110943"/>
                      <a:pt x="2074429" y="253113"/>
                    </a:cubicBezTo>
                    <a:lnTo>
                      <a:pt x="2078293" y="274320"/>
                    </a:lnTo>
                    <a:lnTo>
                      <a:pt x="2081585" y="274320"/>
                    </a:lnTo>
                    <a:lnTo>
                      <a:pt x="2156578" y="574290"/>
                    </a:lnTo>
                    <a:lnTo>
                      <a:pt x="2133582" y="594145"/>
                    </a:lnTo>
                    <a:cubicBezTo>
                      <a:pt x="2118658" y="606816"/>
                      <a:pt x="2121473" y="635600"/>
                      <a:pt x="2098731" y="624841"/>
                    </a:cubicBezTo>
                    <a:cubicBezTo>
                      <a:pt x="2075989" y="614082"/>
                      <a:pt x="2034173" y="529591"/>
                      <a:pt x="1997131" y="529591"/>
                    </a:cubicBezTo>
                    <a:cubicBezTo>
                      <a:pt x="1960089" y="529591"/>
                      <a:pt x="1928339" y="612141"/>
                      <a:pt x="1876481" y="624841"/>
                    </a:cubicBezTo>
                    <a:cubicBezTo>
                      <a:pt x="1824623" y="637541"/>
                      <a:pt x="1756889" y="580391"/>
                      <a:pt x="1685981" y="605791"/>
                    </a:cubicBezTo>
                    <a:cubicBezTo>
                      <a:pt x="1615073" y="631191"/>
                      <a:pt x="1552631" y="771949"/>
                      <a:pt x="1451031" y="777241"/>
                    </a:cubicBezTo>
                    <a:cubicBezTo>
                      <a:pt x="1349431" y="782533"/>
                      <a:pt x="1194914" y="632249"/>
                      <a:pt x="1076381" y="637541"/>
                    </a:cubicBezTo>
                    <a:cubicBezTo>
                      <a:pt x="957848" y="642833"/>
                      <a:pt x="844606" y="814283"/>
                      <a:pt x="739831" y="808991"/>
                    </a:cubicBezTo>
                    <a:cubicBezTo>
                      <a:pt x="635056" y="803699"/>
                      <a:pt x="542981" y="631191"/>
                      <a:pt x="447731" y="605791"/>
                    </a:cubicBezTo>
                    <a:cubicBezTo>
                      <a:pt x="352481" y="580391"/>
                      <a:pt x="264639" y="711624"/>
                      <a:pt x="168331" y="656591"/>
                    </a:cubicBezTo>
                    <a:cubicBezTo>
                      <a:pt x="120177" y="629075"/>
                      <a:pt x="70171" y="567162"/>
                      <a:pt x="19900" y="495460"/>
                    </a:cubicBezTo>
                    <a:lnTo>
                      <a:pt x="0" y="465951"/>
                    </a:lnTo>
                    <a:lnTo>
                      <a:pt x="45504" y="283934"/>
                    </a:lnTo>
                    <a:lnTo>
                      <a:pt x="45141" y="281940"/>
                    </a:lnTo>
                    <a:cubicBezTo>
                      <a:pt x="45141" y="126229"/>
                      <a:pt x="500588" y="0"/>
                      <a:pt x="1062411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678704164">
                      <a:custGeom>
                        <a:avLst/>
                        <a:gdLst>
                          <a:gd name="connsiteX0" fmla="*/ 1062411 w 2156578"/>
                          <a:gd name="connsiteY0" fmla="*/ 0 h 809111"/>
                          <a:gd name="connsiteX1" fmla="*/ 2074429 w 2156578"/>
                          <a:gd name="connsiteY1" fmla="*/ 253113 h 809111"/>
                          <a:gd name="connsiteX2" fmla="*/ 2078293 w 2156578"/>
                          <a:gd name="connsiteY2" fmla="*/ 274320 h 809111"/>
                          <a:gd name="connsiteX3" fmla="*/ 2081585 w 2156578"/>
                          <a:gd name="connsiteY3" fmla="*/ 274320 h 809111"/>
                          <a:gd name="connsiteX4" fmla="*/ 2156578 w 2156578"/>
                          <a:gd name="connsiteY4" fmla="*/ 574290 h 809111"/>
                          <a:gd name="connsiteX5" fmla="*/ 2133582 w 2156578"/>
                          <a:gd name="connsiteY5" fmla="*/ 594145 h 809111"/>
                          <a:gd name="connsiteX6" fmla="*/ 2098731 w 2156578"/>
                          <a:gd name="connsiteY6" fmla="*/ 624841 h 809111"/>
                          <a:gd name="connsiteX7" fmla="*/ 1997131 w 2156578"/>
                          <a:gd name="connsiteY7" fmla="*/ 529591 h 809111"/>
                          <a:gd name="connsiteX8" fmla="*/ 1876481 w 2156578"/>
                          <a:gd name="connsiteY8" fmla="*/ 624841 h 809111"/>
                          <a:gd name="connsiteX9" fmla="*/ 1685981 w 2156578"/>
                          <a:gd name="connsiteY9" fmla="*/ 605791 h 809111"/>
                          <a:gd name="connsiteX10" fmla="*/ 1451031 w 2156578"/>
                          <a:gd name="connsiteY10" fmla="*/ 777241 h 809111"/>
                          <a:gd name="connsiteX11" fmla="*/ 1076381 w 2156578"/>
                          <a:gd name="connsiteY11" fmla="*/ 637541 h 809111"/>
                          <a:gd name="connsiteX12" fmla="*/ 739831 w 2156578"/>
                          <a:gd name="connsiteY12" fmla="*/ 808991 h 809111"/>
                          <a:gd name="connsiteX13" fmla="*/ 447731 w 2156578"/>
                          <a:gd name="connsiteY13" fmla="*/ 605791 h 809111"/>
                          <a:gd name="connsiteX14" fmla="*/ 168331 w 2156578"/>
                          <a:gd name="connsiteY14" fmla="*/ 656591 h 809111"/>
                          <a:gd name="connsiteX15" fmla="*/ 19900 w 2156578"/>
                          <a:gd name="connsiteY15" fmla="*/ 495460 h 809111"/>
                          <a:gd name="connsiteX16" fmla="*/ 0 w 2156578"/>
                          <a:gd name="connsiteY16" fmla="*/ 465951 h 809111"/>
                          <a:gd name="connsiteX17" fmla="*/ 45504 w 2156578"/>
                          <a:gd name="connsiteY17" fmla="*/ 283934 h 809111"/>
                          <a:gd name="connsiteX18" fmla="*/ 45141 w 2156578"/>
                          <a:gd name="connsiteY18" fmla="*/ 281940 h 809111"/>
                          <a:gd name="connsiteX19" fmla="*/ 1062411 w 2156578"/>
                          <a:gd name="connsiteY19" fmla="*/ 0 h 8091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</a:cxnLst>
                        <a:rect l="l" t="t" r="r" b="b"/>
                        <a:pathLst>
                          <a:path w="2156578" h="809111" fill="none" extrusionOk="0">
                            <a:moveTo>
                              <a:pt x="1062411" y="0"/>
                            </a:moveTo>
                            <a:cubicBezTo>
                              <a:pt x="1557777" y="-8828"/>
                              <a:pt x="2019231" y="95995"/>
                              <a:pt x="2074429" y="253113"/>
                            </a:cubicBezTo>
                            <a:cubicBezTo>
                              <a:pt x="2076335" y="257543"/>
                              <a:pt x="2074785" y="265963"/>
                              <a:pt x="2078293" y="274320"/>
                            </a:cubicBezTo>
                            <a:cubicBezTo>
                              <a:pt x="2079604" y="274171"/>
                              <a:pt x="2080611" y="274641"/>
                              <a:pt x="2081585" y="274320"/>
                            </a:cubicBezTo>
                            <a:cubicBezTo>
                              <a:pt x="2122714" y="352049"/>
                              <a:pt x="2106814" y="493446"/>
                              <a:pt x="2156578" y="574290"/>
                            </a:cubicBezTo>
                            <a:cubicBezTo>
                              <a:pt x="2150840" y="579963"/>
                              <a:pt x="2143540" y="583173"/>
                              <a:pt x="2133582" y="594145"/>
                            </a:cubicBezTo>
                            <a:cubicBezTo>
                              <a:pt x="2118360" y="609526"/>
                              <a:pt x="2121338" y="636157"/>
                              <a:pt x="2098731" y="624841"/>
                            </a:cubicBezTo>
                            <a:cubicBezTo>
                              <a:pt x="2075489" y="619168"/>
                              <a:pt x="2037650" y="527558"/>
                              <a:pt x="1997131" y="529591"/>
                            </a:cubicBezTo>
                            <a:cubicBezTo>
                              <a:pt x="1974215" y="527310"/>
                              <a:pt x="1929054" y="615365"/>
                              <a:pt x="1876481" y="624841"/>
                            </a:cubicBezTo>
                            <a:cubicBezTo>
                              <a:pt x="1815800" y="653048"/>
                              <a:pt x="1746190" y="574419"/>
                              <a:pt x="1685981" y="605791"/>
                            </a:cubicBezTo>
                            <a:cubicBezTo>
                              <a:pt x="1624901" y="649753"/>
                              <a:pt x="1567264" y="772134"/>
                              <a:pt x="1451031" y="777241"/>
                            </a:cubicBezTo>
                            <a:cubicBezTo>
                              <a:pt x="1359922" y="772608"/>
                              <a:pt x="1202568" y="611220"/>
                              <a:pt x="1076381" y="637541"/>
                            </a:cubicBezTo>
                            <a:cubicBezTo>
                              <a:pt x="961384" y="654499"/>
                              <a:pt x="813410" y="812480"/>
                              <a:pt x="739831" y="808991"/>
                            </a:cubicBezTo>
                            <a:cubicBezTo>
                              <a:pt x="635079" y="828415"/>
                              <a:pt x="557698" y="618693"/>
                              <a:pt x="447731" y="605791"/>
                            </a:cubicBezTo>
                            <a:cubicBezTo>
                              <a:pt x="368134" y="558490"/>
                              <a:pt x="262268" y="728003"/>
                              <a:pt x="168331" y="656591"/>
                            </a:cubicBezTo>
                            <a:cubicBezTo>
                              <a:pt x="114801" y="637470"/>
                              <a:pt x="79847" y="567704"/>
                              <a:pt x="19900" y="495460"/>
                            </a:cubicBezTo>
                            <a:cubicBezTo>
                              <a:pt x="10770" y="486950"/>
                              <a:pt x="10366" y="476168"/>
                              <a:pt x="0" y="465951"/>
                            </a:cubicBezTo>
                            <a:cubicBezTo>
                              <a:pt x="-1366" y="379176"/>
                              <a:pt x="53395" y="344780"/>
                              <a:pt x="45504" y="283934"/>
                            </a:cubicBezTo>
                            <a:cubicBezTo>
                              <a:pt x="45304" y="283171"/>
                              <a:pt x="45482" y="282506"/>
                              <a:pt x="45141" y="281940"/>
                            </a:cubicBezTo>
                            <a:cubicBezTo>
                              <a:pt x="8683" y="68524"/>
                              <a:pt x="549912" y="-51782"/>
                              <a:pt x="1062411" y="0"/>
                            </a:cubicBezTo>
                            <a:close/>
                          </a:path>
                          <a:path w="2156578" h="809111" stroke="0" extrusionOk="0">
                            <a:moveTo>
                              <a:pt x="1062411" y="0"/>
                            </a:moveTo>
                            <a:cubicBezTo>
                              <a:pt x="1606875" y="9884"/>
                              <a:pt x="2007125" y="149927"/>
                              <a:pt x="2074429" y="253113"/>
                            </a:cubicBezTo>
                            <a:cubicBezTo>
                              <a:pt x="2075703" y="258546"/>
                              <a:pt x="2074779" y="264411"/>
                              <a:pt x="2078293" y="274320"/>
                            </a:cubicBezTo>
                            <a:cubicBezTo>
                              <a:pt x="2079460" y="274277"/>
                              <a:pt x="2080695" y="274441"/>
                              <a:pt x="2081585" y="274320"/>
                            </a:cubicBezTo>
                            <a:cubicBezTo>
                              <a:pt x="2111535" y="377566"/>
                              <a:pt x="2133800" y="507807"/>
                              <a:pt x="2156578" y="574290"/>
                            </a:cubicBezTo>
                            <a:cubicBezTo>
                              <a:pt x="2152596" y="582444"/>
                              <a:pt x="2140501" y="585209"/>
                              <a:pt x="2133582" y="594145"/>
                            </a:cubicBezTo>
                            <a:cubicBezTo>
                              <a:pt x="2113413" y="607758"/>
                              <a:pt x="2124497" y="636524"/>
                              <a:pt x="2098731" y="624841"/>
                            </a:cubicBezTo>
                            <a:cubicBezTo>
                              <a:pt x="2073776" y="609674"/>
                              <a:pt x="2036646" y="540221"/>
                              <a:pt x="1997131" y="529591"/>
                            </a:cubicBezTo>
                            <a:cubicBezTo>
                              <a:pt x="1962780" y="537937"/>
                              <a:pt x="1934539" y="615918"/>
                              <a:pt x="1876481" y="624841"/>
                            </a:cubicBezTo>
                            <a:cubicBezTo>
                              <a:pt x="1822534" y="632698"/>
                              <a:pt x="1764531" y="574612"/>
                              <a:pt x="1685981" y="605791"/>
                            </a:cubicBezTo>
                            <a:cubicBezTo>
                              <a:pt x="1626289" y="654901"/>
                              <a:pt x="1553437" y="769402"/>
                              <a:pt x="1451031" y="777241"/>
                            </a:cubicBezTo>
                            <a:cubicBezTo>
                              <a:pt x="1351925" y="781834"/>
                              <a:pt x="1196997" y="627720"/>
                              <a:pt x="1076381" y="637541"/>
                            </a:cubicBezTo>
                            <a:cubicBezTo>
                              <a:pt x="957105" y="647788"/>
                              <a:pt x="854623" y="819206"/>
                              <a:pt x="739831" y="808991"/>
                            </a:cubicBezTo>
                            <a:cubicBezTo>
                              <a:pt x="633175" y="800269"/>
                              <a:pt x="538093" y="658444"/>
                              <a:pt x="447731" y="605791"/>
                            </a:cubicBezTo>
                            <a:cubicBezTo>
                              <a:pt x="324694" y="563028"/>
                              <a:pt x="252042" y="708606"/>
                              <a:pt x="168331" y="656591"/>
                            </a:cubicBezTo>
                            <a:cubicBezTo>
                              <a:pt x="117491" y="622693"/>
                              <a:pt x="56771" y="571110"/>
                              <a:pt x="19900" y="495460"/>
                            </a:cubicBezTo>
                            <a:cubicBezTo>
                              <a:pt x="14876" y="488105"/>
                              <a:pt x="5758" y="471586"/>
                              <a:pt x="0" y="465951"/>
                            </a:cubicBezTo>
                            <a:cubicBezTo>
                              <a:pt x="-1441" y="386638"/>
                              <a:pt x="45801" y="351946"/>
                              <a:pt x="45504" y="283934"/>
                            </a:cubicBezTo>
                            <a:cubicBezTo>
                              <a:pt x="45243" y="283473"/>
                              <a:pt x="45355" y="282931"/>
                              <a:pt x="45141" y="281940"/>
                            </a:cubicBezTo>
                            <a:cubicBezTo>
                              <a:pt x="96593" y="25181"/>
                              <a:pt x="477706" y="-29406"/>
                              <a:pt x="1062411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楕円 122">
                <a:extLst>
                  <a:ext uri="{FF2B5EF4-FFF2-40B4-BE49-F238E27FC236}">
                    <a16:creationId xmlns:a16="http://schemas.microsoft.com/office/drawing/2014/main" id="{2708A146-7B3D-416C-5E80-331E1BBA32A3}"/>
                  </a:ext>
                </a:extLst>
              </p:cNvPr>
              <p:cNvSpPr/>
              <p:nvPr/>
            </p:nvSpPr>
            <p:spPr>
              <a:xfrm>
                <a:off x="-5652476" y="2067560"/>
                <a:ext cx="2034540" cy="563880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4041857261">
                      <a:custGeom>
                        <a:avLst/>
                        <a:gdLst>
                          <a:gd name="connsiteX0" fmla="*/ 0 w 2034540"/>
                          <a:gd name="connsiteY0" fmla="*/ 281940 h 563880"/>
                          <a:gd name="connsiteX1" fmla="*/ 1017270 w 2034540"/>
                          <a:gd name="connsiteY1" fmla="*/ 0 h 563880"/>
                          <a:gd name="connsiteX2" fmla="*/ 2034540 w 2034540"/>
                          <a:gd name="connsiteY2" fmla="*/ 281940 h 563880"/>
                          <a:gd name="connsiteX3" fmla="*/ 1017270 w 2034540"/>
                          <a:gd name="connsiteY3" fmla="*/ 563880 h 563880"/>
                          <a:gd name="connsiteX4" fmla="*/ 0 w 2034540"/>
                          <a:gd name="connsiteY4" fmla="*/ 281940 h 56388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034540" h="563880" fill="none" extrusionOk="0">
                            <a:moveTo>
                              <a:pt x="0" y="281940"/>
                            </a:moveTo>
                            <a:cubicBezTo>
                              <a:pt x="30573" y="213645"/>
                              <a:pt x="481368" y="-115786"/>
                              <a:pt x="1017270" y="0"/>
                            </a:cubicBezTo>
                            <a:cubicBezTo>
                              <a:pt x="1549683" y="-19380"/>
                              <a:pt x="2040534" y="92082"/>
                              <a:pt x="2034540" y="281940"/>
                            </a:cubicBezTo>
                            <a:cubicBezTo>
                              <a:pt x="2154698" y="482082"/>
                              <a:pt x="1487069" y="602512"/>
                              <a:pt x="1017270" y="563880"/>
                            </a:cubicBezTo>
                            <a:cubicBezTo>
                              <a:pt x="467940" y="568457"/>
                              <a:pt x="6257" y="459229"/>
                              <a:pt x="0" y="281940"/>
                            </a:cubicBezTo>
                            <a:close/>
                          </a:path>
                          <a:path w="2034540" h="563880" stroke="0" extrusionOk="0">
                            <a:moveTo>
                              <a:pt x="0" y="281940"/>
                            </a:moveTo>
                            <a:cubicBezTo>
                              <a:pt x="22114" y="119966"/>
                              <a:pt x="434331" y="-86045"/>
                              <a:pt x="1017270" y="0"/>
                            </a:cubicBezTo>
                            <a:cubicBezTo>
                              <a:pt x="1551944" y="-4003"/>
                              <a:pt x="2005011" y="143333"/>
                              <a:pt x="2034540" y="281940"/>
                            </a:cubicBezTo>
                            <a:cubicBezTo>
                              <a:pt x="1947648" y="417237"/>
                              <a:pt x="1663707" y="566560"/>
                              <a:pt x="1017270" y="563880"/>
                            </a:cubicBezTo>
                            <a:cubicBezTo>
                              <a:pt x="457014" y="555699"/>
                              <a:pt x="28970" y="405484"/>
                              <a:pt x="0" y="28194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30" name="直線コネクタ 129">
                <a:extLst>
                  <a:ext uri="{FF2B5EF4-FFF2-40B4-BE49-F238E27FC236}">
                    <a16:creationId xmlns:a16="http://schemas.microsoft.com/office/drawing/2014/main" id="{DF3D6D41-5301-0C09-0524-399AA134569C}"/>
                  </a:ext>
                </a:extLst>
              </p:cNvPr>
              <p:cNvCxnSpPr/>
              <p:nvPr/>
            </p:nvCxnSpPr>
            <p:spPr>
              <a:xfrm>
                <a:off x="-5697617" y="3981327"/>
                <a:ext cx="0" cy="1038284"/>
              </a:xfrm>
              <a:prstGeom prst="line">
                <a:avLst/>
              </a:prstGeom>
              <a:ln w="19050" cap="rnd">
                <a:noFill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直線コネクタ 130">
                <a:extLst>
                  <a:ext uri="{FF2B5EF4-FFF2-40B4-BE49-F238E27FC236}">
                    <a16:creationId xmlns:a16="http://schemas.microsoft.com/office/drawing/2014/main" id="{661415EE-67B8-668B-3AA0-02440F260C09}"/>
                  </a:ext>
                </a:extLst>
              </p:cNvPr>
              <p:cNvCxnSpPr/>
              <p:nvPr/>
            </p:nvCxnSpPr>
            <p:spPr>
              <a:xfrm>
                <a:off x="-5837317" y="4489327"/>
                <a:ext cx="0" cy="1038284"/>
              </a:xfrm>
              <a:prstGeom prst="line">
                <a:avLst/>
              </a:prstGeom>
              <a:ln w="19050" cap="rnd">
                <a:noFill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直線コネクタ 131">
                <a:extLst>
                  <a:ext uri="{FF2B5EF4-FFF2-40B4-BE49-F238E27FC236}">
                    <a16:creationId xmlns:a16="http://schemas.microsoft.com/office/drawing/2014/main" id="{5417AD6E-3119-6495-024D-1C7169436EF6}"/>
                  </a:ext>
                </a:extLst>
              </p:cNvPr>
              <p:cNvCxnSpPr/>
              <p:nvPr/>
            </p:nvCxnSpPr>
            <p:spPr>
              <a:xfrm>
                <a:off x="-5557917" y="4756027"/>
                <a:ext cx="0" cy="1038284"/>
              </a:xfrm>
              <a:prstGeom prst="line">
                <a:avLst/>
              </a:prstGeom>
              <a:ln w="19050" cap="rnd">
                <a:noFill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直線コネクタ 132">
                <a:extLst>
                  <a:ext uri="{FF2B5EF4-FFF2-40B4-BE49-F238E27FC236}">
                    <a16:creationId xmlns:a16="http://schemas.microsoft.com/office/drawing/2014/main" id="{B605E4D2-9431-4E09-B86C-E3A13643D477}"/>
                  </a:ext>
                </a:extLst>
              </p:cNvPr>
              <p:cNvCxnSpPr/>
              <p:nvPr/>
            </p:nvCxnSpPr>
            <p:spPr>
              <a:xfrm>
                <a:off x="-3538617" y="3981327"/>
                <a:ext cx="0" cy="1038284"/>
              </a:xfrm>
              <a:prstGeom prst="line">
                <a:avLst/>
              </a:prstGeom>
              <a:ln w="19050" cap="rnd">
                <a:noFill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直線コネクタ 135">
                <a:extLst>
                  <a:ext uri="{FF2B5EF4-FFF2-40B4-BE49-F238E27FC236}">
                    <a16:creationId xmlns:a16="http://schemas.microsoft.com/office/drawing/2014/main" id="{F0B5F6D8-6D7C-D415-8995-DD9ACC80464F}"/>
                  </a:ext>
                </a:extLst>
              </p:cNvPr>
              <p:cNvCxnSpPr/>
              <p:nvPr/>
            </p:nvCxnSpPr>
            <p:spPr>
              <a:xfrm>
                <a:off x="-3678317" y="4489327"/>
                <a:ext cx="0" cy="1038284"/>
              </a:xfrm>
              <a:prstGeom prst="line">
                <a:avLst/>
              </a:prstGeom>
              <a:ln w="19050" cap="rnd">
                <a:noFill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直線コネクタ 136">
                <a:extLst>
                  <a:ext uri="{FF2B5EF4-FFF2-40B4-BE49-F238E27FC236}">
                    <a16:creationId xmlns:a16="http://schemas.microsoft.com/office/drawing/2014/main" id="{8833FE9F-5345-167F-6286-9427C904CF59}"/>
                  </a:ext>
                </a:extLst>
              </p:cNvPr>
              <p:cNvCxnSpPr/>
              <p:nvPr/>
            </p:nvCxnSpPr>
            <p:spPr>
              <a:xfrm>
                <a:off x="-3398917" y="4756027"/>
                <a:ext cx="0" cy="1038284"/>
              </a:xfrm>
              <a:prstGeom prst="line">
                <a:avLst/>
              </a:prstGeom>
              <a:ln w="19050" cap="rnd">
                <a:noFill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CE6376D8-58E6-8CD4-546B-8AE4AB3B436A}"/>
                  </a:ext>
                </a:extLst>
              </p:cNvPr>
              <p:cNvGrpSpPr/>
              <p:nvPr/>
            </p:nvGrpSpPr>
            <p:grpSpPr>
              <a:xfrm rot="20700000">
                <a:off x="-3303522" y="3191916"/>
                <a:ext cx="996327" cy="1183642"/>
                <a:chOff x="-670668" y="2939012"/>
                <a:chExt cx="996327" cy="1183642"/>
              </a:xfrm>
            </p:grpSpPr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B3F134D4-374F-C12C-1449-6F7BE33866A4}"/>
                    </a:ext>
                  </a:extLst>
                </p:cNvPr>
                <p:cNvSpPr/>
                <p:nvPr/>
              </p:nvSpPr>
              <p:spPr>
                <a:xfrm>
                  <a:off x="-670668" y="2939012"/>
                  <a:ext cx="996327" cy="1183642"/>
                </a:xfrm>
                <a:custGeom>
                  <a:avLst/>
                  <a:gdLst>
                    <a:gd name="connsiteX0" fmla="*/ 0 w 996327"/>
                    <a:gd name="connsiteY0" fmla="*/ 3193 h 1183642"/>
                    <a:gd name="connsiteX1" fmla="*/ 552795 w 996327"/>
                    <a:gd name="connsiteY1" fmla="*/ 175952 h 1183642"/>
                    <a:gd name="connsiteX2" fmla="*/ 792138 w 996327"/>
                    <a:gd name="connsiteY2" fmla="*/ 543616 h 1183642"/>
                    <a:gd name="connsiteX3" fmla="*/ 811319 w 996327"/>
                    <a:gd name="connsiteY3" fmla="*/ 647839 h 1183642"/>
                    <a:gd name="connsiteX4" fmla="*/ 827621 w 996327"/>
                    <a:gd name="connsiteY4" fmla="*/ 652899 h 1183642"/>
                    <a:gd name="connsiteX5" fmla="*/ 996327 w 996327"/>
                    <a:gd name="connsiteY5" fmla="*/ 907417 h 1183642"/>
                    <a:gd name="connsiteX6" fmla="*/ 720102 w 996327"/>
                    <a:gd name="connsiteY6" fmla="*/ 1183642 h 1183642"/>
                    <a:gd name="connsiteX7" fmla="*/ 465584 w 996327"/>
                    <a:gd name="connsiteY7" fmla="*/ 1014937 h 1183642"/>
                    <a:gd name="connsiteX8" fmla="*/ 456825 w 996327"/>
                    <a:gd name="connsiteY8" fmla="*/ 986720 h 1183642"/>
                    <a:gd name="connsiteX9" fmla="*/ 442252 w 996327"/>
                    <a:gd name="connsiteY9" fmla="*/ 989342 h 1183642"/>
                    <a:gd name="connsiteX10" fmla="*/ 396252 w 996327"/>
                    <a:gd name="connsiteY10" fmla="*/ 976325 h 1183642"/>
                    <a:gd name="connsiteX11" fmla="*/ 367754 w 996327"/>
                    <a:gd name="connsiteY11" fmla="*/ 787561 h 1183642"/>
                    <a:gd name="connsiteX12" fmla="*/ 499478 w 996327"/>
                    <a:gd name="connsiteY12" fmla="*/ 704843 h 1183642"/>
                    <a:gd name="connsiteX13" fmla="*/ 524865 w 996327"/>
                    <a:gd name="connsiteY13" fmla="*/ 712027 h 1183642"/>
                    <a:gd name="connsiteX14" fmla="*/ 545700 w 996327"/>
                    <a:gd name="connsiteY14" fmla="*/ 694837 h 1183642"/>
                    <a:gd name="connsiteX15" fmla="*/ 531716 w 996327"/>
                    <a:gd name="connsiteY15" fmla="*/ 618856 h 1183642"/>
                    <a:gd name="connsiteX16" fmla="*/ 378594 w 996327"/>
                    <a:gd name="connsiteY16" fmla="*/ 383639 h 1183642"/>
                    <a:gd name="connsiteX17" fmla="*/ 24938 w 996327"/>
                    <a:gd name="connsiteY17" fmla="*/ 273115 h 1183642"/>
                    <a:gd name="connsiteX0" fmla="*/ 42130 w 1038457"/>
                    <a:gd name="connsiteY0" fmla="*/ 3193 h 1183642"/>
                    <a:gd name="connsiteX1" fmla="*/ 594925 w 1038457"/>
                    <a:gd name="connsiteY1" fmla="*/ 175952 h 1183642"/>
                    <a:gd name="connsiteX2" fmla="*/ 834268 w 1038457"/>
                    <a:gd name="connsiteY2" fmla="*/ 543616 h 1183642"/>
                    <a:gd name="connsiteX3" fmla="*/ 853449 w 1038457"/>
                    <a:gd name="connsiteY3" fmla="*/ 647839 h 1183642"/>
                    <a:gd name="connsiteX4" fmla="*/ 869751 w 1038457"/>
                    <a:gd name="connsiteY4" fmla="*/ 652899 h 1183642"/>
                    <a:gd name="connsiteX5" fmla="*/ 1038457 w 1038457"/>
                    <a:gd name="connsiteY5" fmla="*/ 907417 h 1183642"/>
                    <a:gd name="connsiteX6" fmla="*/ 762232 w 1038457"/>
                    <a:gd name="connsiteY6" fmla="*/ 1183642 h 1183642"/>
                    <a:gd name="connsiteX7" fmla="*/ 507714 w 1038457"/>
                    <a:gd name="connsiteY7" fmla="*/ 1014937 h 1183642"/>
                    <a:gd name="connsiteX8" fmla="*/ 498955 w 1038457"/>
                    <a:gd name="connsiteY8" fmla="*/ 986720 h 1183642"/>
                    <a:gd name="connsiteX9" fmla="*/ 484382 w 1038457"/>
                    <a:gd name="connsiteY9" fmla="*/ 989342 h 1183642"/>
                    <a:gd name="connsiteX10" fmla="*/ 438382 w 1038457"/>
                    <a:gd name="connsiteY10" fmla="*/ 976325 h 1183642"/>
                    <a:gd name="connsiteX11" fmla="*/ 409884 w 1038457"/>
                    <a:gd name="connsiteY11" fmla="*/ 787561 h 1183642"/>
                    <a:gd name="connsiteX12" fmla="*/ 541608 w 1038457"/>
                    <a:gd name="connsiteY12" fmla="*/ 704843 h 1183642"/>
                    <a:gd name="connsiteX13" fmla="*/ 566995 w 1038457"/>
                    <a:gd name="connsiteY13" fmla="*/ 712027 h 1183642"/>
                    <a:gd name="connsiteX14" fmla="*/ 587830 w 1038457"/>
                    <a:gd name="connsiteY14" fmla="*/ 694837 h 1183642"/>
                    <a:gd name="connsiteX15" fmla="*/ 573846 w 1038457"/>
                    <a:gd name="connsiteY15" fmla="*/ 618856 h 1183642"/>
                    <a:gd name="connsiteX16" fmla="*/ 420724 w 1038457"/>
                    <a:gd name="connsiteY16" fmla="*/ 383639 h 1183642"/>
                    <a:gd name="connsiteX17" fmla="*/ 67068 w 1038457"/>
                    <a:gd name="connsiteY17" fmla="*/ 273115 h 1183642"/>
                    <a:gd name="connsiteX18" fmla="*/ 231 w 1038457"/>
                    <a:gd name="connsiteY18" fmla="*/ 120017 h 1183642"/>
                    <a:gd name="connsiteX19" fmla="*/ 42130 w 1038457"/>
                    <a:gd name="connsiteY19" fmla="*/ 3193 h 1183642"/>
                    <a:gd name="connsiteX0" fmla="*/ 231 w 1038457"/>
                    <a:gd name="connsiteY0" fmla="*/ 120017 h 1183642"/>
                    <a:gd name="connsiteX1" fmla="*/ 42130 w 1038457"/>
                    <a:gd name="connsiteY1" fmla="*/ 3193 h 1183642"/>
                    <a:gd name="connsiteX2" fmla="*/ 594925 w 1038457"/>
                    <a:gd name="connsiteY2" fmla="*/ 175952 h 1183642"/>
                    <a:gd name="connsiteX3" fmla="*/ 834268 w 1038457"/>
                    <a:gd name="connsiteY3" fmla="*/ 543616 h 1183642"/>
                    <a:gd name="connsiteX4" fmla="*/ 853449 w 1038457"/>
                    <a:gd name="connsiteY4" fmla="*/ 647839 h 1183642"/>
                    <a:gd name="connsiteX5" fmla="*/ 869751 w 1038457"/>
                    <a:gd name="connsiteY5" fmla="*/ 652899 h 1183642"/>
                    <a:gd name="connsiteX6" fmla="*/ 1038457 w 1038457"/>
                    <a:gd name="connsiteY6" fmla="*/ 907417 h 1183642"/>
                    <a:gd name="connsiteX7" fmla="*/ 762232 w 1038457"/>
                    <a:gd name="connsiteY7" fmla="*/ 1183642 h 1183642"/>
                    <a:gd name="connsiteX8" fmla="*/ 507714 w 1038457"/>
                    <a:gd name="connsiteY8" fmla="*/ 1014937 h 1183642"/>
                    <a:gd name="connsiteX9" fmla="*/ 498955 w 1038457"/>
                    <a:gd name="connsiteY9" fmla="*/ 986720 h 1183642"/>
                    <a:gd name="connsiteX10" fmla="*/ 484382 w 1038457"/>
                    <a:gd name="connsiteY10" fmla="*/ 989342 h 1183642"/>
                    <a:gd name="connsiteX11" fmla="*/ 438382 w 1038457"/>
                    <a:gd name="connsiteY11" fmla="*/ 976325 h 1183642"/>
                    <a:gd name="connsiteX12" fmla="*/ 409884 w 1038457"/>
                    <a:gd name="connsiteY12" fmla="*/ 787561 h 1183642"/>
                    <a:gd name="connsiteX13" fmla="*/ 541608 w 1038457"/>
                    <a:gd name="connsiteY13" fmla="*/ 704843 h 1183642"/>
                    <a:gd name="connsiteX14" fmla="*/ 566995 w 1038457"/>
                    <a:gd name="connsiteY14" fmla="*/ 712027 h 1183642"/>
                    <a:gd name="connsiteX15" fmla="*/ 587830 w 1038457"/>
                    <a:gd name="connsiteY15" fmla="*/ 694837 h 1183642"/>
                    <a:gd name="connsiteX16" fmla="*/ 573846 w 1038457"/>
                    <a:gd name="connsiteY16" fmla="*/ 618856 h 1183642"/>
                    <a:gd name="connsiteX17" fmla="*/ 420724 w 1038457"/>
                    <a:gd name="connsiteY17" fmla="*/ 383639 h 1183642"/>
                    <a:gd name="connsiteX18" fmla="*/ 67068 w 1038457"/>
                    <a:gd name="connsiteY18" fmla="*/ 273115 h 1183642"/>
                    <a:gd name="connsiteX19" fmla="*/ 91671 w 1038457"/>
                    <a:gd name="connsiteY19" fmla="*/ 211457 h 1183642"/>
                    <a:gd name="connsiteX0" fmla="*/ 231 w 1038457"/>
                    <a:gd name="connsiteY0" fmla="*/ 120017 h 1183642"/>
                    <a:gd name="connsiteX1" fmla="*/ 42130 w 1038457"/>
                    <a:gd name="connsiteY1" fmla="*/ 3193 h 1183642"/>
                    <a:gd name="connsiteX2" fmla="*/ 594925 w 1038457"/>
                    <a:gd name="connsiteY2" fmla="*/ 175952 h 1183642"/>
                    <a:gd name="connsiteX3" fmla="*/ 834268 w 1038457"/>
                    <a:gd name="connsiteY3" fmla="*/ 543616 h 1183642"/>
                    <a:gd name="connsiteX4" fmla="*/ 853449 w 1038457"/>
                    <a:gd name="connsiteY4" fmla="*/ 647839 h 1183642"/>
                    <a:gd name="connsiteX5" fmla="*/ 869751 w 1038457"/>
                    <a:gd name="connsiteY5" fmla="*/ 652899 h 1183642"/>
                    <a:gd name="connsiteX6" fmla="*/ 1038457 w 1038457"/>
                    <a:gd name="connsiteY6" fmla="*/ 907417 h 1183642"/>
                    <a:gd name="connsiteX7" fmla="*/ 762232 w 1038457"/>
                    <a:gd name="connsiteY7" fmla="*/ 1183642 h 1183642"/>
                    <a:gd name="connsiteX8" fmla="*/ 507714 w 1038457"/>
                    <a:gd name="connsiteY8" fmla="*/ 1014937 h 1183642"/>
                    <a:gd name="connsiteX9" fmla="*/ 498955 w 1038457"/>
                    <a:gd name="connsiteY9" fmla="*/ 986720 h 1183642"/>
                    <a:gd name="connsiteX10" fmla="*/ 484382 w 1038457"/>
                    <a:gd name="connsiteY10" fmla="*/ 989342 h 1183642"/>
                    <a:gd name="connsiteX11" fmla="*/ 438382 w 1038457"/>
                    <a:gd name="connsiteY11" fmla="*/ 976325 h 1183642"/>
                    <a:gd name="connsiteX12" fmla="*/ 409884 w 1038457"/>
                    <a:gd name="connsiteY12" fmla="*/ 787561 h 1183642"/>
                    <a:gd name="connsiteX13" fmla="*/ 541608 w 1038457"/>
                    <a:gd name="connsiteY13" fmla="*/ 704843 h 1183642"/>
                    <a:gd name="connsiteX14" fmla="*/ 566995 w 1038457"/>
                    <a:gd name="connsiteY14" fmla="*/ 712027 h 1183642"/>
                    <a:gd name="connsiteX15" fmla="*/ 587830 w 1038457"/>
                    <a:gd name="connsiteY15" fmla="*/ 694837 h 1183642"/>
                    <a:gd name="connsiteX16" fmla="*/ 573846 w 1038457"/>
                    <a:gd name="connsiteY16" fmla="*/ 618856 h 1183642"/>
                    <a:gd name="connsiteX17" fmla="*/ 420724 w 1038457"/>
                    <a:gd name="connsiteY17" fmla="*/ 383639 h 1183642"/>
                    <a:gd name="connsiteX18" fmla="*/ 67068 w 1038457"/>
                    <a:gd name="connsiteY18" fmla="*/ 273115 h 1183642"/>
                    <a:gd name="connsiteX0" fmla="*/ 0 w 996327"/>
                    <a:gd name="connsiteY0" fmla="*/ 3193 h 1183642"/>
                    <a:gd name="connsiteX1" fmla="*/ 552795 w 996327"/>
                    <a:gd name="connsiteY1" fmla="*/ 175952 h 1183642"/>
                    <a:gd name="connsiteX2" fmla="*/ 792138 w 996327"/>
                    <a:gd name="connsiteY2" fmla="*/ 543616 h 1183642"/>
                    <a:gd name="connsiteX3" fmla="*/ 811319 w 996327"/>
                    <a:gd name="connsiteY3" fmla="*/ 647839 h 1183642"/>
                    <a:gd name="connsiteX4" fmla="*/ 827621 w 996327"/>
                    <a:gd name="connsiteY4" fmla="*/ 652899 h 1183642"/>
                    <a:gd name="connsiteX5" fmla="*/ 996327 w 996327"/>
                    <a:gd name="connsiteY5" fmla="*/ 907417 h 1183642"/>
                    <a:gd name="connsiteX6" fmla="*/ 720102 w 996327"/>
                    <a:gd name="connsiteY6" fmla="*/ 1183642 h 1183642"/>
                    <a:gd name="connsiteX7" fmla="*/ 465584 w 996327"/>
                    <a:gd name="connsiteY7" fmla="*/ 1014937 h 1183642"/>
                    <a:gd name="connsiteX8" fmla="*/ 456825 w 996327"/>
                    <a:gd name="connsiteY8" fmla="*/ 986720 h 1183642"/>
                    <a:gd name="connsiteX9" fmla="*/ 442252 w 996327"/>
                    <a:gd name="connsiteY9" fmla="*/ 989342 h 1183642"/>
                    <a:gd name="connsiteX10" fmla="*/ 396252 w 996327"/>
                    <a:gd name="connsiteY10" fmla="*/ 976325 h 1183642"/>
                    <a:gd name="connsiteX11" fmla="*/ 367754 w 996327"/>
                    <a:gd name="connsiteY11" fmla="*/ 787561 h 1183642"/>
                    <a:gd name="connsiteX12" fmla="*/ 499478 w 996327"/>
                    <a:gd name="connsiteY12" fmla="*/ 704843 h 1183642"/>
                    <a:gd name="connsiteX13" fmla="*/ 524865 w 996327"/>
                    <a:gd name="connsiteY13" fmla="*/ 712027 h 1183642"/>
                    <a:gd name="connsiteX14" fmla="*/ 545700 w 996327"/>
                    <a:gd name="connsiteY14" fmla="*/ 694837 h 1183642"/>
                    <a:gd name="connsiteX15" fmla="*/ 531716 w 996327"/>
                    <a:gd name="connsiteY15" fmla="*/ 618856 h 1183642"/>
                    <a:gd name="connsiteX16" fmla="*/ 378594 w 996327"/>
                    <a:gd name="connsiteY16" fmla="*/ 383639 h 1183642"/>
                    <a:gd name="connsiteX17" fmla="*/ 24938 w 996327"/>
                    <a:gd name="connsiteY17" fmla="*/ 273115 h 1183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996327" h="1183642">
                      <a:moveTo>
                        <a:pt x="0" y="3193"/>
                      </a:moveTo>
                      <a:cubicBezTo>
                        <a:pt x="199934" y="-15279"/>
                        <a:pt x="398959" y="46920"/>
                        <a:pt x="552795" y="175952"/>
                      </a:cubicBezTo>
                      <a:cubicBezTo>
                        <a:pt x="668172" y="272726"/>
                        <a:pt x="750953" y="401074"/>
                        <a:pt x="792138" y="543616"/>
                      </a:cubicBezTo>
                      <a:lnTo>
                        <a:pt x="811319" y="647839"/>
                      </a:lnTo>
                      <a:lnTo>
                        <a:pt x="827621" y="652899"/>
                      </a:lnTo>
                      <a:cubicBezTo>
                        <a:pt x="926763" y="694833"/>
                        <a:pt x="996327" y="793001"/>
                        <a:pt x="996327" y="907417"/>
                      </a:cubicBezTo>
                      <a:cubicBezTo>
                        <a:pt x="996327" y="1059972"/>
                        <a:pt x="872657" y="1183642"/>
                        <a:pt x="720102" y="1183642"/>
                      </a:cubicBezTo>
                      <a:cubicBezTo>
                        <a:pt x="605686" y="1183642"/>
                        <a:pt x="507517" y="1114078"/>
                        <a:pt x="465584" y="1014937"/>
                      </a:cubicBezTo>
                      <a:lnTo>
                        <a:pt x="456825" y="986720"/>
                      </a:lnTo>
                      <a:lnTo>
                        <a:pt x="442252" y="989342"/>
                      </a:lnTo>
                      <a:cubicBezTo>
                        <a:pt x="426140" y="988759"/>
                        <a:pt x="410489" y="984545"/>
                        <a:pt x="396252" y="976325"/>
                      </a:cubicBezTo>
                      <a:cubicBezTo>
                        <a:pt x="339305" y="943447"/>
                        <a:pt x="326546" y="858934"/>
                        <a:pt x="367754" y="787561"/>
                      </a:cubicBezTo>
                      <a:cubicBezTo>
                        <a:pt x="398659" y="734031"/>
                        <a:pt x="451143" y="703095"/>
                        <a:pt x="499478" y="704843"/>
                      </a:cubicBezTo>
                      <a:lnTo>
                        <a:pt x="524865" y="712027"/>
                      </a:lnTo>
                      <a:lnTo>
                        <a:pt x="545700" y="694837"/>
                      </a:lnTo>
                      <a:lnTo>
                        <a:pt x="531716" y="618856"/>
                      </a:lnTo>
                      <a:cubicBezTo>
                        <a:pt x="505367" y="527663"/>
                        <a:pt x="452408" y="445552"/>
                        <a:pt x="378594" y="383639"/>
                      </a:cubicBezTo>
                      <a:cubicBezTo>
                        <a:pt x="280176" y="301089"/>
                        <a:pt x="152848" y="261297"/>
                        <a:pt x="24938" y="273115"/>
                      </a:cubicBezTo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 cap="rnd">
                  <a:noFill/>
                  <a:round/>
                  <a:extLst>
                    <a:ext uri="{C807C97D-BFC1-408E-A445-0C87EB9F89A2}">
                      <ask:lineSketchStyleProps xmlns:ask="http://schemas.microsoft.com/office/drawing/2018/sketchyshapes" sd="1337428894">
                        <a:custGeom>
                          <a:avLst/>
                          <a:gdLst>
                            <a:gd name="connsiteX0" fmla="*/ 0 w 996327"/>
                            <a:gd name="connsiteY0" fmla="*/ 3193 h 1183642"/>
                            <a:gd name="connsiteX1" fmla="*/ 552795 w 996327"/>
                            <a:gd name="connsiteY1" fmla="*/ 175952 h 1183642"/>
                            <a:gd name="connsiteX2" fmla="*/ 792138 w 996327"/>
                            <a:gd name="connsiteY2" fmla="*/ 543616 h 1183642"/>
                            <a:gd name="connsiteX3" fmla="*/ 811319 w 996327"/>
                            <a:gd name="connsiteY3" fmla="*/ 647839 h 1183642"/>
                            <a:gd name="connsiteX4" fmla="*/ 827621 w 996327"/>
                            <a:gd name="connsiteY4" fmla="*/ 652899 h 1183642"/>
                            <a:gd name="connsiteX5" fmla="*/ 996327 w 996327"/>
                            <a:gd name="connsiteY5" fmla="*/ 907417 h 1183642"/>
                            <a:gd name="connsiteX6" fmla="*/ 720102 w 996327"/>
                            <a:gd name="connsiteY6" fmla="*/ 1183642 h 1183642"/>
                            <a:gd name="connsiteX7" fmla="*/ 465584 w 996327"/>
                            <a:gd name="connsiteY7" fmla="*/ 1014937 h 1183642"/>
                            <a:gd name="connsiteX8" fmla="*/ 456825 w 996327"/>
                            <a:gd name="connsiteY8" fmla="*/ 986720 h 1183642"/>
                            <a:gd name="connsiteX9" fmla="*/ 442252 w 996327"/>
                            <a:gd name="connsiteY9" fmla="*/ 989342 h 1183642"/>
                            <a:gd name="connsiteX10" fmla="*/ 396252 w 996327"/>
                            <a:gd name="connsiteY10" fmla="*/ 976325 h 1183642"/>
                            <a:gd name="connsiteX11" fmla="*/ 367754 w 996327"/>
                            <a:gd name="connsiteY11" fmla="*/ 787561 h 1183642"/>
                            <a:gd name="connsiteX12" fmla="*/ 499478 w 996327"/>
                            <a:gd name="connsiteY12" fmla="*/ 704843 h 1183642"/>
                            <a:gd name="connsiteX13" fmla="*/ 524865 w 996327"/>
                            <a:gd name="connsiteY13" fmla="*/ 712027 h 1183642"/>
                            <a:gd name="connsiteX14" fmla="*/ 545700 w 996327"/>
                            <a:gd name="connsiteY14" fmla="*/ 694837 h 1183642"/>
                            <a:gd name="connsiteX15" fmla="*/ 531716 w 996327"/>
                            <a:gd name="connsiteY15" fmla="*/ 618856 h 1183642"/>
                            <a:gd name="connsiteX16" fmla="*/ 378594 w 996327"/>
                            <a:gd name="connsiteY16" fmla="*/ 383639 h 1183642"/>
                            <a:gd name="connsiteX17" fmla="*/ 24938 w 996327"/>
                            <a:gd name="connsiteY17" fmla="*/ 273115 h 118364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</a:cxnLst>
                          <a:rect l="l" t="t" r="r" b="b"/>
                          <a:pathLst>
                            <a:path w="996327" h="1183642" fill="none" extrusionOk="0">
                              <a:moveTo>
                                <a:pt x="0" y="3193"/>
                              </a:moveTo>
                              <a:cubicBezTo>
                                <a:pt x="211142" y="-8345"/>
                                <a:pt x="404345" y="50617"/>
                                <a:pt x="552795" y="175952"/>
                              </a:cubicBezTo>
                              <a:cubicBezTo>
                                <a:pt x="692456" y="262355"/>
                                <a:pt x="752999" y="396424"/>
                                <a:pt x="792138" y="543616"/>
                              </a:cubicBezTo>
                              <a:cubicBezTo>
                                <a:pt x="809389" y="580432"/>
                                <a:pt x="802120" y="606166"/>
                                <a:pt x="811319" y="647839"/>
                              </a:cubicBezTo>
                              <a:cubicBezTo>
                                <a:pt x="816761" y="648967"/>
                                <a:pt x="821605" y="652039"/>
                                <a:pt x="827621" y="652899"/>
                              </a:cubicBezTo>
                              <a:cubicBezTo>
                                <a:pt x="905645" y="715324"/>
                                <a:pt x="975567" y="794046"/>
                                <a:pt x="996327" y="907417"/>
                              </a:cubicBezTo>
                              <a:cubicBezTo>
                                <a:pt x="989393" y="1065192"/>
                                <a:pt x="898083" y="1160940"/>
                                <a:pt x="720102" y="1183642"/>
                              </a:cubicBezTo>
                              <a:cubicBezTo>
                                <a:pt x="613495" y="1204981"/>
                                <a:pt x="479351" y="1111583"/>
                                <a:pt x="465584" y="1014937"/>
                              </a:cubicBezTo>
                              <a:cubicBezTo>
                                <a:pt x="462588" y="1005876"/>
                                <a:pt x="462228" y="996062"/>
                                <a:pt x="456825" y="986720"/>
                              </a:cubicBezTo>
                              <a:cubicBezTo>
                                <a:pt x="451250" y="988037"/>
                                <a:pt x="448635" y="987402"/>
                                <a:pt x="442252" y="989342"/>
                              </a:cubicBezTo>
                              <a:cubicBezTo>
                                <a:pt x="424776" y="987999"/>
                                <a:pt x="410625" y="986251"/>
                                <a:pt x="396252" y="976325"/>
                              </a:cubicBezTo>
                              <a:cubicBezTo>
                                <a:pt x="340164" y="946526"/>
                                <a:pt x="303176" y="866074"/>
                                <a:pt x="367754" y="787561"/>
                              </a:cubicBezTo>
                              <a:cubicBezTo>
                                <a:pt x="398165" y="732815"/>
                                <a:pt x="453331" y="704214"/>
                                <a:pt x="499478" y="704843"/>
                              </a:cubicBezTo>
                              <a:cubicBezTo>
                                <a:pt x="509716" y="705058"/>
                                <a:pt x="516337" y="711570"/>
                                <a:pt x="524865" y="712027"/>
                              </a:cubicBezTo>
                              <a:cubicBezTo>
                                <a:pt x="530788" y="706592"/>
                                <a:pt x="541061" y="701723"/>
                                <a:pt x="545700" y="694837"/>
                              </a:cubicBezTo>
                              <a:cubicBezTo>
                                <a:pt x="537181" y="675187"/>
                                <a:pt x="540726" y="640997"/>
                                <a:pt x="531716" y="618856"/>
                              </a:cubicBezTo>
                              <a:cubicBezTo>
                                <a:pt x="508913" y="519419"/>
                                <a:pt x="442526" y="446351"/>
                                <a:pt x="378594" y="383639"/>
                              </a:cubicBezTo>
                              <a:cubicBezTo>
                                <a:pt x="281242" y="298350"/>
                                <a:pt x="164001" y="286450"/>
                                <a:pt x="24938" y="273115"/>
                              </a:cubicBezTo>
                            </a:path>
                            <a:path w="996327" h="1183642" stroke="0" extrusionOk="0">
                              <a:moveTo>
                                <a:pt x="0" y="3193"/>
                              </a:moveTo>
                              <a:cubicBezTo>
                                <a:pt x="234112" y="-16203"/>
                                <a:pt x="409030" y="50313"/>
                                <a:pt x="552795" y="175952"/>
                              </a:cubicBezTo>
                              <a:cubicBezTo>
                                <a:pt x="674097" y="272268"/>
                                <a:pt x="759558" y="416090"/>
                                <a:pt x="792138" y="543616"/>
                              </a:cubicBezTo>
                              <a:cubicBezTo>
                                <a:pt x="800231" y="582896"/>
                                <a:pt x="794616" y="623013"/>
                                <a:pt x="811319" y="647839"/>
                              </a:cubicBezTo>
                              <a:cubicBezTo>
                                <a:pt x="815517" y="648749"/>
                                <a:pt x="821278" y="652020"/>
                                <a:pt x="827621" y="652899"/>
                              </a:cubicBezTo>
                              <a:cubicBezTo>
                                <a:pt x="924484" y="702828"/>
                                <a:pt x="987696" y="782125"/>
                                <a:pt x="996327" y="907417"/>
                              </a:cubicBezTo>
                              <a:cubicBezTo>
                                <a:pt x="975130" y="1069217"/>
                                <a:pt x="874031" y="1163810"/>
                                <a:pt x="720102" y="1183642"/>
                              </a:cubicBezTo>
                              <a:cubicBezTo>
                                <a:pt x="620614" y="1192861"/>
                                <a:pt x="480946" y="1106206"/>
                                <a:pt x="465584" y="1014937"/>
                              </a:cubicBezTo>
                              <a:cubicBezTo>
                                <a:pt x="459722" y="1007628"/>
                                <a:pt x="463538" y="999542"/>
                                <a:pt x="456825" y="986720"/>
                              </a:cubicBezTo>
                              <a:cubicBezTo>
                                <a:pt x="452093" y="988964"/>
                                <a:pt x="445278" y="988537"/>
                                <a:pt x="442252" y="989342"/>
                              </a:cubicBezTo>
                              <a:cubicBezTo>
                                <a:pt x="426958" y="988801"/>
                                <a:pt x="408509" y="983122"/>
                                <a:pt x="396252" y="976325"/>
                              </a:cubicBezTo>
                              <a:cubicBezTo>
                                <a:pt x="352091" y="924636"/>
                                <a:pt x="315658" y="871732"/>
                                <a:pt x="367754" y="787561"/>
                              </a:cubicBezTo>
                              <a:cubicBezTo>
                                <a:pt x="402615" y="742681"/>
                                <a:pt x="456129" y="698896"/>
                                <a:pt x="499478" y="704843"/>
                              </a:cubicBezTo>
                              <a:cubicBezTo>
                                <a:pt x="506955" y="705711"/>
                                <a:pt x="517510" y="712401"/>
                                <a:pt x="524865" y="712027"/>
                              </a:cubicBezTo>
                              <a:cubicBezTo>
                                <a:pt x="531740" y="704944"/>
                                <a:pt x="537459" y="702087"/>
                                <a:pt x="545700" y="694837"/>
                              </a:cubicBezTo>
                              <a:cubicBezTo>
                                <a:pt x="532132" y="668321"/>
                                <a:pt x="544260" y="648917"/>
                                <a:pt x="531716" y="618856"/>
                              </a:cubicBezTo>
                              <a:cubicBezTo>
                                <a:pt x="524060" y="530468"/>
                                <a:pt x="457838" y="453538"/>
                                <a:pt x="378594" y="383639"/>
                              </a:cubicBezTo>
                              <a:cubicBezTo>
                                <a:pt x="286834" y="307632"/>
                                <a:pt x="158795" y="269843"/>
                                <a:pt x="24938" y="273115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E95A3A30-9736-EF58-6464-D5C7027DA630}"/>
                    </a:ext>
                  </a:extLst>
                </p:cNvPr>
                <p:cNvSpPr/>
                <p:nvPr/>
              </p:nvSpPr>
              <p:spPr>
                <a:xfrm>
                  <a:off x="-214885" y="3869448"/>
                  <a:ext cx="71438" cy="54769"/>
                </a:xfrm>
                <a:custGeom>
                  <a:avLst/>
                  <a:gdLst>
                    <a:gd name="connsiteX0" fmla="*/ 0 w 92869"/>
                    <a:gd name="connsiteY0" fmla="*/ 73819 h 73819"/>
                    <a:gd name="connsiteX1" fmla="*/ 45244 w 92869"/>
                    <a:gd name="connsiteY1" fmla="*/ 9525 h 73819"/>
                    <a:gd name="connsiteX2" fmla="*/ 92869 w 92869"/>
                    <a:gd name="connsiteY2" fmla="*/ 0 h 73819"/>
                    <a:gd name="connsiteX0" fmla="*/ 0 w 92869"/>
                    <a:gd name="connsiteY0" fmla="*/ 75387 h 75387"/>
                    <a:gd name="connsiteX1" fmla="*/ 45244 w 92869"/>
                    <a:gd name="connsiteY1" fmla="*/ 11093 h 75387"/>
                    <a:gd name="connsiteX2" fmla="*/ 92869 w 92869"/>
                    <a:gd name="connsiteY2" fmla="*/ 1568 h 75387"/>
                    <a:gd name="connsiteX0" fmla="*/ 0 w 92869"/>
                    <a:gd name="connsiteY0" fmla="*/ 73819 h 73819"/>
                    <a:gd name="connsiteX1" fmla="*/ 40482 w 92869"/>
                    <a:gd name="connsiteY1" fmla="*/ 19050 h 73819"/>
                    <a:gd name="connsiteX2" fmla="*/ 92869 w 92869"/>
                    <a:gd name="connsiteY2" fmla="*/ 0 h 73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2869" h="73819">
                      <a:moveTo>
                        <a:pt x="0" y="73819"/>
                      </a:moveTo>
                      <a:cubicBezTo>
                        <a:pt x="15081" y="52388"/>
                        <a:pt x="19844" y="38894"/>
                        <a:pt x="40482" y="19050"/>
                      </a:cubicBezTo>
                      <a:cubicBezTo>
                        <a:pt x="61120" y="-794"/>
                        <a:pt x="76994" y="3175"/>
                        <a:pt x="92869" y="0"/>
                      </a:cubicBezTo>
                    </a:path>
                  </a:pathLst>
                </a:custGeom>
                <a:noFill/>
                <a:ln w="19050" cap="rnd">
                  <a:noFill/>
                  <a:round/>
                  <a:extLst>
                    <a:ext uri="{C807C97D-BFC1-408E-A445-0C87EB9F89A2}">
                      <ask:lineSketchStyleProps xmlns:ask="http://schemas.microsoft.com/office/drawing/2018/sketchyshapes" sd="2383761471">
                        <a:custGeom>
                          <a:avLst/>
                          <a:gdLst>
                            <a:gd name="connsiteX0" fmla="*/ 0 w 71438"/>
                            <a:gd name="connsiteY0" fmla="*/ 54769 h 54769"/>
                            <a:gd name="connsiteX1" fmla="*/ 31140 w 71438"/>
                            <a:gd name="connsiteY1" fmla="*/ 14133 h 54769"/>
                            <a:gd name="connsiteX2" fmla="*/ 71438 w 71438"/>
                            <a:gd name="connsiteY2" fmla="*/ 0 h 5476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71438" h="54769" extrusionOk="0">
                              <a:moveTo>
                                <a:pt x="0" y="54769"/>
                              </a:moveTo>
                              <a:cubicBezTo>
                                <a:pt x="9908" y="39557"/>
                                <a:pt x="15444" y="30401"/>
                                <a:pt x="31140" y="14133"/>
                              </a:cubicBezTo>
                              <a:cubicBezTo>
                                <a:pt x="48126" y="-1136"/>
                                <a:pt x="58832" y="2489"/>
                                <a:pt x="71438" y="0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176E174A-2841-5706-8C32-74A8FD220316}"/>
                  </a:ext>
                </a:extLst>
              </p:cNvPr>
              <p:cNvGrpSpPr/>
              <p:nvPr/>
            </p:nvGrpSpPr>
            <p:grpSpPr>
              <a:xfrm rot="900000" flipH="1">
                <a:off x="-6954516" y="3191915"/>
                <a:ext cx="996327" cy="1183642"/>
                <a:chOff x="-670668" y="2939012"/>
                <a:chExt cx="996327" cy="1183642"/>
              </a:xfrm>
            </p:grpSpPr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39941D32-A62F-88CD-B343-30BD4C5F9AB2}"/>
                    </a:ext>
                  </a:extLst>
                </p:cNvPr>
                <p:cNvSpPr/>
                <p:nvPr/>
              </p:nvSpPr>
              <p:spPr>
                <a:xfrm>
                  <a:off x="-670668" y="2939012"/>
                  <a:ext cx="996327" cy="1183642"/>
                </a:xfrm>
                <a:custGeom>
                  <a:avLst/>
                  <a:gdLst>
                    <a:gd name="connsiteX0" fmla="*/ 0 w 996327"/>
                    <a:gd name="connsiteY0" fmla="*/ 3193 h 1183642"/>
                    <a:gd name="connsiteX1" fmla="*/ 552795 w 996327"/>
                    <a:gd name="connsiteY1" fmla="*/ 175952 h 1183642"/>
                    <a:gd name="connsiteX2" fmla="*/ 792138 w 996327"/>
                    <a:gd name="connsiteY2" fmla="*/ 543616 h 1183642"/>
                    <a:gd name="connsiteX3" fmla="*/ 811319 w 996327"/>
                    <a:gd name="connsiteY3" fmla="*/ 647839 h 1183642"/>
                    <a:gd name="connsiteX4" fmla="*/ 827621 w 996327"/>
                    <a:gd name="connsiteY4" fmla="*/ 652899 h 1183642"/>
                    <a:gd name="connsiteX5" fmla="*/ 996327 w 996327"/>
                    <a:gd name="connsiteY5" fmla="*/ 907417 h 1183642"/>
                    <a:gd name="connsiteX6" fmla="*/ 720102 w 996327"/>
                    <a:gd name="connsiteY6" fmla="*/ 1183642 h 1183642"/>
                    <a:gd name="connsiteX7" fmla="*/ 465584 w 996327"/>
                    <a:gd name="connsiteY7" fmla="*/ 1014937 h 1183642"/>
                    <a:gd name="connsiteX8" fmla="*/ 456825 w 996327"/>
                    <a:gd name="connsiteY8" fmla="*/ 986720 h 1183642"/>
                    <a:gd name="connsiteX9" fmla="*/ 442252 w 996327"/>
                    <a:gd name="connsiteY9" fmla="*/ 989342 h 1183642"/>
                    <a:gd name="connsiteX10" fmla="*/ 396252 w 996327"/>
                    <a:gd name="connsiteY10" fmla="*/ 976325 h 1183642"/>
                    <a:gd name="connsiteX11" fmla="*/ 367754 w 996327"/>
                    <a:gd name="connsiteY11" fmla="*/ 787561 h 1183642"/>
                    <a:gd name="connsiteX12" fmla="*/ 499478 w 996327"/>
                    <a:gd name="connsiteY12" fmla="*/ 704843 h 1183642"/>
                    <a:gd name="connsiteX13" fmla="*/ 524865 w 996327"/>
                    <a:gd name="connsiteY13" fmla="*/ 712027 h 1183642"/>
                    <a:gd name="connsiteX14" fmla="*/ 545700 w 996327"/>
                    <a:gd name="connsiteY14" fmla="*/ 694837 h 1183642"/>
                    <a:gd name="connsiteX15" fmla="*/ 531716 w 996327"/>
                    <a:gd name="connsiteY15" fmla="*/ 618856 h 1183642"/>
                    <a:gd name="connsiteX16" fmla="*/ 378594 w 996327"/>
                    <a:gd name="connsiteY16" fmla="*/ 383639 h 1183642"/>
                    <a:gd name="connsiteX17" fmla="*/ 24938 w 996327"/>
                    <a:gd name="connsiteY17" fmla="*/ 273115 h 1183642"/>
                    <a:gd name="connsiteX0" fmla="*/ 42130 w 1038457"/>
                    <a:gd name="connsiteY0" fmla="*/ 3193 h 1183642"/>
                    <a:gd name="connsiteX1" fmla="*/ 594925 w 1038457"/>
                    <a:gd name="connsiteY1" fmla="*/ 175952 h 1183642"/>
                    <a:gd name="connsiteX2" fmla="*/ 834268 w 1038457"/>
                    <a:gd name="connsiteY2" fmla="*/ 543616 h 1183642"/>
                    <a:gd name="connsiteX3" fmla="*/ 853449 w 1038457"/>
                    <a:gd name="connsiteY3" fmla="*/ 647839 h 1183642"/>
                    <a:gd name="connsiteX4" fmla="*/ 869751 w 1038457"/>
                    <a:gd name="connsiteY4" fmla="*/ 652899 h 1183642"/>
                    <a:gd name="connsiteX5" fmla="*/ 1038457 w 1038457"/>
                    <a:gd name="connsiteY5" fmla="*/ 907417 h 1183642"/>
                    <a:gd name="connsiteX6" fmla="*/ 762232 w 1038457"/>
                    <a:gd name="connsiteY6" fmla="*/ 1183642 h 1183642"/>
                    <a:gd name="connsiteX7" fmla="*/ 507714 w 1038457"/>
                    <a:gd name="connsiteY7" fmla="*/ 1014937 h 1183642"/>
                    <a:gd name="connsiteX8" fmla="*/ 498955 w 1038457"/>
                    <a:gd name="connsiteY8" fmla="*/ 986720 h 1183642"/>
                    <a:gd name="connsiteX9" fmla="*/ 484382 w 1038457"/>
                    <a:gd name="connsiteY9" fmla="*/ 989342 h 1183642"/>
                    <a:gd name="connsiteX10" fmla="*/ 438382 w 1038457"/>
                    <a:gd name="connsiteY10" fmla="*/ 976325 h 1183642"/>
                    <a:gd name="connsiteX11" fmla="*/ 409884 w 1038457"/>
                    <a:gd name="connsiteY11" fmla="*/ 787561 h 1183642"/>
                    <a:gd name="connsiteX12" fmla="*/ 541608 w 1038457"/>
                    <a:gd name="connsiteY12" fmla="*/ 704843 h 1183642"/>
                    <a:gd name="connsiteX13" fmla="*/ 566995 w 1038457"/>
                    <a:gd name="connsiteY13" fmla="*/ 712027 h 1183642"/>
                    <a:gd name="connsiteX14" fmla="*/ 587830 w 1038457"/>
                    <a:gd name="connsiteY14" fmla="*/ 694837 h 1183642"/>
                    <a:gd name="connsiteX15" fmla="*/ 573846 w 1038457"/>
                    <a:gd name="connsiteY15" fmla="*/ 618856 h 1183642"/>
                    <a:gd name="connsiteX16" fmla="*/ 420724 w 1038457"/>
                    <a:gd name="connsiteY16" fmla="*/ 383639 h 1183642"/>
                    <a:gd name="connsiteX17" fmla="*/ 67068 w 1038457"/>
                    <a:gd name="connsiteY17" fmla="*/ 273115 h 1183642"/>
                    <a:gd name="connsiteX18" fmla="*/ 231 w 1038457"/>
                    <a:gd name="connsiteY18" fmla="*/ 120017 h 1183642"/>
                    <a:gd name="connsiteX19" fmla="*/ 42130 w 1038457"/>
                    <a:gd name="connsiteY19" fmla="*/ 3193 h 1183642"/>
                    <a:gd name="connsiteX0" fmla="*/ 231 w 1038457"/>
                    <a:gd name="connsiteY0" fmla="*/ 120017 h 1183642"/>
                    <a:gd name="connsiteX1" fmla="*/ 42130 w 1038457"/>
                    <a:gd name="connsiteY1" fmla="*/ 3193 h 1183642"/>
                    <a:gd name="connsiteX2" fmla="*/ 594925 w 1038457"/>
                    <a:gd name="connsiteY2" fmla="*/ 175952 h 1183642"/>
                    <a:gd name="connsiteX3" fmla="*/ 834268 w 1038457"/>
                    <a:gd name="connsiteY3" fmla="*/ 543616 h 1183642"/>
                    <a:gd name="connsiteX4" fmla="*/ 853449 w 1038457"/>
                    <a:gd name="connsiteY4" fmla="*/ 647839 h 1183642"/>
                    <a:gd name="connsiteX5" fmla="*/ 869751 w 1038457"/>
                    <a:gd name="connsiteY5" fmla="*/ 652899 h 1183642"/>
                    <a:gd name="connsiteX6" fmla="*/ 1038457 w 1038457"/>
                    <a:gd name="connsiteY6" fmla="*/ 907417 h 1183642"/>
                    <a:gd name="connsiteX7" fmla="*/ 762232 w 1038457"/>
                    <a:gd name="connsiteY7" fmla="*/ 1183642 h 1183642"/>
                    <a:gd name="connsiteX8" fmla="*/ 507714 w 1038457"/>
                    <a:gd name="connsiteY8" fmla="*/ 1014937 h 1183642"/>
                    <a:gd name="connsiteX9" fmla="*/ 498955 w 1038457"/>
                    <a:gd name="connsiteY9" fmla="*/ 986720 h 1183642"/>
                    <a:gd name="connsiteX10" fmla="*/ 484382 w 1038457"/>
                    <a:gd name="connsiteY10" fmla="*/ 989342 h 1183642"/>
                    <a:gd name="connsiteX11" fmla="*/ 438382 w 1038457"/>
                    <a:gd name="connsiteY11" fmla="*/ 976325 h 1183642"/>
                    <a:gd name="connsiteX12" fmla="*/ 409884 w 1038457"/>
                    <a:gd name="connsiteY12" fmla="*/ 787561 h 1183642"/>
                    <a:gd name="connsiteX13" fmla="*/ 541608 w 1038457"/>
                    <a:gd name="connsiteY13" fmla="*/ 704843 h 1183642"/>
                    <a:gd name="connsiteX14" fmla="*/ 566995 w 1038457"/>
                    <a:gd name="connsiteY14" fmla="*/ 712027 h 1183642"/>
                    <a:gd name="connsiteX15" fmla="*/ 587830 w 1038457"/>
                    <a:gd name="connsiteY15" fmla="*/ 694837 h 1183642"/>
                    <a:gd name="connsiteX16" fmla="*/ 573846 w 1038457"/>
                    <a:gd name="connsiteY16" fmla="*/ 618856 h 1183642"/>
                    <a:gd name="connsiteX17" fmla="*/ 420724 w 1038457"/>
                    <a:gd name="connsiteY17" fmla="*/ 383639 h 1183642"/>
                    <a:gd name="connsiteX18" fmla="*/ 67068 w 1038457"/>
                    <a:gd name="connsiteY18" fmla="*/ 273115 h 1183642"/>
                    <a:gd name="connsiteX19" fmla="*/ 91671 w 1038457"/>
                    <a:gd name="connsiteY19" fmla="*/ 211457 h 1183642"/>
                    <a:gd name="connsiteX0" fmla="*/ 231 w 1038457"/>
                    <a:gd name="connsiteY0" fmla="*/ 120017 h 1183642"/>
                    <a:gd name="connsiteX1" fmla="*/ 42130 w 1038457"/>
                    <a:gd name="connsiteY1" fmla="*/ 3193 h 1183642"/>
                    <a:gd name="connsiteX2" fmla="*/ 594925 w 1038457"/>
                    <a:gd name="connsiteY2" fmla="*/ 175952 h 1183642"/>
                    <a:gd name="connsiteX3" fmla="*/ 834268 w 1038457"/>
                    <a:gd name="connsiteY3" fmla="*/ 543616 h 1183642"/>
                    <a:gd name="connsiteX4" fmla="*/ 853449 w 1038457"/>
                    <a:gd name="connsiteY4" fmla="*/ 647839 h 1183642"/>
                    <a:gd name="connsiteX5" fmla="*/ 869751 w 1038457"/>
                    <a:gd name="connsiteY5" fmla="*/ 652899 h 1183642"/>
                    <a:gd name="connsiteX6" fmla="*/ 1038457 w 1038457"/>
                    <a:gd name="connsiteY6" fmla="*/ 907417 h 1183642"/>
                    <a:gd name="connsiteX7" fmla="*/ 762232 w 1038457"/>
                    <a:gd name="connsiteY7" fmla="*/ 1183642 h 1183642"/>
                    <a:gd name="connsiteX8" fmla="*/ 507714 w 1038457"/>
                    <a:gd name="connsiteY8" fmla="*/ 1014937 h 1183642"/>
                    <a:gd name="connsiteX9" fmla="*/ 498955 w 1038457"/>
                    <a:gd name="connsiteY9" fmla="*/ 986720 h 1183642"/>
                    <a:gd name="connsiteX10" fmla="*/ 484382 w 1038457"/>
                    <a:gd name="connsiteY10" fmla="*/ 989342 h 1183642"/>
                    <a:gd name="connsiteX11" fmla="*/ 438382 w 1038457"/>
                    <a:gd name="connsiteY11" fmla="*/ 976325 h 1183642"/>
                    <a:gd name="connsiteX12" fmla="*/ 409884 w 1038457"/>
                    <a:gd name="connsiteY12" fmla="*/ 787561 h 1183642"/>
                    <a:gd name="connsiteX13" fmla="*/ 541608 w 1038457"/>
                    <a:gd name="connsiteY13" fmla="*/ 704843 h 1183642"/>
                    <a:gd name="connsiteX14" fmla="*/ 566995 w 1038457"/>
                    <a:gd name="connsiteY14" fmla="*/ 712027 h 1183642"/>
                    <a:gd name="connsiteX15" fmla="*/ 587830 w 1038457"/>
                    <a:gd name="connsiteY15" fmla="*/ 694837 h 1183642"/>
                    <a:gd name="connsiteX16" fmla="*/ 573846 w 1038457"/>
                    <a:gd name="connsiteY16" fmla="*/ 618856 h 1183642"/>
                    <a:gd name="connsiteX17" fmla="*/ 420724 w 1038457"/>
                    <a:gd name="connsiteY17" fmla="*/ 383639 h 1183642"/>
                    <a:gd name="connsiteX18" fmla="*/ 67068 w 1038457"/>
                    <a:gd name="connsiteY18" fmla="*/ 273115 h 1183642"/>
                    <a:gd name="connsiteX0" fmla="*/ 0 w 996327"/>
                    <a:gd name="connsiteY0" fmla="*/ 3193 h 1183642"/>
                    <a:gd name="connsiteX1" fmla="*/ 552795 w 996327"/>
                    <a:gd name="connsiteY1" fmla="*/ 175952 h 1183642"/>
                    <a:gd name="connsiteX2" fmla="*/ 792138 w 996327"/>
                    <a:gd name="connsiteY2" fmla="*/ 543616 h 1183642"/>
                    <a:gd name="connsiteX3" fmla="*/ 811319 w 996327"/>
                    <a:gd name="connsiteY3" fmla="*/ 647839 h 1183642"/>
                    <a:gd name="connsiteX4" fmla="*/ 827621 w 996327"/>
                    <a:gd name="connsiteY4" fmla="*/ 652899 h 1183642"/>
                    <a:gd name="connsiteX5" fmla="*/ 996327 w 996327"/>
                    <a:gd name="connsiteY5" fmla="*/ 907417 h 1183642"/>
                    <a:gd name="connsiteX6" fmla="*/ 720102 w 996327"/>
                    <a:gd name="connsiteY6" fmla="*/ 1183642 h 1183642"/>
                    <a:gd name="connsiteX7" fmla="*/ 465584 w 996327"/>
                    <a:gd name="connsiteY7" fmla="*/ 1014937 h 1183642"/>
                    <a:gd name="connsiteX8" fmla="*/ 456825 w 996327"/>
                    <a:gd name="connsiteY8" fmla="*/ 986720 h 1183642"/>
                    <a:gd name="connsiteX9" fmla="*/ 442252 w 996327"/>
                    <a:gd name="connsiteY9" fmla="*/ 989342 h 1183642"/>
                    <a:gd name="connsiteX10" fmla="*/ 396252 w 996327"/>
                    <a:gd name="connsiteY10" fmla="*/ 976325 h 1183642"/>
                    <a:gd name="connsiteX11" fmla="*/ 367754 w 996327"/>
                    <a:gd name="connsiteY11" fmla="*/ 787561 h 1183642"/>
                    <a:gd name="connsiteX12" fmla="*/ 499478 w 996327"/>
                    <a:gd name="connsiteY12" fmla="*/ 704843 h 1183642"/>
                    <a:gd name="connsiteX13" fmla="*/ 524865 w 996327"/>
                    <a:gd name="connsiteY13" fmla="*/ 712027 h 1183642"/>
                    <a:gd name="connsiteX14" fmla="*/ 545700 w 996327"/>
                    <a:gd name="connsiteY14" fmla="*/ 694837 h 1183642"/>
                    <a:gd name="connsiteX15" fmla="*/ 531716 w 996327"/>
                    <a:gd name="connsiteY15" fmla="*/ 618856 h 1183642"/>
                    <a:gd name="connsiteX16" fmla="*/ 378594 w 996327"/>
                    <a:gd name="connsiteY16" fmla="*/ 383639 h 1183642"/>
                    <a:gd name="connsiteX17" fmla="*/ 24938 w 996327"/>
                    <a:gd name="connsiteY17" fmla="*/ 273115 h 1183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996327" h="1183642">
                      <a:moveTo>
                        <a:pt x="0" y="3193"/>
                      </a:moveTo>
                      <a:cubicBezTo>
                        <a:pt x="199934" y="-15279"/>
                        <a:pt x="398959" y="46920"/>
                        <a:pt x="552795" y="175952"/>
                      </a:cubicBezTo>
                      <a:cubicBezTo>
                        <a:pt x="668172" y="272726"/>
                        <a:pt x="750953" y="401074"/>
                        <a:pt x="792138" y="543616"/>
                      </a:cubicBezTo>
                      <a:lnTo>
                        <a:pt x="811319" y="647839"/>
                      </a:lnTo>
                      <a:lnTo>
                        <a:pt x="827621" y="652899"/>
                      </a:lnTo>
                      <a:cubicBezTo>
                        <a:pt x="926763" y="694833"/>
                        <a:pt x="996327" y="793001"/>
                        <a:pt x="996327" y="907417"/>
                      </a:cubicBezTo>
                      <a:cubicBezTo>
                        <a:pt x="996327" y="1059972"/>
                        <a:pt x="872657" y="1183642"/>
                        <a:pt x="720102" y="1183642"/>
                      </a:cubicBezTo>
                      <a:cubicBezTo>
                        <a:pt x="605686" y="1183642"/>
                        <a:pt x="507517" y="1114078"/>
                        <a:pt x="465584" y="1014937"/>
                      </a:cubicBezTo>
                      <a:lnTo>
                        <a:pt x="456825" y="986720"/>
                      </a:lnTo>
                      <a:lnTo>
                        <a:pt x="442252" y="989342"/>
                      </a:lnTo>
                      <a:cubicBezTo>
                        <a:pt x="426140" y="988759"/>
                        <a:pt x="410489" y="984545"/>
                        <a:pt x="396252" y="976325"/>
                      </a:cubicBezTo>
                      <a:cubicBezTo>
                        <a:pt x="339305" y="943447"/>
                        <a:pt x="326546" y="858934"/>
                        <a:pt x="367754" y="787561"/>
                      </a:cubicBezTo>
                      <a:cubicBezTo>
                        <a:pt x="398659" y="734031"/>
                        <a:pt x="451143" y="703095"/>
                        <a:pt x="499478" y="704843"/>
                      </a:cubicBezTo>
                      <a:lnTo>
                        <a:pt x="524865" y="712027"/>
                      </a:lnTo>
                      <a:lnTo>
                        <a:pt x="545700" y="694837"/>
                      </a:lnTo>
                      <a:lnTo>
                        <a:pt x="531716" y="618856"/>
                      </a:lnTo>
                      <a:cubicBezTo>
                        <a:pt x="505367" y="527663"/>
                        <a:pt x="452408" y="445552"/>
                        <a:pt x="378594" y="383639"/>
                      </a:cubicBezTo>
                      <a:cubicBezTo>
                        <a:pt x="280176" y="301089"/>
                        <a:pt x="152848" y="261297"/>
                        <a:pt x="24938" y="273115"/>
                      </a:cubicBezTo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 cap="rnd">
                  <a:noFill/>
                  <a:round/>
                  <a:extLst>
                    <a:ext uri="{C807C97D-BFC1-408E-A445-0C87EB9F89A2}">
                      <ask:lineSketchStyleProps xmlns:ask="http://schemas.microsoft.com/office/drawing/2018/sketchyshapes" sd="1636481578">
                        <a:custGeom>
                          <a:avLst/>
                          <a:gdLst>
                            <a:gd name="connsiteX0" fmla="*/ 0 w 996327"/>
                            <a:gd name="connsiteY0" fmla="*/ 3193 h 1183642"/>
                            <a:gd name="connsiteX1" fmla="*/ 552795 w 996327"/>
                            <a:gd name="connsiteY1" fmla="*/ 175952 h 1183642"/>
                            <a:gd name="connsiteX2" fmla="*/ 792138 w 996327"/>
                            <a:gd name="connsiteY2" fmla="*/ 543616 h 1183642"/>
                            <a:gd name="connsiteX3" fmla="*/ 811319 w 996327"/>
                            <a:gd name="connsiteY3" fmla="*/ 647839 h 1183642"/>
                            <a:gd name="connsiteX4" fmla="*/ 827621 w 996327"/>
                            <a:gd name="connsiteY4" fmla="*/ 652899 h 1183642"/>
                            <a:gd name="connsiteX5" fmla="*/ 996327 w 996327"/>
                            <a:gd name="connsiteY5" fmla="*/ 907417 h 1183642"/>
                            <a:gd name="connsiteX6" fmla="*/ 720102 w 996327"/>
                            <a:gd name="connsiteY6" fmla="*/ 1183642 h 1183642"/>
                            <a:gd name="connsiteX7" fmla="*/ 465584 w 996327"/>
                            <a:gd name="connsiteY7" fmla="*/ 1014937 h 1183642"/>
                            <a:gd name="connsiteX8" fmla="*/ 456825 w 996327"/>
                            <a:gd name="connsiteY8" fmla="*/ 986720 h 1183642"/>
                            <a:gd name="connsiteX9" fmla="*/ 442252 w 996327"/>
                            <a:gd name="connsiteY9" fmla="*/ 989342 h 1183642"/>
                            <a:gd name="connsiteX10" fmla="*/ 396252 w 996327"/>
                            <a:gd name="connsiteY10" fmla="*/ 976325 h 1183642"/>
                            <a:gd name="connsiteX11" fmla="*/ 367754 w 996327"/>
                            <a:gd name="connsiteY11" fmla="*/ 787561 h 1183642"/>
                            <a:gd name="connsiteX12" fmla="*/ 499478 w 996327"/>
                            <a:gd name="connsiteY12" fmla="*/ 704843 h 1183642"/>
                            <a:gd name="connsiteX13" fmla="*/ 524865 w 996327"/>
                            <a:gd name="connsiteY13" fmla="*/ 712027 h 1183642"/>
                            <a:gd name="connsiteX14" fmla="*/ 545700 w 996327"/>
                            <a:gd name="connsiteY14" fmla="*/ 694837 h 1183642"/>
                            <a:gd name="connsiteX15" fmla="*/ 531716 w 996327"/>
                            <a:gd name="connsiteY15" fmla="*/ 618856 h 1183642"/>
                            <a:gd name="connsiteX16" fmla="*/ 378594 w 996327"/>
                            <a:gd name="connsiteY16" fmla="*/ 383639 h 1183642"/>
                            <a:gd name="connsiteX17" fmla="*/ 24938 w 996327"/>
                            <a:gd name="connsiteY17" fmla="*/ 273115 h 118364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</a:cxnLst>
                          <a:rect l="l" t="t" r="r" b="b"/>
                          <a:pathLst>
                            <a:path w="996327" h="1183642" fill="none" extrusionOk="0">
                              <a:moveTo>
                                <a:pt x="0" y="3193"/>
                              </a:moveTo>
                              <a:cubicBezTo>
                                <a:pt x="212716" y="-15129"/>
                                <a:pt x="429433" y="66646"/>
                                <a:pt x="552795" y="175952"/>
                              </a:cubicBezTo>
                              <a:cubicBezTo>
                                <a:pt x="664656" y="273629"/>
                                <a:pt x="725404" y="378520"/>
                                <a:pt x="792138" y="543616"/>
                              </a:cubicBezTo>
                              <a:cubicBezTo>
                                <a:pt x="804970" y="583255"/>
                                <a:pt x="801413" y="598342"/>
                                <a:pt x="811319" y="647839"/>
                              </a:cubicBezTo>
                              <a:cubicBezTo>
                                <a:pt x="817399" y="647728"/>
                                <a:pt x="821391" y="651949"/>
                                <a:pt x="827621" y="652899"/>
                              </a:cubicBezTo>
                              <a:cubicBezTo>
                                <a:pt x="952674" y="693900"/>
                                <a:pt x="1008504" y="783025"/>
                                <a:pt x="996327" y="907417"/>
                              </a:cubicBezTo>
                              <a:cubicBezTo>
                                <a:pt x="1027566" y="1048046"/>
                                <a:pt x="901889" y="1214932"/>
                                <a:pt x="720102" y="1183642"/>
                              </a:cubicBezTo>
                              <a:cubicBezTo>
                                <a:pt x="610844" y="1176002"/>
                                <a:pt x="490722" y="1105350"/>
                                <a:pt x="465584" y="1014937"/>
                              </a:cubicBezTo>
                              <a:cubicBezTo>
                                <a:pt x="458491" y="1001860"/>
                                <a:pt x="459959" y="996377"/>
                                <a:pt x="456825" y="986720"/>
                              </a:cubicBezTo>
                              <a:cubicBezTo>
                                <a:pt x="453747" y="987606"/>
                                <a:pt x="447765" y="986690"/>
                                <a:pt x="442252" y="989342"/>
                              </a:cubicBezTo>
                              <a:cubicBezTo>
                                <a:pt x="426064" y="988175"/>
                                <a:pt x="413746" y="984430"/>
                                <a:pt x="396252" y="976325"/>
                              </a:cubicBezTo>
                              <a:cubicBezTo>
                                <a:pt x="351426" y="940222"/>
                                <a:pt x="336788" y="848044"/>
                                <a:pt x="367754" y="787561"/>
                              </a:cubicBezTo>
                              <a:cubicBezTo>
                                <a:pt x="402317" y="737026"/>
                                <a:pt x="449104" y="712422"/>
                                <a:pt x="499478" y="704843"/>
                              </a:cubicBezTo>
                              <a:cubicBezTo>
                                <a:pt x="510146" y="705239"/>
                                <a:pt x="514417" y="711965"/>
                                <a:pt x="524865" y="712027"/>
                              </a:cubicBezTo>
                              <a:cubicBezTo>
                                <a:pt x="528398" y="707119"/>
                                <a:pt x="536856" y="704617"/>
                                <a:pt x="545700" y="694837"/>
                              </a:cubicBezTo>
                              <a:cubicBezTo>
                                <a:pt x="535983" y="666890"/>
                                <a:pt x="540887" y="656237"/>
                                <a:pt x="531716" y="618856"/>
                              </a:cubicBezTo>
                              <a:cubicBezTo>
                                <a:pt x="519222" y="515266"/>
                                <a:pt x="460640" y="434629"/>
                                <a:pt x="378594" y="383639"/>
                              </a:cubicBezTo>
                              <a:cubicBezTo>
                                <a:pt x="281722" y="295937"/>
                                <a:pt x="164433" y="262097"/>
                                <a:pt x="24938" y="273115"/>
                              </a:cubicBezTo>
                            </a:path>
                            <a:path w="996327" h="1183642" stroke="0" extrusionOk="0">
                              <a:moveTo>
                                <a:pt x="0" y="3193"/>
                              </a:moveTo>
                              <a:cubicBezTo>
                                <a:pt x="218401" y="33781"/>
                                <a:pt x="440825" y="30736"/>
                                <a:pt x="552795" y="175952"/>
                              </a:cubicBezTo>
                              <a:cubicBezTo>
                                <a:pt x="677091" y="278285"/>
                                <a:pt x="772430" y="395215"/>
                                <a:pt x="792138" y="543616"/>
                              </a:cubicBezTo>
                              <a:cubicBezTo>
                                <a:pt x="808106" y="576680"/>
                                <a:pt x="797957" y="622013"/>
                                <a:pt x="811319" y="647839"/>
                              </a:cubicBezTo>
                              <a:cubicBezTo>
                                <a:pt x="817355" y="647938"/>
                                <a:pt x="819146" y="652009"/>
                                <a:pt x="827621" y="652899"/>
                              </a:cubicBezTo>
                              <a:cubicBezTo>
                                <a:pt x="918650" y="702301"/>
                                <a:pt x="997376" y="808147"/>
                                <a:pt x="996327" y="907417"/>
                              </a:cubicBezTo>
                              <a:cubicBezTo>
                                <a:pt x="1026453" y="1057160"/>
                                <a:pt x="882477" y="1150418"/>
                                <a:pt x="720102" y="1183642"/>
                              </a:cubicBezTo>
                              <a:cubicBezTo>
                                <a:pt x="598035" y="1176268"/>
                                <a:pt x="511288" y="1113020"/>
                                <a:pt x="465584" y="1014937"/>
                              </a:cubicBezTo>
                              <a:cubicBezTo>
                                <a:pt x="461094" y="1002265"/>
                                <a:pt x="459926" y="996626"/>
                                <a:pt x="456825" y="986720"/>
                              </a:cubicBezTo>
                              <a:cubicBezTo>
                                <a:pt x="451639" y="988972"/>
                                <a:pt x="445295" y="987942"/>
                                <a:pt x="442252" y="989342"/>
                              </a:cubicBezTo>
                              <a:cubicBezTo>
                                <a:pt x="422182" y="988729"/>
                                <a:pt x="410351" y="983152"/>
                                <a:pt x="396252" y="976325"/>
                              </a:cubicBezTo>
                              <a:cubicBezTo>
                                <a:pt x="326935" y="934098"/>
                                <a:pt x="311835" y="845032"/>
                                <a:pt x="367754" y="787561"/>
                              </a:cubicBezTo>
                              <a:cubicBezTo>
                                <a:pt x="398390" y="737587"/>
                                <a:pt x="451183" y="710494"/>
                                <a:pt x="499478" y="704843"/>
                              </a:cubicBezTo>
                              <a:cubicBezTo>
                                <a:pt x="507992" y="707029"/>
                                <a:pt x="512128" y="711307"/>
                                <a:pt x="524865" y="712027"/>
                              </a:cubicBezTo>
                              <a:cubicBezTo>
                                <a:pt x="528868" y="706242"/>
                                <a:pt x="540655" y="702628"/>
                                <a:pt x="545700" y="694837"/>
                              </a:cubicBezTo>
                              <a:cubicBezTo>
                                <a:pt x="539044" y="676036"/>
                                <a:pt x="537242" y="648604"/>
                                <a:pt x="531716" y="618856"/>
                              </a:cubicBezTo>
                              <a:cubicBezTo>
                                <a:pt x="511534" y="532895"/>
                                <a:pt x="453960" y="463278"/>
                                <a:pt x="378594" y="383639"/>
                              </a:cubicBezTo>
                              <a:cubicBezTo>
                                <a:pt x="264231" y="302871"/>
                                <a:pt x="159757" y="263236"/>
                                <a:pt x="24938" y="273115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D2061214-2544-81E6-E76F-ED0A2ADCE6C1}"/>
                    </a:ext>
                  </a:extLst>
                </p:cNvPr>
                <p:cNvSpPr/>
                <p:nvPr/>
              </p:nvSpPr>
              <p:spPr>
                <a:xfrm>
                  <a:off x="-214885" y="3869448"/>
                  <a:ext cx="71438" cy="54769"/>
                </a:xfrm>
                <a:custGeom>
                  <a:avLst/>
                  <a:gdLst>
                    <a:gd name="connsiteX0" fmla="*/ 0 w 92869"/>
                    <a:gd name="connsiteY0" fmla="*/ 73819 h 73819"/>
                    <a:gd name="connsiteX1" fmla="*/ 45244 w 92869"/>
                    <a:gd name="connsiteY1" fmla="*/ 9525 h 73819"/>
                    <a:gd name="connsiteX2" fmla="*/ 92869 w 92869"/>
                    <a:gd name="connsiteY2" fmla="*/ 0 h 73819"/>
                    <a:gd name="connsiteX0" fmla="*/ 0 w 92869"/>
                    <a:gd name="connsiteY0" fmla="*/ 75387 h 75387"/>
                    <a:gd name="connsiteX1" fmla="*/ 45244 w 92869"/>
                    <a:gd name="connsiteY1" fmla="*/ 11093 h 75387"/>
                    <a:gd name="connsiteX2" fmla="*/ 92869 w 92869"/>
                    <a:gd name="connsiteY2" fmla="*/ 1568 h 75387"/>
                    <a:gd name="connsiteX0" fmla="*/ 0 w 92869"/>
                    <a:gd name="connsiteY0" fmla="*/ 73819 h 73819"/>
                    <a:gd name="connsiteX1" fmla="*/ 40482 w 92869"/>
                    <a:gd name="connsiteY1" fmla="*/ 19050 h 73819"/>
                    <a:gd name="connsiteX2" fmla="*/ 92869 w 92869"/>
                    <a:gd name="connsiteY2" fmla="*/ 0 h 73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2869" h="73819">
                      <a:moveTo>
                        <a:pt x="0" y="73819"/>
                      </a:moveTo>
                      <a:cubicBezTo>
                        <a:pt x="15081" y="52388"/>
                        <a:pt x="19844" y="38894"/>
                        <a:pt x="40482" y="19050"/>
                      </a:cubicBezTo>
                      <a:cubicBezTo>
                        <a:pt x="61120" y="-794"/>
                        <a:pt x="76994" y="3175"/>
                        <a:pt x="92869" y="0"/>
                      </a:cubicBezTo>
                    </a:path>
                  </a:pathLst>
                </a:custGeom>
                <a:noFill/>
                <a:ln w="19050" cap="rnd">
                  <a:noFill/>
                  <a:round/>
                  <a:extLst>
                    <a:ext uri="{C807C97D-BFC1-408E-A445-0C87EB9F89A2}">
                      <ask:lineSketchStyleProps xmlns:ask="http://schemas.microsoft.com/office/drawing/2018/sketchyshapes" sd="4100818842">
                        <a:custGeom>
                          <a:avLst/>
                          <a:gdLst>
                            <a:gd name="connsiteX0" fmla="*/ 0 w 71438"/>
                            <a:gd name="connsiteY0" fmla="*/ 54769 h 54769"/>
                            <a:gd name="connsiteX1" fmla="*/ 31140 w 71438"/>
                            <a:gd name="connsiteY1" fmla="*/ 14133 h 54769"/>
                            <a:gd name="connsiteX2" fmla="*/ 71438 w 71438"/>
                            <a:gd name="connsiteY2" fmla="*/ 0 h 5476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71438" h="54769" extrusionOk="0">
                              <a:moveTo>
                                <a:pt x="0" y="54769"/>
                              </a:moveTo>
                              <a:cubicBezTo>
                                <a:pt x="11654" y="37635"/>
                                <a:pt x="14973" y="27413"/>
                                <a:pt x="31140" y="14133"/>
                              </a:cubicBezTo>
                              <a:cubicBezTo>
                                <a:pt x="45897" y="714"/>
                                <a:pt x="59546" y="2175"/>
                                <a:pt x="71438" y="0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0" name="楕円 321">
                <a:extLst>
                  <a:ext uri="{FF2B5EF4-FFF2-40B4-BE49-F238E27FC236}">
                    <a16:creationId xmlns:a16="http://schemas.microsoft.com/office/drawing/2014/main" id="{1D0A985C-DCCA-C703-7B3E-88DD986C89CB}"/>
                  </a:ext>
                </a:extLst>
              </p:cNvPr>
              <p:cNvSpPr/>
              <p:nvPr/>
            </p:nvSpPr>
            <p:spPr>
              <a:xfrm rot="13500000">
                <a:off x="-3334314" y="2079996"/>
                <a:ext cx="247850" cy="366871"/>
              </a:xfrm>
              <a:custGeom>
                <a:avLst/>
                <a:gdLst>
                  <a:gd name="connsiteX0" fmla="*/ 0 w 436368"/>
                  <a:gd name="connsiteY0" fmla="*/ 218184 h 436368"/>
                  <a:gd name="connsiteX1" fmla="*/ 218184 w 436368"/>
                  <a:gd name="connsiteY1" fmla="*/ 0 h 436368"/>
                  <a:gd name="connsiteX2" fmla="*/ 436368 w 436368"/>
                  <a:gd name="connsiteY2" fmla="*/ 218184 h 436368"/>
                  <a:gd name="connsiteX3" fmla="*/ 218184 w 436368"/>
                  <a:gd name="connsiteY3" fmla="*/ 436368 h 436368"/>
                  <a:gd name="connsiteX4" fmla="*/ 0 w 436368"/>
                  <a:gd name="connsiteY4" fmla="*/ 218184 h 43636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6368" h="645918">
                    <a:moveTo>
                      <a:pt x="0" y="427734"/>
                    </a:moveTo>
                    <a:cubicBezTo>
                      <a:pt x="0" y="320081"/>
                      <a:pt x="126259" y="219075"/>
                      <a:pt x="218184" y="0"/>
                    </a:cubicBezTo>
                    <a:cubicBezTo>
                      <a:pt x="338684" y="209550"/>
                      <a:pt x="436368" y="307234"/>
                      <a:pt x="436368" y="427734"/>
                    </a:cubicBezTo>
                    <a:cubicBezTo>
                      <a:pt x="436368" y="548234"/>
                      <a:pt x="338684" y="645918"/>
                      <a:pt x="218184" y="645918"/>
                    </a:cubicBezTo>
                    <a:cubicBezTo>
                      <a:pt x="97684" y="645918"/>
                      <a:pt x="0" y="535387"/>
                      <a:pt x="0" y="427734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3041326015">
                      <a:custGeom>
                        <a:avLst/>
                        <a:gdLst>
                          <a:gd name="connsiteX0" fmla="*/ 0 w 247850"/>
                          <a:gd name="connsiteY0" fmla="*/ 242946 h 366871"/>
                          <a:gd name="connsiteX1" fmla="*/ 123925 w 247850"/>
                          <a:gd name="connsiteY1" fmla="*/ 0 h 366871"/>
                          <a:gd name="connsiteX2" fmla="*/ 247850 w 247850"/>
                          <a:gd name="connsiteY2" fmla="*/ 242946 h 366871"/>
                          <a:gd name="connsiteX3" fmla="*/ 123925 w 247850"/>
                          <a:gd name="connsiteY3" fmla="*/ 366871 h 366871"/>
                          <a:gd name="connsiteX4" fmla="*/ 0 w 247850"/>
                          <a:gd name="connsiteY4" fmla="*/ 242946 h 36687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47850" h="366871" fill="none" extrusionOk="0">
                            <a:moveTo>
                              <a:pt x="0" y="242946"/>
                            </a:moveTo>
                            <a:cubicBezTo>
                              <a:pt x="-2446" y="173251"/>
                              <a:pt x="68415" y="122861"/>
                              <a:pt x="123925" y="0"/>
                            </a:cubicBezTo>
                            <a:cubicBezTo>
                              <a:pt x="185487" y="115599"/>
                              <a:pt x="253355" y="182364"/>
                              <a:pt x="247850" y="242946"/>
                            </a:cubicBezTo>
                            <a:cubicBezTo>
                              <a:pt x="251634" y="298697"/>
                              <a:pt x="180957" y="352783"/>
                              <a:pt x="123925" y="366871"/>
                            </a:cubicBezTo>
                            <a:cubicBezTo>
                              <a:pt x="43355" y="357929"/>
                              <a:pt x="1703" y="307088"/>
                              <a:pt x="0" y="242946"/>
                            </a:cubicBezTo>
                            <a:close/>
                          </a:path>
                          <a:path w="247850" h="366871" stroke="0" extrusionOk="0">
                            <a:moveTo>
                              <a:pt x="0" y="242946"/>
                            </a:moveTo>
                            <a:cubicBezTo>
                              <a:pt x="-19590" y="175936"/>
                              <a:pt x="96587" y="135111"/>
                              <a:pt x="123925" y="0"/>
                            </a:cubicBezTo>
                            <a:cubicBezTo>
                              <a:pt x="198719" y="124663"/>
                              <a:pt x="241636" y="180511"/>
                              <a:pt x="247850" y="242946"/>
                            </a:cubicBezTo>
                            <a:cubicBezTo>
                              <a:pt x="240520" y="292928"/>
                              <a:pt x="190473" y="378447"/>
                              <a:pt x="123925" y="366871"/>
                            </a:cubicBezTo>
                            <a:cubicBezTo>
                              <a:pt x="72370" y="367677"/>
                              <a:pt x="-5939" y="298799"/>
                              <a:pt x="0" y="242946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1" name="楕円 321">
                <a:extLst>
                  <a:ext uri="{FF2B5EF4-FFF2-40B4-BE49-F238E27FC236}">
                    <a16:creationId xmlns:a16="http://schemas.microsoft.com/office/drawing/2014/main" id="{8F649179-C8E2-DB8B-459E-526D129B5B2D}"/>
                  </a:ext>
                </a:extLst>
              </p:cNvPr>
              <p:cNvSpPr/>
              <p:nvPr/>
            </p:nvSpPr>
            <p:spPr>
              <a:xfrm rot="16200000">
                <a:off x="-3090722" y="2450536"/>
                <a:ext cx="247850" cy="366871"/>
              </a:xfrm>
              <a:custGeom>
                <a:avLst/>
                <a:gdLst>
                  <a:gd name="connsiteX0" fmla="*/ 0 w 436368"/>
                  <a:gd name="connsiteY0" fmla="*/ 218184 h 436368"/>
                  <a:gd name="connsiteX1" fmla="*/ 218184 w 436368"/>
                  <a:gd name="connsiteY1" fmla="*/ 0 h 436368"/>
                  <a:gd name="connsiteX2" fmla="*/ 436368 w 436368"/>
                  <a:gd name="connsiteY2" fmla="*/ 218184 h 436368"/>
                  <a:gd name="connsiteX3" fmla="*/ 218184 w 436368"/>
                  <a:gd name="connsiteY3" fmla="*/ 436368 h 436368"/>
                  <a:gd name="connsiteX4" fmla="*/ 0 w 436368"/>
                  <a:gd name="connsiteY4" fmla="*/ 218184 h 43636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6368" h="645918">
                    <a:moveTo>
                      <a:pt x="0" y="427734"/>
                    </a:moveTo>
                    <a:cubicBezTo>
                      <a:pt x="0" y="320081"/>
                      <a:pt x="126259" y="219075"/>
                      <a:pt x="218184" y="0"/>
                    </a:cubicBezTo>
                    <a:cubicBezTo>
                      <a:pt x="338684" y="209550"/>
                      <a:pt x="436368" y="307234"/>
                      <a:pt x="436368" y="427734"/>
                    </a:cubicBezTo>
                    <a:cubicBezTo>
                      <a:pt x="436368" y="548234"/>
                      <a:pt x="338684" y="645918"/>
                      <a:pt x="218184" y="645918"/>
                    </a:cubicBezTo>
                    <a:cubicBezTo>
                      <a:pt x="97684" y="645918"/>
                      <a:pt x="0" y="535387"/>
                      <a:pt x="0" y="427734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2116532637">
                      <a:custGeom>
                        <a:avLst/>
                        <a:gdLst>
                          <a:gd name="connsiteX0" fmla="*/ 0 w 247850"/>
                          <a:gd name="connsiteY0" fmla="*/ 242946 h 366871"/>
                          <a:gd name="connsiteX1" fmla="*/ 123925 w 247850"/>
                          <a:gd name="connsiteY1" fmla="*/ 0 h 366871"/>
                          <a:gd name="connsiteX2" fmla="*/ 247850 w 247850"/>
                          <a:gd name="connsiteY2" fmla="*/ 242946 h 366871"/>
                          <a:gd name="connsiteX3" fmla="*/ 123925 w 247850"/>
                          <a:gd name="connsiteY3" fmla="*/ 366871 h 366871"/>
                          <a:gd name="connsiteX4" fmla="*/ 0 w 247850"/>
                          <a:gd name="connsiteY4" fmla="*/ 242946 h 36687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47850" h="366871" fill="none" extrusionOk="0">
                            <a:moveTo>
                              <a:pt x="0" y="242946"/>
                            </a:moveTo>
                            <a:cubicBezTo>
                              <a:pt x="-5474" y="157378"/>
                              <a:pt x="50426" y="112276"/>
                              <a:pt x="123925" y="0"/>
                            </a:cubicBezTo>
                            <a:cubicBezTo>
                              <a:pt x="201742" y="128713"/>
                              <a:pt x="254393" y="182073"/>
                              <a:pt x="247850" y="242946"/>
                            </a:cubicBezTo>
                            <a:cubicBezTo>
                              <a:pt x="259788" y="307144"/>
                              <a:pt x="185001" y="368472"/>
                              <a:pt x="123925" y="366871"/>
                            </a:cubicBezTo>
                            <a:cubicBezTo>
                              <a:pt x="61407" y="372397"/>
                              <a:pt x="-2839" y="305026"/>
                              <a:pt x="0" y="242946"/>
                            </a:cubicBezTo>
                            <a:close/>
                          </a:path>
                          <a:path w="247850" h="366871" stroke="0" extrusionOk="0">
                            <a:moveTo>
                              <a:pt x="0" y="242946"/>
                            </a:moveTo>
                            <a:cubicBezTo>
                              <a:pt x="-10399" y="186863"/>
                              <a:pt x="64465" y="108068"/>
                              <a:pt x="123925" y="0"/>
                            </a:cubicBezTo>
                            <a:cubicBezTo>
                              <a:pt x="186291" y="114694"/>
                              <a:pt x="252158" y="159361"/>
                              <a:pt x="247850" y="242946"/>
                            </a:cubicBezTo>
                            <a:cubicBezTo>
                              <a:pt x="249078" y="312741"/>
                              <a:pt x="185225" y="374022"/>
                              <a:pt x="123925" y="366871"/>
                            </a:cubicBezTo>
                            <a:cubicBezTo>
                              <a:pt x="61243" y="364038"/>
                              <a:pt x="-2610" y="301261"/>
                              <a:pt x="0" y="242946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楕円 321">
                <a:extLst>
                  <a:ext uri="{FF2B5EF4-FFF2-40B4-BE49-F238E27FC236}">
                    <a16:creationId xmlns:a16="http://schemas.microsoft.com/office/drawing/2014/main" id="{8568FB71-79FD-805E-3CA7-4C2A3977A528}"/>
                  </a:ext>
                </a:extLst>
              </p:cNvPr>
              <p:cNvSpPr/>
              <p:nvPr/>
            </p:nvSpPr>
            <p:spPr>
              <a:xfrm rot="8100000" flipH="1">
                <a:off x="-6135341" y="2079995"/>
                <a:ext cx="247850" cy="366871"/>
              </a:xfrm>
              <a:custGeom>
                <a:avLst/>
                <a:gdLst>
                  <a:gd name="connsiteX0" fmla="*/ 0 w 436368"/>
                  <a:gd name="connsiteY0" fmla="*/ 218184 h 436368"/>
                  <a:gd name="connsiteX1" fmla="*/ 218184 w 436368"/>
                  <a:gd name="connsiteY1" fmla="*/ 0 h 436368"/>
                  <a:gd name="connsiteX2" fmla="*/ 436368 w 436368"/>
                  <a:gd name="connsiteY2" fmla="*/ 218184 h 436368"/>
                  <a:gd name="connsiteX3" fmla="*/ 218184 w 436368"/>
                  <a:gd name="connsiteY3" fmla="*/ 436368 h 436368"/>
                  <a:gd name="connsiteX4" fmla="*/ 0 w 436368"/>
                  <a:gd name="connsiteY4" fmla="*/ 218184 h 43636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6368" h="645918">
                    <a:moveTo>
                      <a:pt x="0" y="427734"/>
                    </a:moveTo>
                    <a:cubicBezTo>
                      <a:pt x="0" y="320081"/>
                      <a:pt x="126259" y="219075"/>
                      <a:pt x="218184" y="0"/>
                    </a:cubicBezTo>
                    <a:cubicBezTo>
                      <a:pt x="338684" y="209550"/>
                      <a:pt x="436368" y="307234"/>
                      <a:pt x="436368" y="427734"/>
                    </a:cubicBezTo>
                    <a:cubicBezTo>
                      <a:pt x="436368" y="548234"/>
                      <a:pt x="338684" y="645918"/>
                      <a:pt x="218184" y="645918"/>
                    </a:cubicBezTo>
                    <a:cubicBezTo>
                      <a:pt x="97684" y="645918"/>
                      <a:pt x="0" y="535387"/>
                      <a:pt x="0" y="427734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717011195">
                      <a:custGeom>
                        <a:avLst/>
                        <a:gdLst>
                          <a:gd name="connsiteX0" fmla="*/ 0 w 247850"/>
                          <a:gd name="connsiteY0" fmla="*/ 242946 h 366871"/>
                          <a:gd name="connsiteX1" fmla="*/ 123925 w 247850"/>
                          <a:gd name="connsiteY1" fmla="*/ 0 h 366871"/>
                          <a:gd name="connsiteX2" fmla="*/ 247850 w 247850"/>
                          <a:gd name="connsiteY2" fmla="*/ 242946 h 366871"/>
                          <a:gd name="connsiteX3" fmla="*/ 123925 w 247850"/>
                          <a:gd name="connsiteY3" fmla="*/ 366871 h 366871"/>
                          <a:gd name="connsiteX4" fmla="*/ 0 w 247850"/>
                          <a:gd name="connsiteY4" fmla="*/ 242946 h 36687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47850" h="366871" fill="none" extrusionOk="0">
                            <a:moveTo>
                              <a:pt x="0" y="242946"/>
                            </a:moveTo>
                            <a:cubicBezTo>
                              <a:pt x="11138" y="184896"/>
                              <a:pt x="90630" y="129823"/>
                              <a:pt x="123925" y="0"/>
                            </a:cubicBezTo>
                            <a:cubicBezTo>
                              <a:pt x="179017" y="114510"/>
                              <a:pt x="260362" y="166895"/>
                              <a:pt x="247850" y="242946"/>
                            </a:cubicBezTo>
                            <a:cubicBezTo>
                              <a:pt x="256823" y="296789"/>
                              <a:pt x="188579" y="385297"/>
                              <a:pt x="123925" y="366871"/>
                            </a:cubicBezTo>
                            <a:cubicBezTo>
                              <a:pt x="64745" y="380946"/>
                              <a:pt x="-18009" y="301442"/>
                              <a:pt x="0" y="242946"/>
                            </a:cubicBezTo>
                            <a:close/>
                          </a:path>
                          <a:path w="247850" h="366871" stroke="0" extrusionOk="0">
                            <a:moveTo>
                              <a:pt x="0" y="242946"/>
                            </a:moveTo>
                            <a:cubicBezTo>
                              <a:pt x="1621" y="179589"/>
                              <a:pt x="93396" y="109042"/>
                              <a:pt x="123925" y="0"/>
                            </a:cubicBezTo>
                            <a:cubicBezTo>
                              <a:pt x="201696" y="121716"/>
                              <a:pt x="245904" y="177326"/>
                              <a:pt x="247850" y="242946"/>
                            </a:cubicBezTo>
                            <a:cubicBezTo>
                              <a:pt x="246623" y="324045"/>
                              <a:pt x="193881" y="363652"/>
                              <a:pt x="123925" y="366871"/>
                            </a:cubicBezTo>
                            <a:cubicBezTo>
                              <a:pt x="63722" y="370617"/>
                              <a:pt x="-14398" y="315152"/>
                              <a:pt x="0" y="242946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楕円 321">
                <a:extLst>
                  <a:ext uri="{FF2B5EF4-FFF2-40B4-BE49-F238E27FC236}">
                    <a16:creationId xmlns:a16="http://schemas.microsoft.com/office/drawing/2014/main" id="{5E9CC87B-C14D-6422-600D-518519E54153}"/>
                  </a:ext>
                </a:extLst>
              </p:cNvPr>
              <p:cNvSpPr/>
              <p:nvPr/>
            </p:nvSpPr>
            <p:spPr>
              <a:xfrm rot="5400000" flipH="1">
                <a:off x="-6416420" y="2450536"/>
                <a:ext cx="247850" cy="366871"/>
              </a:xfrm>
              <a:custGeom>
                <a:avLst/>
                <a:gdLst>
                  <a:gd name="connsiteX0" fmla="*/ 0 w 436368"/>
                  <a:gd name="connsiteY0" fmla="*/ 218184 h 436368"/>
                  <a:gd name="connsiteX1" fmla="*/ 218184 w 436368"/>
                  <a:gd name="connsiteY1" fmla="*/ 0 h 436368"/>
                  <a:gd name="connsiteX2" fmla="*/ 436368 w 436368"/>
                  <a:gd name="connsiteY2" fmla="*/ 218184 h 436368"/>
                  <a:gd name="connsiteX3" fmla="*/ 218184 w 436368"/>
                  <a:gd name="connsiteY3" fmla="*/ 436368 h 436368"/>
                  <a:gd name="connsiteX4" fmla="*/ 0 w 436368"/>
                  <a:gd name="connsiteY4" fmla="*/ 218184 h 43636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6368" h="645918">
                    <a:moveTo>
                      <a:pt x="0" y="427734"/>
                    </a:moveTo>
                    <a:cubicBezTo>
                      <a:pt x="0" y="320081"/>
                      <a:pt x="126259" y="219075"/>
                      <a:pt x="218184" y="0"/>
                    </a:cubicBezTo>
                    <a:cubicBezTo>
                      <a:pt x="338684" y="209550"/>
                      <a:pt x="436368" y="307234"/>
                      <a:pt x="436368" y="427734"/>
                    </a:cubicBezTo>
                    <a:cubicBezTo>
                      <a:pt x="436368" y="548234"/>
                      <a:pt x="338684" y="645918"/>
                      <a:pt x="218184" y="645918"/>
                    </a:cubicBezTo>
                    <a:cubicBezTo>
                      <a:pt x="97684" y="645918"/>
                      <a:pt x="0" y="535387"/>
                      <a:pt x="0" y="427734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3150544994">
                      <a:custGeom>
                        <a:avLst/>
                        <a:gdLst>
                          <a:gd name="connsiteX0" fmla="*/ 0 w 247850"/>
                          <a:gd name="connsiteY0" fmla="*/ 242946 h 366871"/>
                          <a:gd name="connsiteX1" fmla="*/ 123925 w 247850"/>
                          <a:gd name="connsiteY1" fmla="*/ 0 h 366871"/>
                          <a:gd name="connsiteX2" fmla="*/ 247850 w 247850"/>
                          <a:gd name="connsiteY2" fmla="*/ 242946 h 366871"/>
                          <a:gd name="connsiteX3" fmla="*/ 123925 w 247850"/>
                          <a:gd name="connsiteY3" fmla="*/ 366871 h 366871"/>
                          <a:gd name="connsiteX4" fmla="*/ 0 w 247850"/>
                          <a:gd name="connsiteY4" fmla="*/ 242946 h 36687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47850" h="366871" fill="none" extrusionOk="0">
                            <a:moveTo>
                              <a:pt x="0" y="242946"/>
                            </a:moveTo>
                            <a:cubicBezTo>
                              <a:pt x="-17560" y="185276"/>
                              <a:pt x="49192" y="125184"/>
                              <a:pt x="123925" y="0"/>
                            </a:cubicBezTo>
                            <a:cubicBezTo>
                              <a:pt x="199181" y="108750"/>
                              <a:pt x="246734" y="177761"/>
                              <a:pt x="247850" y="242946"/>
                            </a:cubicBezTo>
                            <a:cubicBezTo>
                              <a:pt x="257148" y="314874"/>
                              <a:pt x="197254" y="368804"/>
                              <a:pt x="123925" y="366871"/>
                            </a:cubicBezTo>
                            <a:cubicBezTo>
                              <a:pt x="47745" y="374769"/>
                              <a:pt x="7457" y="298637"/>
                              <a:pt x="0" y="242946"/>
                            </a:cubicBezTo>
                            <a:close/>
                          </a:path>
                          <a:path w="247850" h="366871" stroke="0" extrusionOk="0">
                            <a:moveTo>
                              <a:pt x="0" y="242946"/>
                            </a:moveTo>
                            <a:cubicBezTo>
                              <a:pt x="-2684" y="179793"/>
                              <a:pt x="92800" y="140851"/>
                              <a:pt x="123925" y="0"/>
                            </a:cubicBezTo>
                            <a:cubicBezTo>
                              <a:pt x="194923" y="109405"/>
                              <a:pt x="231251" y="175063"/>
                              <a:pt x="247850" y="242946"/>
                            </a:cubicBezTo>
                            <a:cubicBezTo>
                              <a:pt x="243630" y="309119"/>
                              <a:pt x="172960" y="370511"/>
                              <a:pt x="123925" y="366871"/>
                            </a:cubicBezTo>
                            <a:cubicBezTo>
                              <a:pt x="56210" y="358067"/>
                              <a:pt x="-7701" y="295640"/>
                              <a:pt x="0" y="242946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DDF213C9-85B1-2031-B97E-5745F299D2DD}"/>
                  </a:ext>
                </a:extLst>
              </p:cNvPr>
              <p:cNvSpPr/>
              <p:nvPr/>
            </p:nvSpPr>
            <p:spPr>
              <a:xfrm>
                <a:off x="-5491941" y="3180186"/>
                <a:ext cx="542927" cy="175046"/>
              </a:xfrm>
              <a:custGeom>
                <a:avLst/>
                <a:gdLst>
                  <a:gd name="connsiteX0" fmla="*/ 65905 w 542926"/>
                  <a:gd name="connsiteY0" fmla="*/ 0 h 446927"/>
                  <a:gd name="connsiteX1" fmla="*/ 537989 w 542926"/>
                  <a:gd name="connsiteY1" fmla="*/ 126494 h 446927"/>
                  <a:gd name="connsiteX2" fmla="*/ 542926 w 542926"/>
                  <a:gd name="connsiteY2" fmla="*/ 175464 h 446927"/>
                  <a:gd name="connsiteX3" fmla="*/ 271463 w 542926"/>
                  <a:gd name="connsiteY3" fmla="*/ 446927 h 446927"/>
                  <a:gd name="connsiteX4" fmla="*/ 0 w 542926"/>
                  <a:gd name="connsiteY4" fmla="*/ 175464 h 446927"/>
                  <a:gd name="connsiteX5" fmla="*/ 46362 w 542926"/>
                  <a:gd name="connsiteY5" fmla="*/ 23687 h 446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42926" h="446927">
                    <a:moveTo>
                      <a:pt x="65905" y="0"/>
                    </a:moveTo>
                    <a:lnTo>
                      <a:pt x="537989" y="126494"/>
                    </a:lnTo>
                    <a:lnTo>
                      <a:pt x="542926" y="175464"/>
                    </a:lnTo>
                    <a:cubicBezTo>
                      <a:pt x="542926" y="325389"/>
                      <a:pt x="421388" y="446927"/>
                      <a:pt x="271463" y="446927"/>
                    </a:cubicBezTo>
                    <a:cubicBezTo>
                      <a:pt x="121538" y="446927"/>
                      <a:pt x="0" y="325389"/>
                      <a:pt x="0" y="175464"/>
                    </a:cubicBezTo>
                    <a:cubicBezTo>
                      <a:pt x="0" y="119242"/>
                      <a:pt x="17091" y="67012"/>
                      <a:pt x="46362" y="2368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1149255000">
                      <a:custGeom>
                        <a:avLst/>
                        <a:gdLst>
                          <a:gd name="connsiteX0" fmla="*/ 65905 w 542927"/>
                          <a:gd name="connsiteY0" fmla="*/ 0 h 175046"/>
                          <a:gd name="connsiteX1" fmla="*/ 537989 w 542927"/>
                          <a:gd name="connsiteY1" fmla="*/ 49543 h 175046"/>
                          <a:gd name="connsiteX2" fmla="*/ 542927 w 542927"/>
                          <a:gd name="connsiteY2" fmla="*/ 68723 h 175046"/>
                          <a:gd name="connsiteX3" fmla="*/ 271463 w 542927"/>
                          <a:gd name="connsiteY3" fmla="*/ 175046 h 175046"/>
                          <a:gd name="connsiteX4" fmla="*/ 0 w 542927"/>
                          <a:gd name="connsiteY4" fmla="*/ 68723 h 175046"/>
                          <a:gd name="connsiteX5" fmla="*/ 46362 w 542927"/>
                          <a:gd name="connsiteY5" fmla="*/ 9277 h 175046"/>
                          <a:gd name="connsiteX6" fmla="*/ 65905 w 542927"/>
                          <a:gd name="connsiteY6" fmla="*/ 0 h 1750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542927" h="175046" fill="none" extrusionOk="0">
                            <a:moveTo>
                              <a:pt x="65905" y="0"/>
                            </a:moveTo>
                            <a:cubicBezTo>
                              <a:pt x="199426" y="8271"/>
                              <a:pt x="436100" y="45787"/>
                              <a:pt x="537989" y="49543"/>
                            </a:cubicBezTo>
                            <a:cubicBezTo>
                              <a:pt x="541202" y="54707"/>
                              <a:pt x="540163" y="59409"/>
                              <a:pt x="542927" y="68723"/>
                            </a:cubicBezTo>
                            <a:cubicBezTo>
                              <a:pt x="543153" y="149376"/>
                              <a:pt x="442322" y="171586"/>
                              <a:pt x="271463" y="175046"/>
                            </a:cubicBezTo>
                            <a:cubicBezTo>
                              <a:pt x="112476" y="169032"/>
                              <a:pt x="13474" y="129071"/>
                              <a:pt x="0" y="68723"/>
                            </a:cubicBezTo>
                            <a:cubicBezTo>
                              <a:pt x="2727" y="47338"/>
                              <a:pt x="20696" y="24735"/>
                              <a:pt x="46362" y="9277"/>
                            </a:cubicBezTo>
                            <a:cubicBezTo>
                              <a:pt x="55028" y="4875"/>
                              <a:pt x="62637" y="4053"/>
                              <a:pt x="65905" y="0"/>
                            </a:cubicBezTo>
                            <a:close/>
                          </a:path>
                          <a:path w="542927" h="175046" stroke="0" extrusionOk="0">
                            <a:moveTo>
                              <a:pt x="65905" y="0"/>
                            </a:moveTo>
                            <a:cubicBezTo>
                              <a:pt x="263185" y="-21536"/>
                              <a:pt x="410009" y="80911"/>
                              <a:pt x="537989" y="49543"/>
                            </a:cubicBezTo>
                            <a:cubicBezTo>
                              <a:pt x="540511" y="57390"/>
                              <a:pt x="541593" y="64968"/>
                              <a:pt x="542927" y="68723"/>
                            </a:cubicBezTo>
                            <a:cubicBezTo>
                              <a:pt x="542820" y="107726"/>
                              <a:pt x="414198" y="160224"/>
                              <a:pt x="271463" y="175046"/>
                            </a:cubicBezTo>
                            <a:cubicBezTo>
                              <a:pt x="120057" y="172110"/>
                              <a:pt x="-2102" y="121608"/>
                              <a:pt x="0" y="68723"/>
                            </a:cubicBezTo>
                            <a:cubicBezTo>
                              <a:pt x="-1144" y="47440"/>
                              <a:pt x="16844" y="21225"/>
                              <a:pt x="46362" y="9277"/>
                            </a:cubicBezTo>
                            <a:cubicBezTo>
                              <a:pt x="53357" y="5784"/>
                              <a:pt x="60797" y="4524"/>
                              <a:pt x="65905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9A4D3E3C-F626-F7C8-8CCA-E338B53AA8D6}"/>
                  </a:ext>
                </a:extLst>
              </p:cNvPr>
              <p:cNvSpPr/>
              <p:nvPr/>
            </p:nvSpPr>
            <p:spPr>
              <a:xfrm flipH="1">
                <a:off x="-4372727" y="3180186"/>
                <a:ext cx="542927" cy="175046"/>
              </a:xfrm>
              <a:custGeom>
                <a:avLst/>
                <a:gdLst>
                  <a:gd name="connsiteX0" fmla="*/ 65905 w 542926"/>
                  <a:gd name="connsiteY0" fmla="*/ 0 h 446927"/>
                  <a:gd name="connsiteX1" fmla="*/ 537989 w 542926"/>
                  <a:gd name="connsiteY1" fmla="*/ 126494 h 446927"/>
                  <a:gd name="connsiteX2" fmla="*/ 542926 w 542926"/>
                  <a:gd name="connsiteY2" fmla="*/ 175464 h 446927"/>
                  <a:gd name="connsiteX3" fmla="*/ 271463 w 542926"/>
                  <a:gd name="connsiteY3" fmla="*/ 446927 h 446927"/>
                  <a:gd name="connsiteX4" fmla="*/ 0 w 542926"/>
                  <a:gd name="connsiteY4" fmla="*/ 175464 h 446927"/>
                  <a:gd name="connsiteX5" fmla="*/ 46362 w 542926"/>
                  <a:gd name="connsiteY5" fmla="*/ 23687 h 446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42926" h="446927">
                    <a:moveTo>
                      <a:pt x="65905" y="0"/>
                    </a:moveTo>
                    <a:lnTo>
                      <a:pt x="537989" y="126494"/>
                    </a:lnTo>
                    <a:lnTo>
                      <a:pt x="542926" y="175464"/>
                    </a:lnTo>
                    <a:cubicBezTo>
                      <a:pt x="542926" y="325389"/>
                      <a:pt x="421388" y="446927"/>
                      <a:pt x="271463" y="446927"/>
                    </a:cubicBezTo>
                    <a:cubicBezTo>
                      <a:pt x="121538" y="446927"/>
                      <a:pt x="0" y="325389"/>
                      <a:pt x="0" y="175464"/>
                    </a:cubicBezTo>
                    <a:cubicBezTo>
                      <a:pt x="0" y="119242"/>
                      <a:pt x="17091" y="67012"/>
                      <a:pt x="46362" y="2368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3197283899">
                      <a:custGeom>
                        <a:avLst/>
                        <a:gdLst>
                          <a:gd name="connsiteX0" fmla="*/ 65905 w 542927"/>
                          <a:gd name="connsiteY0" fmla="*/ 0 h 175046"/>
                          <a:gd name="connsiteX1" fmla="*/ 537989 w 542927"/>
                          <a:gd name="connsiteY1" fmla="*/ 49543 h 175046"/>
                          <a:gd name="connsiteX2" fmla="*/ 542927 w 542927"/>
                          <a:gd name="connsiteY2" fmla="*/ 68723 h 175046"/>
                          <a:gd name="connsiteX3" fmla="*/ 271463 w 542927"/>
                          <a:gd name="connsiteY3" fmla="*/ 175046 h 175046"/>
                          <a:gd name="connsiteX4" fmla="*/ 0 w 542927"/>
                          <a:gd name="connsiteY4" fmla="*/ 68723 h 175046"/>
                          <a:gd name="connsiteX5" fmla="*/ 46362 w 542927"/>
                          <a:gd name="connsiteY5" fmla="*/ 9277 h 175046"/>
                          <a:gd name="connsiteX6" fmla="*/ 65905 w 542927"/>
                          <a:gd name="connsiteY6" fmla="*/ 0 h 1750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542927" h="175046" fill="none" extrusionOk="0">
                            <a:moveTo>
                              <a:pt x="65905" y="0"/>
                            </a:moveTo>
                            <a:cubicBezTo>
                              <a:pt x="301022" y="-14173"/>
                              <a:pt x="327539" y="72411"/>
                              <a:pt x="537989" y="49543"/>
                            </a:cubicBezTo>
                            <a:cubicBezTo>
                              <a:pt x="542717" y="58531"/>
                              <a:pt x="539697" y="65178"/>
                              <a:pt x="542927" y="68723"/>
                            </a:cubicBezTo>
                            <a:cubicBezTo>
                              <a:pt x="554891" y="131647"/>
                              <a:pt x="437127" y="202837"/>
                              <a:pt x="271463" y="175046"/>
                            </a:cubicBezTo>
                            <a:cubicBezTo>
                              <a:pt x="128651" y="187547"/>
                              <a:pt x="9677" y="123646"/>
                              <a:pt x="0" y="68723"/>
                            </a:cubicBezTo>
                            <a:cubicBezTo>
                              <a:pt x="-4495" y="45808"/>
                              <a:pt x="16305" y="24343"/>
                              <a:pt x="46362" y="9277"/>
                            </a:cubicBezTo>
                            <a:cubicBezTo>
                              <a:pt x="52483" y="3943"/>
                              <a:pt x="57752" y="6130"/>
                              <a:pt x="65905" y="0"/>
                            </a:cubicBezTo>
                            <a:close/>
                          </a:path>
                          <a:path w="542927" h="175046" stroke="0" extrusionOk="0">
                            <a:moveTo>
                              <a:pt x="65905" y="0"/>
                            </a:moveTo>
                            <a:cubicBezTo>
                              <a:pt x="180611" y="11001"/>
                              <a:pt x="369959" y="72165"/>
                              <a:pt x="537989" y="49543"/>
                            </a:cubicBezTo>
                            <a:cubicBezTo>
                              <a:pt x="541552" y="55900"/>
                              <a:pt x="539497" y="62361"/>
                              <a:pt x="542927" y="68723"/>
                            </a:cubicBezTo>
                            <a:cubicBezTo>
                              <a:pt x="565029" y="145092"/>
                              <a:pt x="413790" y="174861"/>
                              <a:pt x="271463" y="175046"/>
                            </a:cubicBezTo>
                            <a:cubicBezTo>
                              <a:pt x="131472" y="178476"/>
                              <a:pt x="-5337" y="141298"/>
                              <a:pt x="0" y="68723"/>
                            </a:cubicBezTo>
                            <a:cubicBezTo>
                              <a:pt x="-6799" y="44839"/>
                              <a:pt x="13750" y="25041"/>
                              <a:pt x="46362" y="9277"/>
                            </a:cubicBezTo>
                            <a:cubicBezTo>
                              <a:pt x="51777" y="4759"/>
                              <a:pt x="57896" y="5426"/>
                              <a:pt x="65905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507F373F-B2D4-322C-AA31-209134C17B07}"/>
                  </a:ext>
                </a:extLst>
              </p:cNvPr>
              <p:cNvSpPr/>
              <p:nvPr/>
            </p:nvSpPr>
            <p:spPr>
              <a:xfrm>
                <a:off x="-6669086" y="4088340"/>
                <a:ext cx="4099906" cy="2591990"/>
              </a:xfrm>
              <a:custGeom>
                <a:avLst/>
                <a:gdLst>
                  <a:gd name="connsiteX0" fmla="*/ 49598 w 4099906"/>
                  <a:gd name="connsiteY0" fmla="*/ 0 h 2591990"/>
                  <a:gd name="connsiteX1" fmla="*/ 74407 w 4099906"/>
                  <a:gd name="connsiteY1" fmla="*/ 7701 h 2591990"/>
                  <a:gd name="connsiteX2" fmla="*/ 146909 w 4099906"/>
                  <a:gd name="connsiteY2" fmla="*/ 47055 h 2591990"/>
                  <a:gd name="connsiteX3" fmla="*/ 155873 w 4099906"/>
                  <a:gd name="connsiteY3" fmla="*/ 54450 h 2591990"/>
                  <a:gd name="connsiteX4" fmla="*/ 155379 w 4099906"/>
                  <a:gd name="connsiteY4" fmla="*/ 56447 h 2591990"/>
                  <a:gd name="connsiteX5" fmla="*/ 116089 w 4099906"/>
                  <a:gd name="connsiteY5" fmla="*/ 461500 h 2591990"/>
                  <a:gd name="connsiteX6" fmla="*/ 2049953 w 4099906"/>
                  <a:gd name="connsiteY6" fmla="*/ 2471340 h 2591990"/>
                  <a:gd name="connsiteX7" fmla="*/ 3983817 w 4099906"/>
                  <a:gd name="connsiteY7" fmla="*/ 461500 h 2591990"/>
                  <a:gd name="connsiteX8" fmla="*/ 3973833 w 4099906"/>
                  <a:gd name="connsiteY8" fmla="*/ 256006 h 2591990"/>
                  <a:gd name="connsiteX9" fmla="*/ 3948641 w 4099906"/>
                  <a:gd name="connsiteY9" fmla="*/ 84457 h 2591990"/>
                  <a:gd name="connsiteX10" fmla="*/ 3993973 w 4099906"/>
                  <a:gd name="connsiteY10" fmla="*/ 47055 h 2591990"/>
                  <a:gd name="connsiteX11" fmla="*/ 4053903 w 4099906"/>
                  <a:gd name="connsiteY11" fmla="*/ 14526 h 2591990"/>
                  <a:gd name="connsiteX12" fmla="*/ 4058258 w 4099906"/>
                  <a:gd name="connsiteY12" fmla="*/ 32132 h 2591990"/>
                  <a:gd name="connsiteX13" fmla="*/ 4099906 w 4099906"/>
                  <a:gd name="connsiteY13" fmla="*/ 461500 h 2591990"/>
                  <a:gd name="connsiteX14" fmla="*/ 2049953 w 4099906"/>
                  <a:gd name="connsiteY14" fmla="*/ 2591990 h 2591990"/>
                  <a:gd name="connsiteX15" fmla="*/ 0 w 4099906"/>
                  <a:gd name="connsiteY15" fmla="*/ 461500 h 2591990"/>
                  <a:gd name="connsiteX16" fmla="*/ 41648 w 4099906"/>
                  <a:gd name="connsiteY16" fmla="*/ 32132 h 2591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099906" h="2591990">
                    <a:moveTo>
                      <a:pt x="49598" y="0"/>
                    </a:moveTo>
                    <a:lnTo>
                      <a:pt x="74407" y="7701"/>
                    </a:lnTo>
                    <a:cubicBezTo>
                      <a:pt x="99939" y="18501"/>
                      <a:pt x="124202" y="31714"/>
                      <a:pt x="146909" y="47055"/>
                    </a:cubicBezTo>
                    <a:lnTo>
                      <a:pt x="155873" y="54450"/>
                    </a:lnTo>
                    <a:lnTo>
                      <a:pt x="155379" y="56447"/>
                    </a:lnTo>
                    <a:cubicBezTo>
                      <a:pt x="129618" y="187283"/>
                      <a:pt x="116089" y="322750"/>
                      <a:pt x="116089" y="461500"/>
                    </a:cubicBezTo>
                    <a:cubicBezTo>
                      <a:pt x="116089" y="1571504"/>
                      <a:pt x="981909" y="2471340"/>
                      <a:pt x="2049953" y="2471340"/>
                    </a:cubicBezTo>
                    <a:cubicBezTo>
                      <a:pt x="3117997" y="2471340"/>
                      <a:pt x="3983817" y="1571504"/>
                      <a:pt x="3983817" y="461500"/>
                    </a:cubicBezTo>
                    <a:cubicBezTo>
                      <a:pt x="3983817" y="392125"/>
                      <a:pt x="3980435" y="323571"/>
                      <a:pt x="3973833" y="256006"/>
                    </a:cubicBezTo>
                    <a:lnTo>
                      <a:pt x="3948641" y="84457"/>
                    </a:lnTo>
                    <a:lnTo>
                      <a:pt x="3993973" y="47055"/>
                    </a:lnTo>
                    <a:lnTo>
                      <a:pt x="4053903" y="14526"/>
                    </a:lnTo>
                    <a:lnTo>
                      <a:pt x="4058258" y="32132"/>
                    </a:lnTo>
                    <a:cubicBezTo>
                      <a:pt x="4085566" y="170822"/>
                      <a:pt x="4099906" y="314421"/>
                      <a:pt x="4099906" y="461500"/>
                    </a:cubicBezTo>
                    <a:cubicBezTo>
                      <a:pt x="4099906" y="1638137"/>
                      <a:pt x="3182111" y="2591990"/>
                      <a:pt x="2049953" y="2591990"/>
                    </a:cubicBezTo>
                    <a:cubicBezTo>
                      <a:pt x="917795" y="2591990"/>
                      <a:pt x="0" y="1638137"/>
                      <a:pt x="0" y="461500"/>
                    </a:cubicBezTo>
                    <a:cubicBezTo>
                      <a:pt x="0" y="314421"/>
                      <a:pt x="14341" y="170822"/>
                      <a:pt x="41648" y="3213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4081048190">
                      <a:custGeom>
                        <a:avLst/>
                        <a:gdLst>
                          <a:gd name="connsiteX0" fmla="*/ 49598 w 4099906"/>
                          <a:gd name="connsiteY0" fmla="*/ 0 h 2591990"/>
                          <a:gd name="connsiteX1" fmla="*/ 74407 w 4099906"/>
                          <a:gd name="connsiteY1" fmla="*/ 7701 h 2591990"/>
                          <a:gd name="connsiteX2" fmla="*/ 146909 w 4099906"/>
                          <a:gd name="connsiteY2" fmla="*/ 47055 h 2591990"/>
                          <a:gd name="connsiteX3" fmla="*/ 155873 w 4099906"/>
                          <a:gd name="connsiteY3" fmla="*/ 54450 h 2591990"/>
                          <a:gd name="connsiteX4" fmla="*/ 155379 w 4099906"/>
                          <a:gd name="connsiteY4" fmla="*/ 56447 h 2591990"/>
                          <a:gd name="connsiteX5" fmla="*/ 116089 w 4099906"/>
                          <a:gd name="connsiteY5" fmla="*/ 461500 h 2591990"/>
                          <a:gd name="connsiteX6" fmla="*/ 2049953 w 4099906"/>
                          <a:gd name="connsiteY6" fmla="*/ 2471340 h 2591990"/>
                          <a:gd name="connsiteX7" fmla="*/ 3983817 w 4099906"/>
                          <a:gd name="connsiteY7" fmla="*/ 461500 h 2591990"/>
                          <a:gd name="connsiteX8" fmla="*/ 3973833 w 4099906"/>
                          <a:gd name="connsiteY8" fmla="*/ 256006 h 2591990"/>
                          <a:gd name="connsiteX9" fmla="*/ 3948641 w 4099906"/>
                          <a:gd name="connsiteY9" fmla="*/ 84457 h 2591990"/>
                          <a:gd name="connsiteX10" fmla="*/ 3993973 w 4099906"/>
                          <a:gd name="connsiteY10" fmla="*/ 47055 h 2591990"/>
                          <a:gd name="connsiteX11" fmla="*/ 4053903 w 4099906"/>
                          <a:gd name="connsiteY11" fmla="*/ 14526 h 2591990"/>
                          <a:gd name="connsiteX12" fmla="*/ 4058258 w 4099906"/>
                          <a:gd name="connsiteY12" fmla="*/ 32132 h 2591990"/>
                          <a:gd name="connsiteX13" fmla="*/ 4099906 w 4099906"/>
                          <a:gd name="connsiteY13" fmla="*/ 461500 h 2591990"/>
                          <a:gd name="connsiteX14" fmla="*/ 2049953 w 4099906"/>
                          <a:gd name="connsiteY14" fmla="*/ 2591990 h 2591990"/>
                          <a:gd name="connsiteX15" fmla="*/ 0 w 4099906"/>
                          <a:gd name="connsiteY15" fmla="*/ 461500 h 2591990"/>
                          <a:gd name="connsiteX16" fmla="*/ 41648 w 4099906"/>
                          <a:gd name="connsiteY16" fmla="*/ 32132 h 2591990"/>
                          <a:gd name="connsiteX17" fmla="*/ 49598 w 4099906"/>
                          <a:gd name="connsiteY17" fmla="*/ 0 h 259199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4099906" h="2591990" fill="none" extrusionOk="0">
                            <a:moveTo>
                              <a:pt x="49598" y="0"/>
                            </a:moveTo>
                            <a:cubicBezTo>
                              <a:pt x="62264" y="1523"/>
                              <a:pt x="65221" y="7941"/>
                              <a:pt x="74407" y="7701"/>
                            </a:cubicBezTo>
                            <a:cubicBezTo>
                              <a:pt x="100400" y="14880"/>
                              <a:pt x="127412" y="31145"/>
                              <a:pt x="146909" y="47055"/>
                            </a:cubicBezTo>
                            <a:cubicBezTo>
                              <a:pt x="150404" y="49007"/>
                              <a:pt x="151119" y="52035"/>
                              <a:pt x="155873" y="54450"/>
                            </a:cubicBezTo>
                            <a:cubicBezTo>
                              <a:pt x="155879" y="55298"/>
                              <a:pt x="155617" y="55452"/>
                              <a:pt x="155379" y="56447"/>
                            </a:cubicBezTo>
                            <a:cubicBezTo>
                              <a:pt x="118836" y="216577"/>
                              <a:pt x="118392" y="318440"/>
                              <a:pt x="116089" y="461500"/>
                            </a:cubicBezTo>
                            <a:cubicBezTo>
                              <a:pt x="941" y="1533261"/>
                              <a:pt x="918470" y="2463009"/>
                              <a:pt x="2049953" y="2471340"/>
                            </a:cubicBezTo>
                            <a:cubicBezTo>
                              <a:pt x="3024270" y="2610593"/>
                              <a:pt x="4141238" y="1301419"/>
                              <a:pt x="3983817" y="461500"/>
                            </a:cubicBezTo>
                            <a:cubicBezTo>
                              <a:pt x="3998964" y="391385"/>
                              <a:pt x="3993163" y="329544"/>
                              <a:pt x="3973833" y="256006"/>
                            </a:cubicBezTo>
                            <a:cubicBezTo>
                              <a:pt x="3959592" y="188295"/>
                              <a:pt x="3975013" y="136127"/>
                              <a:pt x="3948641" y="84457"/>
                            </a:cubicBezTo>
                            <a:cubicBezTo>
                              <a:pt x="3963465" y="68731"/>
                              <a:pt x="3978419" y="61924"/>
                              <a:pt x="3993973" y="47055"/>
                            </a:cubicBezTo>
                            <a:cubicBezTo>
                              <a:pt x="4023190" y="31025"/>
                              <a:pt x="4038983" y="28298"/>
                              <a:pt x="4053903" y="14526"/>
                            </a:cubicBezTo>
                            <a:cubicBezTo>
                              <a:pt x="4055490" y="20919"/>
                              <a:pt x="4055350" y="26897"/>
                              <a:pt x="4058258" y="32132"/>
                            </a:cubicBezTo>
                            <a:cubicBezTo>
                              <a:pt x="4084818" y="158766"/>
                              <a:pt x="4092985" y="317145"/>
                              <a:pt x="4099906" y="461500"/>
                            </a:cubicBezTo>
                            <a:cubicBezTo>
                              <a:pt x="4061687" y="1537282"/>
                              <a:pt x="3173358" y="2487417"/>
                              <a:pt x="2049953" y="2591990"/>
                            </a:cubicBezTo>
                            <a:cubicBezTo>
                              <a:pt x="1089554" y="2572424"/>
                              <a:pt x="178764" y="1398525"/>
                              <a:pt x="0" y="461500"/>
                            </a:cubicBezTo>
                            <a:cubicBezTo>
                              <a:pt x="-17270" y="333589"/>
                              <a:pt x="-22013" y="177908"/>
                              <a:pt x="41648" y="32132"/>
                            </a:cubicBezTo>
                            <a:cubicBezTo>
                              <a:pt x="43074" y="22284"/>
                              <a:pt x="49370" y="16937"/>
                              <a:pt x="49598" y="0"/>
                            </a:cubicBezTo>
                            <a:close/>
                          </a:path>
                          <a:path w="4099906" h="2591990" stroke="0" extrusionOk="0">
                            <a:moveTo>
                              <a:pt x="49598" y="0"/>
                            </a:moveTo>
                            <a:cubicBezTo>
                              <a:pt x="56828" y="249"/>
                              <a:pt x="62970" y="4427"/>
                              <a:pt x="74407" y="7701"/>
                            </a:cubicBezTo>
                            <a:cubicBezTo>
                              <a:pt x="91929" y="17735"/>
                              <a:pt x="130935" y="28023"/>
                              <a:pt x="146909" y="47055"/>
                            </a:cubicBezTo>
                            <a:cubicBezTo>
                              <a:pt x="149955" y="48863"/>
                              <a:pt x="151985" y="52166"/>
                              <a:pt x="155873" y="54450"/>
                            </a:cubicBezTo>
                            <a:cubicBezTo>
                              <a:pt x="155805" y="55239"/>
                              <a:pt x="155585" y="55501"/>
                              <a:pt x="155379" y="56447"/>
                            </a:cubicBezTo>
                            <a:cubicBezTo>
                              <a:pt x="110443" y="185509"/>
                              <a:pt x="104510" y="320275"/>
                              <a:pt x="116089" y="461500"/>
                            </a:cubicBezTo>
                            <a:cubicBezTo>
                              <a:pt x="288992" y="1560969"/>
                              <a:pt x="1076706" y="2398017"/>
                              <a:pt x="2049953" y="2471340"/>
                            </a:cubicBezTo>
                            <a:cubicBezTo>
                              <a:pt x="3070741" y="2799611"/>
                              <a:pt x="4061300" y="1531957"/>
                              <a:pt x="3983817" y="461500"/>
                            </a:cubicBezTo>
                            <a:cubicBezTo>
                              <a:pt x="3973591" y="392707"/>
                              <a:pt x="3971846" y="340111"/>
                              <a:pt x="3973833" y="256006"/>
                            </a:cubicBezTo>
                            <a:cubicBezTo>
                              <a:pt x="3958746" y="196558"/>
                              <a:pt x="3969171" y="140854"/>
                              <a:pt x="3948641" y="84457"/>
                            </a:cubicBezTo>
                            <a:cubicBezTo>
                              <a:pt x="3960892" y="72178"/>
                              <a:pt x="3986660" y="59429"/>
                              <a:pt x="3993973" y="47055"/>
                            </a:cubicBezTo>
                            <a:cubicBezTo>
                              <a:pt x="4012177" y="32579"/>
                              <a:pt x="4027112" y="33552"/>
                              <a:pt x="4053903" y="14526"/>
                            </a:cubicBezTo>
                            <a:cubicBezTo>
                              <a:pt x="4057128" y="21505"/>
                              <a:pt x="4055656" y="25068"/>
                              <a:pt x="4058258" y="32132"/>
                            </a:cubicBezTo>
                            <a:cubicBezTo>
                              <a:pt x="4080283" y="164847"/>
                              <a:pt x="4119569" y="307693"/>
                              <a:pt x="4099906" y="461500"/>
                            </a:cubicBezTo>
                            <a:cubicBezTo>
                              <a:pt x="3960471" y="1641120"/>
                              <a:pt x="3161813" y="2530980"/>
                              <a:pt x="2049953" y="2591990"/>
                            </a:cubicBezTo>
                            <a:cubicBezTo>
                              <a:pt x="799859" y="2746771"/>
                              <a:pt x="-49396" y="1615572"/>
                              <a:pt x="0" y="461500"/>
                            </a:cubicBezTo>
                            <a:cubicBezTo>
                              <a:pt x="-41872" y="312202"/>
                              <a:pt x="2366" y="161816"/>
                              <a:pt x="41648" y="32132"/>
                            </a:cubicBezTo>
                            <a:cubicBezTo>
                              <a:pt x="41683" y="21570"/>
                              <a:pt x="49591" y="13511"/>
                              <a:pt x="49598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2A4484D5-E082-B14D-883F-74353A3F776E}"/>
                  </a:ext>
                </a:extLst>
              </p:cNvPr>
              <p:cNvGrpSpPr/>
              <p:nvPr/>
            </p:nvGrpSpPr>
            <p:grpSpPr>
              <a:xfrm>
                <a:off x="-2823994" y="4048965"/>
                <a:ext cx="365987" cy="128413"/>
                <a:chOff x="-1995488" y="4341433"/>
                <a:chExt cx="365987" cy="128413"/>
              </a:xfrm>
            </p:grpSpPr>
            <p:sp>
              <p:nvSpPr>
                <p:cNvPr id="180" name="楕円 179">
                  <a:extLst>
                    <a:ext uri="{FF2B5EF4-FFF2-40B4-BE49-F238E27FC236}">
                      <a16:creationId xmlns:a16="http://schemas.microsoft.com/office/drawing/2014/main" id="{B8EAE569-1B2F-2360-3BDE-35E5834E514E}"/>
                    </a:ext>
                  </a:extLst>
                </p:cNvPr>
                <p:cNvSpPr/>
                <p:nvPr/>
              </p:nvSpPr>
              <p:spPr>
                <a:xfrm>
                  <a:off x="-1995488" y="4341433"/>
                  <a:ext cx="360819" cy="12103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 cap="rnd">
                  <a:noFill/>
                  <a:round/>
                  <a:extLst>
                    <a:ext uri="{C807C97D-BFC1-408E-A445-0C87EB9F89A2}">
                      <ask:lineSketchStyleProps xmlns:ask="http://schemas.microsoft.com/office/drawing/2018/sketchyshapes" sd="102768759">
                        <a:custGeom>
                          <a:avLst/>
                          <a:gdLst>
                            <a:gd name="connsiteX0" fmla="*/ 0 w 360819"/>
                            <a:gd name="connsiteY0" fmla="*/ 60515 h 121030"/>
                            <a:gd name="connsiteX1" fmla="*/ 180410 w 360819"/>
                            <a:gd name="connsiteY1" fmla="*/ 0 h 121030"/>
                            <a:gd name="connsiteX2" fmla="*/ 360820 w 360819"/>
                            <a:gd name="connsiteY2" fmla="*/ 60515 h 121030"/>
                            <a:gd name="connsiteX3" fmla="*/ 180410 w 360819"/>
                            <a:gd name="connsiteY3" fmla="*/ 121030 h 121030"/>
                            <a:gd name="connsiteX4" fmla="*/ 0 w 360819"/>
                            <a:gd name="connsiteY4" fmla="*/ 60515 h 12103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60819" h="121030" fill="none" extrusionOk="0">
                              <a:moveTo>
                                <a:pt x="0" y="60515"/>
                              </a:moveTo>
                              <a:cubicBezTo>
                                <a:pt x="-24058" y="20311"/>
                                <a:pt x="93316" y="18933"/>
                                <a:pt x="180410" y="0"/>
                              </a:cubicBezTo>
                              <a:cubicBezTo>
                                <a:pt x="278416" y="-1729"/>
                                <a:pt x="361419" y="20601"/>
                                <a:pt x="360820" y="60515"/>
                              </a:cubicBezTo>
                              <a:cubicBezTo>
                                <a:pt x="375780" y="95274"/>
                                <a:pt x="281897" y="116943"/>
                                <a:pt x="180410" y="121030"/>
                              </a:cubicBezTo>
                              <a:cubicBezTo>
                                <a:pt x="73535" y="120871"/>
                                <a:pt x="2333" y="95218"/>
                                <a:pt x="0" y="60515"/>
                              </a:cubicBezTo>
                              <a:close/>
                            </a:path>
                            <a:path w="360819" h="121030" stroke="0" extrusionOk="0">
                              <a:moveTo>
                                <a:pt x="0" y="60515"/>
                              </a:moveTo>
                              <a:cubicBezTo>
                                <a:pt x="15508" y="19090"/>
                                <a:pt x="84377" y="-5396"/>
                                <a:pt x="180410" y="0"/>
                              </a:cubicBezTo>
                              <a:cubicBezTo>
                                <a:pt x="286095" y="2207"/>
                                <a:pt x="357448" y="34863"/>
                                <a:pt x="360820" y="60515"/>
                              </a:cubicBezTo>
                              <a:cubicBezTo>
                                <a:pt x="359116" y="95964"/>
                                <a:pt x="286757" y="104222"/>
                                <a:pt x="180410" y="121030"/>
                              </a:cubicBezTo>
                              <a:cubicBezTo>
                                <a:pt x="82558" y="122437"/>
                                <a:pt x="-4297" y="92506"/>
                                <a:pt x="0" y="60515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楕円 180">
                  <a:extLst>
                    <a:ext uri="{FF2B5EF4-FFF2-40B4-BE49-F238E27FC236}">
                      <a16:creationId xmlns:a16="http://schemas.microsoft.com/office/drawing/2014/main" id="{0B85712D-8D4C-1B09-67E1-2ABD44A7DEED}"/>
                    </a:ext>
                  </a:extLst>
                </p:cNvPr>
                <p:cNvSpPr/>
                <p:nvPr/>
              </p:nvSpPr>
              <p:spPr>
                <a:xfrm rot="19800000">
                  <a:off x="-1990320" y="4345350"/>
                  <a:ext cx="360819" cy="124496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 cap="rnd">
                  <a:noFill/>
                  <a:round/>
                  <a:extLst>
                    <a:ext uri="{C807C97D-BFC1-408E-A445-0C87EB9F89A2}">
                      <ask:lineSketchStyleProps xmlns:ask="http://schemas.microsoft.com/office/drawing/2018/sketchyshapes" sd="1374468283">
                        <a:custGeom>
                          <a:avLst/>
                          <a:gdLst>
                            <a:gd name="connsiteX0" fmla="*/ 0 w 360819"/>
                            <a:gd name="connsiteY0" fmla="*/ 62248 h 124496"/>
                            <a:gd name="connsiteX1" fmla="*/ 180410 w 360819"/>
                            <a:gd name="connsiteY1" fmla="*/ 0 h 124496"/>
                            <a:gd name="connsiteX2" fmla="*/ 360820 w 360819"/>
                            <a:gd name="connsiteY2" fmla="*/ 62248 h 124496"/>
                            <a:gd name="connsiteX3" fmla="*/ 180410 w 360819"/>
                            <a:gd name="connsiteY3" fmla="*/ 124496 h 124496"/>
                            <a:gd name="connsiteX4" fmla="*/ 0 w 360819"/>
                            <a:gd name="connsiteY4" fmla="*/ 62248 h 12449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60819" h="124496" fill="none" extrusionOk="0">
                              <a:moveTo>
                                <a:pt x="0" y="62248"/>
                              </a:moveTo>
                              <a:cubicBezTo>
                                <a:pt x="20840" y="20192"/>
                                <a:pt x="90130" y="-4626"/>
                                <a:pt x="180410" y="0"/>
                              </a:cubicBezTo>
                              <a:cubicBezTo>
                                <a:pt x="283855" y="-8605"/>
                                <a:pt x="359667" y="29520"/>
                                <a:pt x="360820" y="62248"/>
                              </a:cubicBezTo>
                              <a:cubicBezTo>
                                <a:pt x="349223" y="83201"/>
                                <a:pt x="272480" y="105704"/>
                                <a:pt x="180410" y="124496"/>
                              </a:cubicBezTo>
                              <a:cubicBezTo>
                                <a:pt x="83000" y="120281"/>
                                <a:pt x="-1724" y="94299"/>
                                <a:pt x="0" y="62248"/>
                              </a:cubicBezTo>
                              <a:close/>
                            </a:path>
                            <a:path w="360819" h="124496" stroke="0" extrusionOk="0">
                              <a:moveTo>
                                <a:pt x="0" y="62248"/>
                              </a:moveTo>
                              <a:cubicBezTo>
                                <a:pt x="909" y="29548"/>
                                <a:pt x="78300" y="-3681"/>
                                <a:pt x="180410" y="0"/>
                              </a:cubicBezTo>
                              <a:cubicBezTo>
                                <a:pt x="288640" y="-475"/>
                                <a:pt x="352379" y="26013"/>
                                <a:pt x="360820" y="62248"/>
                              </a:cubicBezTo>
                              <a:cubicBezTo>
                                <a:pt x="348708" y="91912"/>
                                <a:pt x="266343" y="137937"/>
                                <a:pt x="180410" y="124496"/>
                              </a:cubicBezTo>
                              <a:cubicBezTo>
                                <a:pt x="83820" y="127609"/>
                                <a:pt x="843" y="106063"/>
                                <a:pt x="0" y="6224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BDBA98FA-2D5D-7B53-7B40-A101ECE0886F}"/>
                  </a:ext>
                </a:extLst>
              </p:cNvPr>
              <p:cNvGrpSpPr/>
              <p:nvPr/>
            </p:nvGrpSpPr>
            <p:grpSpPr>
              <a:xfrm flipH="1">
                <a:off x="-6731269" y="4048965"/>
                <a:ext cx="365987" cy="128413"/>
                <a:chOff x="-1995488" y="4341433"/>
                <a:chExt cx="365987" cy="128413"/>
              </a:xfrm>
            </p:grpSpPr>
            <p:sp>
              <p:nvSpPr>
                <p:cNvPr id="178" name="楕円 177">
                  <a:extLst>
                    <a:ext uri="{FF2B5EF4-FFF2-40B4-BE49-F238E27FC236}">
                      <a16:creationId xmlns:a16="http://schemas.microsoft.com/office/drawing/2014/main" id="{621892A0-EDB8-5748-1C88-3112BF241E84}"/>
                    </a:ext>
                  </a:extLst>
                </p:cNvPr>
                <p:cNvSpPr/>
                <p:nvPr/>
              </p:nvSpPr>
              <p:spPr>
                <a:xfrm>
                  <a:off x="-1995488" y="4341433"/>
                  <a:ext cx="360819" cy="12103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 cap="rnd">
                  <a:noFill/>
                  <a:round/>
                  <a:extLst>
                    <a:ext uri="{C807C97D-BFC1-408E-A445-0C87EB9F89A2}">
                      <ask:lineSketchStyleProps xmlns:ask="http://schemas.microsoft.com/office/drawing/2018/sketchyshapes" sd="3924662262">
                        <a:custGeom>
                          <a:avLst/>
                          <a:gdLst>
                            <a:gd name="connsiteX0" fmla="*/ 0 w 360819"/>
                            <a:gd name="connsiteY0" fmla="*/ 60515 h 121030"/>
                            <a:gd name="connsiteX1" fmla="*/ 180410 w 360819"/>
                            <a:gd name="connsiteY1" fmla="*/ 0 h 121030"/>
                            <a:gd name="connsiteX2" fmla="*/ 360820 w 360819"/>
                            <a:gd name="connsiteY2" fmla="*/ 60515 h 121030"/>
                            <a:gd name="connsiteX3" fmla="*/ 180410 w 360819"/>
                            <a:gd name="connsiteY3" fmla="*/ 121030 h 121030"/>
                            <a:gd name="connsiteX4" fmla="*/ 0 w 360819"/>
                            <a:gd name="connsiteY4" fmla="*/ 60515 h 12103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60819" h="121030" fill="none" extrusionOk="0">
                              <a:moveTo>
                                <a:pt x="0" y="60515"/>
                              </a:moveTo>
                              <a:cubicBezTo>
                                <a:pt x="11789" y="13170"/>
                                <a:pt x="70684" y="-22084"/>
                                <a:pt x="180410" y="0"/>
                              </a:cubicBezTo>
                              <a:cubicBezTo>
                                <a:pt x="279713" y="804"/>
                                <a:pt x="360921" y="26362"/>
                                <a:pt x="360820" y="60515"/>
                              </a:cubicBezTo>
                              <a:cubicBezTo>
                                <a:pt x="348034" y="89250"/>
                                <a:pt x="265599" y="124477"/>
                                <a:pt x="180410" y="121030"/>
                              </a:cubicBezTo>
                              <a:cubicBezTo>
                                <a:pt x="77391" y="119321"/>
                                <a:pt x="-910" y="93044"/>
                                <a:pt x="0" y="60515"/>
                              </a:cubicBezTo>
                              <a:close/>
                            </a:path>
                            <a:path w="360819" h="121030" stroke="0" extrusionOk="0">
                              <a:moveTo>
                                <a:pt x="0" y="60515"/>
                              </a:moveTo>
                              <a:cubicBezTo>
                                <a:pt x="13662" y="21624"/>
                                <a:pt x="79327" y="-4764"/>
                                <a:pt x="180410" y="0"/>
                              </a:cubicBezTo>
                              <a:cubicBezTo>
                                <a:pt x="288121" y="-5744"/>
                                <a:pt x="356243" y="28036"/>
                                <a:pt x="360820" y="60515"/>
                              </a:cubicBezTo>
                              <a:cubicBezTo>
                                <a:pt x="366692" y="101617"/>
                                <a:pt x="272208" y="130418"/>
                                <a:pt x="180410" y="121030"/>
                              </a:cubicBezTo>
                              <a:cubicBezTo>
                                <a:pt x="82388" y="125602"/>
                                <a:pt x="4822" y="97153"/>
                                <a:pt x="0" y="60515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楕円 178">
                  <a:extLst>
                    <a:ext uri="{FF2B5EF4-FFF2-40B4-BE49-F238E27FC236}">
                      <a16:creationId xmlns:a16="http://schemas.microsoft.com/office/drawing/2014/main" id="{3DDBDBA5-45EF-97DE-7E2C-9E8EED426B38}"/>
                    </a:ext>
                  </a:extLst>
                </p:cNvPr>
                <p:cNvSpPr/>
                <p:nvPr/>
              </p:nvSpPr>
              <p:spPr>
                <a:xfrm rot="19800000">
                  <a:off x="-1990320" y="4345350"/>
                  <a:ext cx="360819" cy="124496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 cap="rnd">
                  <a:noFill/>
                  <a:round/>
                  <a:extLst>
                    <a:ext uri="{C807C97D-BFC1-408E-A445-0C87EB9F89A2}">
                      <ask:lineSketchStyleProps xmlns:ask="http://schemas.microsoft.com/office/drawing/2018/sketchyshapes" sd="1835469565">
                        <a:custGeom>
                          <a:avLst/>
                          <a:gdLst>
                            <a:gd name="connsiteX0" fmla="*/ 0 w 360819"/>
                            <a:gd name="connsiteY0" fmla="*/ 62248 h 124496"/>
                            <a:gd name="connsiteX1" fmla="*/ 180410 w 360819"/>
                            <a:gd name="connsiteY1" fmla="*/ 0 h 124496"/>
                            <a:gd name="connsiteX2" fmla="*/ 360820 w 360819"/>
                            <a:gd name="connsiteY2" fmla="*/ 62248 h 124496"/>
                            <a:gd name="connsiteX3" fmla="*/ 180410 w 360819"/>
                            <a:gd name="connsiteY3" fmla="*/ 124496 h 124496"/>
                            <a:gd name="connsiteX4" fmla="*/ 0 w 360819"/>
                            <a:gd name="connsiteY4" fmla="*/ 62248 h 12449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60819" h="124496" fill="none" extrusionOk="0">
                              <a:moveTo>
                                <a:pt x="0" y="62248"/>
                              </a:moveTo>
                              <a:cubicBezTo>
                                <a:pt x="-4641" y="39797"/>
                                <a:pt x="75367" y="4885"/>
                                <a:pt x="180410" y="0"/>
                              </a:cubicBezTo>
                              <a:cubicBezTo>
                                <a:pt x="278681" y="4743"/>
                                <a:pt x="358777" y="22249"/>
                                <a:pt x="360820" y="62248"/>
                              </a:cubicBezTo>
                              <a:cubicBezTo>
                                <a:pt x="348132" y="101790"/>
                                <a:pt x="299822" y="108542"/>
                                <a:pt x="180410" y="124496"/>
                              </a:cubicBezTo>
                              <a:cubicBezTo>
                                <a:pt x="81955" y="124490"/>
                                <a:pt x="-3146" y="105424"/>
                                <a:pt x="0" y="62248"/>
                              </a:cubicBezTo>
                              <a:close/>
                            </a:path>
                            <a:path w="360819" h="124496" stroke="0" extrusionOk="0">
                              <a:moveTo>
                                <a:pt x="0" y="62248"/>
                              </a:moveTo>
                              <a:cubicBezTo>
                                <a:pt x="238" y="9509"/>
                                <a:pt x="91472" y="-13425"/>
                                <a:pt x="180410" y="0"/>
                              </a:cubicBezTo>
                              <a:cubicBezTo>
                                <a:pt x="286031" y="-3187"/>
                                <a:pt x="360527" y="33730"/>
                                <a:pt x="360820" y="62248"/>
                              </a:cubicBezTo>
                              <a:cubicBezTo>
                                <a:pt x="372224" y="97635"/>
                                <a:pt x="287805" y="120943"/>
                                <a:pt x="180410" y="124496"/>
                              </a:cubicBezTo>
                              <a:cubicBezTo>
                                <a:pt x="73210" y="118130"/>
                                <a:pt x="887" y="97010"/>
                                <a:pt x="0" y="6224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5E2C3C7F-A6C0-2366-76DF-7331165032DC}"/>
                  </a:ext>
                </a:extLst>
              </p:cNvPr>
              <p:cNvSpPr/>
              <p:nvPr/>
            </p:nvSpPr>
            <p:spPr>
              <a:xfrm>
                <a:off x="-6669086" y="4114521"/>
                <a:ext cx="4099906" cy="2231172"/>
              </a:xfrm>
              <a:custGeom>
                <a:avLst/>
                <a:gdLst>
                  <a:gd name="connsiteX0" fmla="*/ 49598 w 4099906"/>
                  <a:gd name="connsiteY0" fmla="*/ 0 h 2591990"/>
                  <a:gd name="connsiteX1" fmla="*/ 74407 w 4099906"/>
                  <a:gd name="connsiteY1" fmla="*/ 7701 h 2591990"/>
                  <a:gd name="connsiteX2" fmla="*/ 146909 w 4099906"/>
                  <a:gd name="connsiteY2" fmla="*/ 47055 h 2591990"/>
                  <a:gd name="connsiteX3" fmla="*/ 155873 w 4099906"/>
                  <a:gd name="connsiteY3" fmla="*/ 54450 h 2591990"/>
                  <a:gd name="connsiteX4" fmla="*/ 155379 w 4099906"/>
                  <a:gd name="connsiteY4" fmla="*/ 56447 h 2591990"/>
                  <a:gd name="connsiteX5" fmla="*/ 116089 w 4099906"/>
                  <a:gd name="connsiteY5" fmla="*/ 461500 h 2591990"/>
                  <a:gd name="connsiteX6" fmla="*/ 2049953 w 4099906"/>
                  <a:gd name="connsiteY6" fmla="*/ 2471340 h 2591990"/>
                  <a:gd name="connsiteX7" fmla="*/ 3983817 w 4099906"/>
                  <a:gd name="connsiteY7" fmla="*/ 461500 h 2591990"/>
                  <a:gd name="connsiteX8" fmla="*/ 3973833 w 4099906"/>
                  <a:gd name="connsiteY8" fmla="*/ 256006 h 2591990"/>
                  <a:gd name="connsiteX9" fmla="*/ 3948641 w 4099906"/>
                  <a:gd name="connsiteY9" fmla="*/ 84457 h 2591990"/>
                  <a:gd name="connsiteX10" fmla="*/ 3993973 w 4099906"/>
                  <a:gd name="connsiteY10" fmla="*/ 47055 h 2591990"/>
                  <a:gd name="connsiteX11" fmla="*/ 4053903 w 4099906"/>
                  <a:gd name="connsiteY11" fmla="*/ 14526 h 2591990"/>
                  <a:gd name="connsiteX12" fmla="*/ 4058258 w 4099906"/>
                  <a:gd name="connsiteY12" fmla="*/ 32132 h 2591990"/>
                  <a:gd name="connsiteX13" fmla="*/ 4099906 w 4099906"/>
                  <a:gd name="connsiteY13" fmla="*/ 461500 h 2591990"/>
                  <a:gd name="connsiteX14" fmla="*/ 2049953 w 4099906"/>
                  <a:gd name="connsiteY14" fmla="*/ 2591990 h 2591990"/>
                  <a:gd name="connsiteX15" fmla="*/ 0 w 4099906"/>
                  <a:gd name="connsiteY15" fmla="*/ 461500 h 2591990"/>
                  <a:gd name="connsiteX16" fmla="*/ 41648 w 4099906"/>
                  <a:gd name="connsiteY16" fmla="*/ 32132 h 2591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099906" h="2591990">
                    <a:moveTo>
                      <a:pt x="49598" y="0"/>
                    </a:moveTo>
                    <a:lnTo>
                      <a:pt x="74407" y="7701"/>
                    </a:lnTo>
                    <a:cubicBezTo>
                      <a:pt x="99939" y="18501"/>
                      <a:pt x="124202" y="31714"/>
                      <a:pt x="146909" y="47055"/>
                    </a:cubicBezTo>
                    <a:lnTo>
                      <a:pt x="155873" y="54450"/>
                    </a:lnTo>
                    <a:lnTo>
                      <a:pt x="155379" y="56447"/>
                    </a:lnTo>
                    <a:cubicBezTo>
                      <a:pt x="129618" y="187283"/>
                      <a:pt x="116089" y="322750"/>
                      <a:pt x="116089" y="461500"/>
                    </a:cubicBezTo>
                    <a:cubicBezTo>
                      <a:pt x="116089" y="1571504"/>
                      <a:pt x="981909" y="2471340"/>
                      <a:pt x="2049953" y="2471340"/>
                    </a:cubicBezTo>
                    <a:cubicBezTo>
                      <a:pt x="3117997" y="2471340"/>
                      <a:pt x="3983817" y="1571504"/>
                      <a:pt x="3983817" y="461500"/>
                    </a:cubicBezTo>
                    <a:cubicBezTo>
                      <a:pt x="3983817" y="392125"/>
                      <a:pt x="3980435" y="323571"/>
                      <a:pt x="3973833" y="256006"/>
                    </a:cubicBezTo>
                    <a:lnTo>
                      <a:pt x="3948641" y="84457"/>
                    </a:lnTo>
                    <a:lnTo>
                      <a:pt x="3993973" y="47055"/>
                    </a:lnTo>
                    <a:lnTo>
                      <a:pt x="4053903" y="14526"/>
                    </a:lnTo>
                    <a:lnTo>
                      <a:pt x="4058258" y="32132"/>
                    </a:lnTo>
                    <a:cubicBezTo>
                      <a:pt x="4085566" y="170822"/>
                      <a:pt x="4099906" y="314421"/>
                      <a:pt x="4099906" y="461500"/>
                    </a:cubicBezTo>
                    <a:cubicBezTo>
                      <a:pt x="4099906" y="1638137"/>
                      <a:pt x="3182111" y="2591990"/>
                      <a:pt x="2049953" y="2591990"/>
                    </a:cubicBezTo>
                    <a:cubicBezTo>
                      <a:pt x="917795" y="2591990"/>
                      <a:pt x="0" y="1638137"/>
                      <a:pt x="0" y="461500"/>
                    </a:cubicBezTo>
                    <a:cubicBezTo>
                      <a:pt x="0" y="314421"/>
                      <a:pt x="14341" y="170822"/>
                      <a:pt x="41648" y="3213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  <a:alpha val="2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3455399927">
                      <a:custGeom>
                        <a:avLst/>
                        <a:gdLst>
                          <a:gd name="connsiteX0" fmla="*/ 49598 w 4099906"/>
                          <a:gd name="connsiteY0" fmla="*/ 0 h 2231172"/>
                          <a:gd name="connsiteX1" fmla="*/ 74407 w 4099906"/>
                          <a:gd name="connsiteY1" fmla="*/ 6628 h 2231172"/>
                          <a:gd name="connsiteX2" fmla="*/ 146909 w 4099906"/>
                          <a:gd name="connsiteY2" fmla="*/ 40504 h 2231172"/>
                          <a:gd name="connsiteX3" fmla="*/ 155873 w 4099906"/>
                          <a:gd name="connsiteY3" fmla="*/ 46870 h 2231172"/>
                          <a:gd name="connsiteX4" fmla="*/ 155379 w 4099906"/>
                          <a:gd name="connsiteY4" fmla="*/ 48589 h 2231172"/>
                          <a:gd name="connsiteX5" fmla="*/ 116089 w 4099906"/>
                          <a:gd name="connsiteY5" fmla="*/ 397256 h 2231172"/>
                          <a:gd name="connsiteX6" fmla="*/ 2049953 w 4099906"/>
                          <a:gd name="connsiteY6" fmla="*/ 2127317 h 2231172"/>
                          <a:gd name="connsiteX7" fmla="*/ 3983817 w 4099906"/>
                          <a:gd name="connsiteY7" fmla="*/ 397256 h 2231172"/>
                          <a:gd name="connsiteX8" fmla="*/ 3973833 w 4099906"/>
                          <a:gd name="connsiteY8" fmla="*/ 220368 h 2231172"/>
                          <a:gd name="connsiteX9" fmla="*/ 3948641 w 4099906"/>
                          <a:gd name="connsiteY9" fmla="*/ 72700 h 2231172"/>
                          <a:gd name="connsiteX10" fmla="*/ 3993973 w 4099906"/>
                          <a:gd name="connsiteY10" fmla="*/ 40504 h 2231172"/>
                          <a:gd name="connsiteX11" fmla="*/ 4053903 w 4099906"/>
                          <a:gd name="connsiteY11" fmla="*/ 12503 h 2231172"/>
                          <a:gd name="connsiteX12" fmla="*/ 4058258 w 4099906"/>
                          <a:gd name="connsiteY12" fmla="*/ 27659 h 2231172"/>
                          <a:gd name="connsiteX13" fmla="*/ 4099906 w 4099906"/>
                          <a:gd name="connsiteY13" fmla="*/ 397256 h 2231172"/>
                          <a:gd name="connsiteX14" fmla="*/ 2049953 w 4099906"/>
                          <a:gd name="connsiteY14" fmla="*/ 2231172 h 2231172"/>
                          <a:gd name="connsiteX15" fmla="*/ 0 w 4099906"/>
                          <a:gd name="connsiteY15" fmla="*/ 397256 h 2231172"/>
                          <a:gd name="connsiteX16" fmla="*/ 41648 w 4099906"/>
                          <a:gd name="connsiteY16" fmla="*/ 27659 h 2231172"/>
                          <a:gd name="connsiteX17" fmla="*/ 49598 w 4099906"/>
                          <a:gd name="connsiteY17" fmla="*/ 0 h 22311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4099906" h="2231172" fill="none" extrusionOk="0">
                            <a:moveTo>
                              <a:pt x="49598" y="0"/>
                            </a:moveTo>
                            <a:cubicBezTo>
                              <a:pt x="61301" y="1326"/>
                              <a:pt x="62228" y="4165"/>
                              <a:pt x="74407" y="6628"/>
                            </a:cubicBezTo>
                            <a:cubicBezTo>
                              <a:pt x="99271" y="18641"/>
                              <a:pt x="121291" y="23198"/>
                              <a:pt x="146909" y="40504"/>
                            </a:cubicBezTo>
                            <a:cubicBezTo>
                              <a:pt x="150117" y="41563"/>
                              <a:pt x="152088" y="45041"/>
                              <a:pt x="155873" y="46870"/>
                            </a:cubicBezTo>
                            <a:cubicBezTo>
                              <a:pt x="155959" y="47326"/>
                              <a:pt x="155457" y="48108"/>
                              <a:pt x="155379" y="48589"/>
                            </a:cubicBezTo>
                            <a:cubicBezTo>
                              <a:pt x="141579" y="194000"/>
                              <a:pt x="134001" y="271754"/>
                              <a:pt x="116089" y="397256"/>
                            </a:cubicBezTo>
                            <a:cubicBezTo>
                              <a:pt x="340942" y="1527149"/>
                              <a:pt x="1130657" y="2098601"/>
                              <a:pt x="2049953" y="2127317"/>
                            </a:cubicBezTo>
                            <a:cubicBezTo>
                              <a:pt x="3294453" y="2330559"/>
                              <a:pt x="4014983" y="1193699"/>
                              <a:pt x="3983817" y="397256"/>
                            </a:cubicBezTo>
                            <a:cubicBezTo>
                              <a:pt x="3977600" y="341294"/>
                              <a:pt x="3985835" y="273689"/>
                              <a:pt x="3973833" y="220368"/>
                            </a:cubicBezTo>
                            <a:cubicBezTo>
                              <a:pt x="3964144" y="169232"/>
                              <a:pt x="3963240" y="113020"/>
                              <a:pt x="3948641" y="72700"/>
                            </a:cubicBezTo>
                            <a:cubicBezTo>
                              <a:pt x="3954794" y="60631"/>
                              <a:pt x="3978550" y="55122"/>
                              <a:pt x="3993973" y="40504"/>
                            </a:cubicBezTo>
                            <a:cubicBezTo>
                              <a:pt x="4022518" y="26227"/>
                              <a:pt x="4025951" y="27851"/>
                              <a:pt x="4053903" y="12503"/>
                            </a:cubicBezTo>
                            <a:cubicBezTo>
                              <a:pt x="4057428" y="18158"/>
                              <a:pt x="4056182" y="21175"/>
                              <a:pt x="4058258" y="27659"/>
                            </a:cubicBezTo>
                            <a:cubicBezTo>
                              <a:pt x="4070946" y="171794"/>
                              <a:pt x="4100347" y="237874"/>
                              <a:pt x="4099906" y="397256"/>
                            </a:cubicBezTo>
                            <a:cubicBezTo>
                              <a:pt x="4005458" y="1129511"/>
                              <a:pt x="3137363" y="2532392"/>
                              <a:pt x="2049953" y="2231172"/>
                            </a:cubicBezTo>
                            <a:cubicBezTo>
                              <a:pt x="939287" y="2277326"/>
                              <a:pt x="-29050" y="1415613"/>
                              <a:pt x="0" y="397256"/>
                            </a:cubicBezTo>
                            <a:cubicBezTo>
                              <a:pt x="2404" y="276355"/>
                              <a:pt x="22392" y="151568"/>
                              <a:pt x="41648" y="27659"/>
                            </a:cubicBezTo>
                            <a:cubicBezTo>
                              <a:pt x="40360" y="21169"/>
                              <a:pt x="47469" y="11873"/>
                              <a:pt x="49598" y="0"/>
                            </a:cubicBezTo>
                            <a:close/>
                          </a:path>
                          <a:path w="4099906" h="2231172" stroke="0" extrusionOk="0">
                            <a:moveTo>
                              <a:pt x="49598" y="0"/>
                            </a:moveTo>
                            <a:cubicBezTo>
                              <a:pt x="55603" y="895"/>
                              <a:pt x="62540" y="3516"/>
                              <a:pt x="74407" y="6628"/>
                            </a:cubicBezTo>
                            <a:cubicBezTo>
                              <a:pt x="102815" y="15809"/>
                              <a:pt x="124711" y="24266"/>
                              <a:pt x="146909" y="40504"/>
                            </a:cubicBezTo>
                            <a:cubicBezTo>
                              <a:pt x="150361" y="41726"/>
                              <a:pt x="153738" y="45397"/>
                              <a:pt x="155873" y="46870"/>
                            </a:cubicBezTo>
                            <a:cubicBezTo>
                              <a:pt x="155749" y="47445"/>
                              <a:pt x="155384" y="48013"/>
                              <a:pt x="155379" y="48589"/>
                            </a:cubicBezTo>
                            <a:cubicBezTo>
                              <a:pt x="147451" y="153930"/>
                              <a:pt x="126909" y="268673"/>
                              <a:pt x="116089" y="397256"/>
                            </a:cubicBezTo>
                            <a:cubicBezTo>
                              <a:pt x="376160" y="1287486"/>
                              <a:pt x="1128304" y="1912788"/>
                              <a:pt x="2049953" y="2127317"/>
                            </a:cubicBezTo>
                            <a:cubicBezTo>
                              <a:pt x="3011982" y="2129968"/>
                              <a:pt x="3982254" y="1604700"/>
                              <a:pt x="3983817" y="397256"/>
                            </a:cubicBezTo>
                            <a:cubicBezTo>
                              <a:pt x="3978503" y="325873"/>
                              <a:pt x="3977910" y="268809"/>
                              <a:pt x="3973833" y="220368"/>
                            </a:cubicBezTo>
                            <a:cubicBezTo>
                              <a:pt x="3951674" y="179484"/>
                              <a:pt x="3965773" y="132920"/>
                              <a:pt x="3948641" y="72700"/>
                            </a:cubicBezTo>
                            <a:cubicBezTo>
                              <a:pt x="3957432" y="59024"/>
                              <a:pt x="3982269" y="55978"/>
                              <a:pt x="3993973" y="40504"/>
                            </a:cubicBezTo>
                            <a:cubicBezTo>
                              <a:pt x="4015318" y="24071"/>
                              <a:pt x="4028263" y="31839"/>
                              <a:pt x="4053903" y="12503"/>
                            </a:cubicBezTo>
                            <a:cubicBezTo>
                              <a:pt x="4055973" y="15278"/>
                              <a:pt x="4055908" y="24447"/>
                              <a:pt x="4058258" y="27659"/>
                            </a:cubicBezTo>
                            <a:cubicBezTo>
                              <a:pt x="4094522" y="156180"/>
                              <a:pt x="4067178" y="269624"/>
                              <a:pt x="4099906" y="397256"/>
                            </a:cubicBezTo>
                            <a:cubicBezTo>
                              <a:pt x="4154798" y="1386751"/>
                              <a:pt x="3235000" y="2055015"/>
                              <a:pt x="2049953" y="2231172"/>
                            </a:cubicBezTo>
                            <a:cubicBezTo>
                              <a:pt x="707065" y="2232035"/>
                              <a:pt x="59553" y="1535411"/>
                              <a:pt x="0" y="397256"/>
                            </a:cubicBezTo>
                            <a:cubicBezTo>
                              <a:pt x="10843" y="250048"/>
                              <a:pt x="18045" y="134609"/>
                              <a:pt x="41648" y="27659"/>
                            </a:cubicBezTo>
                            <a:cubicBezTo>
                              <a:pt x="43294" y="14924"/>
                              <a:pt x="47777" y="11778"/>
                              <a:pt x="49598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A9AC6362-7EF5-FEA1-DE4B-64811B6CDC4E}"/>
                  </a:ext>
                </a:extLst>
              </p:cNvPr>
              <p:cNvSpPr/>
              <p:nvPr/>
            </p:nvSpPr>
            <p:spPr>
              <a:xfrm rot="10800000">
                <a:off x="-6669086" y="1835182"/>
                <a:ext cx="4099906" cy="2231172"/>
              </a:xfrm>
              <a:custGeom>
                <a:avLst/>
                <a:gdLst>
                  <a:gd name="connsiteX0" fmla="*/ 49598 w 4099906"/>
                  <a:gd name="connsiteY0" fmla="*/ 0 h 2591990"/>
                  <a:gd name="connsiteX1" fmla="*/ 74407 w 4099906"/>
                  <a:gd name="connsiteY1" fmla="*/ 7701 h 2591990"/>
                  <a:gd name="connsiteX2" fmla="*/ 146909 w 4099906"/>
                  <a:gd name="connsiteY2" fmla="*/ 47055 h 2591990"/>
                  <a:gd name="connsiteX3" fmla="*/ 155873 w 4099906"/>
                  <a:gd name="connsiteY3" fmla="*/ 54450 h 2591990"/>
                  <a:gd name="connsiteX4" fmla="*/ 155379 w 4099906"/>
                  <a:gd name="connsiteY4" fmla="*/ 56447 h 2591990"/>
                  <a:gd name="connsiteX5" fmla="*/ 116089 w 4099906"/>
                  <a:gd name="connsiteY5" fmla="*/ 461500 h 2591990"/>
                  <a:gd name="connsiteX6" fmla="*/ 2049953 w 4099906"/>
                  <a:gd name="connsiteY6" fmla="*/ 2471340 h 2591990"/>
                  <a:gd name="connsiteX7" fmla="*/ 3983817 w 4099906"/>
                  <a:gd name="connsiteY7" fmla="*/ 461500 h 2591990"/>
                  <a:gd name="connsiteX8" fmla="*/ 3973833 w 4099906"/>
                  <a:gd name="connsiteY8" fmla="*/ 256006 h 2591990"/>
                  <a:gd name="connsiteX9" fmla="*/ 3948641 w 4099906"/>
                  <a:gd name="connsiteY9" fmla="*/ 84457 h 2591990"/>
                  <a:gd name="connsiteX10" fmla="*/ 3993973 w 4099906"/>
                  <a:gd name="connsiteY10" fmla="*/ 47055 h 2591990"/>
                  <a:gd name="connsiteX11" fmla="*/ 4053903 w 4099906"/>
                  <a:gd name="connsiteY11" fmla="*/ 14526 h 2591990"/>
                  <a:gd name="connsiteX12" fmla="*/ 4058258 w 4099906"/>
                  <a:gd name="connsiteY12" fmla="*/ 32132 h 2591990"/>
                  <a:gd name="connsiteX13" fmla="*/ 4099906 w 4099906"/>
                  <a:gd name="connsiteY13" fmla="*/ 461500 h 2591990"/>
                  <a:gd name="connsiteX14" fmla="*/ 2049953 w 4099906"/>
                  <a:gd name="connsiteY14" fmla="*/ 2591990 h 2591990"/>
                  <a:gd name="connsiteX15" fmla="*/ 0 w 4099906"/>
                  <a:gd name="connsiteY15" fmla="*/ 461500 h 2591990"/>
                  <a:gd name="connsiteX16" fmla="*/ 41648 w 4099906"/>
                  <a:gd name="connsiteY16" fmla="*/ 32132 h 2591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099906" h="2591990">
                    <a:moveTo>
                      <a:pt x="49598" y="0"/>
                    </a:moveTo>
                    <a:lnTo>
                      <a:pt x="74407" y="7701"/>
                    </a:lnTo>
                    <a:cubicBezTo>
                      <a:pt x="99939" y="18501"/>
                      <a:pt x="124202" y="31714"/>
                      <a:pt x="146909" y="47055"/>
                    </a:cubicBezTo>
                    <a:lnTo>
                      <a:pt x="155873" y="54450"/>
                    </a:lnTo>
                    <a:lnTo>
                      <a:pt x="155379" y="56447"/>
                    </a:lnTo>
                    <a:cubicBezTo>
                      <a:pt x="129618" y="187283"/>
                      <a:pt x="116089" y="322750"/>
                      <a:pt x="116089" y="461500"/>
                    </a:cubicBezTo>
                    <a:cubicBezTo>
                      <a:pt x="116089" y="1571504"/>
                      <a:pt x="981909" y="2471340"/>
                      <a:pt x="2049953" y="2471340"/>
                    </a:cubicBezTo>
                    <a:cubicBezTo>
                      <a:pt x="3117997" y="2471340"/>
                      <a:pt x="3983817" y="1571504"/>
                      <a:pt x="3983817" y="461500"/>
                    </a:cubicBezTo>
                    <a:cubicBezTo>
                      <a:pt x="3983817" y="392125"/>
                      <a:pt x="3980435" y="323571"/>
                      <a:pt x="3973833" y="256006"/>
                    </a:cubicBezTo>
                    <a:lnTo>
                      <a:pt x="3948641" y="84457"/>
                    </a:lnTo>
                    <a:lnTo>
                      <a:pt x="3993973" y="47055"/>
                    </a:lnTo>
                    <a:lnTo>
                      <a:pt x="4053903" y="14526"/>
                    </a:lnTo>
                    <a:lnTo>
                      <a:pt x="4058258" y="32132"/>
                    </a:lnTo>
                    <a:cubicBezTo>
                      <a:pt x="4085566" y="170822"/>
                      <a:pt x="4099906" y="314421"/>
                      <a:pt x="4099906" y="461500"/>
                    </a:cubicBezTo>
                    <a:cubicBezTo>
                      <a:pt x="4099906" y="1638137"/>
                      <a:pt x="3182111" y="2591990"/>
                      <a:pt x="2049953" y="2591990"/>
                    </a:cubicBezTo>
                    <a:cubicBezTo>
                      <a:pt x="917795" y="2591990"/>
                      <a:pt x="0" y="1638137"/>
                      <a:pt x="0" y="461500"/>
                    </a:cubicBezTo>
                    <a:cubicBezTo>
                      <a:pt x="0" y="314421"/>
                      <a:pt x="14341" y="170822"/>
                      <a:pt x="41648" y="3213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  <a:alpha val="2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2539282612">
                      <a:custGeom>
                        <a:avLst/>
                        <a:gdLst>
                          <a:gd name="connsiteX0" fmla="*/ 49598 w 4099906"/>
                          <a:gd name="connsiteY0" fmla="*/ 0 h 2231172"/>
                          <a:gd name="connsiteX1" fmla="*/ 74407 w 4099906"/>
                          <a:gd name="connsiteY1" fmla="*/ 6628 h 2231172"/>
                          <a:gd name="connsiteX2" fmla="*/ 146909 w 4099906"/>
                          <a:gd name="connsiteY2" fmla="*/ 40504 h 2231172"/>
                          <a:gd name="connsiteX3" fmla="*/ 155873 w 4099906"/>
                          <a:gd name="connsiteY3" fmla="*/ 46870 h 2231172"/>
                          <a:gd name="connsiteX4" fmla="*/ 155379 w 4099906"/>
                          <a:gd name="connsiteY4" fmla="*/ 48589 h 2231172"/>
                          <a:gd name="connsiteX5" fmla="*/ 116089 w 4099906"/>
                          <a:gd name="connsiteY5" fmla="*/ 397256 h 2231172"/>
                          <a:gd name="connsiteX6" fmla="*/ 2049953 w 4099906"/>
                          <a:gd name="connsiteY6" fmla="*/ 2127317 h 2231172"/>
                          <a:gd name="connsiteX7" fmla="*/ 3983817 w 4099906"/>
                          <a:gd name="connsiteY7" fmla="*/ 397256 h 2231172"/>
                          <a:gd name="connsiteX8" fmla="*/ 3973833 w 4099906"/>
                          <a:gd name="connsiteY8" fmla="*/ 220368 h 2231172"/>
                          <a:gd name="connsiteX9" fmla="*/ 3948641 w 4099906"/>
                          <a:gd name="connsiteY9" fmla="*/ 72700 h 2231172"/>
                          <a:gd name="connsiteX10" fmla="*/ 3993973 w 4099906"/>
                          <a:gd name="connsiteY10" fmla="*/ 40504 h 2231172"/>
                          <a:gd name="connsiteX11" fmla="*/ 4053903 w 4099906"/>
                          <a:gd name="connsiteY11" fmla="*/ 12503 h 2231172"/>
                          <a:gd name="connsiteX12" fmla="*/ 4058258 w 4099906"/>
                          <a:gd name="connsiteY12" fmla="*/ 27659 h 2231172"/>
                          <a:gd name="connsiteX13" fmla="*/ 4099906 w 4099906"/>
                          <a:gd name="connsiteY13" fmla="*/ 397256 h 2231172"/>
                          <a:gd name="connsiteX14" fmla="*/ 2049953 w 4099906"/>
                          <a:gd name="connsiteY14" fmla="*/ 2231172 h 2231172"/>
                          <a:gd name="connsiteX15" fmla="*/ 0 w 4099906"/>
                          <a:gd name="connsiteY15" fmla="*/ 397256 h 2231172"/>
                          <a:gd name="connsiteX16" fmla="*/ 41648 w 4099906"/>
                          <a:gd name="connsiteY16" fmla="*/ 27659 h 2231172"/>
                          <a:gd name="connsiteX17" fmla="*/ 49598 w 4099906"/>
                          <a:gd name="connsiteY17" fmla="*/ 0 h 22311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4099906" h="2231172" fill="none" extrusionOk="0">
                            <a:moveTo>
                              <a:pt x="49598" y="0"/>
                            </a:moveTo>
                            <a:cubicBezTo>
                              <a:pt x="58422" y="-169"/>
                              <a:pt x="63264" y="5522"/>
                              <a:pt x="74407" y="6628"/>
                            </a:cubicBezTo>
                            <a:cubicBezTo>
                              <a:pt x="95444" y="17432"/>
                              <a:pt x="119968" y="23187"/>
                              <a:pt x="146909" y="40504"/>
                            </a:cubicBezTo>
                            <a:cubicBezTo>
                              <a:pt x="149547" y="41270"/>
                              <a:pt x="151438" y="43915"/>
                              <a:pt x="155873" y="46870"/>
                            </a:cubicBezTo>
                            <a:cubicBezTo>
                              <a:pt x="155834" y="47746"/>
                              <a:pt x="155419" y="47770"/>
                              <a:pt x="155379" y="48589"/>
                            </a:cubicBezTo>
                            <a:cubicBezTo>
                              <a:pt x="132808" y="160246"/>
                              <a:pt x="117468" y="295689"/>
                              <a:pt x="116089" y="397256"/>
                            </a:cubicBezTo>
                            <a:cubicBezTo>
                              <a:pt x="233739" y="1081390"/>
                              <a:pt x="828845" y="2059089"/>
                              <a:pt x="2049953" y="2127317"/>
                            </a:cubicBezTo>
                            <a:cubicBezTo>
                              <a:pt x="3173436" y="2004691"/>
                              <a:pt x="4103053" y="1289703"/>
                              <a:pt x="3983817" y="397256"/>
                            </a:cubicBezTo>
                            <a:cubicBezTo>
                              <a:pt x="3990746" y="348631"/>
                              <a:pt x="3976715" y="274714"/>
                              <a:pt x="3973833" y="220368"/>
                            </a:cubicBezTo>
                            <a:cubicBezTo>
                              <a:pt x="3959437" y="185826"/>
                              <a:pt x="3967922" y="126498"/>
                              <a:pt x="3948641" y="72700"/>
                            </a:cubicBezTo>
                            <a:cubicBezTo>
                              <a:pt x="3959785" y="61606"/>
                              <a:pt x="3978979" y="51455"/>
                              <a:pt x="3993973" y="40504"/>
                            </a:cubicBezTo>
                            <a:cubicBezTo>
                              <a:pt x="4007679" y="31999"/>
                              <a:pt x="4030757" y="30946"/>
                              <a:pt x="4053903" y="12503"/>
                            </a:cubicBezTo>
                            <a:cubicBezTo>
                              <a:pt x="4057518" y="19269"/>
                              <a:pt x="4057120" y="24547"/>
                              <a:pt x="4058258" y="27659"/>
                            </a:cubicBezTo>
                            <a:cubicBezTo>
                              <a:pt x="4055601" y="144264"/>
                              <a:pt x="4084490" y="257955"/>
                              <a:pt x="4099906" y="397256"/>
                            </a:cubicBezTo>
                            <a:cubicBezTo>
                              <a:pt x="3991612" y="1364895"/>
                              <a:pt x="3491505" y="2307220"/>
                              <a:pt x="2049953" y="2231172"/>
                            </a:cubicBezTo>
                            <a:cubicBezTo>
                              <a:pt x="966089" y="2146045"/>
                              <a:pt x="62622" y="1512376"/>
                              <a:pt x="0" y="397256"/>
                            </a:cubicBezTo>
                            <a:cubicBezTo>
                              <a:pt x="19713" y="252114"/>
                              <a:pt x="-13976" y="167168"/>
                              <a:pt x="41648" y="27659"/>
                            </a:cubicBezTo>
                            <a:cubicBezTo>
                              <a:pt x="42957" y="14620"/>
                              <a:pt x="50026" y="8331"/>
                              <a:pt x="49598" y="0"/>
                            </a:cubicBezTo>
                            <a:close/>
                          </a:path>
                          <a:path w="4099906" h="2231172" stroke="0" extrusionOk="0">
                            <a:moveTo>
                              <a:pt x="49598" y="0"/>
                            </a:moveTo>
                            <a:cubicBezTo>
                              <a:pt x="60842" y="2240"/>
                              <a:pt x="61821" y="4400"/>
                              <a:pt x="74407" y="6628"/>
                            </a:cubicBezTo>
                            <a:cubicBezTo>
                              <a:pt x="100754" y="16383"/>
                              <a:pt x="125780" y="20803"/>
                              <a:pt x="146909" y="40504"/>
                            </a:cubicBezTo>
                            <a:cubicBezTo>
                              <a:pt x="149918" y="42163"/>
                              <a:pt x="153725" y="45952"/>
                              <a:pt x="155873" y="46870"/>
                            </a:cubicBezTo>
                            <a:cubicBezTo>
                              <a:pt x="155916" y="47266"/>
                              <a:pt x="155398" y="48042"/>
                              <a:pt x="155379" y="48589"/>
                            </a:cubicBezTo>
                            <a:cubicBezTo>
                              <a:pt x="116630" y="140369"/>
                              <a:pt x="93612" y="267331"/>
                              <a:pt x="116089" y="397256"/>
                            </a:cubicBezTo>
                            <a:cubicBezTo>
                              <a:pt x="206291" y="1650789"/>
                              <a:pt x="1131692" y="2093124"/>
                              <a:pt x="2049953" y="2127317"/>
                            </a:cubicBezTo>
                            <a:cubicBezTo>
                              <a:pt x="3272736" y="1902825"/>
                              <a:pt x="4027379" y="1287196"/>
                              <a:pt x="3983817" y="397256"/>
                            </a:cubicBezTo>
                            <a:cubicBezTo>
                              <a:pt x="3982292" y="337860"/>
                              <a:pt x="3996702" y="282807"/>
                              <a:pt x="3973833" y="220368"/>
                            </a:cubicBezTo>
                            <a:cubicBezTo>
                              <a:pt x="3967819" y="188677"/>
                              <a:pt x="3967866" y="111853"/>
                              <a:pt x="3948641" y="72700"/>
                            </a:cubicBezTo>
                            <a:cubicBezTo>
                              <a:pt x="3964444" y="60423"/>
                              <a:pt x="3978706" y="59184"/>
                              <a:pt x="3993973" y="40504"/>
                            </a:cubicBezTo>
                            <a:cubicBezTo>
                              <a:pt x="4008021" y="29655"/>
                              <a:pt x="4030997" y="30007"/>
                              <a:pt x="4053903" y="12503"/>
                            </a:cubicBezTo>
                            <a:cubicBezTo>
                              <a:pt x="4056323" y="15287"/>
                              <a:pt x="4054886" y="22527"/>
                              <a:pt x="4058258" y="27659"/>
                            </a:cubicBezTo>
                            <a:cubicBezTo>
                              <a:pt x="4108532" y="135712"/>
                              <a:pt x="4091547" y="258355"/>
                              <a:pt x="4099906" y="397256"/>
                            </a:cubicBezTo>
                            <a:cubicBezTo>
                              <a:pt x="4283139" y="1548385"/>
                              <a:pt x="3214163" y="2254940"/>
                              <a:pt x="2049953" y="2231172"/>
                            </a:cubicBezTo>
                            <a:cubicBezTo>
                              <a:pt x="1016772" y="2048230"/>
                              <a:pt x="14922" y="1390017"/>
                              <a:pt x="0" y="397256"/>
                            </a:cubicBezTo>
                            <a:cubicBezTo>
                              <a:pt x="22306" y="263238"/>
                              <a:pt x="21639" y="149479"/>
                              <a:pt x="41648" y="27659"/>
                            </a:cubicBezTo>
                            <a:cubicBezTo>
                              <a:pt x="44804" y="16250"/>
                              <a:pt x="46036" y="13231"/>
                              <a:pt x="49598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楕円 321">
                <a:extLst>
                  <a:ext uri="{FF2B5EF4-FFF2-40B4-BE49-F238E27FC236}">
                    <a16:creationId xmlns:a16="http://schemas.microsoft.com/office/drawing/2014/main" id="{B7F5AC3D-83E1-EC18-2E0A-D561639A203F}"/>
                  </a:ext>
                </a:extLst>
              </p:cNvPr>
              <p:cNvSpPr/>
              <p:nvPr/>
            </p:nvSpPr>
            <p:spPr>
              <a:xfrm rot="14887299">
                <a:off x="-2673344" y="2018794"/>
                <a:ext cx="247849" cy="366872"/>
              </a:xfrm>
              <a:custGeom>
                <a:avLst/>
                <a:gdLst>
                  <a:gd name="connsiteX0" fmla="*/ 0 w 436368"/>
                  <a:gd name="connsiteY0" fmla="*/ 218184 h 436368"/>
                  <a:gd name="connsiteX1" fmla="*/ 218184 w 436368"/>
                  <a:gd name="connsiteY1" fmla="*/ 0 h 436368"/>
                  <a:gd name="connsiteX2" fmla="*/ 436368 w 436368"/>
                  <a:gd name="connsiteY2" fmla="*/ 218184 h 436368"/>
                  <a:gd name="connsiteX3" fmla="*/ 218184 w 436368"/>
                  <a:gd name="connsiteY3" fmla="*/ 436368 h 436368"/>
                  <a:gd name="connsiteX4" fmla="*/ 0 w 436368"/>
                  <a:gd name="connsiteY4" fmla="*/ 218184 h 43636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6368" h="645918">
                    <a:moveTo>
                      <a:pt x="0" y="427734"/>
                    </a:moveTo>
                    <a:cubicBezTo>
                      <a:pt x="0" y="320081"/>
                      <a:pt x="126259" y="219075"/>
                      <a:pt x="218184" y="0"/>
                    </a:cubicBezTo>
                    <a:cubicBezTo>
                      <a:pt x="338684" y="209550"/>
                      <a:pt x="436368" y="307234"/>
                      <a:pt x="436368" y="427734"/>
                    </a:cubicBezTo>
                    <a:cubicBezTo>
                      <a:pt x="436368" y="548234"/>
                      <a:pt x="338684" y="645918"/>
                      <a:pt x="218184" y="645918"/>
                    </a:cubicBezTo>
                    <a:cubicBezTo>
                      <a:pt x="97684" y="645918"/>
                      <a:pt x="0" y="535387"/>
                      <a:pt x="0" y="427734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1323388723">
                      <a:custGeom>
                        <a:avLst/>
                        <a:gdLst>
                          <a:gd name="connsiteX0" fmla="*/ 0 w 247849"/>
                          <a:gd name="connsiteY0" fmla="*/ 242946 h 366872"/>
                          <a:gd name="connsiteX1" fmla="*/ 123924 w 247849"/>
                          <a:gd name="connsiteY1" fmla="*/ 0 h 366872"/>
                          <a:gd name="connsiteX2" fmla="*/ 247849 w 247849"/>
                          <a:gd name="connsiteY2" fmla="*/ 242946 h 366872"/>
                          <a:gd name="connsiteX3" fmla="*/ 123924 w 247849"/>
                          <a:gd name="connsiteY3" fmla="*/ 366872 h 366872"/>
                          <a:gd name="connsiteX4" fmla="*/ 0 w 247849"/>
                          <a:gd name="connsiteY4" fmla="*/ 242946 h 3668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47849" h="366872" fill="none" extrusionOk="0">
                            <a:moveTo>
                              <a:pt x="0" y="242946"/>
                            </a:moveTo>
                            <a:cubicBezTo>
                              <a:pt x="-13290" y="186713"/>
                              <a:pt x="54437" y="105206"/>
                              <a:pt x="123924" y="0"/>
                            </a:cubicBezTo>
                            <a:cubicBezTo>
                              <a:pt x="198546" y="108028"/>
                              <a:pt x="237736" y="161280"/>
                              <a:pt x="247849" y="242946"/>
                            </a:cubicBezTo>
                            <a:cubicBezTo>
                              <a:pt x="262787" y="309173"/>
                              <a:pt x="187030" y="350445"/>
                              <a:pt x="123924" y="366872"/>
                            </a:cubicBezTo>
                            <a:cubicBezTo>
                              <a:pt x="62264" y="370196"/>
                              <a:pt x="-1641" y="306832"/>
                              <a:pt x="0" y="242946"/>
                            </a:cubicBezTo>
                            <a:close/>
                          </a:path>
                          <a:path w="247849" h="366872" stroke="0" extrusionOk="0">
                            <a:moveTo>
                              <a:pt x="0" y="242946"/>
                            </a:moveTo>
                            <a:cubicBezTo>
                              <a:pt x="10144" y="174878"/>
                              <a:pt x="73228" y="135989"/>
                              <a:pt x="123924" y="0"/>
                            </a:cubicBezTo>
                            <a:cubicBezTo>
                              <a:pt x="190193" y="129624"/>
                              <a:pt x="263234" y="162426"/>
                              <a:pt x="247849" y="242946"/>
                            </a:cubicBezTo>
                            <a:cubicBezTo>
                              <a:pt x="262044" y="323359"/>
                              <a:pt x="181021" y="357421"/>
                              <a:pt x="123924" y="366872"/>
                            </a:cubicBezTo>
                            <a:cubicBezTo>
                              <a:pt x="62698" y="362158"/>
                              <a:pt x="1114" y="319701"/>
                              <a:pt x="0" y="242946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4" name="楕円 321">
                <a:extLst>
                  <a:ext uri="{FF2B5EF4-FFF2-40B4-BE49-F238E27FC236}">
                    <a16:creationId xmlns:a16="http://schemas.microsoft.com/office/drawing/2014/main" id="{B81A7F35-F280-6B86-4CFE-5D9DFE3001CD}"/>
                  </a:ext>
                </a:extLst>
              </p:cNvPr>
              <p:cNvSpPr/>
              <p:nvPr/>
            </p:nvSpPr>
            <p:spPr>
              <a:xfrm rot="6463290" flipH="1">
                <a:off x="-6759146" y="2089449"/>
                <a:ext cx="247849" cy="366872"/>
              </a:xfrm>
              <a:custGeom>
                <a:avLst/>
                <a:gdLst>
                  <a:gd name="connsiteX0" fmla="*/ 0 w 436368"/>
                  <a:gd name="connsiteY0" fmla="*/ 218184 h 436368"/>
                  <a:gd name="connsiteX1" fmla="*/ 218184 w 436368"/>
                  <a:gd name="connsiteY1" fmla="*/ 0 h 436368"/>
                  <a:gd name="connsiteX2" fmla="*/ 436368 w 436368"/>
                  <a:gd name="connsiteY2" fmla="*/ 218184 h 436368"/>
                  <a:gd name="connsiteX3" fmla="*/ 218184 w 436368"/>
                  <a:gd name="connsiteY3" fmla="*/ 436368 h 436368"/>
                  <a:gd name="connsiteX4" fmla="*/ 0 w 436368"/>
                  <a:gd name="connsiteY4" fmla="*/ 218184 h 43636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  <a:gd name="connsiteX0" fmla="*/ 0 w 436368"/>
                  <a:gd name="connsiteY0" fmla="*/ 427734 h 645918"/>
                  <a:gd name="connsiteX1" fmla="*/ 218184 w 436368"/>
                  <a:gd name="connsiteY1" fmla="*/ 0 h 645918"/>
                  <a:gd name="connsiteX2" fmla="*/ 436368 w 436368"/>
                  <a:gd name="connsiteY2" fmla="*/ 427734 h 645918"/>
                  <a:gd name="connsiteX3" fmla="*/ 218184 w 436368"/>
                  <a:gd name="connsiteY3" fmla="*/ 645918 h 645918"/>
                  <a:gd name="connsiteX4" fmla="*/ 0 w 436368"/>
                  <a:gd name="connsiteY4" fmla="*/ 427734 h 645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6368" h="645918">
                    <a:moveTo>
                      <a:pt x="0" y="427734"/>
                    </a:moveTo>
                    <a:cubicBezTo>
                      <a:pt x="0" y="320081"/>
                      <a:pt x="126259" y="219075"/>
                      <a:pt x="218184" y="0"/>
                    </a:cubicBezTo>
                    <a:cubicBezTo>
                      <a:pt x="338684" y="209550"/>
                      <a:pt x="436368" y="307234"/>
                      <a:pt x="436368" y="427734"/>
                    </a:cubicBezTo>
                    <a:cubicBezTo>
                      <a:pt x="436368" y="548234"/>
                      <a:pt x="338684" y="645918"/>
                      <a:pt x="218184" y="645918"/>
                    </a:cubicBezTo>
                    <a:cubicBezTo>
                      <a:pt x="97684" y="645918"/>
                      <a:pt x="0" y="535387"/>
                      <a:pt x="0" y="427734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1354976994">
                      <a:custGeom>
                        <a:avLst/>
                        <a:gdLst>
                          <a:gd name="connsiteX0" fmla="*/ 0 w 247849"/>
                          <a:gd name="connsiteY0" fmla="*/ 242946 h 366872"/>
                          <a:gd name="connsiteX1" fmla="*/ 123924 w 247849"/>
                          <a:gd name="connsiteY1" fmla="*/ 0 h 366872"/>
                          <a:gd name="connsiteX2" fmla="*/ 247849 w 247849"/>
                          <a:gd name="connsiteY2" fmla="*/ 242946 h 366872"/>
                          <a:gd name="connsiteX3" fmla="*/ 123924 w 247849"/>
                          <a:gd name="connsiteY3" fmla="*/ 366872 h 366872"/>
                          <a:gd name="connsiteX4" fmla="*/ 0 w 247849"/>
                          <a:gd name="connsiteY4" fmla="*/ 242946 h 3668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47849" h="366872" fill="none" extrusionOk="0">
                            <a:moveTo>
                              <a:pt x="0" y="242946"/>
                            </a:moveTo>
                            <a:cubicBezTo>
                              <a:pt x="6533" y="166566"/>
                              <a:pt x="87475" y="137063"/>
                              <a:pt x="123924" y="0"/>
                            </a:cubicBezTo>
                            <a:cubicBezTo>
                              <a:pt x="171948" y="118282"/>
                              <a:pt x="251550" y="175921"/>
                              <a:pt x="247849" y="242946"/>
                            </a:cubicBezTo>
                            <a:cubicBezTo>
                              <a:pt x="256249" y="319880"/>
                              <a:pt x="193787" y="363421"/>
                              <a:pt x="123924" y="366872"/>
                            </a:cubicBezTo>
                            <a:cubicBezTo>
                              <a:pt x="53387" y="367378"/>
                              <a:pt x="-12629" y="311743"/>
                              <a:pt x="0" y="242946"/>
                            </a:cubicBezTo>
                            <a:close/>
                          </a:path>
                          <a:path w="247849" h="366872" stroke="0" extrusionOk="0">
                            <a:moveTo>
                              <a:pt x="0" y="242946"/>
                            </a:moveTo>
                            <a:cubicBezTo>
                              <a:pt x="4824" y="185135"/>
                              <a:pt x="75966" y="113598"/>
                              <a:pt x="123924" y="0"/>
                            </a:cubicBezTo>
                            <a:cubicBezTo>
                              <a:pt x="196780" y="134873"/>
                              <a:pt x="227681" y="177427"/>
                              <a:pt x="247849" y="242946"/>
                            </a:cubicBezTo>
                            <a:cubicBezTo>
                              <a:pt x="232782" y="312265"/>
                              <a:pt x="185443" y="358079"/>
                              <a:pt x="123924" y="366872"/>
                            </a:cubicBezTo>
                            <a:cubicBezTo>
                              <a:pt x="48933" y="364409"/>
                              <a:pt x="-1696" y="315232"/>
                              <a:pt x="0" y="242946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F3387E0F-5BCC-2AAE-C659-52B3509D399E}"/>
                  </a:ext>
                </a:extLst>
              </p:cNvPr>
              <p:cNvSpPr/>
              <p:nvPr/>
            </p:nvSpPr>
            <p:spPr>
              <a:xfrm rot="10800000">
                <a:off x="-6669089" y="1507361"/>
                <a:ext cx="4099906" cy="2522270"/>
              </a:xfrm>
              <a:custGeom>
                <a:avLst/>
                <a:gdLst>
                  <a:gd name="connsiteX0" fmla="*/ 49598 w 4099906"/>
                  <a:gd name="connsiteY0" fmla="*/ 0 h 2591990"/>
                  <a:gd name="connsiteX1" fmla="*/ 74407 w 4099906"/>
                  <a:gd name="connsiteY1" fmla="*/ 7701 h 2591990"/>
                  <a:gd name="connsiteX2" fmla="*/ 146909 w 4099906"/>
                  <a:gd name="connsiteY2" fmla="*/ 47055 h 2591990"/>
                  <a:gd name="connsiteX3" fmla="*/ 155873 w 4099906"/>
                  <a:gd name="connsiteY3" fmla="*/ 54450 h 2591990"/>
                  <a:gd name="connsiteX4" fmla="*/ 155379 w 4099906"/>
                  <a:gd name="connsiteY4" fmla="*/ 56447 h 2591990"/>
                  <a:gd name="connsiteX5" fmla="*/ 116089 w 4099906"/>
                  <a:gd name="connsiteY5" fmla="*/ 461500 h 2591990"/>
                  <a:gd name="connsiteX6" fmla="*/ 2049953 w 4099906"/>
                  <a:gd name="connsiteY6" fmla="*/ 2471340 h 2591990"/>
                  <a:gd name="connsiteX7" fmla="*/ 3983817 w 4099906"/>
                  <a:gd name="connsiteY7" fmla="*/ 461500 h 2591990"/>
                  <a:gd name="connsiteX8" fmla="*/ 3973833 w 4099906"/>
                  <a:gd name="connsiteY8" fmla="*/ 256006 h 2591990"/>
                  <a:gd name="connsiteX9" fmla="*/ 3948641 w 4099906"/>
                  <a:gd name="connsiteY9" fmla="*/ 84457 h 2591990"/>
                  <a:gd name="connsiteX10" fmla="*/ 3993973 w 4099906"/>
                  <a:gd name="connsiteY10" fmla="*/ 47055 h 2591990"/>
                  <a:gd name="connsiteX11" fmla="*/ 4053903 w 4099906"/>
                  <a:gd name="connsiteY11" fmla="*/ 14526 h 2591990"/>
                  <a:gd name="connsiteX12" fmla="*/ 4058258 w 4099906"/>
                  <a:gd name="connsiteY12" fmla="*/ 32132 h 2591990"/>
                  <a:gd name="connsiteX13" fmla="*/ 4099906 w 4099906"/>
                  <a:gd name="connsiteY13" fmla="*/ 461500 h 2591990"/>
                  <a:gd name="connsiteX14" fmla="*/ 2049953 w 4099906"/>
                  <a:gd name="connsiteY14" fmla="*/ 2591990 h 2591990"/>
                  <a:gd name="connsiteX15" fmla="*/ 0 w 4099906"/>
                  <a:gd name="connsiteY15" fmla="*/ 461500 h 2591990"/>
                  <a:gd name="connsiteX16" fmla="*/ 41648 w 4099906"/>
                  <a:gd name="connsiteY16" fmla="*/ 32132 h 2591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099906" h="2591990">
                    <a:moveTo>
                      <a:pt x="49598" y="0"/>
                    </a:moveTo>
                    <a:lnTo>
                      <a:pt x="74407" y="7701"/>
                    </a:lnTo>
                    <a:cubicBezTo>
                      <a:pt x="99939" y="18501"/>
                      <a:pt x="124202" y="31714"/>
                      <a:pt x="146909" y="47055"/>
                    </a:cubicBezTo>
                    <a:lnTo>
                      <a:pt x="155873" y="54450"/>
                    </a:lnTo>
                    <a:lnTo>
                      <a:pt x="155379" y="56447"/>
                    </a:lnTo>
                    <a:cubicBezTo>
                      <a:pt x="129618" y="187283"/>
                      <a:pt x="116089" y="322750"/>
                      <a:pt x="116089" y="461500"/>
                    </a:cubicBezTo>
                    <a:cubicBezTo>
                      <a:pt x="116089" y="1571504"/>
                      <a:pt x="981909" y="2471340"/>
                      <a:pt x="2049953" y="2471340"/>
                    </a:cubicBezTo>
                    <a:cubicBezTo>
                      <a:pt x="3117997" y="2471340"/>
                      <a:pt x="3983817" y="1571504"/>
                      <a:pt x="3983817" y="461500"/>
                    </a:cubicBezTo>
                    <a:cubicBezTo>
                      <a:pt x="3983817" y="392125"/>
                      <a:pt x="3980435" y="323571"/>
                      <a:pt x="3973833" y="256006"/>
                    </a:cubicBezTo>
                    <a:lnTo>
                      <a:pt x="3948641" y="84457"/>
                    </a:lnTo>
                    <a:lnTo>
                      <a:pt x="3993973" y="47055"/>
                    </a:lnTo>
                    <a:lnTo>
                      <a:pt x="4053903" y="14526"/>
                    </a:lnTo>
                    <a:lnTo>
                      <a:pt x="4058258" y="32132"/>
                    </a:lnTo>
                    <a:cubicBezTo>
                      <a:pt x="4085566" y="170822"/>
                      <a:pt x="4099906" y="314421"/>
                      <a:pt x="4099906" y="461500"/>
                    </a:cubicBezTo>
                    <a:cubicBezTo>
                      <a:pt x="4099906" y="1638137"/>
                      <a:pt x="3182111" y="2591990"/>
                      <a:pt x="2049953" y="2591990"/>
                    </a:cubicBezTo>
                    <a:cubicBezTo>
                      <a:pt x="917795" y="2591990"/>
                      <a:pt x="0" y="1638137"/>
                      <a:pt x="0" y="461500"/>
                    </a:cubicBezTo>
                    <a:cubicBezTo>
                      <a:pt x="0" y="314421"/>
                      <a:pt x="14341" y="170822"/>
                      <a:pt x="41648" y="3213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  <a:alpha val="2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2268911821">
                      <a:custGeom>
                        <a:avLst/>
                        <a:gdLst>
                          <a:gd name="connsiteX0" fmla="*/ 49598 w 4099906"/>
                          <a:gd name="connsiteY0" fmla="*/ 0 h 2522270"/>
                          <a:gd name="connsiteX1" fmla="*/ 74407 w 4099906"/>
                          <a:gd name="connsiteY1" fmla="*/ 7493 h 2522270"/>
                          <a:gd name="connsiteX2" fmla="*/ 146909 w 4099906"/>
                          <a:gd name="connsiteY2" fmla="*/ 45789 h 2522270"/>
                          <a:gd name="connsiteX3" fmla="*/ 155873 w 4099906"/>
                          <a:gd name="connsiteY3" fmla="*/ 52985 h 2522270"/>
                          <a:gd name="connsiteX4" fmla="*/ 155379 w 4099906"/>
                          <a:gd name="connsiteY4" fmla="*/ 54928 h 2522270"/>
                          <a:gd name="connsiteX5" fmla="*/ 116089 w 4099906"/>
                          <a:gd name="connsiteY5" fmla="*/ 449086 h 2522270"/>
                          <a:gd name="connsiteX6" fmla="*/ 2049953 w 4099906"/>
                          <a:gd name="connsiteY6" fmla="*/ 2404865 h 2522270"/>
                          <a:gd name="connsiteX7" fmla="*/ 3983817 w 4099906"/>
                          <a:gd name="connsiteY7" fmla="*/ 449086 h 2522270"/>
                          <a:gd name="connsiteX8" fmla="*/ 3973833 w 4099906"/>
                          <a:gd name="connsiteY8" fmla="*/ 249119 h 2522270"/>
                          <a:gd name="connsiteX9" fmla="*/ 3948641 w 4099906"/>
                          <a:gd name="connsiteY9" fmla="*/ 82185 h 2522270"/>
                          <a:gd name="connsiteX10" fmla="*/ 3993973 w 4099906"/>
                          <a:gd name="connsiteY10" fmla="*/ 45789 h 2522270"/>
                          <a:gd name="connsiteX11" fmla="*/ 4053903 w 4099906"/>
                          <a:gd name="connsiteY11" fmla="*/ 14135 h 2522270"/>
                          <a:gd name="connsiteX12" fmla="*/ 4058258 w 4099906"/>
                          <a:gd name="connsiteY12" fmla="*/ 31267 h 2522270"/>
                          <a:gd name="connsiteX13" fmla="*/ 4099906 w 4099906"/>
                          <a:gd name="connsiteY13" fmla="*/ 449086 h 2522270"/>
                          <a:gd name="connsiteX14" fmla="*/ 2049953 w 4099906"/>
                          <a:gd name="connsiteY14" fmla="*/ 2522270 h 2522270"/>
                          <a:gd name="connsiteX15" fmla="*/ 0 w 4099906"/>
                          <a:gd name="connsiteY15" fmla="*/ 449086 h 2522270"/>
                          <a:gd name="connsiteX16" fmla="*/ 41648 w 4099906"/>
                          <a:gd name="connsiteY16" fmla="*/ 31267 h 2522270"/>
                          <a:gd name="connsiteX17" fmla="*/ 49598 w 4099906"/>
                          <a:gd name="connsiteY17" fmla="*/ 0 h 252227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4099906" h="2522270" fill="none" extrusionOk="0">
                            <a:moveTo>
                              <a:pt x="49598" y="0"/>
                            </a:moveTo>
                            <a:cubicBezTo>
                              <a:pt x="59649" y="1207"/>
                              <a:pt x="65455" y="5851"/>
                              <a:pt x="74407" y="7493"/>
                            </a:cubicBezTo>
                            <a:cubicBezTo>
                              <a:pt x="96440" y="13365"/>
                              <a:pt x="123954" y="24017"/>
                              <a:pt x="146909" y="45789"/>
                            </a:cubicBezTo>
                            <a:cubicBezTo>
                              <a:pt x="149028" y="46855"/>
                              <a:pt x="153517" y="51224"/>
                              <a:pt x="155873" y="52985"/>
                            </a:cubicBezTo>
                            <a:cubicBezTo>
                              <a:pt x="155824" y="53878"/>
                              <a:pt x="155529" y="54208"/>
                              <a:pt x="155379" y="54928"/>
                            </a:cubicBezTo>
                            <a:cubicBezTo>
                              <a:pt x="119180" y="202006"/>
                              <a:pt x="107373" y="326575"/>
                              <a:pt x="116089" y="449086"/>
                            </a:cubicBezTo>
                            <a:cubicBezTo>
                              <a:pt x="244650" y="1541086"/>
                              <a:pt x="924709" y="2401275"/>
                              <a:pt x="2049953" y="2404865"/>
                            </a:cubicBezTo>
                            <a:cubicBezTo>
                              <a:pt x="3217158" y="2408194"/>
                              <a:pt x="4188936" y="1478225"/>
                              <a:pt x="3983817" y="449086"/>
                            </a:cubicBezTo>
                            <a:cubicBezTo>
                              <a:pt x="3983523" y="366167"/>
                              <a:pt x="3980879" y="328178"/>
                              <a:pt x="3973833" y="249119"/>
                            </a:cubicBezTo>
                            <a:cubicBezTo>
                              <a:pt x="3965493" y="195113"/>
                              <a:pt x="3973649" y="151893"/>
                              <a:pt x="3948641" y="82185"/>
                            </a:cubicBezTo>
                            <a:cubicBezTo>
                              <a:pt x="3965825" y="61372"/>
                              <a:pt x="3980520" y="58279"/>
                              <a:pt x="3993973" y="45789"/>
                            </a:cubicBezTo>
                            <a:cubicBezTo>
                              <a:pt x="4014892" y="29250"/>
                              <a:pt x="4033095" y="26463"/>
                              <a:pt x="4053903" y="14135"/>
                            </a:cubicBezTo>
                            <a:cubicBezTo>
                              <a:pt x="4055850" y="21569"/>
                              <a:pt x="4054808" y="25387"/>
                              <a:pt x="4058258" y="31267"/>
                            </a:cubicBezTo>
                            <a:cubicBezTo>
                              <a:pt x="4078710" y="159778"/>
                              <a:pt x="4118370" y="295689"/>
                              <a:pt x="4099906" y="449086"/>
                            </a:cubicBezTo>
                            <a:cubicBezTo>
                              <a:pt x="3954451" y="1306935"/>
                              <a:pt x="3262173" y="2290835"/>
                              <a:pt x="2049953" y="2522270"/>
                            </a:cubicBezTo>
                            <a:cubicBezTo>
                              <a:pt x="785326" y="2694000"/>
                              <a:pt x="48366" y="1685213"/>
                              <a:pt x="0" y="449086"/>
                            </a:cubicBezTo>
                            <a:cubicBezTo>
                              <a:pt x="20934" y="277500"/>
                              <a:pt x="14112" y="151010"/>
                              <a:pt x="41648" y="31267"/>
                            </a:cubicBezTo>
                            <a:cubicBezTo>
                              <a:pt x="41807" y="23231"/>
                              <a:pt x="50257" y="12495"/>
                              <a:pt x="49598" y="0"/>
                            </a:cubicBezTo>
                            <a:close/>
                          </a:path>
                          <a:path w="4099906" h="2522270" stroke="0" extrusionOk="0">
                            <a:moveTo>
                              <a:pt x="49598" y="0"/>
                            </a:moveTo>
                            <a:cubicBezTo>
                              <a:pt x="60432" y="2342"/>
                              <a:pt x="62390" y="4117"/>
                              <a:pt x="74407" y="7493"/>
                            </a:cubicBezTo>
                            <a:cubicBezTo>
                              <a:pt x="102481" y="13225"/>
                              <a:pt x="125132" y="37469"/>
                              <a:pt x="146909" y="45789"/>
                            </a:cubicBezTo>
                            <a:cubicBezTo>
                              <a:pt x="150337" y="47129"/>
                              <a:pt x="151893" y="51105"/>
                              <a:pt x="155873" y="52985"/>
                            </a:cubicBezTo>
                            <a:cubicBezTo>
                              <a:pt x="155829" y="53936"/>
                              <a:pt x="155339" y="54127"/>
                              <a:pt x="155379" y="54928"/>
                            </a:cubicBezTo>
                            <a:cubicBezTo>
                              <a:pt x="135176" y="193779"/>
                              <a:pt x="134791" y="340415"/>
                              <a:pt x="116089" y="449086"/>
                            </a:cubicBezTo>
                            <a:cubicBezTo>
                              <a:pt x="105942" y="1566728"/>
                              <a:pt x="1072407" y="2707434"/>
                              <a:pt x="2049953" y="2404865"/>
                            </a:cubicBezTo>
                            <a:cubicBezTo>
                              <a:pt x="3228074" y="2257046"/>
                              <a:pt x="4190237" y="1482966"/>
                              <a:pt x="3983817" y="449086"/>
                            </a:cubicBezTo>
                            <a:cubicBezTo>
                              <a:pt x="3993385" y="385268"/>
                              <a:pt x="3976215" y="310788"/>
                              <a:pt x="3973833" y="249119"/>
                            </a:cubicBezTo>
                            <a:cubicBezTo>
                              <a:pt x="3955721" y="210844"/>
                              <a:pt x="3959276" y="128883"/>
                              <a:pt x="3948641" y="82185"/>
                            </a:cubicBezTo>
                            <a:cubicBezTo>
                              <a:pt x="3962573" y="64666"/>
                              <a:pt x="3986706" y="59098"/>
                              <a:pt x="3993973" y="45789"/>
                            </a:cubicBezTo>
                            <a:cubicBezTo>
                              <a:pt x="4015026" y="33583"/>
                              <a:pt x="4041864" y="23968"/>
                              <a:pt x="4053903" y="14135"/>
                            </a:cubicBezTo>
                            <a:cubicBezTo>
                              <a:pt x="4056552" y="17657"/>
                              <a:pt x="4055556" y="26410"/>
                              <a:pt x="4058258" y="31267"/>
                            </a:cubicBezTo>
                            <a:cubicBezTo>
                              <a:pt x="4082458" y="171585"/>
                              <a:pt x="4098277" y="300261"/>
                              <a:pt x="4099906" y="449086"/>
                            </a:cubicBezTo>
                            <a:cubicBezTo>
                              <a:pt x="4062365" y="1566752"/>
                              <a:pt x="2899866" y="2337442"/>
                              <a:pt x="2049953" y="2522270"/>
                            </a:cubicBezTo>
                            <a:cubicBezTo>
                              <a:pt x="950797" y="2430347"/>
                              <a:pt x="-6411" y="1562001"/>
                              <a:pt x="0" y="449086"/>
                            </a:cubicBezTo>
                            <a:cubicBezTo>
                              <a:pt x="-8953" y="342543"/>
                              <a:pt x="21445" y="203406"/>
                              <a:pt x="41648" y="31267"/>
                            </a:cubicBezTo>
                            <a:cubicBezTo>
                              <a:pt x="42748" y="20979"/>
                              <a:pt x="49738" y="7932"/>
                              <a:pt x="49598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6258FEA4-B931-F12F-24B2-3B93C7DD23BC}"/>
                  </a:ext>
                </a:extLst>
              </p:cNvPr>
              <p:cNvSpPr/>
              <p:nvPr/>
            </p:nvSpPr>
            <p:spPr>
              <a:xfrm flipV="1">
                <a:off x="-6669086" y="1629761"/>
                <a:ext cx="4099906" cy="2393296"/>
              </a:xfrm>
              <a:custGeom>
                <a:avLst/>
                <a:gdLst>
                  <a:gd name="connsiteX0" fmla="*/ 49598 w 4099906"/>
                  <a:gd name="connsiteY0" fmla="*/ 0 h 2591990"/>
                  <a:gd name="connsiteX1" fmla="*/ 74407 w 4099906"/>
                  <a:gd name="connsiteY1" fmla="*/ 7701 h 2591990"/>
                  <a:gd name="connsiteX2" fmla="*/ 146909 w 4099906"/>
                  <a:gd name="connsiteY2" fmla="*/ 47055 h 2591990"/>
                  <a:gd name="connsiteX3" fmla="*/ 155873 w 4099906"/>
                  <a:gd name="connsiteY3" fmla="*/ 54450 h 2591990"/>
                  <a:gd name="connsiteX4" fmla="*/ 155379 w 4099906"/>
                  <a:gd name="connsiteY4" fmla="*/ 56447 h 2591990"/>
                  <a:gd name="connsiteX5" fmla="*/ 116089 w 4099906"/>
                  <a:gd name="connsiteY5" fmla="*/ 461500 h 2591990"/>
                  <a:gd name="connsiteX6" fmla="*/ 2049953 w 4099906"/>
                  <a:gd name="connsiteY6" fmla="*/ 2471340 h 2591990"/>
                  <a:gd name="connsiteX7" fmla="*/ 3983817 w 4099906"/>
                  <a:gd name="connsiteY7" fmla="*/ 461500 h 2591990"/>
                  <a:gd name="connsiteX8" fmla="*/ 3973833 w 4099906"/>
                  <a:gd name="connsiteY8" fmla="*/ 256006 h 2591990"/>
                  <a:gd name="connsiteX9" fmla="*/ 3948641 w 4099906"/>
                  <a:gd name="connsiteY9" fmla="*/ 84457 h 2591990"/>
                  <a:gd name="connsiteX10" fmla="*/ 3993973 w 4099906"/>
                  <a:gd name="connsiteY10" fmla="*/ 47055 h 2591990"/>
                  <a:gd name="connsiteX11" fmla="*/ 4053903 w 4099906"/>
                  <a:gd name="connsiteY11" fmla="*/ 14526 h 2591990"/>
                  <a:gd name="connsiteX12" fmla="*/ 4058258 w 4099906"/>
                  <a:gd name="connsiteY12" fmla="*/ 32132 h 2591990"/>
                  <a:gd name="connsiteX13" fmla="*/ 4099906 w 4099906"/>
                  <a:gd name="connsiteY13" fmla="*/ 461500 h 2591990"/>
                  <a:gd name="connsiteX14" fmla="*/ 2049953 w 4099906"/>
                  <a:gd name="connsiteY14" fmla="*/ 2591990 h 2591990"/>
                  <a:gd name="connsiteX15" fmla="*/ 0 w 4099906"/>
                  <a:gd name="connsiteY15" fmla="*/ 461500 h 2591990"/>
                  <a:gd name="connsiteX16" fmla="*/ 41648 w 4099906"/>
                  <a:gd name="connsiteY16" fmla="*/ 32132 h 2591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099906" h="2591990">
                    <a:moveTo>
                      <a:pt x="49598" y="0"/>
                    </a:moveTo>
                    <a:lnTo>
                      <a:pt x="74407" y="7701"/>
                    </a:lnTo>
                    <a:cubicBezTo>
                      <a:pt x="99939" y="18501"/>
                      <a:pt x="124202" y="31714"/>
                      <a:pt x="146909" y="47055"/>
                    </a:cubicBezTo>
                    <a:lnTo>
                      <a:pt x="155873" y="54450"/>
                    </a:lnTo>
                    <a:lnTo>
                      <a:pt x="155379" y="56447"/>
                    </a:lnTo>
                    <a:cubicBezTo>
                      <a:pt x="129618" y="187283"/>
                      <a:pt x="116089" y="322750"/>
                      <a:pt x="116089" y="461500"/>
                    </a:cubicBezTo>
                    <a:cubicBezTo>
                      <a:pt x="116089" y="1571504"/>
                      <a:pt x="981909" y="2471340"/>
                      <a:pt x="2049953" y="2471340"/>
                    </a:cubicBezTo>
                    <a:cubicBezTo>
                      <a:pt x="3117997" y="2471340"/>
                      <a:pt x="3983817" y="1571504"/>
                      <a:pt x="3983817" y="461500"/>
                    </a:cubicBezTo>
                    <a:cubicBezTo>
                      <a:pt x="3983817" y="392125"/>
                      <a:pt x="3980435" y="323571"/>
                      <a:pt x="3973833" y="256006"/>
                    </a:cubicBezTo>
                    <a:lnTo>
                      <a:pt x="3948641" y="84457"/>
                    </a:lnTo>
                    <a:lnTo>
                      <a:pt x="3993973" y="47055"/>
                    </a:lnTo>
                    <a:lnTo>
                      <a:pt x="4053903" y="14526"/>
                    </a:lnTo>
                    <a:lnTo>
                      <a:pt x="4058258" y="32132"/>
                    </a:lnTo>
                    <a:cubicBezTo>
                      <a:pt x="4085566" y="170822"/>
                      <a:pt x="4099906" y="314421"/>
                      <a:pt x="4099906" y="461500"/>
                    </a:cubicBezTo>
                    <a:cubicBezTo>
                      <a:pt x="4099906" y="1638137"/>
                      <a:pt x="3182111" y="2591990"/>
                      <a:pt x="2049953" y="2591990"/>
                    </a:cubicBezTo>
                    <a:cubicBezTo>
                      <a:pt x="917795" y="2591990"/>
                      <a:pt x="0" y="1638137"/>
                      <a:pt x="0" y="461500"/>
                    </a:cubicBezTo>
                    <a:cubicBezTo>
                      <a:pt x="0" y="314421"/>
                      <a:pt x="14341" y="170822"/>
                      <a:pt x="41648" y="3213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206188466">
                      <a:custGeom>
                        <a:avLst/>
                        <a:gdLst>
                          <a:gd name="connsiteX0" fmla="*/ 49598 w 4099906"/>
                          <a:gd name="connsiteY0" fmla="*/ 0 h 2393296"/>
                          <a:gd name="connsiteX1" fmla="*/ 74407 w 4099906"/>
                          <a:gd name="connsiteY1" fmla="*/ 7110 h 2393296"/>
                          <a:gd name="connsiteX2" fmla="*/ 146909 w 4099906"/>
                          <a:gd name="connsiteY2" fmla="*/ 43447 h 2393296"/>
                          <a:gd name="connsiteX3" fmla="*/ 155873 w 4099906"/>
                          <a:gd name="connsiteY3" fmla="*/ 50276 h 2393296"/>
                          <a:gd name="connsiteX4" fmla="*/ 155379 w 4099906"/>
                          <a:gd name="connsiteY4" fmla="*/ 52119 h 2393296"/>
                          <a:gd name="connsiteX5" fmla="*/ 116089 w 4099906"/>
                          <a:gd name="connsiteY5" fmla="*/ 426122 h 2393296"/>
                          <a:gd name="connsiteX6" fmla="*/ 2049953 w 4099906"/>
                          <a:gd name="connsiteY6" fmla="*/ 2281894 h 2393296"/>
                          <a:gd name="connsiteX7" fmla="*/ 3983817 w 4099906"/>
                          <a:gd name="connsiteY7" fmla="*/ 426122 h 2393296"/>
                          <a:gd name="connsiteX8" fmla="*/ 3973833 w 4099906"/>
                          <a:gd name="connsiteY8" fmla="*/ 236381 h 2393296"/>
                          <a:gd name="connsiteX9" fmla="*/ 3948641 w 4099906"/>
                          <a:gd name="connsiteY9" fmla="*/ 77982 h 2393296"/>
                          <a:gd name="connsiteX10" fmla="*/ 3993973 w 4099906"/>
                          <a:gd name="connsiteY10" fmla="*/ 43447 h 2393296"/>
                          <a:gd name="connsiteX11" fmla="*/ 4053903 w 4099906"/>
                          <a:gd name="connsiteY11" fmla="*/ 13412 h 2393296"/>
                          <a:gd name="connsiteX12" fmla="*/ 4058258 w 4099906"/>
                          <a:gd name="connsiteY12" fmla="*/ 29668 h 2393296"/>
                          <a:gd name="connsiteX13" fmla="*/ 4099906 w 4099906"/>
                          <a:gd name="connsiteY13" fmla="*/ 426122 h 2393296"/>
                          <a:gd name="connsiteX14" fmla="*/ 2049953 w 4099906"/>
                          <a:gd name="connsiteY14" fmla="*/ 2393296 h 2393296"/>
                          <a:gd name="connsiteX15" fmla="*/ 0 w 4099906"/>
                          <a:gd name="connsiteY15" fmla="*/ 426122 h 2393296"/>
                          <a:gd name="connsiteX16" fmla="*/ 41648 w 4099906"/>
                          <a:gd name="connsiteY16" fmla="*/ 29668 h 2393296"/>
                          <a:gd name="connsiteX17" fmla="*/ 49598 w 4099906"/>
                          <a:gd name="connsiteY17" fmla="*/ 0 h 239329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4099906" h="2393296" fill="none" extrusionOk="0">
                            <a:moveTo>
                              <a:pt x="49598" y="0"/>
                            </a:moveTo>
                            <a:cubicBezTo>
                              <a:pt x="58467" y="944"/>
                              <a:pt x="64797" y="5365"/>
                              <a:pt x="74407" y="7110"/>
                            </a:cubicBezTo>
                            <a:cubicBezTo>
                              <a:pt x="102050" y="17863"/>
                              <a:pt x="122330" y="26199"/>
                              <a:pt x="146909" y="43447"/>
                            </a:cubicBezTo>
                            <a:cubicBezTo>
                              <a:pt x="149042" y="44757"/>
                              <a:pt x="152575" y="49367"/>
                              <a:pt x="155873" y="50276"/>
                            </a:cubicBezTo>
                            <a:cubicBezTo>
                              <a:pt x="155731" y="50974"/>
                              <a:pt x="155326" y="51437"/>
                              <a:pt x="155379" y="52119"/>
                            </a:cubicBezTo>
                            <a:cubicBezTo>
                              <a:pt x="116369" y="169674"/>
                              <a:pt x="109336" y="304112"/>
                              <a:pt x="116089" y="426122"/>
                            </a:cubicBezTo>
                            <a:cubicBezTo>
                              <a:pt x="152558" y="1466838"/>
                              <a:pt x="921962" y="2421653"/>
                              <a:pt x="2049953" y="2281894"/>
                            </a:cubicBezTo>
                            <a:cubicBezTo>
                              <a:pt x="3118455" y="2457331"/>
                              <a:pt x="4196255" y="1533838"/>
                              <a:pt x="3983817" y="426122"/>
                            </a:cubicBezTo>
                            <a:cubicBezTo>
                              <a:pt x="3994056" y="358945"/>
                              <a:pt x="3993397" y="285707"/>
                              <a:pt x="3973833" y="236381"/>
                            </a:cubicBezTo>
                            <a:cubicBezTo>
                              <a:pt x="3955758" y="174043"/>
                              <a:pt x="3958161" y="121362"/>
                              <a:pt x="3948641" y="77982"/>
                            </a:cubicBezTo>
                            <a:cubicBezTo>
                              <a:pt x="3966885" y="61401"/>
                              <a:pt x="3982077" y="58947"/>
                              <a:pt x="3993973" y="43447"/>
                            </a:cubicBezTo>
                            <a:cubicBezTo>
                              <a:pt x="4012118" y="33697"/>
                              <a:pt x="4027051" y="31014"/>
                              <a:pt x="4053903" y="13412"/>
                            </a:cubicBezTo>
                            <a:cubicBezTo>
                              <a:pt x="4055627" y="19513"/>
                              <a:pt x="4055462" y="24479"/>
                              <a:pt x="4058258" y="29668"/>
                            </a:cubicBezTo>
                            <a:cubicBezTo>
                              <a:pt x="4108446" y="158237"/>
                              <a:pt x="4100679" y="275913"/>
                              <a:pt x="4099906" y="426122"/>
                            </a:cubicBezTo>
                            <a:cubicBezTo>
                              <a:pt x="4048537" y="1498411"/>
                              <a:pt x="3374964" y="2427705"/>
                              <a:pt x="2049953" y="2393296"/>
                            </a:cubicBezTo>
                            <a:cubicBezTo>
                              <a:pt x="629422" y="2257807"/>
                              <a:pt x="147871" y="1491987"/>
                              <a:pt x="0" y="426122"/>
                            </a:cubicBezTo>
                            <a:cubicBezTo>
                              <a:pt x="-28217" y="316913"/>
                              <a:pt x="16537" y="188581"/>
                              <a:pt x="41648" y="29668"/>
                            </a:cubicBezTo>
                            <a:cubicBezTo>
                              <a:pt x="42429" y="16053"/>
                              <a:pt x="48230" y="11898"/>
                              <a:pt x="49598" y="0"/>
                            </a:cubicBezTo>
                            <a:close/>
                          </a:path>
                          <a:path w="4099906" h="2393296" stroke="0" extrusionOk="0">
                            <a:moveTo>
                              <a:pt x="49598" y="0"/>
                            </a:moveTo>
                            <a:cubicBezTo>
                              <a:pt x="60702" y="3107"/>
                              <a:pt x="68583" y="6148"/>
                              <a:pt x="74407" y="7110"/>
                            </a:cubicBezTo>
                            <a:cubicBezTo>
                              <a:pt x="104952" y="13628"/>
                              <a:pt x="130634" y="28487"/>
                              <a:pt x="146909" y="43447"/>
                            </a:cubicBezTo>
                            <a:cubicBezTo>
                              <a:pt x="149341" y="44035"/>
                              <a:pt x="151656" y="48301"/>
                              <a:pt x="155873" y="50276"/>
                            </a:cubicBezTo>
                            <a:cubicBezTo>
                              <a:pt x="155809" y="50849"/>
                              <a:pt x="155591" y="51286"/>
                              <a:pt x="155379" y="52119"/>
                            </a:cubicBezTo>
                            <a:cubicBezTo>
                              <a:pt x="132590" y="181733"/>
                              <a:pt x="105056" y="310008"/>
                              <a:pt x="116089" y="426122"/>
                            </a:cubicBezTo>
                            <a:cubicBezTo>
                              <a:pt x="125512" y="1664086"/>
                              <a:pt x="1162807" y="2212577"/>
                              <a:pt x="2049953" y="2281894"/>
                            </a:cubicBezTo>
                            <a:cubicBezTo>
                              <a:pt x="3071862" y="2461275"/>
                              <a:pt x="3965320" y="1563177"/>
                              <a:pt x="3983817" y="426122"/>
                            </a:cubicBezTo>
                            <a:cubicBezTo>
                              <a:pt x="3990227" y="367494"/>
                              <a:pt x="3996897" y="292419"/>
                              <a:pt x="3973833" y="236381"/>
                            </a:cubicBezTo>
                            <a:cubicBezTo>
                              <a:pt x="3954164" y="184692"/>
                              <a:pt x="3965663" y="153517"/>
                              <a:pt x="3948641" y="77982"/>
                            </a:cubicBezTo>
                            <a:cubicBezTo>
                              <a:pt x="3958422" y="70027"/>
                              <a:pt x="3982902" y="54156"/>
                              <a:pt x="3993973" y="43447"/>
                            </a:cubicBezTo>
                            <a:cubicBezTo>
                              <a:pt x="4018251" y="26063"/>
                              <a:pt x="4029422" y="32861"/>
                              <a:pt x="4053903" y="13412"/>
                            </a:cubicBezTo>
                            <a:cubicBezTo>
                              <a:pt x="4056455" y="19762"/>
                              <a:pt x="4056957" y="25754"/>
                              <a:pt x="4058258" y="29668"/>
                            </a:cubicBezTo>
                            <a:cubicBezTo>
                              <a:pt x="4103371" y="143425"/>
                              <a:pt x="4083216" y="279012"/>
                              <a:pt x="4099906" y="426122"/>
                            </a:cubicBezTo>
                            <a:cubicBezTo>
                              <a:pt x="4362793" y="1359063"/>
                              <a:pt x="3112876" y="2060915"/>
                              <a:pt x="2049953" y="2393296"/>
                            </a:cubicBezTo>
                            <a:cubicBezTo>
                              <a:pt x="779663" y="2426512"/>
                              <a:pt x="47793" y="1596337"/>
                              <a:pt x="0" y="426122"/>
                            </a:cubicBezTo>
                            <a:cubicBezTo>
                              <a:pt x="2813" y="258178"/>
                              <a:pt x="18879" y="153469"/>
                              <a:pt x="41648" y="29668"/>
                            </a:cubicBezTo>
                            <a:cubicBezTo>
                              <a:pt x="40883" y="22591"/>
                              <a:pt x="49626" y="10954"/>
                              <a:pt x="49598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389FABA3-1745-4D7E-F270-A4B0A0D42F9F}"/>
                  </a:ext>
                </a:extLst>
              </p:cNvPr>
              <p:cNvSpPr/>
              <p:nvPr/>
            </p:nvSpPr>
            <p:spPr>
              <a:xfrm>
                <a:off x="-6669086" y="4016601"/>
                <a:ext cx="4099906" cy="2933564"/>
              </a:xfrm>
              <a:custGeom>
                <a:avLst/>
                <a:gdLst>
                  <a:gd name="connsiteX0" fmla="*/ 49598 w 4099906"/>
                  <a:gd name="connsiteY0" fmla="*/ 0 h 2591990"/>
                  <a:gd name="connsiteX1" fmla="*/ 74407 w 4099906"/>
                  <a:gd name="connsiteY1" fmla="*/ 7701 h 2591990"/>
                  <a:gd name="connsiteX2" fmla="*/ 146909 w 4099906"/>
                  <a:gd name="connsiteY2" fmla="*/ 47055 h 2591990"/>
                  <a:gd name="connsiteX3" fmla="*/ 155873 w 4099906"/>
                  <a:gd name="connsiteY3" fmla="*/ 54450 h 2591990"/>
                  <a:gd name="connsiteX4" fmla="*/ 155379 w 4099906"/>
                  <a:gd name="connsiteY4" fmla="*/ 56447 h 2591990"/>
                  <a:gd name="connsiteX5" fmla="*/ 116089 w 4099906"/>
                  <a:gd name="connsiteY5" fmla="*/ 461500 h 2591990"/>
                  <a:gd name="connsiteX6" fmla="*/ 2049953 w 4099906"/>
                  <a:gd name="connsiteY6" fmla="*/ 2471340 h 2591990"/>
                  <a:gd name="connsiteX7" fmla="*/ 3983817 w 4099906"/>
                  <a:gd name="connsiteY7" fmla="*/ 461500 h 2591990"/>
                  <a:gd name="connsiteX8" fmla="*/ 3973833 w 4099906"/>
                  <a:gd name="connsiteY8" fmla="*/ 256006 h 2591990"/>
                  <a:gd name="connsiteX9" fmla="*/ 3948641 w 4099906"/>
                  <a:gd name="connsiteY9" fmla="*/ 84457 h 2591990"/>
                  <a:gd name="connsiteX10" fmla="*/ 3993973 w 4099906"/>
                  <a:gd name="connsiteY10" fmla="*/ 47055 h 2591990"/>
                  <a:gd name="connsiteX11" fmla="*/ 4053903 w 4099906"/>
                  <a:gd name="connsiteY11" fmla="*/ 14526 h 2591990"/>
                  <a:gd name="connsiteX12" fmla="*/ 4058258 w 4099906"/>
                  <a:gd name="connsiteY12" fmla="*/ 32132 h 2591990"/>
                  <a:gd name="connsiteX13" fmla="*/ 4099906 w 4099906"/>
                  <a:gd name="connsiteY13" fmla="*/ 461500 h 2591990"/>
                  <a:gd name="connsiteX14" fmla="*/ 2049953 w 4099906"/>
                  <a:gd name="connsiteY14" fmla="*/ 2591990 h 2591990"/>
                  <a:gd name="connsiteX15" fmla="*/ 0 w 4099906"/>
                  <a:gd name="connsiteY15" fmla="*/ 461500 h 2591990"/>
                  <a:gd name="connsiteX16" fmla="*/ 41648 w 4099906"/>
                  <a:gd name="connsiteY16" fmla="*/ 32132 h 2591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099906" h="2591990">
                    <a:moveTo>
                      <a:pt x="49598" y="0"/>
                    </a:moveTo>
                    <a:lnTo>
                      <a:pt x="74407" y="7701"/>
                    </a:lnTo>
                    <a:cubicBezTo>
                      <a:pt x="99939" y="18501"/>
                      <a:pt x="124202" y="31714"/>
                      <a:pt x="146909" y="47055"/>
                    </a:cubicBezTo>
                    <a:lnTo>
                      <a:pt x="155873" y="54450"/>
                    </a:lnTo>
                    <a:lnTo>
                      <a:pt x="155379" y="56447"/>
                    </a:lnTo>
                    <a:cubicBezTo>
                      <a:pt x="129618" y="187283"/>
                      <a:pt x="116089" y="322750"/>
                      <a:pt x="116089" y="461500"/>
                    </a:cubicBezTo>
                    <a:cubicBezTo>
                      <a:pt x="116089" y="1571504"/>
                      <a:pt x="981909" y="2471340"/>
                      <a:pt x="2049953" y="2471340"/>
                    </a:cubicBezTo>
                    <a:cubicBezTo>
                      <a:pt x="3117997" y="2471340"/>
                      <a:pt x="3983817" y="1571504"/>
                      <a:pt x="3983817" y="461500"/>
                    </a:cubicBezTo>
                    <a:cubicBezTo>
                      <a:pt x="3983817" y="392125"/>
                      <a:pt x="3980435" y="323571"/>
                      <a:pt x="3973833" y="256006"/>
                    </a:cubicBezTo>
                    <a:lnTo>
                      <a:pt x="3948641" y="84457"/>
                    </a:lnTo>
                    <a:lnTo>
                      <a:pt x="3993973" y="47055"/>
                    </a:lnTo>
                    <a:lnTo>
                      <a:pt x="4053903" y="14526"/>
                    </a:lnTo>
                    <a:lnTo>
                      <a:pt x="4058258" y="32132"/>
                    </a:lnTo>
                    <a:cubicBezTo>
                      <a:pt x="4085566" y="170822"/>
                      <a:pt x="4099906" y="314421"/>
                      <a:pt x="4099906" y="461500"/>
                    </a:cubicBezTo>
                    <a:cubicBezTo>
                      <a:pt x="4099906" y="1638137"/>
                      <a:pt x="3182111" y="2591990"/>
                      <a:pt x="2049953" y="2591990"/>
                    </a:cubicBezTo>
                    <a:cubicBezTo>
                      <a:pt x="917795" y="2591990"/>
                      <a:pt x="0" y="1638137"/>
                      <a:pt x="0" y="461500"/>
                    </a:cubicBezTo>
                    <a:cubicBezTo>
                      <a:pt x="0" y="314421"/>
                      <a:pt x="14341" y="170822"/>
                      <a:pt x="41648" y="3213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  <a:alpha val="2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3011396645">
                      <a:custGeom>
                        <a:avLst/>
                        <a:gdLst>
                          <a:gd name="connsiteX0" fmla="*/ 49598 w 4099906"/>
                          <a:gd name="connsiteY0" fmla="*/ 0 h 2933564"/>
                          <a:gd name="connsiteX1" fmla="*/ 74407 w 4099906"/>
                          <a:gd name="connsiteY1" fmla="*/ 8715 h 2933564"/>
                          <a:gd name="connsiteX2" fmla="*/ 146909 w 4099906"/>
                          <a:gd name="connsiteY2" fmla="*/ 53255 h 2933564"/>
                          <a:gd name="connsiteX3" fmla="*/ 155873 w 4099906"/>
                          <a:gd name="connsiteY3" fmla="*/ 61625 h 2933564"/>
                          <a:gd name="connsiteX4" fmla="*/ 155379 w 4099906"/>
                          <a:gd name="connsiteY4" fmla="*/ 63885 h 2933564"/>
                          <a:gd name="connsiteX5" fmla="*/ 116089 w 4099906"/>
                          <a:gd name="connsiteY5" fmla="*/ 522316 h 2933564"/>
                          <a:gd name="connsiteX6" fmla="*/ 2049953 w 4099906"/>
                          <a:gd name="connsiteY6" fmla="*/ 2797014 h 2933564"/>
                          <a:gd name="connsiteX7" fmla="*/ 3983817 w 4099906"/>
                          <a:gd name="connsiteY7" fmla="*/ 522316 h 2933564"/>
                          <a:gd name="connsiteX8" fmla="*/ 3973833 w 4099906"/>
                          <a:gd name="connsiteY8" fmla="*/ 289742 h 2933564"/>
                          <a:gd name="connsiteX9" fmla="*/ 3948641 w 4099906"/>
                          <a:gd name="connsiteY9" fmla="*/ 95586 h 2933564"/>
                          <a:gd name="connsiteX10" fmla="*/ 3993973 w 4099906"/>
                          <a:gd name="connsiteY10" fmla="*/ 53255 h 2933564"/>
                          <a:gd name="connsiteX11" fmla="*/ 4053903 w 4099906"/>
                          <a:gd name="connsiteY11" fmla="*/ 16440 h 2933564"/>
                          <a:gd name="connsiteX12" fmla="*/ 4058258 w 4099906"/>
                          <a:gd name="connsiteY12" fmla="*/ 36366 h 2933564"/>
                          <a:gd name="connsiteX13" fmla="*/ 4099906 w 4099906"/>
                          <a:gd name="connsiteY13" fmla="*/ 522316 h 2933564"/>
                          <a:gd name="connsiteX14" fmla="*/ 2049953 w 4099906"/>
                          <a:gd name="connsiteY14" fmla="*/ 2933563 h 2933564"/>
                          <a:gd name="connsiteX15" fmla="*/ 0 w 4099906"/>
                          <a:gd name="connsiteY15" fmla="*/ 522316 h 2933564"/>
                          <a:gd name="connsiteX16" fmla="*/ 41648 w 4099906"/>
                          <a:gd name="connsiteY16" fmla="*/ 36366 h 2933564"/>
                          <a:gd name="connsiteX17" fmla="*/ 49598 w 4099906"/>
                          <a:gd name="connsiteY17" fmla="*/ 0 h 29335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4099906" h="2933564" fill="none" extrusionOk="0">
                            <a:moveTo>
                              <a:pt x="49598" y="0"/>
                            </a:moveTo>
                            <a:cubicBezTo>
                              <a:pt x="56437" y="381"/>
                              <a:pt x="66475" y="9179"/>
                              <a:pt x="74407" y="8715"/>
                            </a:cubicBezTo>
                            <a:cubicBezTo>
                              <a:pt x="96810" y="22616"/>
                              <a:pt x="125051" y="34103"/>
                              <a:pt x="146909" y="53255"/>
                            </a:cubicBezTo>
                            <a:cubicBezTo>
                              <a:pt x="149478" y="55081"/>
                              <a:pt x="153187" y="60347"/>
                              <a:pt x="155873" y="61625"/>
                            </a:cubicBezTo>
                            <a:cubicBezTo>
                              <a:pt x="155764" y="62343"/>
                              <a:pt x="155613" y="63271"/>
                              <a:pt x="155379" y="63885"/>
                            </a:cubicBezTo>
                            <a:cubicBezTo>
                              <a:pt x="135323" y="201963"/>
                              <a:pt x="117213" y="384699"/>
                              <a:pt x="116089" y="522316"/>
                            </a:cubicBezTo>
                            <a:cubicBezTo>
                              <a:pt x="45346" y="1985362"/>
                              <a:pt x="898095" y="2712289"/>
                              <a:pt x="2049953" y="2797014"/>
                            </a:cubicBezTo>
                            <a:cubicBezTo>
                              <a:pt x="2809247" y="2883741"/>
                              <a:pt x="4079411" y="1769297"/>
                              <a:pt x="3983817" y="522316"/>
                            </a:cubicBezTo>
                            <a:cubicBezTo>
                              <a:pt x="3979593" y="444382"/>
                              <a:pt x="3973703" y="377861"/>
                              <a:pt x="3973833" y="289742"/>
                            </a:cubicBezTo>
                            <a:cubicBezTo>
                              <a:pt x="3958574" y="210556"/>
                              <a:pt x="3970195" y="139483"/>
                              <a:pt x="3948641" y="95586"/>
                            </a:cubicBezTo>
                            <a:cubicBezTo>
                              <a:pt x="3968192" y="77231"/>
                              <a:pt x="3982169" y="70953"/>
                              <a:pt x="3993973" y="53255"/>
                            </a:cubicBezTo>
                            <a:cubicBezTo>
                              <a:pt x="4010610" y="37711"/>
                              <a:pt x="4028184" y="37223"/>
                              <a:pt x="4053903" y="16440"/>
                            </a:cubicBezTo>
                            <a:cubicBezTo>
                              <a:pt x="4056080" y="20876"/>
                              <a:pt x="4054260" y="28965"/>
                              <a:pt x="4058258" y="36366"/>
                            </a:cubicBezTo>
                            <a:cubicBezTo>
                              <a:pt x="4091245" y="149336"/>
                              <a:pt x="4125901" y="329638"/>
                              <a:pt x="4099906" y="522316"/>
                            </a:cubicBezTo>
                            <a:cubicBezTo>
                              <a:pt x="4107346" y="1564757"/>
                              <a:pt x="3288829" y="2968750"/>
                              <a:pt x="2049953" y="2933563"/>
                            </a:cubicBezTo>
                            <a:cubicBezTo>
                              <a:pt x="1045324" y="3034544"/>
                              <a:pt x="-112237" y="2005947"/>
                              <a:pt x="0" y="522316"/>
                            </a:cubicBezTo>
                            <a:cubicBezTo>
                              <a:pt x="18442" y="347258"/>
                              <a:pt x="51464" y="212261"/>
                              <a:pt x="41648" y="36366"/>
                            </a:cubicBezTo>
                            <a:cubicBezTo>
                              <a:pt x="42918" y="17980"/>
                              <a:pt x="48870" y="18579"/>
                              <a:pt x="49598" y="0"/>
                            </a:cubicBezTo>
                            <a:close/>
                          </a:path>
                          <a:path w="4099906" h="2933564" stroke="0" extrusionOk="0">
                            <a:moveTo>
                              <a:pt x="49598" y="0"/>
                            </a:moveTo>
                            <a:cubicBezTo>
                              <a:pt x="56062" y="-969"/>
                              <a:pt x="68419" y="7076"/>
                              <a:pt x="74407" y="8715"/>
                            </a:cubicBezTo>
                            <a:cubicBezTo>
                              <a:pt x="95012" y="21340"/>
                              <a:pt x="127125" y="40013"/>
                              <a:pt x="146909" y="53255"/>
                            </a:cubicBezTo>
                            <a:cubicBezTo>
                              <a:pt x="151793" y="56083"/>
                              <a:pt x="153172" y="59172"/>
                              <a:pt x="155873" y="61625"/>
                            </a:cubicBezTo>
                            <a:cubicBezTo>
                              <a:pt x="155669" y="62417"/>
                              <a:pt x="155545" y="63259"/>
                              <a:pt x="155379" y="63885"/>
                            </a:cubicBezTo>
                            <a:cubicBezTo>
                              <a:pt x="131598" y="216289"/>
                              <a:pt x="90426" y="380144"/>
                              <a:pt x="116089" y="522316"/>
                            </a:cubicBezTo>
                            <a:cubicBezTo>
                              <a:pt x="5016" y="1906778"/>
                              <a:pt x="1002876" y="2766848"/>
                              <a:pt x="2049953" y="2797014"/>
                            </a:cubicBezTo>
                            <a:cubicBezTo>
                              <a:pt x="3294437" y="2985913"/>
                              <a:pt x="3732296" y="1863362"/>
                              <a:pt x="3983817" y="522316"/>
                            </a:cubicBezTo>
                            <a:cubicBezTo>
                              <a:pt x="3985476" y="443226"/>
                              <a:pt x="3967882" y="358430"/>
                              <a:pt x="3973833" y="289742"/>
                            </a:cubicBezTo>
                            <a:cubicBezTo>
                              <a:pt x="3957341" y="205757"/>
                              <a:pt x="3973488" y="181784"/>
                              <a:pt x="3948641" y="95586"/>
                            </a:cubicBezTo>
                            <a:cubicBezTo>
                              <a:pt x="3961566" y="74722"/>
                              <a:pt x="3982410" y="69264"/>
                              <a:pt x="3993973" y="53255"/>
                            </a:cubicBezTo>
                            <a:cubicBezTo>
                              <a:pt x="4018341" y="38005"/>
                              <a:pt x="4030387" y="39111"/>
                              <a:pt x="4053903" y="16440"/>
                            </a:cubicBezTo>
                            <a:cubicBezTo>
                              <a:pt x="4055699" y="24141"/>
                              <a:pt x="4056191" y="27859"/>
                              <a:pt x="4058258" y="36366"/>
                            </a:cubicBezTo>
                            <a:cubicBezTo>
                              <a:pt x="4066489" y="236983"/>
                              <a:pt x="4082694" y="384739"/>
                              <a:pt x="4099906" y="522316"/>
                            </a:cubicBezTo>
                            <a:cubicBezTo>
                              <a:pt x="3791399" y="1784112"/>
                              <a:pt x="3081693" y="2810114"/>
                              <a:pt x="2049953" y="2933563"/>
                            </a:cubicBezTo>
                            <a:cubicBezTo>
                              <a:pt x="746068" y="2984834"/>
                              <a:pt x="-251574" y="2085668"/>
                              <a:pt x="0" y="522316"/>
                            </a:cubicBezTo>
                            <a:cubicBezTo>
                              <a:pt x="-25589" y="392126"/>
                              <a:pt x="55243" y="214599"/>
                              <a:pt x="41648" y="36366"/>
                            </a:cubicBezTo>
                            <a:cubicBezTo>
                              <a:pt x="41564" y="23703"/>
                              <a:pt x="48079" y="15889"/>
                              <a:pt x="49598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F509FEFF-BE8C-2BB6-C934-F8F49163CB5D}"/>
                </a:ext>
              </a:extLst>
            </p:cNvPr>
            <p:cNvGrpSpPr/>
            <p:nvPr/>
          </p:nvGrpSpPr>
          <p:grpSpPr>
            <a:xfrm>
              <a:off x="7216176" y="2028825"/>
              <a:ext cx="335562" cy="312326"/>
              <a:chOff x="2531266" y="2090938"/>
              <a:chExt cx="116881" cy="240488"/>
            </a:xfrm>
          </p:grpSpPr>
          <p:sp>
            <p:nvSpPr>
              <p:cNvPr id="105" name="楕円 104">
                <a:extLst>
                  <a:ext uri="{FF2B5EF4-FFF2-40B4-BE49-F238E27FC236}">
                    <a16:creationId xmlns:a16="http://schemas.microsoft.com/office/drawing/2014/main" id="{0551A3B8-DD68-AC0A-A653-479ED9E7234D}"/>
                  </a:ext>
                </a:extLst>
              </p:cNvPr>
              <p:cNvSpPr/>
              <p:nvPr/>
            </p:nvSpPr>
            <p:spPr>
              <a:xfrm>
                <a:off x="2531266" y="2090938"/>
                <a:ext cx="116881" cy="230493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1710960279">
                      <a:custGeom>
                        <a:avLst/>
                        <a:gdLst>
                          <a:gd name="connsiteX0" fmla="*/ 0 w 116881"/>
                          <a:gd name="connsiteY0" fmla="*/ 115247 h 230493"/>
                          <a:gd name="connsiteX1" fmla="*/ 58441 w 116881"/>
                          <a:gd name="connsiteY1" fmla="*/ 0 h 230493"/>
                          <a:gd name="connsiteX2" fmla="*/ 116882 w 116881"/>
                          <a:gd name="connsiteY2" fmla="*/ 115247 h 230493"/>
                          <a:gd name="connsiteX3" fmla="*/ 58441 w 116881"/>
                          <a:gd name="connsiteY3" fmla="*/ 230494 h 230493"/>
                          <a:gd name="connsiteX4" fmla="*/ 0 w 116881"/>
                          <a:gd name="connsiteY4" fmla="*/ 115247 h 23049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16881" h="230493" fill="none" extrusionOk="0">
                            <a:moveTo>
                              <a:pt x="0" y="115247"/>
                            </a:moveTo>
                            <a:cubicBezTo>
                              <a:pt x="8454" y="54740"/>
                              <a:pt x="20582" y="-6538"/>
                              <a:pt x="58441" y="0"/>
                            </a:cubicBezTo>
                            <a:cubicBezTo>
                              <a:pt x="92924" y="4215"/>
                              <a:pt x="128232" y="46130"/>
                              <a:pt x="116882" y="115247"/>
                            </a:cubicBezTo>
                            <a:cubicBezTo>
                              <a:pt x="119778" y="182991"/>
                              <a:pt x="85210" y="230846"/>
                              <a:pt x="58441" y="230494"/>
                            </a:cubicBezTo>
                            <a:cubicBezTo>
                              <a:pt x="12784" y="222141"/>
                              <a:pt x="-5325" y="179194"/>
                              <a:pt x="0" y="115247"/>
                            </a:cubicBezTo>
                            <a:close/>
                          </a:path>
                          <a:path w="116881" h="230493" stroke="0" extrusionOk="0">
                            <a:moveTo>
                              <a:pt x="0" y="115247"/>
                            </a:moveTo>
                            <a:cubicBezTo>
                              <a:pt x="566" y="53150"/>
                              <a:pt x="28517" y="-6536"/>
                              <a:pt x="58441" y="0"/>
                            </a:cubicBezTo>
                            <a:cubicBezTo>
                              <a:pt x="79995" y="-9821"/>
                              <a:pt x="115879" y="50443"/>
                              <a:pt x="116882" y="115247"/>
                            </a:cubicBezTo>
                            <a:cubicBezTo>
                              <a:pt x="115228" y="174896"/>
                              <a:pt x="88267" y="223485"/>
                              <a:pt x="58441" y="230494"/>
                            </a:cubicBezTo>
                            <a:cubicBezTo>
                              <a:pt x="33291" y="224388"/>
                              <a:pt x="-1177" y="179594"/>
                              <a:pt x="0" y="115247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244677A1-BB42-A836-06A4-45398916A421}"/>
                  </a:ext>
                </a:extLst>
              </p:cNvPr>
              <p:cNvSpPr/>
              <p:nvPr/>
            </p:nvSpPr>
            <p:spPr>
              <a:xfrm>
                <a:off x="2531961" y="2207578"/>
                <a:ext cx="115491" cy="123848"/>
              </a:xfrm>
              <a:custGeom>
                <a:avLst/>
                <a:gdLst>
                  <a:gd name="connsiteX0" fmla="*/ 148413 w 296826"/>
                  <a:gd name="connsiteY0" fmla="*/ 0 h 318304"/>
                  <a:gd name="connsiteX1" fmla="*/ 266198 w 296826"/>
                  <a:gd name="connsiteY1" fmla="*/ 23277 h 318304"/>
                  <a:gd name="connsiteX2" fmla="*/ 296826 w 296826"/>
                  <a:gd name="connsiteY2" fmla="*/ 39550 h 318304"/>
                  <a:gd name="connsiteX3" fmla="*/ 286809 w 296826"/>
                  <a:gd name="connsiteY3" fmla="*/ 137400 h 318304"/>
                  <a:gd name="connsiteX4" fmla="*/ 148413 w 296826"/>
                  <a:gd name="connsiteY4" fmla="*/ 318304 h 318304"/>
                  <a:gd name="connsiteX5" fmla="*/ 10017 w 296826"/>
                  <a:gd name="connsiteY5" fmla="*/ 137400 h 318304"/>
                  <a:gd name="connsiteX6" fmla="*/ 0 w 296826"/>
                  <a:gd name="connsiteY6" fmla="*/ 39550 h 318304"/>
                  <a:gd name="connsiteX7" fmla="*/ 30628 w 296826"/>
                  <a:gd name="connsiteY7" fmla="*/ 23277 h 318304"/>
                  <a:gd name="connsiteX8" fmla="*/ 148413 w 296826"/>
                  <a:gd name="connsiteY8" fmla="*/ 0 h 318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6826" h="318304">
                    <a:moveTo>
                      <a:pt x="148413" y="0"/>
                    </a:moveTo>
                    <a:cubicBezTo>
                      <a:pt x="190193" y="0"/>
                      <a:pt x="229995" y="8289"/>
                      <a:pt x="266198" y="23277"/>
                    </a:cubicBezTo>
                    <a:lnTo>
                      <a:pt x="296826" y="39550"/>
                    </a:lnTo>
                    <a:lnTo>
                      <a:pt x="286809" y="137400"/>
                    </a:lnTo>
                    <a:cubicBezTo>
                      <a:pt x="264007" y="243710"/>
                      <a:pt x="210628" y="318304"/>
                      <a:pt x="148413" y="318304"/>
                    </a:cubicBezTo>
                    <a:cubicBezTo>
                      <a:pt x="86198" y="318304"/>
                      <a:pt x="32819" y="243710"/>
                      <a:pt x="10017" y="137400"/>
                    </a:cubicBezTo>
                    <a:lnTo>
                      <a:pt x="0" y="39550"/>
                    </a:lnTo>
                    <a:lnTo>
                      <a:pt x="30628" y="23277"/>
                    </a:lnTo>
                    <a:cubicBezTo>
                      <a:pt x="66831" y="8289"/>
                      <a:pt x="106633" y="0"/>
                      <a:pt x="148413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364794385">
                      <a:custGeom>
                        <a:avLst/>
                        <a:gdLst>
                          <a:gd name="connsiteX0" fmla="*/ 57745 w 115491"/>
                          <a:gd name="connsiteY0" fmla="*/ 0 h 123848"/>
                          <a:gd name="connsiteX1" fmla="*/ 103574 w 115491"/>
                          <a:gd name="connsiteY1" fmla="*/ 9056 h 123848"/>
                          <a:gd name="connsiteX2" fmla="*/ 115491 w 115491"/>
                          <a:gd name="connsiteY2" fmla="*/ 15388 h 123848"/>
                          <a:gd name="connsiteX3" fmla="*/ 111593 w 115491"/>
                          <a:gd name="connsiteY3" fmla="*/ 53460 h 123848"/>
                          <a:gd name="connsiteX4" fmla="*/ 57745 w 115491"/>
                          <a:gd name="connsiteY4" fmla="*/ 123848 h 123848"/>
                          <a:gd name="connsiteX5" fmla="*/ 3897 w 115491"/>
                          <a:gd name="connsiteY5" fmla="*/ 53460 h 123848"/>
                          <a:gd name="connsiteX6" fmla="*/ 0 w 115491"/>
                          <a:gd name="connsiteY6" fmla="*/ 15388 h 123848"/>
                          <a:gd name="connsiteX7" fmla="*/ 11916 w 115491"/>
                          <a:gd name="connsiteY7" fmla="*/ 9056 h 123848"/>
                          <a:gd name="connsiteX8" fmla="*/ 57745 w 115491"/>
                          <a:gd name="connsiteY8" fmla="*/ 0 h 1238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115491" h="123848" fill="none" extrusionOk="0">
                            <a:moveTo>
                              <a:pt x="57745" y="0"/>
                            </a:moveTo>
                            <a:cubicBezTo>
                              <a:pt x="76403" y="833"/>
                              <a:pt x="93063" y="784"/>
                              <a:pt x="103574" y="9056"/>
                            </a:cubicBezTo>
                            <a:cubicBezTo>
                              <a:pt x="107394" y="10650"/>
                              <a:pt x="109568" y="12640"/>
                              <a:pt x="115491" y="15388"/>
                            </a:cubicBezTo>
                            <a:cubicBezTo>
                              <a:pt x="117378" y="30151"/>
                              <a:pt x="110659" y="41387"/>
                              <a:pt x="111593" y="53460"/>
                            </a:cubicBezTo>
                            <a:cubicBezTo>
                              <a:pt x="105071" y="93975"/>
                              <a:pt x="79412" y="123570"/>
                              <a:pt x="57745" y="123848"/>
                            </a:cubicBezTo>
                            <a:cubicBezTo>
                              <a:pt x="27920" y="129747"/>
                              <a:pt x="13701" y="94024"/>
                              <a:pt x="3897" y="53460"/>
                            </a:cubicBezTo>
                            <a:cubicBezTo>
                              <a:pt x="2461" y="43407"/>
                              <a:pt x="4102" y="31390"/>
                              <a:pt x="0" y="15388"/>
                            </a:cubicBezTo>
                            <a:cubicBezTo>
                              <a:pt x="4540" y="12153"/>
                              <a:pt x="8156" y="11878"/>
                              <a:pt x="11916" y="9056"/>
                            </a:cubicBezTo>
                            <a:cubicBezTo>
                              <a:pt x="25923" y="2063"/>
                              <a:pt x="41859" y="424"/>
                              <a:pt x="57745" y="0"/>
                            </a:cubicBezTo>
                            <a:close/>
                          </a:path>
                          <a:path w="115491" h="123848" stroke="0" extrusionOk="0">
                            <a:moveTo>
                              <a:pt x="57745" y="0"/>
                            </a:moveTo>
                            <a:cubicBezTo>
                              <a:pt x="72704" y="45"/>
                              <a:pt x="87201" y="-163"/>
                              <a:pt x="103574" y="9056"/>
                            </a:cubicBezTo>
                            <a:cubicBezTo>
                              <a:pt x="107830" y="11240"/>
                              <a:pt x="111506" y="13357"/>
                              <a:pt x="115491" y="15388"/>
                            </a:cubicBezTo>
                            <a:cubicBezTo>
                              <a:pt x="116069" y="31617"/>
                              <a:pt x="111874" y="39554"/>
                              <a:pt x="111593" y="53460"/>
                            </a:cubicBezTo>
                            <a:cubicBezTo>
                              <a:pt x="102573" y="91295"/>
                              <a:pt x="87764" y="121671"/>
                              <a:pt x="57745" y="123848"/>
                            </a:cubicBezTo>
                            <a:cubicBezTo>
                              <a:pt x="37341" y="123292"/>
                              <a:pt x="13655" y="95199"/>
                              <a:pt x="3897" y="53460"/>
                            </a:cubicBezTo>
                            <a:cubicBezTo>
                              <a:pt x="328" y="45511"/>
                              <a:pt x="1747" y="31318"/>
                              <a:pt x="0" y="15388"/>
                            </a:cubicBezTo>
                            <a:cubicBezTo>
                              <a:pt x="4824" y="12716"/>
                              <a:pt x="9919" y="11592"/>
                              <a:pt x="11916" y="9056"/>
                            </a:cubicBezTo>
                            <a:cubicBezTo>
                              <a:pt x="25964" y="4682"/>
                              <a:pt x="41767" y="-1324"/>
                              <a:pt x="57745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088DAFFE-4B76-5A03-9F63-5D2122209CA9}"/>
              </a:ext>
            </a:extLst>
          </p:cNvPr>
          <p:cNvGrpSpPr/>
          <p:nvPr/>
        </p:nvGrpSpPr>
        <p:grpSpPr>
          <a:xfrm>
            <a:off x="968737" y="4051900"/>
            <a:ext cx="2197091" cy="2180757"/>
            <a:chOff x="1681115" y="1446691"/>
            <a:chExt cx="1808213" cy="1794770"/>
          </a:xfrm>
        </p:grpSpPr>
        <p:grpSp>
          <p:nvGrpSpPr>
            <p:cNvPr id="187" name="グループ化 186">
              <a:extLst>
                <a:ext uri="{FF2B5EF4-FFF2-40B4-BE49-F238E27FC236}">
                  <a16:creationId xmlns:a16="http://schemas.microsoft.com/office/drawing/2014/main" id="{DEC66A3F-5870-739F-F9A9-6A0A8E125B4F}"/>
                </a:ext>
              </a:extLst>
            </p:cNvPr>
            <p:cNvGrpSpPr/>
            <p:nvPr/>
          </p:nvGrpSpPr>
          <p:grpSpPr>
            <a:xfrm>
              <a:off x="1681115" y="1446691"/>
              <a:ext cx="1808213" cy="1794770"/>
              <a:chOff x="-6954516" y="2067560"/>
              <a:chExt cx="4647321" cy="4612770"/>
            </a:xfrm>
          </p:grpSpPr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AE728DA6-E01B-219E-A7C9-77674275D0B3}"/>
                  </a:ext>
                </a:extLst>
              </p:cNvPr>
              <p:cNvSpPr/>
              <p:nvPr/>
            </p:nvSpPr>
            <p:spPr>
              <a:xfrm rot="2700000" flipH="1">
                <a:off x="-4879540" y="4251807"/>
                <a:ext cx="1326371" cy="1355192"/>
              </a:xfrm>
              <a:custGeom>
                <a:avLst/>
                <a:gdLst>
                  <a:gd name="connsiteX0" fmla="*/ 1326371 w 1326371"/>
                  <a:gd name="connsiteY0" fmla="*/ 0 h 1355192"/>
                  <a:gd name="connsiteX1" fmla="*/ 1326371 w 1326371"/>
                  <a:gd name="connsiteY1" fmla="*/ 220273 h 1355192"/>
                  <a:gd name="connsiteX2" fmla="*/ 1189716 w 1326371"/>
                  <a:gd name="connsiteY2" fmla="*/ 232331 h 1355192"/>
                  <a:gd name="connsiteX3" fmla="*/ 510237 w 1326371"/>
                  <a:gd name="connsiteY3" fmla="*/ 895032 h 1355192"/>
                  <a:gd name="connsiteX4" fmla="*/ 502728 w 1326371"/>
                  <a:gd name="connsiteY4" fmla="*/ 969514 h 1355192"/>
                  <a:gd name="connsiteX5" fmla="*/ 507070 w 1326371"/>
                  <a:gd name="connsiteY5" fmla="*/ 970294 h 1355192"/>
                  <a:gd name="connsiteX6" fmla="*/ 633274 w 1326371"/>
                  <a:gd name="connsiteY6" fmla="*/ 1072495 h 1355192"/>
                  <a:gd name="connsiteX7" fmla="*/ 366574 w 1326371"/>
                  <a:gd name="connsiteY7" fmla="*/ 1336313 h 1355192"/>
                  <a:gd name="connsiteX8" fmla="*/ 3696 w 1326371"/>
                  <a:gd name="connsiteY8" fmla="*/ 1241190 h 1355192"/>
                  <a:gd name="connsiteX9" fmla="*/ 270396 w 1326371"/>
                  <a:gd name="connsiteY9" fmla="*/ 977371 h 1355192"/>
                  <a:gd name="connsiteX10" fmla="*/ 281903 w 1326371"/>
                  <a:gd name="connsiteY10" fmla="*/ 974986 h 1355192"/>
                  <a:gd name="connsiteX11" fmla="*/ 294439 w 1326371"/>
                  <a:gd name="connsiteY11" fmla="*/ 850639 h 1355192"/>
                  <a:gd name="connsiteX12" fmla="*/ 1150724 w 1326371"/>
                  <a:gd name="connsiteY12" fmla="*/ 15498 h 135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26371" h="1355192">
                    <a:moveTo>
                      <a:pt x="1326371" y="0"/>
                    </a:moveTo>
                    <a:lnTo>
                      <a:pt x="1326371" y="220273"/>
                    </a:lnTo>
                    <a:lnTo>
                      <a:pt x="1189716" y="232331"/>
                    </a:lnTo>
                    <a:cubicBezTo>
                      <a:pt x="849254" y="293146"/>
                      <a:pt x="579305" y="557502"/>
                      <a:pt x="510237" y="895032"/>
                    </a:cubicBezTo>
                    <a:lnTo>
                      <a:pt x="502728" y="969514"/>
                    </a:lnTo>
                    <a:lnTo>
                      <a:pt x="507070" y="970294"/>
                    </a:lnTo>
                    <a:cubicBezTo>
                      <a:pt x="572738" y="987508"/>
                      <a:pt x="619994" y="1022935"/>
                      <a:pt x="633274" y="1072495"/>
                    </a:cubicBezTo>
                    <a:cubicBezTo>
                      <a:pt x="659833" y="1171614"/>
                      <a:pt x="540427" y="1289729"/>
                      <a:pt x="366574" y="1336313"/>
                    </a:cubicBezTo>
                    <a:cubicBezTo>
                      <a:pt x="192721" y="1382897"/>
                      <a:pt x="30255" y="1340309"/>
                      <a:pt x="3696" y="1241190"/>
                    </a:cubicBezTo>
                    <a:cubicBezTo>
                      <a:pt x="-22863" y="1142070"/>
                      <a:pt x="96543" y="1023955"/>
                      <a:pt x="270396" y="977371"/>
                    </a:cubicBezTo>
                    <a:lnTo>
                      <a:pt x="281903" y="974986"/>
                    </a:lnTo>
                    <a:lnTo>
                      <a:pt x="294439" y="850639"/>
                    </a:lnTo>
                    <a:cubicBezTo>
                      <a:pt x="381480" y="425282"/>
                      <a:pt x="721671" y="92138"/>
                      <a:pt x="1150724" y="15498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3119558620">
                      <a:custGeom>
                        <a:avLst/>
                        <a:gdLst>
                          <a:gd name="connsiteX0" fmla="*/ 1326371 w 1326371"/>
                          <a:gd name="connsiteY0" fmla="*/ 0 h 1355192"/>
                          <a:gd name="connsiteX1" fmla="*/ 1326371 w 1326371"/>
                          <a:gd name="connsiteY1" fmla="*/ 220273 h 1355192"/>
                          <a:gd name="connsiteX2" fmla="*/ 1189716 w 1326371"/>
                          <a:gd name="connsiteY2" fmla="*/ 232331 h 1355192"/>
                          <a:gd name="connsiteX3" fmla="*/ 510237 w 1326371"/>
                          <a:gd name="connsiteY3" fmla="*/ 895032 h 1355192"/>
                          <a:gd name="connsiteX4" fmla="*/ 502728 w 1326371"/>
                          <a:gd name="connsiteY4" fmla="*/ 969514 h 1355192"/>
                          <a:gd name="connsiteX5" fmla="*/ 507070 w 1326371"/>
                          <a:gd name="connsiteY5" fmla="*/ 970294 h 1355192"/>
                          <a:gd name="connsiteX6" fmla="*/ 633274 w 1326371"/>
                          <a:gd name="connsiteY6" fmla="*/ 1072495 h 1355192"/>
                          <a:gd name="connsiteX7" fmla="*/ 366574 w 1326371"/>
                          <a:gd name="connsiteY7" fmla="*/ 1336313 h 1355192"/>
                          <a:gd name="connsiteX8" fmla="*/ 3696 w 1326371"/>
                          <a:gd name="connsiteY8" fmla="*/ 1241190 h 1355192"/>
                          <a:gd name="connsiteX9" fmla="*/ 270396 w 1326371"/>
                          <a:gd name="connsiteY9" fmla="*/ 977371 h 1355192"/>
                          <a:gd name="connsiteX10" fmla="*/ 281903 w 1326371"/>
                          <a:gd name="connsiteY10" fmla="*/ 974986 h 1355192"/>
                          <a:gd name="connsiteX11" fmla="*/ 294439 w 1326371"/>
                          <a:gd name="connsiteY11" fmla="*/ 850639 h 1355192"/>
                          <a:gd name="connsiteX12" fmla="*/ 1150724 w 1326371"/>
                          <a:gd name="connsiteY12" fmla="*/ 15498 h 1355192"/>
                          <a:gd name="connsiteX13" fmla="*/ 1326371 w 1326371"/>
                          <a:gd name="connsiteY13" fmla="*/ 0 h 1355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1326371" h="1355192" fill="none" extrusionOk="0">
                            <a:moveTo>
                              <a:pt x="1326371" y="0"/>
                            </a:moveTo>
                            <a:cubicBezTo>
                              <a:pt x="1351973" y="96858"/>
                              <a:pt x="1300323" y="128108"/>
                              <a:pt x="1326371" y="220273"/>
                            </a:cubicBezTo>
                            <a:cubicBezTo>
                              <a:pt x="1263364" y="233358"/>
                              <a:pt x="1238332" y="212791"/>
                              <a:pt x="1189716" y="232331"/>
                            </a:cubicBezTo>
                            <a:cubicBezTo>
                              <a:pt x="878110" y="228458"/>
                              <a:pt x="529935" y="552567"/>
                              <a:pt x="510237" y="895032"/>
                            </a:cubicBezTo>
                            <a:cubicBezTo>
                              <a:pt x="516341" y="917034"/>
                              <a:pt x="501342" y="936596"/>
                              <a:pt x="502728" y="969514"/>
                            </a:cubicBezTo>
                            <a:cubicBezTo>
                              <a:pt x="504294" y="969645"/>
                              <a:pt x="504914" y="970080"/>
                              <a:pt x="507070" y="970294"/>
                            </a:cubicBezTo>
                            <a:cubicBezTo>
                              <a:pt x="585877" y="994743"/>
                              <a:pt x="620318" y="1017128"/>
                              <a:pt x="633274" y="1072495"/>
                            </a:cubicBezTo>
                            <a:cubicBezTo>
                              <a:pt x="650231" y="1180676"/>
                              <a:pt x="516774" y="1275208"/>
                              <a:pt x="366574" y="1336313"/>
                            </a:cubicBezTo>
                            <a:cubicBezTo>
                              <a:pt x="168315" y="1372243"/>
                              <a:pt x="46188" y="1354228"/>
                              <a:pt x="3696" y="1241190"/>
                            </a:cubicBezTo>
                            <a:cubicBezTo>
                              <a:pt x="-10537" y="1134828"/>
                              <a:pt x="93438" y="1051868"/>
                              <a:pt x="270396" y="977371"/>
                            </a:cubicBezTo>
                            <a:cubicBezTo>
                              <a:pt x="274321" y="975602"/>
                              <a:pt x="279053" y="976745"/>
                              <a:pt x="281903" y="974986"/>
                            </a:cubicBezTo>
                            <a:cubicBezTo>
                              <a:pt x="283455" y="931232"/>
                              <a:pt x="302446" y="898865"/>
                              <a:pt x="294439" y="850639"/>
                            </a:cubicBezTo>
                            <a:cubicBezTo>
                              <a:pt x="498597" y="397514"/>
                              <a:pt x="684861" y="74974"/>
                              <a:pt x="1150724" y="15498"/>
                            </a:cubicBezTo>
                            <a:cubicBezTo>
                              <a:pt x="1195525" y="8193"/>
                              <a:pt x="1270182" y="11611"/>
                              <a:pt x="1326371" y="0"/>
                            </a:cubicBezTo>
                            <a:close/>
                          </a:path>
                          <a:path w="1326371" h="1355192" stroke="0" extrusionOk="0">
                            <a:moveTo>
                              <a:pt x="1326371" y="0"/>
                            </a:moveTo>
                            <a:cubicBezTo>
                              <a:pt x="1333654" y="44083"/>
                              <a:pt x="1311717" y="111732"/>
                              <a:pt x="1326371" y="220273"/>
                            </a:cubicBezTo>
                            <a:cubicBezTo>
                              <a:pt x="1279487" y="238990"/>
                              <a:pt x="1255912" y="210717"/>
                              <a:pt x="1189716" y="232331"/>
                            </a:cubicBezTo>
                            <a:cubicBezTo>
                              <a:pt x="885651" y="280485"/>
                              <a:pt x="598967" y="562356"/>
                              <a:pt x="510237" y="895032"/>
                            </a:cubicBezTo>
                            <a:cubicBezTo>
                              <a:pt x="508767" y="915852"/>
                              <a:pt x="500561" y="952242"/>
                              <a:pt x="502728" y="969514"/>
                            </a:cubicBezTo>
                            <a:cubicBezTo>
                              <a:pt x="504379" y="969774"/>
                              <a:pt x="504974" y="970235"/>
                              <a:pt x="507070" y="970294"/>
                            </a:cubicBezTo>
                            <a:cubicBezTo>
                              <a:pt x="576951" y="986486"/>
                              <a:pt x="618941" y="1029654"/>
                              <a:pt x="633274" y="1072495"/>
                            </a:cubicBezTo>
                            <a:cubicBezTo>
                              <a:pt x="665791" y="1194687"/>
                              <a:pt x="589365" y="1298292"/>
                              <a:pt x="366574" y="1336313"/>
                            </a:cubicBezTo>
                            <a:cubicBezTo>
                              <a:pt x="185653" y="1381346"/>
                              <a:pt x="39002" y="1353596"/>
                              <a:pt x="3696" y="1241190"/>
                            </a:cubicBezTo>
                            <a:cubicBezTo>
                              <a:pt x="16043" y="1170318"/>
                              <a:pt x="77899" y="1034745"/>
                              <a:pt x="270396" y="977371"/>
                            </a:cubicBezTo>
                            <a:cubicBezTo>
                              <a:pt x="274026" y="975590"/>
                              <a:pt x="278890" y="976389"/>
                              <a:pt x="281903" y="974986"/>
                            </a:cubicBezTo>
                            <a:cubicBezTo>
                              <a:pt x="286127" y="925257"/>
                              <a:pt x="300069" y="894789"/>
                              <a:pt x="294439" y="850639"/>
                            </a:cubicBezTo>
                            <a:cubicBezTo>
                              <a:pt x="265081" y="420153"/>
                              <a:pt x="732544" y="36070"/>
                              <a:pt x="1150724" y="15498"/>
                            </a:cubicBezTo>
                            <a:cubicBezTo>
                              <a:pt x="1229929" y="5874"/>
                              <a:pt x="1262940" y="9501"/>
                              <a:pt x="1326371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DE12BC3F-ECB2-A43D-921F-80DF8519221C}"/>
                  </a:ext>
                </a:extLst>
              </p:cNvPr>
              <p:cNvSpPr/>
              <p:nvPr/>
            </p:nvSpPr>
            <p:spPr>
              <a:xfrm rot="18900000">
                <a:off x="-5652504" y="4251808"/>
                <a:ext cx="1326371" cy="1355192"/>
              </a:xfrm>
              <a:custGeom>
                <a:avLst/>
                <a:gdLst>
                  <a:gd name="connsiteX0" fmla="*/ 1326371 w 1326371"/>
                  <a:gd name="connsiteY0" fmla="*/ 0 h 1355192"/>
                  <a:gd name="connsiteX1" fmla="*/ 1326371 w 1326371"/>
                  <a:gd name="connsiteY1" fmla="*/ 220273 h 1355192"/>
                  <a:gd name="connsiteX2" fmla="*/ 1189716 w 1326371"/>
                  <a:gd name="connsiteY2" fmla="*/ 232331 h 1355192"/>
                  <a:gd name="connsiteX3" fmla="*/ 510237 w 1326371"/>
                  <a:gd name="connsiteY3" fmla="*/ 895032 h 1355192"/>
                  <a:gd name="connsiteX4" fmla="*/ 502728 w 1326371"/>
                  <a:gd name="connsiteY4" fmla="*/ 969514 h 1355192"/>
                  <a:gd name="connsiteX5" fmla="*/ 507070 w 1326371"/>
                  <a:gd name="connsiteY5" fmla="*/ 970294 h 1355192"/>
                  <a:gd name="connsiteX6" fmla="*/ 633274 w 1326371"/>
                  <a:gd name="connsiteY6" fmla="*/ 1072495 h 1355192"/>
                  <a:gd name="connsiteX7" fmla="*/ 366574 w 1326371"/>
                  <a:gd name="connsiteY7" fmla="*/ 1336313 h 1355192"/>
                  <a:gd name="connsiteX8" fmla="*/ 3696 w 1326371"/>
                  <a:gd name="connsiteY8" fmla="*/ 1241190 h 1355192"/>
                  <a:gd name="connsiteX9" fmla="*/ 270396 w 1326371"/>
                  <a:gd name="connsiteY9" fmla="*/ 977371 h 1355192"/>
                  <a:gd name="connsiteX10" fmla="*/ 281903 w 1326371"/>
                  <a:gd name="connsiteY10" fmla="*/ 974986 h 1355192"/>
                  <a:gd name="connsiteX11" fmla="*/ 294439 w 1326371"/>
                  <a:gd name="connsiteY11" fmla="*/ 850639 h 1355192"/>
                  <a:gd name="connsiteX12" fmla="*/ 1150724 w 1326371"/>
                  <a:gd name="connsiteY12" fmla="*/ 15498 h 135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26371" h="1355192">
                    <a:moveTo>
                      <a:pt x="1326371" y="0"/>
                    </a:moveTo>
                    <a:lnTo>
                      <a:pt x="1326371" y="220273"/>
                    </a:lnTo>
                    <a:lnTo>
                      <a:pt x="1189716" y="232331"/>
                    </a:lnTo>
                    <a:cubicBezTo>
                      <a:pt x="849254" y="293146"/>
                      <a:pt x="579305" y="557502"/>
                      <a:pt x="510237" y="895032"/>
                    </a:cubicBezTo>
                    <a:lnTo>
                      <a:pt x="502728" y="969514"/>
                    </a:lnTo>
                    <a:lnTo>
                      <a:pt x="507070" y="970294"/>
                    </a:lnTo>
                    <a:cubicBezTo>
                      <a:pt x="572738" y="987508"/>
                      <a:pt x="619994" y="1022935"/>
                      <a:pt x="633274" y="1072495"/>
                    </a:cubicBezTo>
                    <a:cubicBezTo>
                      <a:pt x="659833" y="1171614"/>
                      <a:pt x="540427" y="1289729"/>
                      <a:pt x="366574" y="1336313"/>
                    </a:cubicBezTo>
                    <a:cubicBezTo>
                      <a:pt x="192721" y="1382897"/>
                      <a:pt x="30255" y="1340309"/>
                      <a:pt x="3696" y="1241190"/>
                    </a:cubicBezTo>
                    <a:cubicBezTo>
                      <a:pt x="-22863" y="1142070"/>
                      <a:pt x="96543" y="1023955"/>
                      <a:pt x="270396" y="977371"/>
                    </a:cubicBezTo>
                    <a:lnTo>
                      <a:pt x="281903" y="974986"/>
                    </a:lnTo>
                    <a:lnTo>
                      <a:pt x="294439" y="850639"/>
                    </a:lnTo>
                    <a:cubicBezTo>
                      <a:pt x="381480" y="425282"/>
                      <a:pt x="721671" y="92138"/>
                      <a:pt x="1150724" y="15498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3141459283">
                      <a:custGeom>
                        <a:avLst/>
                        <a:gdLst>
                          <a:gd name="connsiteX0" fmla="*/ 1326371 w 1326371"/>
                          <a:gd name="connsiteY0" fmla="*/ 0 h 1355192"/>
                          <a:gd name="connsiteX1" fmla="*/ 1326371 w 1326371"/>
                          <a:gd name="connsiteY1" fmla="*/ 220273 h 1355192"/>
                          <a:gd name="connsiteX2" fmla="*/ 1189716 w 1326371"/>
                          <a:gd name="connsiteY2" fmla="*/ 232331 h 1355192"/>
                          <a:gd name="connsiteX3" fmla="*/ 510237 w 1326371"/>
                          <a:gd name="connsiteY3" fmla="*/ 895032 h 1355192"/>
                          <a:gd name="connsiteX4" fmla="*/ 502728 w 1326371"/>
                          <a:gd name="connsiteY4" fmla="*/ 969514 h 1355192"/>
                          <a:gd name="connsiteX5" fmla="*/ 507070 w 1326371"/>
                          <a:gd name="connsiteY5" fmla="*/ 970294 h 1355192"/>
                          <a:gd name="connsiteX6" fmla="*/ 633274 w 1326371"/>
                          <a:gd name="connsiteY6" fmla="*/ 1072495 h 1355192"/>
                          <a:gd name="connsiteX7" fmla="*/ 366574 w 1326371"/>
                          <a:gd name="connsiteY7" fmla="*/ 1336313 h 1355192"/>
                          <a:gd name="connsiteX8" fmla="*/ 3696 w 1326371"/>
                          <a:gd name="connsiteY8" fmla="*/ 1241190 h 1355192"/>
                          <a:gd name="connsiteX9" fmla="*/ 270396 w 1326371"/>
                          <a:gd name="connsiteY9" fmla="*/ 977371 h 1355192"/>
                          <a:gd name="connsiteX10" fmla="*/ 281903 w 1326371"/>
                          <a:gd name="connsiteY10" fmla="*/ 974986 h 1355192"/>
                          <a:gd name="connsiteX11" fmla="*/ 294439 w 1326371"/>
                          <a:gd name="connsiteY11" fmla="*/ 850639 h 1355192"/>
                          <a:gd name="connsiteX12" fmla="*/ 1150724 w 1326371"/>
                          <a:gd name="connsiteY12" fmla="*/ 15498 h 1355192"/>
                          <a:gd name="connsiteX13" fmla="*/ 1326371 w 1326371"/>
                          <a:gd name="connsiteY13" fmla="*/ 0 h 1355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1326371" h="1355192" fill="none" extrusionOk="0">
                            <a:moveTo>
                              <a:pt x="1326371" y="0"/>
                            </a:moveTo>
                            <a:cubicBezTo>
                              <a:pt x="1337499" y="83180"/>
                              <a:pt x="1326029" y="151621"/>
                              <a:pt x="1326371" y="220273"/>
                            </a:cubicBezTo>
                            <a:cubicBezTo>
                              <a:pt x="1261979" y="242135"/>
                              <a:pt x="1247177" y="223146"/>
                              <a:pt x="1189716" y="232331"/>
                            </a:cubicBezTo>
                            <a:cubicBezTo>
                              <a:pt x="887010" y="359504"/>
                              <a:pt x="570115" y="486402"/>
                              <a:pt x="510237" y="895032"/>
                            </a:cubicBezTo>
                            <a:cubicBezTo>
                              <a:pt x="514409" y="931277"/>
                              <a:pt x="501385" y="940061"/>
                              <a:pt x="502728" y="969514"/>
                            </a:cubicBezTo>
                            <a:cubicBezTo>
                              <a:pt x="503780" y="969168"/>
                              <a:pt x="505345" y="970473"/>
                              <a:pt x="507070" y="970294"/>
                            </a:cubicBezTo>
                            <a:cubicBezTo>
                              <a:pt x="583723" y="980622"/>
                              <a:pt x="630499" y="1020016"/>
                              <a:pt x="633274" y="1072495"/>
                            </a:cubicBezTo>
                            <a:cubicBezTo>
                              <a:pt x="664738" y="1170882"/>
                              <a:pt x="565568" y="1328766"/>
                              <a:pt x="366574" y="1336313"/>
                            </a:cubicBezTo>
                            <a:cubicBezTo>
                              <a:pt x="200453" y="1358567"/>
                              <a:pt x="25671" y="1338702"/>
                              <a:pt x="3696" y="1241190"/>
                            </a:cubicBezTo>
                            <a:cubicBezTo>
                              <a:pt x="-9822" y="1105192"/>
                              <a:pt x="84929" y="980041"/>
                              <a:pt x="270396" y="977371"/>
                            </a:cubicBezTo>
                            <a:cubicBezTo>
                              <a:pt x="273781" y="976255"/>
                              <a:pt x="278961" y="975720"/>
                              <a:pt x="281903" y="974986"/>
                            </a:cubicBezTo>
                            <a:cubicBezTo>
                              <a:pt x="274508" y="939791"/>
                              <a:pt x="294963" y="900974"/>
                              <a:pt x="294439" y="850639"/>
                            </a:cubicBezTo>
                            <a:cubicBezTo>
                              <a:pt x="370780" y="307657"/>
                              <a:pt x="746424" y="95265"/>
                              <a:pt x="1150724" y="15498"/>
                            </a:cubicBezTo>
                            <a:cubicBezTo>
                              <a:pt x="1226886" y="5805"/>
                              <a:pt x="1285150" y="15031"/>
                              <a:pt x="1326371" y="0"/>
                            </a:cubicBezTo>
                            <a:close/>
                          </a:path>
                          <a:path w="1326371" h="1355192" stroke="0" extrusionOk="0">
                            <a:moveTo>
                              <a:pt x="1326371" y="0"/>
                            </a:moveTo>
                            <a:cubicBezTo>
                              <a:pt x="1338652" y="108722"/>
                              <a:pt x="1302201" y="149511"/>
                              <a:pt x="1326371" y="220273"/>
                            </a:cubicBezTo>
                            <a:cubicBezTo>
                              <a:pt x="1261373" y="232737"/>
                              <a:pt x="1252153" y="217445"/>
                              <a:pt x="1189716" y="232331"/>
                            </a:cubicBezTo>
                            <a:cubicBezTo>
                              <a:pt x="858829" y="334831"/>
                              <a:pt x="600468" y="575426"/>
                              <a:pt x="510237" y="895032"/>
                            </a:cubicBezTo>
                            <a:cubicBezTo>
                              <a:pt x="513969" y="913127"/>
                              <a:pt x="496855" y="950593"/>
                              <a:pt x="502728" y="969514"/>
                            </a:cubicBezTo>
                            <a:cubicBezTo>
                              <a:pt x="504104" y="969466"/>
                              <a:pt x="505877" y="970515"/>
                              <a:pt x="507070" y="970294"/>
                            </a:cubicBezTo>
                            <a:cubicBezTo>
                              <a:pt x="584355" y="991226"/>
                              <a:pt x="616587" y="1033844"/>
                              <a:pt x="633274" y="1072495"/>
                            </a:cubicBezTo>
                            <a:cubicBezTo>
                              <a:pt x="664910" y="1171519"/>
                              <a:pt x="542967" y="1259353"/>
                              <a:pt x="366574" y="1336313"/>
                            </a:cubicBezTo>
                            <a:cubicBezTo>
                              <a:pt x="208707" y="1377245"/>
                              <a:pt x="22429" y="1331146"/>
                              <a:pt x="3696" y="1241190"/>
                            </a:cubicBezTo>
                            <a:cubicBezTo>
                              <a:pt x="-6090" y="1146478"/>
                              <a:pt x="107958" y="1042773"/>
                              <a:pt x="270396" y="977371"/>
                            </a:cubicBezTo>
                            <a:cubicBezTo>
                              <a:pt x="273715" y="975911"/>
                              <a:pt x="276632" y="976302"/>
                              <a:pt x="281903" y="974986"/>
                            </a:cubicBezTo>
                            <a:cubicBezTo>
                              <a:pt x="271888" y="934483"/>
                              <a:pt x="295797" y="907113"/>
                              <a:pt x="294439" y="850639"/>
                            </a:cubicBezTo>
                            <a:cubicBezTo>
                              <a:pt x="352458" y="466079"/>
                              <a:pt x="832027" y="95898"/>
                              <a:pt x="1150724" y="15498"/>
                            </a:cubicBezTo>
                            <a:cubicBezTo>
                              <a:pt x="1200493" y="2491"/>
                              <a:pt x="1287687" y="22177"/>
                              <a:pt x="1326371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C591721C-30C7-5EA0-A9B2-8347C9FFDACB}"/>
                  </a:ext>
                </a:extLst>
              </p:cNvPr>
              <p:cNvSpPr/>
              <p:nvPr/>
            </p:nvSpPr>
            <p:spPr>
              <a:xfrm>
                <a:off x="-6068232" y="2067560"/>
                <a:ext cx="2884636" cy="2400300"/>
              </a:xfrm>
              <a:custGeom>
                <a:avLst/>
                <a:gdLst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898934 w 2899885"/>
                  <a:gd name="connsiteY5" fmla="*/ 2004060 h 2400300"/>
                  <a:gd name="connsiteX6" fmla="*/ 2148364 w 2899885"/>
                  <a:gd name="connsiteY6" fmla="*/ 2286000 h 2400300"/>
                  <a:gd name="connsiteX7" fmla="*/ 2056339 w 2899885"/>
                  <a:gd name="connsiteY7" fmla="*/ 2282516 h 2400300"/>
                  <a:gd name="connsiteX8" fmla="*/ 1979009 w 2899885"/>
                  <a:gd name="connsiteY8" fmla="*/ 2317722 h 2400300"/>
                  <a:gd name="connsiteX9" fmla="*/ 1448276 w 2899885"/>
                  <a:gd name="connsiteY9" fmla="*/ 2400300 h 2400300"/>
                  <a:gd name="connsiteX10" fmla="*/ 917543 w 2899885"/>
                  <a:gd name="connsiteY10" fmla="*/ 2317722 h 2400300"/>
                  <a:gd name="connsiteX11" fmla="*/ 840396 w 2899885"/>
                  <a:gd name="connsiteY11" fmla="*/ 2282599 h 2400300"/>
                  <a:gd name="connsiteX12" fmla="*/ 750570 w 2899885"/>
                  <a:gd name="connsiteY12" fmla="*/ 2286000 h 2400300"/>
                  <a:gd name="connsiteX13" fmla="*/ 0 w 2899885"/>
                  <a:gd name="connsiteY13" fmla="*/ 2004060 h 2400300"/>
                  <a:gd name="connsiteX14" fmla="*/ 15249 w 2899885"/>
                  <a:gd name="connsiteY14" fmla="*/ 1947239 h 2400300"/>
                  <a:gd name="connsiteX15" fmla="*/ 15671 w 2899885"/>
                  <a:gd name="connsiteY15" fmla="*/ 1946729 h 2400300"/>
                  <a:gd name="connsiteX16" fmla="*/ 431369 w 2899885"/>
                  <a:gd name="connsiteY16" fmla="*/ 283934 h 2400300"/>
                  <a:gd name="connsiteX17" fmla="*/ 431006 w 2899885"/>
                  <a:gd name="connsiteY17" fmla="*/ 281940 h 2400300"/>
                  <a:gd name="connsiteX18" fmla="*/ 1448276 w 2899885"/>
                  <a:gd name="connsiteY18" fmla="*/ 0 h 2400300"/>
                  <a:gd name="connsiteX0" fmla="*/ 1448276 w 3028474"/>
                  <a:gd name="connsiteY0" fmla="*/ 0 h 2400300"/>
                  <a:gd name="connsiteX1" fmla="*/ 2460294 w 3028474"/>
                  <a:gd name="connsiteY1" fmla="*/ 253113 h 2400300"/>
                  <a:gd name="connsiteX2" fmla="*/ 2464158 w 3028474"/>
                  <a:gd name="connsiteY2" fmla="*/ 274320 h 2400300"/>
                  <a:gd name="connsiteX3" fmla="*/ 2467450 w 3028474"/>
                  <a:gd name="connsiteY3" fmla="*/ 274320 h 2400300"/>
                  <a:gd name="connsiteX4" fmla="*/ 2899885 w 3028474"/>
                  <a:gd name="connsiteY4" fmla="*/ 2004060 h 2400300"/>
                  <a:gd name="connsiteX5" fmla="*/ 3028474 w 3028474"/>
                  <a:gd name="connsiteY5" fmla="*/ 2034540 h 2400300"/>
                  <a:gd name="connsiteX6" fmla="*/ 2148364 w 3028474"/>
                  <a:gd name="connsiteY6" fmla="*/ 2286000 h 2400300"/>
                  <a:gd name="connsiteX7" fmla="*/ 2056339 w 3028474"/>
                  <a:gd name="connsiteY7" fmla="*/ 2282516 h 2400300"/>
                  <a:gd name="connsiteX8" fmla="*/ 1979009 w 3028474"/>
                  <a:gd name="connsiteY8" fmla="*/ 2317722 h 2400300"/>
                  <a:gd name="connsiteX9" fmla="*/ 1448276 w 3028474"/>
                  <a:gd name="connsiteY9" fmla="*/ 2400300 h 2400300"/>
                  <a:gd name="connsiteX10" fmla="*/ 917543 w 3028474"/>
                  <a:gd name="connsiteY10" fmla="*/ 2317722 h 2400300"/>
                  <a:gd name="connsiteX11" fmla="*/ 840396 w 3028474"/>
                  <a:gd name="connsiteY11" fmla="*/ 2282599 h 2400300"/>
                  <a:gd name="connsiteX12" fmla="*/ 750570 w 3028474"/>
                  <a:gd name="connsiteY12" fmla="*/ 2286000 h 2400300"/>
                  <a:gd name="connsiteX13" fmla="*/ 0 w 3028474"/>
                  <a:gd name="connsiteY13" fmla="*/ 2004060 h 2400300"/>
                  <a:gd name="connsiteX14" fmla="*/ 15249 w 3028474"/>
                  <a:gd name="connsiteY14" fmla="*/ 1947239 h 2400300"/>
                  <a:gd name="connsiteX15" fmla="*/ 15671 w 3028474"/>
                  <a:gd name="connsiteY15" fmla="*/ 1946729 h 2400300"/>
                  <a:gd name="connsiteX16" fmla="*/ 431369 w 3028474"/>
                  <a:gd name="connsiteY16" fmla="*/ 283934 h 2400300"/>
                  <a:gd name="connsiteX17" fmla="*/ 431006 w 3028474"/>
                  <a:gd name="connsiteY17" fmla="*/ 281940 h 2400300"/>
                  <a:gd name="connsiteX18" fmla="*/ 1448276 w 3028474"/>
                  <a:gd name="connsiteY18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15671 w 2899885"/>
                  <a:gd name="connsiteY14" fmla="*/ 1946729 h 2400300"/>
                  <a:gd name="connsiteX15" fmla="*/ 431369 w 2899885"/>
                  <a:gd name="connsiteY15" fmla="*/ 283934 h 2400300"/>
                  <a:gd name="connsiteX16" fmla="*/ 431006 w 2899885"/>
                  <a:gd name="connsiteY16" fmla="*/ 281940 h 2400300"/>
                  <a:gd name="connsiteX17" fmla="*/ 1448276 w 2899885"/>
                  <a:gd name="connsiteY17" fmla="*/ 0 h 2400300"/>
                  <a:gd name="connsiteX0" fmla="*/ 1448276 w 2899885"/>
                  <a:gd name="connsiteY0" fmla="*/ 0 h 2400300"/>
                  <a:gd name="connsiteX1" fmla="*/ 2460294 w 2899885"/>
                  <a:gd name="connsiteY1" fmla="*/ 253113 h 2400300"/>
                  <a:gd name="connsiteX2" fmla="*/ 2464158 w 2899885"/>
                  <a:gd name="connsiteY2" fmla="*/ 274320 h 2400300"/>
                  <a:gd name="connsiteX3" fmla="*/ 2467450 w 2899885"/>
                  <a:gd name="connsiteY3" fmla="*/ 274320 h 2400300"/>
                  <a:gd name="connsiteX4" fmla="*/ 2899885 w 2899885"/>
                  <a:gd name="connsiteY4" fmla="*/ 2004060 h 2400300"/>
                  <a:gd name="connsiteX5" fmla="*/ 2148364 w 2899885"/>
                  <a:gd name="connsiteY5" fmla="*/ 2286000 h 2400300"/>
                  <a:gd name="connsiteX6" fmla="*/ 2056339 w 2899885"/>
                  <a:gd name="connsiteY6" fmla="*/ 2282516 h 2400300"/>
                  <a:gd name="connsiteX7" fmla="*/ 1979009 w 2899885"/>
                  <a:gd name="connsiteY7" fmla="*/ 2317722 h 2400300"/>
                  <a:gd name="connsiteX8" fmla="*/ 1448276 w 2899885"/>
                  <a:gd name="connsiteY8" fmla="*/ 2400300 h 2400300"/>
                  <a:gd name="connsiteX9" fmla="*/ 917543 w 2899885"/>
                  <a:gd name="connsiteY9" fmla="*/ 2317722 h 2400300"/>
                  <a:gd name="connsiteX10" fmla="*/ 840396 w 2899885"/>
                  <a:gd name="connsiteY10" fmla="*/ 2282599 h 2400300"/>
                  <a:gd name="connsiteX11" fmla="*/ 750570 w 2899885"/>
                  <a:gd name="connsiteY11" fmla="*/ 2286000 h 2400300"/>
                  <a:gd name="connsiteX12" fmla="*/ 0 w 2899885"/>
                  <a:gd name="connsiteY12" fmla="*/ 2004060 h 2400300"/>
                  <a:gd name="connsiteX13" fmla="*/ 15249 w 2899885"/>
                  <a:gd name="connsiteY13" fmla="*/ 1947239 h 2400300"/>
                  <a:gd name="connsiteX14" fmla="*/ 431369 w 2899885"/>
                  <a:gd name="connsiteY14" fmla="*/ 283934 h 2400300"/>
                  <a:gd name="connsiteX15" fmla="*/ 431006 w 2899885"/>
                  <a:gd name="connsiteY15" fmla="*/ 281940 h 2400300"/>
                  <a:gd name="connsiteX16" fmla="*/ 1448276 w 2899885"/>
                  <a:gd name="connsiteY16" fmla="*/ 0 h 2400300"/>
                  <a:gd name="connsiteX0" fmla="*/ 1433027 w 2884636"/>
                  <a:gd name="connsiteY0" fmla="*/ 0 h 2400300"/>
                  <a:gd name="connsiteX1" fmla="*/ 2445045 w 2884636"/>
                  <a:gd name="connsiteY1" fmla="*/ 253113 h 2400300"/>
                  <a:gd name="connsiteX2" fmla="*/ 2448909 w 2884636"/>
                  <a:gd name="connsiteY2" fmla="*/ 274320 h 2400300"/>
                  <a:gd name="connsiteX3" fmla="*/ 2452201 w 2884636"/>
                  <a:gd name="connsiteY3" fmla="*/ 274320 h 2400300"/>
                  <a:gd name="connsiteX4" fmla="*/ 2884636 w 2884636"/>
                  <a:gd name="connsiteY4" fmla="*/ 2004060 h 2400300"/>
                  <a:gd name="connsiteX5" fmla="*/ 2133115 w 2884636"/>
                  <a:gd name="connsiteY5" fmla="*/ 2286000 h 2400300"/>
                  <a:gd name="connsiteX6" fmla="*/ 2041090 w 2884636"/>
                  <a:gd name="connsiteY6" fmla="*/ 2282516 h 2400300"/>
                  <a:gd name="connsiteX7" fmla="*/ 1963760 w 2884636"/>
                  <a:gd name="connsiteY7" fmla="*/ 2317722 h 2400300"/>
                  <a:gd name="connsiteX8" fmla="*/ 1433027 w 2884636"/>
                  <a:gd name="connsiteY8" fmla="*/ 2400300 h 2400300"/>
                  <a:gd name="connsiteX9" fmla="*/ 902294 w 2884636"/>
                  <a:gd name="connsiteY9" fmla="*/ 2317722 h 2400300"/>
                  <a:gd name="connsiteX10" fmla="*/ 825147 w 2884636"/>
                  <a:gd name="connsiteY10" fmla="*/ 2282599 h 2400300"/>
                  <a:gd name="connsiteX11" fmla="*/ 735321 w 2884636"/>
                  <a:gd name="connsiteY11" fmla="*/ 2286000 h 2400300"/>
                  <a:gd name="connsiteX12" fmla="*/ 0 w 2884636"/>
                  <a:gd name="connsiteY12" fmla="*/ 1947239 h 2400300"/>
                  <a:gd name="connsiteX13" fmla="*/ 416120 w 2884636"/>
                  <a:gd name="connsiteY13" fmla="*/ 283934 h 2400300"/>
                  <a:gd name="connsiteX14" fmla="*/ 415757 w 2884636"/>
                  <a:gd name="connsiteY14" fmla="*/ 281940 h 2400300"/>
                  <a:gd name="connsiteX15" fmla="*/ 1433027 w 2884636"/>
                  <a:gd name="connsiteY15" fmla="*/ 0 h 240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84636" h="2400300">
                    <a:moveTo>
                      <a:pt x="1433027" y="0"/>
                    </a:moveTo>
                    <a:cubicBezTo>
                      <a:pt x="1959736" y="0"/>
                      <a:pt x="2392951" y="110943"/>
                      <a:pt x="2445045" y="253113"/>
                    </a:cubicBezTo>
                    <a:lnTo>
                      <a:pt x="2448909" y="274320"/>
                    </a:lnTo>
                    <a:lnTo>
                      <a:pt x="2452201" y="274320"/>
                    </a:lnTo>
                    <a:lnTo>
                      <a:pt x="2884636" y="2004060"/>
                    </a:lnTo>
                    <a:cubicBezTo>
                      <a:pt x="2831455" y="2339340"/>
                      <a:pt x="2273706" y="2239591"/>
                      <a:pt x="2133115" y="2286000"/>
                    </a:cubicBezTo>
                    <a:lnTo>
                      <a:pt x="2041090" y="2282516"/>
                    </a:lnTo>
                    <a:lnTo>
                      <a:pt x="1963760" y="2317722"/>
                    </a:lnTo>
                    <a:cubicBezTo>
                      <a:pt x="1827934" y="2368743"/>
                      <a:pt x="1640291" y="2400300"/>
                      <a:pt x="1433027" y="2400300"/>
                    </a:cubicBezTo>
                    <a:cubicBezTo>
                      <a:pt x="1225763" y="2400300"/>
                      <a:pt x="1038120" y="2368743"/>
                      <a:pt x="902294" y="2317722"/>
                    </a:cubicBezTo>
                    <a:lnTo>
                      <a:pt x="825147" y="2282599"/>
                    </a:lnTo>
                    <a:lnTo>
                      <a:pt x="735321" y="2286000"/>
                    </a:lnTo>
                    <a:cubicBezTo>
                      <a:pt x="597797" y="2230107"/>
                      <a:pt x="53200" y="2280917"/>
                      <a:pt x="0" y="1947239"/>
                    </a:cubicBezTo>
                    <a:lnTo>
                      <a:pt x="416120" y="283934"/>
                    </a:lnTo>
                    <a:lnTo>
                      <a:pt x="415757" y="281940"/>
                    </a:lnTo>
                    <a:cubicBezTo>
                      <a:pt x="415757" y="126229"/>
                      <a:pt x="871204" y="0"/>
                      <a:pt x="1433027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3016983833">
                      <a:custGeom>
                        <a:avLst/>
                        <a:gdLst>
                          <a:gd name="connsiteX0" fmla="*/ 1433027 w 2884636"/>
                          <a:gd name="connsiteY0" fmla="*/ 0 h 2400300"/>
                          <a:gd name="connsiteX1" fmla="*/ 2445045 w 2884636"/>
                          <a:gd name="connsiteY1" fmla="*/ 253113 h 2400300"/>
                          <a:gd name="connsiteX2" fmla="*/ 2448909 w 2884636"/>
                          <a:gd name="connsiteY2" fmla="*/ 274320 h 2400300"/>
                          <a:gd name="connsiteX3" fmla="*/ 2452201 w 2884636"/>
                          <a:gd name="connsiteY3" fmla="*/ 274320 h 2400300"/>
                          <a:gd name="connsiteX4" fmla="*/ 2596346 w 2884636"/>
                          <a:gd name="connsiteY4" fmla="*/ 850900 h 2400300"/>
                          <a:gd name="connsiteX5" fmla="*/ 2740491 w 2884636"/>
                          <a:gd name="connsiteY5" fmla="*/ 1427480 h 2400300"/>
                          <a:gd name="connsiteX6" fmla="*/ 2884636 w 2884636"/>
                          <a:gd name="connsiteY6" fmla="*/ 2004060 h 2400300"/>
                          <a:gd name="connsiteX7" fmla="*/ 2133115 w 2884636"/>
                          <a:gd name="connsiteY7" fmla="*/ 2286000 h 2400300"/>
                          <a:gd name="connsiteX8" fmla="*/ 2041090 w 2884636"/>
                          <a:gd name="connsiteY8" fmla="*/ 2282516 h 2400300"/>
                          <a:gd name="connsiteX9" fmla="*/ 1963760 w 2884636"/>
                          <a:gd name="connsiteY9" fmla="*/ 2317722 h 2400300"/>
                          <a:gd name="connsiteX10" fmla="*/ 1433027 w 2884636"/>
                          <a:gd name="connsiteY10" fmla="*/ 2400300 h 2400300"/>
                          <a:gd name="connsiteX11" fmla="*/ 902294 w 2884636"/>
                          <a:gd name="connsiteY11" fmla="*/ 2317722 h 2400300"/>
                          <a:gd name="connsiteX12" fmla="*/ 825147 w 2884636"/>
                          <a:gd name="connsiteY12" fmla="*/ 2282599 h 2400300"/>
                          <a:gd name="connsiteX13" fmla="*/ 735321 w 2884636"/>
                          <a:gd name="connsiteY13" fmla="*/ 2286000 h 2400300"/>
                          <a:gd name="connsiteX14" fmla="*/ 0 w 2884636"/>
                          <a:gd name="connsiteY14" fmla="*/ 1947239 h 2400300"/>
                          <a:gd name="connsiteX15" fmla="*/ 130384 w 2884636"/>
                          <a:gd name="connsiteY15" fmla="*/ 1426070 h 2400300"/>
                          <a:gd name="connsiteX16" fmla="*/ 277413 w 2884636"/>
                          <a:gd name="connsiteY16" fmla="*/ 838369 h 2400300"/>
                          <a:gd name="connsiteX17" fmla="*/ 416120 w 2884636"/>
                          <a:gd name="connsiteY17" fmla="*/ 283934 h 2400300"/>
                          <a:gd name="connsiteX18" fmla="*/ 415757 w 2884636"/>
                          <a:gd name="connsiteY18" fmla="*/ 281940 h 2400300"/>
                          <a:gd name="connsiteX19" fmla="*/ 1433027 w 2884636"/>
                          <a:gd name="connsiteY19" fmla="*/ 0 h 240030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</a:cxnLst>
                        <a:rect l="l" t="t" r="r" b="b"/>
                        <a:pathLst>
                          <a:path w="2884636" h="2400300" fill="none" extrusionOk="0">
                            <a:moveTo>
                              <a:pt x="1433027" y="0"/>
                            </a:moveTo>
                            <a:cubicBezTo>
                              <a:pt x="1968018" y="5342"/>
                              <a:pt x="2429547" y="88864"/>
                              <a:pt x="2445045" y="253113"/>
                            </a:cubicBezTo>
                            <a:cubicBezTo>
                              <a:pt x="2446948" y="259684"/>
                              <a:pt x="2447017" y="264829"/>
                              <a:pt x="2448909" y="274320"/>
                            </a:cubicBezTo>
                            <a:cubicBezTo>
                              <a:pt x="2449604" y="274090"/>
                              <a:pt x="2451461" y="274587"/>
                              <a:pt x="2452201" y="274320"/>
                            </a:cubicBezTo>
                            <a:cubicBezTo>
                              <a:pt x="2526283" y="546743"/>
                              <a:pt x="2458568" y="593598"/>
                              <a:pt x="2596346" y="850900"/>
                            </a:cubicBezTo>
                            <a:cubicBezTo>
                              <a:pt x="2734124" y="1108202"/>
                              <a:pt x="2665309" y="1285416"/>
                              <a:pt x="2740491" y="1427480"/>
                            </a:cubicBezTo>
                            <a:cubicBezTo>
                              <a:pt x="2815673" y="1569544"/>
                              <a:pt x="2802618" y="1831687"/>
                              <a:pt x="2884636" y="2004060"/>
                            </a:cubicBezTo>
                            <a:cubicBezTo>
                              <a:pt x="2828473" y="2331695"/>
                              <a:pt x="2258973" y="2224535"/>
                              <a:pt x="2133115" y="2286000"/>
                            </a:cubicBezTo>
                            <a:cubicBezTo>
                              <a:pt x="2105573" y="2293582"/>
                              <a:pt x="2080584" y="2276431"/>
                              <a:pt x="2041090" y="2282516"/>
                            </a:cubicBezTo>
                            <a:cubicBezTo>
                              <a:pt x="2015389" y="2298944"/>
                              <a:pt x="1990897" y="2299663"/>
                              <a:pt x="1963760" y="2317722"/>
                            </a:cubicBezTo>
                            <a:cubicBezTo>
                              <a:pt x="1808161" y="2373289"/>
                              <a:pt x="1658810" y="2364362"/>
                              <a:pt x="1433027" y="2400300"/>
                            </a:cubicBezTo>
                            <a:cubicBezTo>
                              <a:pt x="1246390" y="2375012"/>
                              <a:pt x="1059147" y="2371844"/>
                              <a:pt x="902294" y="2317722"/>
                            </a:cubicBezTo>
                            <a:cubicBezTo>
                              <a:pt x="883745" y="2312375"/>
                              <a:pt x="854984" y="2294267"/>
                              <a:pt x="825147" y="2282599"/>
                            </a:cubicBezTo>
                            <a:cubicBezTo>
                              <a:pt x="787244" y="2286901"/>
                              <a:pt x="766730" y="2284152"/>
                              <a:pt x="735321" y="2286000"/>
                            </a:cubicBezTo>
                            <a:cubicBezTo>
                              <a:pt x="583342" y="2285843"/>
                              <a:pt x="83701" y="2254180"/>
                              <a:pt x="0" y="1947239"/>
                            </a:cubicBezTo>
                            <a:cubicBezTo>
                              <a:pt x="7493" y="1701986"/>
                              <a:pt x="133091" y="1680838"/>
                              <a:pt x="130384" y="1426070"/>
                            </a:cubicBezTo>
                            <a:cubicBezTo>
                              <a:pt x="127677" y="1171302"/>
                              <a:pt x="252625" y="1045876"/>
                              <a:pt x="277413" y="838369"/>
                            </a:cubicBezTo>
                            <a:cubicBezTo>
                              <a:pt x="302201" y="630862"/>
                              <a:pt x="391154" y="513674"/>
                              <a:pt x="416120" y="283934"/>
                            </a:cubicBezTo>
                            <a:cubicBezTo>
                              <a:pt x="415793" y="283482"/>
                              <a:pt x="416066" y="282617"/>
                              <a:pt x="415757" y="281940"/>
                            </a:cubicBezTo>
                            <a:cubicBezTo>
                              <a:pt x="331195" y="156418"/>
                              <a:pt x="805501" y="118950"/>
                              <a:pt x="1433027" y="0"/>
                            </a:cubicBezTo>
                            <a:close/>
                          </a:path>
                          <a:path w="2884636" h="2400300" stroke="0" extrusionOk="0">
                            <a:moveTo>
                              <a:pt x="1433027" y="0"/>
                            </a:moveTo>
                            <a:cubicBezTo>
                              <a:pt x="1971266" y="24613"/>
                              <a:pt x="2370866" y="105878"/>
                              <a:pt x="2445045" y="253113"/>
                            </a:cubicBezTo>
                            <a:cubicBezTo>
                              <a:pt x="2447433" y="262230"/>
                              <a:pt x="2446450" y="269399"/>
                              <a:pt x="2448909" y="274320"/>
                            </a:cubicBezTo>
                            <a:cubicBezTo>
                              <a:pt x="2449971" y="273988"/>
                              <a:pt x="2451256" y="274499"/>
                              <a:pt x="2452201" y="274320"/>
                            </a:cubicBezTo>
                            <a:cubicBezTo>
                              <a:pt x="2517223" y="440416"/>
                              <a:pt x="2516225" y="683858"/>
                              <a:pt x="2583373" y="799008"/>
                            </a:cubicBezTo>
                            <a:cubicBezTo>
                              <a:pt x="2650521" y="914158"/>
                              <a:pt x="2643407" y="1202462"/>
                              <a:pt x="2718869" y="1340993"/>
                            </a:cubicBezTo>
                            <a:cubicBezTo>
                              <a:pt x="2794331" y="1479524"/>
                              <a:pt x="2769387" y="1876050"/>
                              <a:pt x="2884636" y="2004060"/>
                            </a:cubicBezTo>
                            <a:cubicBezTo>
                              <a:pt x="2838721" y="2356610"/>
                              <a:pt x="2271331" y="2248876"/>
                              <a:pt x="2133115" y="2286000"/>
                            </a:cubicBezTo>
                            <a:cubicBezTo>
                              <a:pt x="2095647" y="2293087"/>
                              <a:pt x="2087074" y="2275048"/>
                              <a:pt x="2041090" y="2282516"/>
                            </a:cubicBezTo>
                            <a:cubicBezTo>
                              <a:pt x="2018442" y="2303945"/>
                              <a:pt x="1984188" y="2297920"/>
                              <a:pt x="1963760" y="2317722"/>
                            </a:cubicBezTo>
                            <a:cubicBezTo>
                              <a:pt x="1835665" y="2366588"/>
                              <a:pt x="1620106" y="2361569"/>
                              <a:pt x="1433027" y="2400300"/>
                            </a:cubicBezTo>
                            <a:cubicBezTo>
                              <a:pt x="1207212" y="2389714"/>
                              <a:pt x="1031346" y="2368935"/>
                              <a:pt x="902294" y="2317722"/>
                            </a:cubicBezTo>
                            <a:cubicBezTo>
                              <a:pt x="871864" y="2311811"/>
                              <a:pt x="852878" y="2285255"/>
                              <a:pt x="825147" y="2282599"/>
                            </a:cubicBezTo>
                            <a:cubicBezTo>
                              <a:pt x="798998" y="2287710"/>
                              <a:pt x="776996" y="2279964"/>
                              <a:pt x="735321" y="2286000"/>
                            </a:cubicBezTo>
                            <a:cubicBezTo>
                              <a:pt x="664383" y="2225327"/>
                              <a:pt x="61631" y="2290934"/>
                              <a:pt x="0" y="1947239"/>
                            </a:cubicBezTo>
                            <a:cubicBezTo>
                              <a:pt x="-1626" y="1799966"/>
                              <a:pt x="87507" y="1608948"/>
                              <a:pt x="142868" y="1376171"/>
                            </a:cubicBezTo>
                            <a:cubicBezTo>
                              <a:pt x="198229" y="1143394"/>
                              <a:pt x="258433" y="988578"/>
                              <a:pt x="269091" y="871635"/>
                            </a:cubicBezTo>
                            <a:cubicBezTo>
                              <a:pt x="279749" y="754692"/>
                              <a:pt x="422334" y="425629"/>
                              <a:pt x="416120" y="283934"/>
                            </a:cubicBezTo>
                            <a:cubicBezTo>
                              <a:pt x="415863" y="283203"/>
                              <a:pt x="416069" y="282882"/>
                              <a:pt x="415757" y="281940"/>
                            </a:cubicBezTo>
                            <a:cubicBezTo>
                              <a:pt x="483777" y="171593"/>
                              <a:pt x="772517" y="50628"/>
                              <a:pt x="1433027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7526651E-6F78-4AF7-4F9B-54D3B197B93B}"/>
                  </a:ext>
                </a:extLst>
              </p:cNvPr>
              <p:cNvSpPr/>
              <p:nvPr/>
            </p:nvSpPr>
            <p:spPr>
              <a:xfrm>
                <a:off x="-5697617" y="2067560"/>
                <a:ext cx="2156578" cy="809111"/>
              </a:xfrm>
              <a:custGeom>
                <a:avLst/>
                <a:gdLst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65381 w 2156578"/>
                  <a:gd name="connsiteY7" fmla="*/ 4787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  <a:gd name="connsiteX0" fmla="*/ 1062411 w 2156578"/>
                  <a:gd name="connsiteY0" fmla="*/ 0 h 809111"/>
                  <a:gd name="connsiteX1" fmla="*/ 2074429 w 2156578"/>
                  <a:gd name="connsiteY1" fmla="*/ 253113 h 809111"/>
                  <a:gd name="connsiteX2" fmla="*/ 2078293 w 2156578"/>
                  <a:gd name="connsiteY2" fmla="*/ 274320 h 809111"/>
                  <a:gd name="connsiteX3" fmla="*/ 2081585 w 2156578"/>
                  <a:gd name="connsiteY3" fmla="*/ 274320 h 809111"/>
                  <a:gd name="connsiteX4" fmla="*/ 2156578 w 2156578"/>
                  <a:gd name="connsiteY4" fmla="*/ 574290 h 809111"/>
                  <a:gd name="connsiteX5" fmla="*/ 2133582 w 2156578"/>
                  <a:gd name="connsiteY5" fmla="*/ 594145 h 809111"/>
                  <a:gd name="connsiteX6" fmla="*/ 2098731 w 2156578"/>
                  <a:gd name="connsiteY6" fmla="*/ 624841 h 809111"/>
                  <a:gd name="connsiteX7" fmla="*/ 1997131 w 2156578"/>
                  <a:gd name="connsiteY7" fmla="*/ 529591 h 809111"/>
                  <a:gd name="connsiteX8" fmla="*/ 1876481 w 2156578"/>
                  <a:gd name="connsiteY8" fmla="*/ 624841 h 809111"/>
                  <a:gd name="connsiteX9" fmla="*/ 1685981 w 2156578"/>
                  <a:gd name="connsiteY9" fmla="*/ 605791 h 809111"/>
                  <a:gd name="connsiteX10" fmla="*/ 1451031 w 2156578"/>
                  <a:gd name="connsiteY10" fmla="*/ 777241 h 809111"/>
                  <a:gd name="connsiteX11" fmla="*/ 1076381 w 2156578"/>
                  <a:gd name="connsiteY11" fmla="*/ 637541 h 809111"/>
                  <a:gd name="connsiteX12" fmla="*/ 739831 w 2156578"/>
                  <a:gd name="connsiteY12" fmla="*/ 808991 h 809111"/>
                  <a:gd name="connsiteX13" fmla="*/ 447731 w 2156578"/>
                  <a:gd name="connsiteY13" fmla="*/ 605791 h 809111"/>
                  <a:gd name="connsiteX14" fmla="*/ 168331 w 2156578"/>
                  <a:gd name="connsiteY14" fmla="*/ 656591 h 809111"/>
                  <a:gd name="connsiteX15" fmla="*/ 19900 w 2156578"/>
                  <a:gd name="connsiteY15" fmla="*/ 495460 h 809111"/>
                  <a:gd name="connsiteX16" fmla="*/ 0 w 2156578"/>
                  <a:gd name="connsiteY16" fmla="*/ 465951 h 809111"/>
                  <a:gd name="connsiteX17" fmla="*/ 45504 w 2156578"/>
                  <a:gd name="connsiteY17" fmla="*/ 283934 h 809111"/>
                  <a:gd name="connsiteX18" fmla="*/ 45141 w 2156578"/>
                  <a:gd name="connsiteY18" fmla="*/ 281940 h 809111"/>
                  <a:gd name="connsiteX19" fmla="*/ 1062411 w 2156578"/>
                  <a:gd name="connsiteY19" fmla="*/ 0 h 809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56578" h="809111">
                    <a:moveTo>
                      <a:pt x="1062411" y="0"/>
                    </a:moveTo>
                    <a:cubicBezTo>
                      <a:pt x="1589120" y="0"/>
                      <a:pt x="2022335" y="110943"/>
                      <a:pt x="2074429" y="253113"/>
                    </a:cubicBezTo>
                    <a:lnTo>
                      <a:pt x="2078293" y="274320"/>
                    </a:lnTo>
                    <a:lnTo>
                      <a:pt x="2081585" y="274320"/>
                    </a:lnTo>
                    <a:lnTo>
                      <a:pt x="2156578" y="574290"/>
                    </a:lnTo>
                    <a:lnTo>
                      <a:pt x="2133582" y="594145"/>
                    </a:lnTo>
                    <a:cubicBezTo>
                      <a:pt x="2118658" y="606816"/>
                      <a:pt x="2121473" y="635600"/>
                      <a:pt x="2098731" y="624841"/>
                    </a:cubicBezTo>
                    <a:cubicBezTo>
                      <a:pt x="2075989" y="614082"/>
                      <a:pt x="2034173" y="529591"/>
                      <a:pt x="1997131" y="529591"/>
                    </a:cubicBezTo>
                    <a:cubicBezTo>
                      <a:pt x="1960089" y="529591"/>
                      <a:pt x="1928339" y="612141"/>
                      <a:pt x="1876481" y="624841"/>
                    </a:cubicBezTo>
                    <a:cubicBezTo>
                      <a:pt x="1824623" y="637541"/>
                      <a:pt x="1756889" y="580391"/>
                      <a:pt x="1685981" y="605791"/>
                    </a:cubicBezTo>
                    <a:cubicBezTo>
                      <a:pt x="1615073" y="631191"/>
                      <a:pt x="1552631" y="771949"/>
                      <a:pt x="1451031" y="777241"/>
                    </a:cubicBezTo>
                    <a:cubicBezTo>
                      <a:pt x="1349431" y="782533"/>
                      <a:pt x="1194914" y="632249"/>
                      <a:pt x="1076381" y="637541"/>
                    </a:cubicBezTo>
                    <a:cubicBezTo>
                      <a:pt x="957848" y="642833"/>
                      <a:pt x="844606" y="814283"/>
                      <a:pt x="739831" y="808991"/>
                    </a:cubicBezTo>
                    <a:cubicBezTo>
                      <a:pt x="635056" y="803699"/>
                      <a:pt x="542981" y="631191"/>
                      <a:pt x="447731" y="605791"/>
                    </a:cubicBezTo>
                    <a:cubicBezTo>
                      <a:pt x="352481" y="580391"/>
                      <a:pt x="264639" y="711624"/>
                      <a:pt x="168331" y="656591"/>
                    </a:cubicBezTo>
                    <a:cubicBezTo>
                      <a:pt x="120177" y="629075"/>
                      <a:pt x="70171" y="567162"/>
                      <a:pt x="19900" y="495460"/>
                    </a:cubicBezTo>
                    <a:lnTo>
                      <a:pt x="0" y="465951"/>
                    </a:lnTo>
                    <a:lnTo>
                      <a:pt x="45504" y="283934"/>
                    </a:lnTo>
                    <a:lnTo>
                      <a:pt x="45141" y="281940"/>
                    </a:lnTo>
                    <a:cubicBezTo>
                      <a:pt x="45141" y="126229"/>
                      <a:pt x="500588" y="0"/>
                      <a:pt x="1062411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4123633329">
                      <a:custGeom>
                        <a:avLst/>
                        <a:gdLst>
                          <a:gd name="connsiteX0" fmla="*/ 1062411 w 2156578"/>
                          <a:gd name="connsiteY0" fmla="*/ 0 h 809111"/>
                          <a:gd name="connsiteX1" fmla="*/ 2074429 w 2156578"/>
                          <a:gd name="connsiteY1" fmla="*/ 253113 h 809111"/>
                          <a:gd name="connsiteX2" fmla="*/ 2078293 w 2156578"/>
                          <a:gd name="connsiteY2" fmla="*/ 274320 h 809111"/>
                          <a:gd name="connsiteX3" fmla="*/ 2081585 w 2156578"/>
                          <a:gd name="connsiteY3" fmla="*/ 274320 h 809111"/>
                          <a:gd name="connsiteX4" fmla="*/ 2156578 w 2156578"/>
                          <a:gd name="connsiteY4" fmla="*/ 574290 h 809111"/>
                          <a:gd name="connsiteX5" fmla="*/ 2133582 w 2156578"/>
                          <a:gd name="connsiteY5" fmla="*/ 594145 h 809111"/>
                          <a:gd name="connsiteX6" fmla="*/ 2098731 w 2156578"/>
                          <a:gd name="connsiteY6" fmla="*/ 624841 h 809111"/>
                          <a:gd name="connsiteX7" fmla="*/ 1997131 w 2156578"/>
                          <a:gd name="connsiteY7" fmla="*/ 529591 h 809111"/>
                          <a:gd name="connsiteX8" fmla="*/ 1876481 w 2156578"/>
                          <a:gd name="connsiteY8" fmla="*/ 624841 h 809111"/>
                          <a:gd name="connsiteX9" fmla="*/ 1685981 w 2156578"/>
                          <a:gd name="connsiteY9" fmla="*/ 605791 h 809111"/>
                          <a:gd name="connsiteX10" fmla="*/ 1451031 w 2156578"/>
                          <a:gd name="connsiteY10" fmla="*/ 777241 h 809111"/>
                          <a:gd name="connsiteX11" fmla="*/ 1076381 w 2156578"/>
                          <a:gd name="connsiteY11" fmla="*/ 637541 h 809111"/>
                          <a:gd name="connsiteX12" fmla="*/ 739831 w 2156578"/>
                          <a:gd name="connsiteY12" fmla="*/ 808991 h 809111"/>
                          <a:gd name="connsiteX13" fmla="*/ 447731 w 2156578"/>
                          <a:gd name="connsiteY13" fmla="*/ 605791 h 809111"/>
                          <a:gd name="connsiteX14" fmla="*/ 168331 w 2156578"/>
                          <a:gd name="connsiteY14" fmla="*/ 656591 h 809111"/>
                          <a:gd name="connsiteX15" fmla="*/ 19900 w 2156578"/>
                          <a:gd name="connsiteY15" fmla="*/ 495460 h 809111"/>
                          <a:gd name="connsiteX16" fmla="*/ 0 w 2156578"/>
                          <a:gd name="connsiteY16" fmla="*/ 465951 h 809111"/>
                          <a:gd name="connsiteX17" fmla="*/ 45504 w 2156578"/>
                          <a:gd name="connsiteY17" fmla="*/ 283934 h 809111"/>
                          <a:gd name="connsiteX18" fmla="*/ 45141 w 2156578"/>
                          <a:gd name="connsiteY18" fmla="*/ 281940 h 809111"/>
                          <a:gd name="connsiteX19" fmla="*/ 1062411 w 2156578"/>
                          <a:gd name="connsiteY19" fmla="*/ 0 h 8091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</a:cxnLst>
                        <a:rect l="l" t="t" r="r" b="b"/>
                        <a:pathLst>
                          <a:path w="2156578" h="809111" fill="none" extrusionOk="0">
                            <a:moveTo>
                              <a:pt x="1062411" y="0"/>
                            </a:moveTo>
                            <a:cubicBezTo>
                              <a:pt x="1606067" y="-39537"/>
                              <a:pt x="2010761" y="119486"/>
                              <a:pt x="2074429" y="253113"/>
                            </a:cubicBezTo>
                            <a:cubicBezTo>
                              <a:pt x="2077448" y="260635"/>
                              <a:pt x="2074409" y="266012"/>
                              <a:pt x="2078293" y="274320"/>
                            </a:cubicBezTo>
                            <a:cubicBezTo>
                              <a:pt x="2079103" y="273959"/>
                              <a:pt x="2080058" y="274346"/>
                              <a:pt x="2081585" y="274320"/>
                            </a:cubicBezTo>
                            <a:cubicBezTo>
                              <a:pt x="2113574" y="392395"/>
                              <a:pt x="2103939" y="442483"/>
                              <a:pt x="2156578" y="574290"/>
                            </a:cubicBezTo>
                            <a:cubicBezTo>
                              <a:pt x="2147472" y="585830"/>
                              <a:pt x="2138157" y="588081"/>
                              <a:pt x="2133582" y="594145"/>
                            </a:cubicBezTo>
                            <a:cubicBezTo>
                              <a:pt x="2117496" y="605996"/>
                              <a:pt x="2122603" y="637672"/>
                              <a:pt x="2098731" y="624841"/>
                            </a:cubicBezTo>
                            <a:cubicBezTo>
                              <a:pt x="2074209" y="612728"/>
                              <a:pt x="2026899" y="534741"/>
                              <a:pt x="1997131" y="529591"/>
                            </a:cubicBezTo>
                            <a:cubicBezTo>
                              <a:pt x="1956412" y="544596"/>
                              <a:pt x="1922086" y="624943"/>
                              <a:pt x="1876481" y="624841"/>
                            </a:cubicBezTo>
                            <a:cubicBezTo>
                              <a:pt x="1828551" y="630763"/>
                              <a:pt x="1768523" y="584686"/>
                              <a:pt x="1685981" y="605791"/>
                            </a:cubicBezTo>
                            <a:cubicBezTo>
                              <a:pt x="1614687" y="621070"/>
                              <a:pt x="1560750" y="763949"/>
                              <a:pt x="1451031" y="777241"/>
                            </a:cubicBezTo>
                            <a:cubicBezTo>
                              <a:pt x="1381630" y="775230"/>
                              <a:pt x="1198178" y="613305"/>
                              <a:pt x="1076381" y="637541"/>
                            </a:cubicBezTo>
                            <a:cubicBezTo>
                              <a:pt x="959371" y="648527"/>
                              <a:pt x="832851" y="785515"/>
                              <a:pt x="739831" y="808991"/>
                            </a:cubicBezTo>
                            <a:cubicBezTo>
                              <a:pt x="622036" y="790538"/>
                              <a:pt x="544161" y="628799"/>
                              <a:pt x="447731" y="605791"/>
                            </a:cubicBezTo>
                            <a:cubicBezTo>
                              <a:pt x="341100" y="576447"/>
                              <a:pt x="232749" y="712795"/>
                              <a:pt x="168331" y="656591"/>
                            </a:cubicBezTo>
                            <a:cubicBezTo>
                              <a:pt x="121097" y="638135"/>
                              <a:pt x="69922" y="587715"/>
                              <a:pt x="19900" y="495460"/>
                            </a:cubicBezTo>
                            <a:cubicBezTo>
                              <a:pt x="11372" y="489057"/>
                              <a:pt x="11358" y="479422"/>
                              <a:pt x="0" y="465951"/>
                            </a:cubicBezTo>
                            <a:cubicBezTo>
                              <a:pt x="9198" y="384728"/>
                              <a:pt x="41534" y="325943"/>
                              <a:pt x="45504" y="283934"/>
                            </a:cubicBezTo>
                            <a:cubicBezTo>
                              <a:pt x="45209" y="283309"/>
                              <a:pt x="45334" y="282508"/>
                              <a:pt x="45141" y="281940"/>
                            </a:cubicBezTo>
                            <a:cubicBezTo>
                              <a:pt x="43785" y="99876"/>
                              <a:pt x="478361" y="89041"/>
                              <a:pt x="1062411" y="0"/>
                            </a:cubicBezTo>
                            <a:close/>
                          </a:path>
                          <a:path w="2156578" h="809111" stroke="0" extrusionOk="0">
                            <a:moveTo>
                              <a:pt x="1062411" y="0"/>
                            </a:moveTo>
                            <a:cubicBezTo>
                              <a:pt x="1599775" y="-6396"/>
                              <a:pt x="2053892" y="107388"/>
                              <a:pt x="2074429" y="253113"/>
                            </a:cubicBezTo>
                            <a:cubicBezTo>
                              <a:pt x="2076601" y="262936"/>
                              <a:pt x="2075906" y="266973"/>
                              <a:pt x="2078293" y="274320"/>
                            </a:cubicBezTo>
                            <a:cubicBezTo>
                              <a:pt x="2079645" y="273926"/>
                              <a:pt x="2080531" y="274328"/>
                              <a:pt x="2081585" y="274320"/>
                            </a:cubicBezTo>
                            <a:cubicBezTo>
                              <a:pt x="2140872" y="388989"/>
                              <a:pt x="2110830" y="516391"/>
                              <a:pt x="2156578" y="574290"/>
                            </a:cubicBezTo>
                            <a:cubicBezTo>
                              <a:pt x="2147236" y="585421"/>
                              <a:pt x="2139865" y="587855"/>
                              <a:pt x="2133582" y="594145"/>
                            </a:cubicBezTo>
                            <a:cubicBezTo>
                              <a:pt x="2117919" y="605109"/>
                              <a:pt x="2115397" y="638785"/>
                              <a:pt x="2098731" y="624841"/>
                            </a:cubicBezTo>
                            <a:cubicBezTo>
                              <a:pt x="2082818" y="615759"/>
                              <a:pt x="2041754" y="533738"/>
                              <a:pt x="1997131" y="529591"/>
                            </a:cubicBezTo>
                            <a:cubicBezTo>
                              <a:pt x="1945388" y="534000"/>
                              <a:pt x="1924569" y="610378"/>
                              <a:pt x="1876481" y="624841"/>
                            </a:cubicBezTo>
                            <a:cubicBezTo>
                              <a:pt x="1823485" y="640286"/>
                              <a:pt x="1752881" y="564488"/>
                              <a:pt x="1685981" y="605791"/>
                            </a:cubicBezTo>
                            <a:cubicBezTo>
                              <a:pt x="1601889" y="629052"/>
                              <a:pt x="1555748" y="766538"/>
                              <a:pt x="1451031" y="777241"/>
                            </a:cubicBezTo>
                            <a:cubicBezTo>
                              <a:pt x="1366790" y="797988"/>
                              <a:pt x="1220937" y="627965"/>
                              <a:pt x="1076381" y="637541"/>
                            </a:cubicBezTo>
                            <a:cubicBezTo>
                              <a:pt x="964991" y="641888"/>
                              <a:pt x="854133" y="790033"/>
                              <a:pt x="739831" y="808991"/>
                            </a:cubicBezTo>
                            <a:cubicBezTo>
                              <a:pt x="641090" y="817150"/>
                              <a:pt x="552176" y="620692"/>
                              <a:pt x="447731" y="605791"/>
                            </a:cubicBezTo>
                            <a:cubicBezTo>
                              <a:pt x="323541" y="566632"/>
                              <a:pt x="270028" y="716181"/>
                              <a:pt x="168331" y="656591"/>
                            </a:cubicBezTo>
                            <a:cubicBezTo>
                              <a:pt x="126237" y="637244"/>
                              <a:pt x="73792" y="552429"/>
                              <a:pt x="19900" y="495460"/>
                            </a:cubicBezTo>
                            <a:cubicBezTo>
                              <a:pt x="9697" y="483585"/>
                              <a:pt x="10675" y="477766"/>
                              <a:pt x="0" y="465951"/>
                            </a:cubicBezTo>
                            <a:cubicBezTo>
                              <a:pt x="9927" y="397028"/>
                              <a:pt x="53876" y="341718"/>
                              <a:pt x="45504" y="283934"/>
                            </a:cubicBezTo>
                            <a:cubicBezTo>
                              <a:pt x="45403" y="283441"/>
                              <a:pt x="45459" y="282704"/>
                              <a:pt x="45141" y="281940"/>
                            </a:cubicBezTo>
                            <a:cubicBezTo>
                              <a:pt x="80870" y="93383"/>
                              <a:pt x="515623" y="31349"/>
                              <a:pt x="1062411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楕円 196">
                <a:extLst>
                  <a:ext uri="{FF2B5EF4-FFF2-40B4-BE49-F238E27FC236}">
                    <a16:creationId xmlns:a16="http://schemas.microsoft.com/office/drawing/2014/main" id="{482EF67B-7091-C3F2-1A7B-5F273852C164}"/>
                  </a:ext>
                </a:extLst>
              </p:cNvPr>
              <p:cNvSpPr/>
              <p:nvPr/>
            </p:nvSpPr>
            <p:spPr>
              <a:xfrm>
                <a:off x="-5652476" y="2067560"/>
                <a:ext cx="2034540" cy="563880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698943817">
                      <a:custGeom>
                        <a:avLst/>
                        <a:gdLst>
                          <a:gd name="connsiteX0" fmla="*/ 0 w 2034540"/>
                          <a:gd name="connsiteY0" fmla="*/ 281940 h 563880"/>
                          <a:gd name="connsiteX1" fmla="*/ 1017270 w 2034540"/>
                          <a:gd name="connsiteY1" fmla="*/ 0 h 563880"/>
                          <a:gd name="connsiteX2" fmla="*/ 2034540 w 2034540"/>
                          <a:gd name="connsiteY2" fmla="*/ 281940 h 563880"/>
                          <a:gd name="connsiteX3" fmla="*/ 1017270 w 2034540"/>
                          <a:gd name="connsiteY3" fmla="*/ 563880 h 563880"/>
                          <a:gd name="connsiteX4" fmla="*/ 0 w 2034540"/>
                          <a:gd name="connsiteY4" fmla="*/ 281940 h 56388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034540" h="563880" fill="none" extrusionOk="0">
                            <a:moveTo>
                              <a:pt x="0" y="281940"/>
                            </a:moveTo>
                            <a:cubicBezTo>
                              <a:pt x="86896" y="109382"/>
                              <a:pt x="494148" y="-109524"/>
                              <a:pt x="1017270" y="0"/>
                            </a:cubicBezTo>
                            <a:cubicBezTo>
                              <a:pt x="1566255" y="-16153"/>
                              <a:pt x="2010539" y="123678"/>
                              <a:pt x="2034540" y="281940"/>
                            </a:cubicBezTo>
                            <a:cubicBezTo>
                              <a:pt x="1996855" y="454491"/>
                              <a:pt x="1589240" y="569520"/>
                              <a:pt x="1017270" y="563880"/>
                            </a:cubicBezTo>
                            <a:cubicBezTo>
                              <a:pt x="464472" y="585820"/>
                              <a:pt x="14314" y="471333"/>
                              <a:pt x="0" y="281940"/>
                            </a:cubicBezTo>
                            <a:close/>
                          </a:path>
                          <a:path w="2034540" h="563880" stroke="0" extrusionOk="0">
                            <a:moveTo>
                              <a:pt x="0" y="281940"/>
                            </a:moveTo>
                            <a:cubicBezTo>
                              <a:pt x="-42410" y="234896"/>
                              <a:pt x="483480" y="81977"/>
                              <a:pt x="1017270" y="0"/>
                            </a:cubicBezTo>
                            <a:cubicBezTo>
                              <a:pt x="1598148" y="17702"/>
                              <a:pt x="2035252" y="146527"/>
                              <a:pt x="2034540" y="281940"/>
                            </a:cubicBezTo>
                            <a:cubicBezTo>
                              <a:pt x="2090141" y="564819"/>
                              <a:pt x="1578358" y="574995"/>
                              <a:pt x="1017270" y="563880"/>
                            </a:cubicBezTo>
                            <a:cubicBezTo>
                              <a:pt x="442835" y="559117"/>
                              <a:pt x="-1585" y="398597"/>
                              <a:pt x="0" y="28194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8" name="グループ化 197">
                <a:extLst>
                  <a:ext uri="{FF2B5EF4-FFF2-40B4-BE49-F238E27FC236}">
                    <a16:creationId xmlns:a16="http://schemas.microsoft.com/office/drawing/2014/main" id="{3D03CF27-32D9-8753-5632-76950A836EF6}"/>
                  </a:ext>
                </a:extLst>
              </p:cNvPr>
              <p:cNvGrpSpPr/>
              <p:nvPr/>
            </p:nvGrpSpPr>
            <p:grpSpPr>
              <a:xfrm rot="20700000">
                <a:off x="-3303522" y="3191916"/>
                <a:ext cx="996327" cy="1183642"/>
                <a:chOff x="-670668" y="2939012"/>
                <a:chExt cx="996327" cy="1183642"/>
              </a:xfrm>
            </p:grpSpPr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D7125A1B-9794-B232-B1DC-81F64A7D7329}"/>
                    </a:ext>
                  </a:extLst>
                </p:cNvPr>
                <p:cNvSpPr/>
                <p:nvPr/>
              </p:nvSpPr>
              <p:spPr>
                <a:xfrm>
                  <a:off x="-670668" y="2939012"/>
                  <a:ext cx="996327" cy="1183642"/>
                </a:xfrm>
                <a:custGeom>
                  <a:avLst/>
                  <a:gdLst>
                    <a:gd name="connsiteX0" fmla="*/ 0 w 996327"/>
                    <a:gd name="connsiteY0" fmla="*/ 3193 h 1183642"/>
                    <a:gd name="connsiteX1" fmla="*/ 552795 w 996327"/>
                    <a:gd name="connsiteY1" fmla="*/ 175952 h 1183642"/>
                    <a:gd name="connsiteX2" fmla="*/ 792138 w 996327"/>
                    <a:gd name="connsiteY2" fmla="*/ 543616 h 1183642"/>
                    <a:gd name="connsiteX3" fmla="*/ 811319 w 996327"/>
                    <a:gd name="connsiteY3" fmla="*/ 647839 h 1183642"/>
                    <a:gd name="connsiteX4" fmla="*/ 827621 w 996327"/>
                    <a:gd name="connsiteY4" fmla="*/ 652899 h 1183642"/>
                    <a:gd name="connsiteX5" fmla="*/ 996327 w 996327"/>
                    <a:gd name="connsiteY5" fmla="*/ 907417 h 1183642"/>
                    <a:gd name="connsiteX6" fmla="*/ 720102 w 996327"/>
                    <a:gd name="connsiteY6" fmla="*/ 1183642 h 1183642"/>
                    <a:gd name="connsiteX7" fmla="*/ 465584 w 996327"/>
                    <a:gd name="connsiteY7" fmla="*/ 1014937 h 1183642"/>
                    <a:gd name="connsiteX8" fmla="*/ 456825 w 996327"/>
                    <a:gd name="connsiteY8" fmla="*/ 986720 h 1183642"/>
                    <a:gd name="connsiteX9" fmla="*/ 442252 w 996327"/>
                    <a:gd name="connsiteY9" fmla="*/ 989342 h 1183642"/>
                    <a:gd name="connsiteX10" fmla="*/ 396252 w 996327"/>
                    <a:gd name="connsiteY10" fmla="*/ 976325 h 1183642"/>
                    <a:gd name="connsiteX11" fmla="*/ 367754 w 996327"/>
                    <a:gd name="connsiteY11" fmla="*/ 787561 h 1183642"/>
                    <a:gd name="connsiteX12" fmla="*/ 499478 w 996327"/>
                    <a:gd name="connsiteY12" fmla="*/ 704843 h 1183642"/>
                    <a:gd name="connsiteX13" fmla="*/ 524865 w 996327"/>
                    <a:gd name="connsiteY13" fmla="*/ 712027 h 1183642"/>
                    <a:gd name="connsiteX14" fmla="*/ 545700 w 996327"/>
                    <a:gd name="connsiteY14" fmla="*/ 694837 h 1183642"/>
                    <a:gd name="connsiteX15" fmla="*/ 531716 w 996327"/>
                    <a:gd name="connsiteY15" fmla="*/ 618856 h 1183642"/>
                    <a:gd name="connsiteX16" fmla="*/ 378594 w 996327"/>
                    <a:gd name="connsiteY16" fmla="*/ 383639 h 1183642"/>
                    <a:gd name="connsiteX17" fmla="*/ 24938 w 996327"/>
                    <a:gd name="connsiteY17" fmla="*/ 273115 h 1183642"/>
                    <a:gd name="connsiteX0" fmla="*/ 42130 w 1038457"/>
                    <a:gd name="connsiteY0" fmla="*/ 3193 h 1183642"/>
                    <a:gd name="connsiteX1" fmla="*/ 594925 w 1038457"/>
                    <a:gd name="connsiteY1" fmla="*/ 175952 h 1183642"/>
                    <a:gd name="connsiteX2" fmla="*/ 834268 w 1038457"/>
                    <a:gd name="connsiteY2" fmla="*/ 543616 h 1183642"/>
                    <a:gd name="connsiteX3" fmla="*/ 853449 w 1038457"/>
                    <a:gd name="connsiteY3" fmla="*/ 647839 h 1183642"/>
                    <a:gd name="connsiteX4" fmla="*/ 869751 w 1038457"/>
                    <a:gd name="connsiteY4" fmla="*/ 652899 h 1183642"/>
                    <a:gd name="connsiteX5" fmla="*/ 1038457 w 1038457"/>
                    <a:gd name="connsiteY5" fmla="*/ 907417 h 1183642"/>
                    <a:gd name="connsiteX6" fmla="*/ 762232 w 1038457"/>
                    <a:gd name="connsiteY6" fmla="*/ 1183642 h 1183642"/>
                    <a:gd name="connsiteX7" fmla="*/ 507714 w 1038457"/>
                    <a:gd name="connsiteY7" fmla="*/ 1014937 h 1183642"/>
                    <a:gd name="connsiteX8" fmla="*/ 498955 w 1038457"/>
                    <a:gd name="connsiteY8" fmla="*/ 986720 h 1183642"/>
                    <a:gd name="connsiteX9" fmla="*/ 484382 w 1038457"/>
                    <a:gd name="connsiteY9" fmla="*/ 989342 h 1183642"/>
                    <a:gd name="connsiteX10" fmla="*/ 438382 w 1038457"/>
                    <a:gd name="connsiteY10" fmla="*/ 976325 h 1183642"/>
                    <a:gd name="connsiteX11" fmla="*/ 409884 w 1038457"/>
                    <a:gd name="connsiteY11" fmla="*/ 787561 h 1183642"/>
                    <a:gd name="connsiteX12" fmla="*/ 541608 w 1038457"/>
                    <a:gd name="connsiteY12" fmla="*/ 704843 h 1183642"/>
                    <a:gd name="connsiteX13" fmla="*/ 566995 w 1038457"/>
                    <a:gd name="connsiteY13" fmla="*/ 712027 h 1183642"/>
                    <a:gd name="connsiteX14" fmla="*/ 587830 w 1038457"/>
                    <a:gd name="connsiteY14" fmla="*/ 694837 h 1183642"/>
                    <a:gd name="connsiteX15" fmla="*/ 573846 w 1038457"/>
                    <a:gd name="connsiteY15" fmla="*/ 618856 h 1183642"/>
                    <a:gd name="connsiteX16" fmla="*/ 420724 w 1038457"/>
                    <a:gd name="connsiteY16" fmla="*/ 383639 h 1183642"/>
                    <a:gd name="connsiteX17" fmla="*/ 67068 w 1038457"/>
                    <a:gd name="connsiteY17" fmla="*/ 273115 h 1183642"/>
                    <a:gd name="connsiteX18" fmla="*/ 231 w 1038457"/>
                    <a:gd name="connsiteY18" fmla="*/ 120017 h 1183642"/>
                    <a:gd name="connsiteX19" fmla="*/ 42130 w 1038457"/>
                    <a:gd name="connsiteY19" fmla="*/ 3193 h 1183642"/>
                    <a:gd name="connsiteX0" fmla="*/ 231 w 1038457"/>
                    <a:gd name="connsiteY0" fmla="*/ 120017 h 1183642"/>
                    <a:gd name="connsiteX1" fmla="*/ 42130 w 1038457"/>
                    <a:gd name="connsiteY1" fmla="*/ 3193 h 1183642"/>
                    <a:gd name="connsiteX2" fmla="*/ 594925 w 1038457"/>
                    <a:gd name="connsiteY2" fmla="*/ 175952 h 1183642"/>
                    <a:gd name="connsiteX3" fmla="*/ 834268 w 1038457"/>
                    <a:gd name="connsiteY3" fmla="*/ 543616 h 1183642"/>
                    <a:gd name="connsiteX4" fmla="*/ 853449 w 1038457"/>
                    <a:gd name="connsiteY4" fmla="*/ 647839 h 1183642"/>
                    <a:gd name="connsiteX5" fmla="*/ 869751 w 1038457"/>
                    <a:gd name="connsiteY5" fmla="*/ 652899 h 1183642"/>
                    <a:gd name="connsiteX6" fmla="*/ 1038457 w 1038457"/>
                    <a:gd name="connsiteY6" fmla="*/ 907417 h 1183642"/>
                    <a:gd name="connsiteX7" fmla="*/ 762232 w 1038457"/>
                    <a:gd name="connsiteY7" fmla="*/ 1183642 h 1183642"/>
                    <a:gd name="connsiteX8" fmla="*/ 507714 w 1038457"/>
                    <a:gd name="connsiteY8" fmla="*/ 1014937 h 1183642"/>
                    <a:gd name="connsiteX9" fmla="*/ 498955 w 1038457"/>
                    <a:gd name="connsiteY9" fmla="*/ 986720 h 1183642"/>
                    <a:gd name="connsiteX10" fmla="*/ 484382 w 1038457"/>
                    <a:gd name="connsiteY10" fmla="*/ 989342 h 1183642"/>
                    <a:gd name="connsiteX11" fmla="*/ 438382 w 1038457"/>
                    <a:gd name="connsiteY11" fmla="*/ 976325 h 1183642"/>
                    <a:gd name="connsiteX12" fmla="*/ 409884 w 1038457"/>
                    <a:gd name="connsiteY12" fmla="*/ 787561 h 1183642"/>
                    <a:gd name="connsiteX13" fmla="*/ 541608 w 1038457"/>
                    <a:gd name="connsiteY13" fmla="*/ 704843 h 1183642"/>
                    <a:gd name="connsiteX14" fmla="*/ 566995 w 1038457"/>
                    <a:gd name="connsiteY14" fmla="*/ 712027 h 1183642"/>
                    <a:gd name="connsiteX15" fmla="*/ 587830 w 1038457"/>
                    <a:gd name="connsiteY15" fmla="*/ 694837 h 1183642"/>
                    <a:gd name="connsiteX16" fmla="*/ 573846 w 1038457"/>
                    <a:gd name="connsiteY16" fmla="*/ 618856 h 1183642"/>
                    <a:gd name="connsiteX17" fmla="*/ 420724 w 1038457"/>
                    <a:gd name="connsiteY17" fmla="*/ 383639 h 1183642"/>
                    <a:gd name="connsiteX18" fmla="*/ 67068 w 1038457"/>
                    <a:gd name="connsiteY18" fmla="*/ 273115 h 1183642"/>
                    <a:gd name="connsiteX19" fmla="*/ 91671 w 1038457"/>
                    <a:gd name="connsiteY19" fmla="*/ 211457 h 1183642"/>
                    <a:gd name="connsiteX0" fmla="*/ 231 w 1038457"/>
                    <a:gd name="connsiteY0" fmla="*/ 120017 h 1183642"/>
                    <a:gd name="connsiteX1" fmla="*/ 42130 w 1038457"/>
                    <a:gd name="connsiteY1" fmla="*/ 3193 h 1183642"/>
                    <a:gd name="connsiteX2" fmla="*/ 594925 w 1038457"/>
                    <a:gd name="connsiteY2" fmla="*/ 175952 h 1183642"/>
                    <a:gd name="connsiteX3" fmla="*/ 834268 w 1038457"/>
                    <a:gd name="connsiteY3" fmla="*/ 543616 h 1183642"/>
                    <a:gd name="connsiteX4" fmla="*/ 853449 w 1038457"/>
                    <a:gd name="connsiteY4" fmla="*/ 647839 h 1183642"/>
                    <a:gd name="connsiteX5" fmla="*/ 869751 w 1038457"/>
                    <a:gd name="connsiteY5" fmla="*/ 652899 h 1183642"/>
                    <a:gd name="connsiteX6" fmla="*/ 1038457 w 1038457"/>
                    <a:gd name="connsiteY6" fmla="*/ 907417 h 1183642"/>
                    <a:gd name="connsiteX7" fmla="*/ 762232 w 1038457"/>
                    <a:gd name="connsiteY7" fmla="*/ 1183642 h 1183642"/>
                    <a:gd name="connsiteX8" fmla="*/ 507714 w 1038457"/>
                    <a:gd name="connsiteY8" fmla="*/ 1014937 h 1183642"/>
                    <a:gd name="connsiteX9" fmla="*/ 498955 w 1038457"/>
                    <a:gd name="connsiteY9" fmla="*/ 986720 h 1183642"/>
                    <a:gd name="connsiteX10" fmla="*/ 484382 w 1038457"/>
                    <a:gd name="connsiteY10" fmla="*/ 989342 h 1183642"/>
                    <a:gd name="connsiteX11" fmla="*/ 438382 w 1038457"/>
                    <a:gd name="connsiteY11" fmla="*/ 976325 h 1183642"/>
                    <a:gd name="connsiteX12" fmla="*/ 409884 w 1038457"/>
                    <a:gd name="connsiteY12" fmla="*/ 787561 h 1183642"/>
                    <a:gd name="connsiteX13" fmla="*/ 541608 w 1038457"/>
                    <a:gd name="connsiteY13" fmla="*/ 704843 h 1183642"/>
                    <a:gd name="connsiteX14" fmla="*/ 566995 w 1038457"/>
                    <a:gd name="connsiteY14" fmla="*/ 712027 h 1183642"/>
                    <a:gd name="connsiteX15" fmla="*/ 587830 w 1038457"/>
                    <a:gd name="connsiteY15" fmla="*/ 694837 h 1183642"/>
                    <a:gd name="connsiteX16" fmla="*/ 573846 w 1038457"/>
                    <a:gd name="connsiteY16" fmla="*/ 618856 h 1183642"/>
                    <a:gd name="connsiteX17" fmla="*/ 420724 w 1038457"/>
                    <a:gd name="connsiteY17" fmla="*/ 383639 h 1183642"/>
                    <a:gd name="connsiteX18" fmla="*/ 67068 w 1038457"/>
                    <a:gd name="connsiteY18" fmla="*/ 273115 h 1183642"/>
                    <a:gd name="connsiteX0" fmla="*/ 0 w 996327"/>
                    <a:gd name="connsiteY0" fmla="*/ 3193 h 1183642"/>
                    <a:gd name="connsiteX1" fmla="*/ 552795 w 996327"/>
                    <a:gd name="connsiteY1" fmla="*/ 175952 h 1183642"/>
                    <a:gd name="connsiteX2" fmla="*/ 792138 w 996327"/>
                    <a:gd name="connsiteY2" fmla="*/ 543616 h 1183642"/>
                    <a:gd name="connsiteX3" fmla="*/ 811319 w 996327"/>
                    <a:gd name="connsiteY3" fmla="*/ 647839 h 1183642"/>
                    <a:gd name="connsiteX4" fmla="*/ 827621 w 996327"/>
                    <a:gd name="connsiteY4" fmla="*/ 652899 h 1183642"/>
                    <a:gd name="connsiteX5" fmla="*/ 996327 w 996327"/>
                    <a:gd name="connsiteY5" fmla="*/ 907417 h 1183642"/>
                    <a:gd name="connsiteX6" fmla="*/ 720102 w 996327"/>
                    <a:gd name="connsiteY6" fmla="*/ 1183642 h 1183642"/>
                    <a:gd name="connsiteX7" fmla="*/ 465584 w 996327"/>
                    <a:gd name="connsiteY7" fmla="*/ 1014937 h 1183642"/>
                    <a:gd name="connsiteX8" fmla="*/ 456825 w 996327"/>
                    <a:gd name="connsiteY8" fmla="*/ 986720 h 1183642"/>
                    <a:gd name="connsiteX9" fmla="*/ 442252 w 996327"/>
                    <a:gd name="connsiteY9" fmla="*/ 989342 h 1183642"/>
                    <a:gd name="connsiteX10" fmla="*/ 396252 w 996327"/>
                    <a:gd name="connsiteY10" fmla="*/ 976325 h 1183642"/>
                    <a:gd name="connsiteX11" fmla="*/ 367754 w 996327"/>
                    <a:gd name="connsiteY11" fmla="*/ 787561 h 1183642"/>
                    <a:gd name="connsiteX12" fmla="*/ 499478 w 996327"/>
                    <a:gd name="connsiteY12" fmla="*/ 704843 h 1183642"/>
                    <a:gd name="connsiteX13" fmla="*/ 524865 w 996327"/>
                    <a:gd name="connsiteY13" fmla="*/ 712027 h 1183642"/>
                    <a:gd name="connsiteX14" fmla="*/ 545700 w 996327"/>
                    <a:gd name="connsiteY14" fmla="*/ 694837 h 1183642"/>
                    <a:gd name="connsiteX15" fmla="*/ 531716 w 996327"/>
                    <a:gd name="connsiteY15" fmla="*/ 618856 h 1183642"/>
                    <a:gd name="connsiteX16" fmla="*/ 378594 w 996327"/>
                    <a:gd name="connsiteY16" fmla="*/ 383639 h 1183642"/>
                    <a:gd name="connsiteX17" fmla="*/ 24938 w 996327"/>
                    <a:gd name="connsiteY17" fmla="*/ 273115 h 1183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996327" h="1183642">
                      <a:moveTo>
                        <a:pt x="0" y="3193"/>
                      </a:moveTo>
                      <a:cubicBezTo>
                        <a:pt x="199934" y="-15279"/>
                        <a:pt x="398959" y="46920"/>
                        <a:pt x="552795" y="175952"/>
                      </a:cubicBezTo>
                      <a:cubicBezTo>
                        <a:pt x="668172" y="272726"/>
                        <a:pt x="750953" y="401074"/>
                        <a:pt x="792138" y="543616"/>
                      </a:cubicBezTo>
                      <a:lnTo>
                        <a:pt x="811319" y="647839"/>
                      </a:lnTo>
                      <a:lnTo>
                        <a:pt x="827621" y="652899"/>
                      </a:lnTo>
                      <a:cubicBezTo>
                        <a:pt x="926763" y="694833"/>
                        <a:pt x="996327" y="793001"/>
                        <a:pt x="996327" y="907417"/>
                      </a:cubicBezTo>
                      <a:cubicBezTo>
                        <a:pt x="996327" y="1059972"/>
                        <a:pt x="872657" y="1183642"/>
                        <a:pt x="720102" y="1183642"/>
                      </a:cubicBezTo>
                      <a:cubicBezTo>
                        <a:pt x="605686" y="1183642"/>
                        <a:pt x="507517" y="1114078"/>
                        <a:pt x="465584" y="1014937"/>
                      </a:cubicBezTo>
                      <a:lnTo>
                        <a:pt x="456825" y="986720"/>
                      </a:lnTo>
                      <a:lnTo>
                        <a:pt x="442252" y="989342"/>
                      </a:lnTo>
                      <a:cubicBezTo>
                        <a:pt x="426140" y="988759"/>
                        <a:pt x="410489" y="984545"/>
                        <a:pt x="396252" y="976325"/>
                      </a:cubicBezTo>
                      <a:cubicBezTo>
                        <a:pt x="339305" y="943447"/>
                        <a:pt x="326546" y="858934"/>
                        <a:pt x="367754" y="787561"/>
                      </a:cubicBezTo>
                      <a:cubicBezTo>
                        <a:pt x="398659" y="734031"/>
                        <a:pt x="451143" y="703095"/>
                        <a:pt x="499478" y="704843"/>
                      </a:cubicBezTo>
                      <a:lnTo>
                        <a:pt x="524865" y="712027"/>
                      </a:lnTo>
                      <a:lnTo>
                        <a:pt x="545700" y="694837"/>
                      </a:lnTo>
                      <a:lnTo>
                        <a:pt x="531716" y="618856"/>
                      </a:lnTo>
                      <a:cubicBezTo>
                        <a:pt x="505367" y="527663"/>
                        <a:pt x="452408" y="445552"/>
                        <a:pt x="378594" y="383639"/>
                      </a:cubicBezTo>
                      <a:cubicBezTo>
                        <a:pt x="280176" y="301089"/>
                        <a:pt x="152848" y="261297"/>
                        <a:pt x="24938" y="273115"/>
                      </a:cubicBezTo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 cap="rnd">
                  <a:noFill/>
                  <a:round/>
                  <a:extLst>
                    <a:ext uri="{C807C97D-BFC1-408E-A445-0C87EB9F89A2}">
                      <ask:lineSketchStyleProps xmlns:ask="http://schemas.microsoft.com/office/drawing/2018/sketchyshapes" sd="1979431610">
                        <a:custGeom>
                          <a:avLst/>
                          <a:gdLst>
                            <a:gd name="connsiteX0" fmla="*/ 0 w 996327"/>
                            <a:gd name="connsiteY0" fmla="*/ 3193 h 1183642"/>
                            <a:gd name="connsiteX1" fmla="*/ 552795 w 996327"/>
                            <a:gd name="connsiteY1" fmla="*/ 175952 h 1183642"/>
                            <a:gd name="connsiteX2" fmla="*/ 792138 w 996327"/>
                            <a:gd name="connsiteY2" fmla="*/ 543616 h 1183642"/>
                            <a:gd name="connsiteX3" fmla="*/ 811319 w 996327"/>
                            <a:gd name="connsiteY3" fmla="*/ 647839 h 1183642"/>
                            <a:gd name="connsiteX4" fmla="*/ 827621 w 996327"/>
                            <a:gd name="connsiteY4" fmla="*/ 652899 h 1183642"/>
                            <a:gd name="connsiteX5" fmla="*/ 996327 w 996327"/>
                            <a:gd name="connsiteY5" fmla="*/ 907417 h 1183642"/>
                            <a:gd name="connsiteX6" fmla="*/ 720102 w 996327"/>
                            <a:gd name="connsiteY6" fmla="*/ 1183642 h 1183642"/>
                            <a:gd name="connsiteX7" fmla="*/ 465584 w 996327"/>
                            <a:gd name="connsiteY7" fmla="*/ 1014937 h 1183642"/>
                            <a:gd name="connsiteX8" fmla="*/ 456825 w 996327"/>
                            <a:gd name="connsiteY8" fmla="*/ 986720 h 1183642"/>
                            <a:gd name="connsiteX9" fmla="*/ 442252 w 996327"/>
                            <a:gd name="connsiteY9" fmla="*/ 989342 h 1183642"/>
                            <a:gd name="connsiteX10" fmla="*/ 396252 w 996327"/>
                            <a:gd name="connsiteY10" fmla="*/ 976325 h 1183642"/>
                            <a:gd name="connsiteX11" fmla="*/ 367754 w 996327"/>
                            <a:gd name="connsiteY11" fmla="*/ 787561 h 1183642"/>
                            <a:gd name="connsiteX12" fmla="*/ 499478 w 996327"/>
                            <a:gd name="connsiteY12" fmla="*/ 704843 h 1183642"/>
                            <a:gd name="connsiteX13" fmla="*/ 524865 w 996327"/>
                            <a:gd name="connsiteY13" fmla="*/ 712027 h 1183642"/>
                            <a:gd name="connsiteX14" fmla="*/ 545700 w 996327"/>
                            <a:gd name="connsiteY14" fmla="*/ 694837 h 1183642"/>
                            <a:gd name="connsiteX15" fmla="*/ 531716 w 996327"/>
                            <a:gd name="connsiteY15" fmla="*/ 618856 h 1183642"/>
                            <a:gd name="connsiteX16" fmla="*/ 378594 w 996327"/>
                            <a:gd name="connsiteY16" fmla="*/ 383639 h 1183642"/>
                            <a:gd name="connsiteX17" fmla="*/ 24938 w 996327"/>
                            <a:gd name="connsiteY17" fmla="*/ 273115 h 118364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</a:cxnLst>
                          <a:rect l="l" t="t" r="r" b="b"/>
                          <a:pathLst>
                            <a:path w="996327" h="1183642" fill="none" extrusionOk="0">
                              <a:moveTo>
                                <a:pt x="0" y="3193"/>
                              </a:moveTo>
                              <a:cubicBezTo>
                                <a:pt x="191306" y="23299"/>
                                <a:pt x="418386" y="47017"/>
                                <a:pt x="552795" y="175952"/>
                              </a:cubicBezTo>
                              <a:cubicBezTo>
                                <a:pt x="662254" y="278516"/>
                                <a:pt x="778111" y="434817"/>
                                <a:pt x="792138" y="543616"/>
                              </a:cubicBezTo>
                              <a:cubicBezTo>
                                <a:pt x="805689" y="590814"/>
                                <a:pt x="800319" y="613317"/>
                                <a:pt x="811319" y="647839"/>
                              </a:cubicBezTo>
                              <a:cubicBezTo>
                                <a:pt x="816458" y="648199"/>
                                <a:pt x="824054" y="651989"/>
                                <a:pt x="827621" y="652899"/>
                              </a:cubicBezTo>
                              <a:cubicBezTo>
                                <a:pt x="930854" y="715254"/>
                                <a:pt x="988517" y="805529"/>
                                <a:pt x="996327" y="907417"/>
                              </a:cubicBezTo>
                              <a:cubicBezTo>
                                <a:pt x="998172" y="1062969"/>
                                <a:pt x="902695" y="1159821"/>
                                <a:pt x="720102" y="1183642"/>
                              </a:cubicBezTo>
                              <a:cubicBezTo>
                                <a:pt x="627842" y="1192285"/>
                                <a:pt x="490768" y="1105496"/>
                                <a:pt x="465584" y="1014937"/>
                              </a:cubicBezTo>
                              <a:cubicBezTo>
                                <a:pt x="460007" y="1004086"/>
                                <a:pt x="459877" y="996016"/>
                                <a:pt x="456825" y="986720"/>
                              </a:cubicBezTo>
                              <a:cubicBezTo>
                                <a:pt x="453321" y="988429"/>
                                <a:pt x="445942" y="987397"/>
                                <a:pt x="442252" y="989342"/>
                              </a:cubicBezTo>
                              <a:cubicBezTo>
                                <a:pt x="427343" y="988716"/>
                                <a:pt x="410574" y="987573"/>
                                <a:pt x="396252" y="976325"/>
                              </a:cubicBezTo>
                              <a:cubicBezTo>
                                <a:pt x="335780" y="945365"/>
                                <a:pt x="327131" y="871192"/>
                                <a:pt x="367754" y="787561"/>
                              </a:cubicBezTo>
                              <a:cubicBezTo>
                                <a:pt x="402559" y="729228"/>
                                <a:pt x="463479" y="703299"/>
                                <a:pt x="499478" y="704843"/>
                              </a:cubicBezTo>
                              <a:cubicBezTo>
                                <a:pt x="512354" y="705823"/>
                                <a:pt x="516147" y="711810"/>
                                <a:pt x="524865" y="712027"/>
                              </a:cubicBezTo>
                              <a:cubicBezTo>
                                <a:pt x="533655" y="704087"/>
                                <a:pt x="537139" y="703700"/>
                                <a:pt x="545700" y="694837"/>
                              </a:cubicBezTo>
                              <a:cubicBezTo>
                                <a:pt x="532485" y="662631"/>
                                <a:pt x="537319" y="640997"/>
                                <a:pt x="531716" y="618856"/>
                              </a:cubicBezTo>
                              <a:cubicBezTo>
                                <a:pt x="499342" y="516960"/>
                                <a:pt x="456288" y="442511"/>
                                <a:pt x="378594" y="383639"/>
                              </a:cubicBezTo>
                              <a:cubicBezTo>
                                <a:pt x="285865" y="304845"/>
                                <a:pt x="146472" y="269827"/>
                                <a:pt x="24938" y="273115"/>
                              </a:cubicBezTo>
                            </a:path>
                            <a:path w="996327" h="1183642" stroke="0" extrusionOk="0">
                              <a:moveTo>
                                <a:pt x="0" y="3193"/>
                              </a:moveTo>
                              <a:cubicBezTo>
                                <a:pt x="163444" y="-30892"/>
                                <a:pt x="374351" y="21188"/>
                                <a:pt x="552795" y="175952"/>
                              </a:cubicBezTo>
                              <a:cubicBezTo>
                                <a:pt x="669504" y="277164"/>
                                <a:pt x="744480" y="415883"/>
                                <a:pt x="792138" y="543616"/>
                              </a:cubicBezTo>
                              <a:cubicBezTo>
                                <a:pt x="807386" y="592105"/>
                                <a:pt x="799176" y="615211"/>
                                <a:pt x="811319" y="647839"/>
                              </a:cubicBezTo>
                              <a:cubicBezTo>
                                <a:pt x="819097" y="649165"/>
                                <a:pt x="822409" y="652686"/>
                                <a:pt x="827621" y="652899"/>
                              </a:cubicBezTo>
                              <a:cubicBezTo>
                                <a:pt x="911948" y="674796"/>
                                <a:pt x="1017115" y="788308"/>
                                <a:pt x="996327" y="907417"/>
                              </a:cubicBezTo>
                              <a:cubicBezTo>
                                <a:pt x="979263" y="1029822"/>
                                <a:pt x="881480" y="1173099"/>
                                <a:pt x="720102" y="1183642"/>
                              </a:cubicBezTo>
                              <a:cubicBezTo>
                                <a:pt x="586556" y="1161751"/>
                                <a:pt x="526518" y="1095973"/>
                                <a:pt x="465584" y="1014937"/>
                              </a:cubicBezTo>
                              <a:cubicBezTo>
                                <a:pt x="459626" y="1005644"/>
                                <a:pt x="459583" y="994312"/>
                                <a:pt x="456825" y="986720"/>
                              </a:cubicBezTo>
                              <a:cubicBezTo>
                                <a:pt x="450785" y="988769"/>
                                <a:pt x="447906" y="986970"/>
                                <a:pt x="442252" y="989342"/>
                              </a:cubicBezTo>
                              <a:cubicBezTo>
                                <a:pt x="423820" y="987603"/>
                                <a:pt x="408498" y="983326"/>
                                <a:pt x="396252" y="976325"/>
                              </a:cubicBezTo>
                              <a:cubicBezTo>
                                <a:pt x="315146" y="945385"/>
                                <a:pt x="340894" y="846125"/>
                                <a:pt x="367754" y="787561"/>
                              </a:cubicBezTo>
                              <a:cubicBezTo>
                                <a:pt x="405118" y="727778"/>
                                <a:pt x="451685" y="704928"/>
                                <a:pt x="499478" y="704843"/>
                              </a:cubicBezTo>
                              <a:cubicBezTo>
                                <a:pt x="512722" y="705421"/>
                                <a:pt x="513857" y="710559"/>
                                <a:pt x="524865" y="712027"/>
                              </a:cubicBezTo>
                              <a:cubicBezTo>
                                <a:pt x="527941" y="705479"/>
                                <a:pt x="537441" y="705781"/>
                                <a:pt x="545700" y="694837"/>
                              </a:cubicBezTo>
                              <a:cubicBezTo>
                                <a:pt x="538036" y="666360"/>
                                <a:pt x="542910" y="633102"/>
                                <a:pt x="531716" y="618856"/>
                              </a:cubicBezTo>
                              <a:cubicBezTo>
                                <a:pt x="499435" y="517630"/>
                                <a:pt x="429596" y="454780"/>
                                <a:pt x="378594" y="383639"/>
                              </a:cubicBezTo>
                              <a:cubicBezTo>
                                <a:pt x="273036" y="268751"/>
                                <a:pt x="154219" y="242429"/>
                                <a:pt x="24938" y="273115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A782DF2A-4A13-4090-2E70-4F79388E3B35}"/>
                    </a:ext>
                  </a:extLst>
                </p:cNvPr>
                <p:cNvSpPr/>
                <p:nvPr/>
              </p:nvSpPr>
              <p:spPr>
                <a:xfrm>
                  <a:off x="-214885" y="3869448"/>
                  <a:ext cx="71438" cy="54769"/>
                </a:xfrm>
                <a:custGeom>
                  <a:avLst/>
                  <a:gdLst>
                    <a:gd name="connsiteX0" fmla="*/ 0 w 92869"/>
                    <a:gd name="connsiteY0" fmla="*/ 73819 h 73819"/>
                    <a:gd name="connsiteX1" fmla="*/ 45244 w 92869"/>
                    <a:gd name="connsiteY1" fmla="*/ 9525 h 73819"/>
                    <a:gd name="connsiteX2" fmla="*/ 92869 w 92869"/>
                    <a:gd name="connsiteY2" fmla="*/ 0 h 73819"/>
                    <a:gd name="connsiteX0" fmla="*/ 0 w 92869"/>
                    <a:gd name="connsiteY0" fmla="*/ 75387 h 75387"/>
                    <a:gd name="connsiteX1" fmla="*/ 45244 w 92869"/>
                    <a:gd name="connsiteY1" fmla="*/ 11093 h 75387"/>
                    <a:gd name="connsiteX2" fmla="*/ 92869 w 92869"/>
                    <a:gd name="connsiteY2" fmla="*/ 1568 h 75387"/>
                    <a:gd name="connsiteX0" fmla="*/ 0 w 92869"/>
                    <a:gd name="connsiteY0" fmla="*/ 73819 h 73819"/>
                    <a:gd name="connsiteX1" fmla="*/ 40482 w 92869"/>
                    <a:gd name="connsiteY1" fmla="*/ 19050 h 73819"/>
                    <a:gd name="connsiteX2" fmla="*/ 92869 w 92869"/>
                    <a:gd name="connsiteY2" fmla="*/ 0 h 73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2869" h="73819">
                      <a:moveTo>
                        <a:pt x="0" y="73819"/>
                      </a:moveTo>
                      <a:cubicBezTo>
                        <a:pt x="15081" y="52388"/>
                        <a:pt x="19844" y="38894"/>
                        <a:pt x="40482" y="19050"/>
                      </a:cubicBezTo>
                      <a:cubicBezTo>
                        <a:pt x="61120" y="-794"/>
                        <a:pt x="76994" y="3175"/>
                        <a:pt x="92869" y="0"/>
                      </a:cubicBezTo>
                    </a:path>
                  </a:pathLst>
                </a:custGeom>
                <a:noFill/>
                <a:ln w="19050" cap="rnd">
                  <a:noFill/>
                  <a:round/>
                  <a:extLst>
                    <a:ext uri="{C807C97D-BFC1-408E-A445-0C87EB9F89A2}">
                      <ask:lineSketchStyleProps xmlns:ask="http://schemas.microsoft.com/office/drawing/2018/sketchyshapes" sd="2493335649">
                        <a:custGeom>
                          <a:avLst/>
                          <a:gdLst>
                            <a:gd name="connsiteX0" fmla="*/ 0 w 71438"/>
                            <a:gd name="connsiteY0" fmla="*/ 54769 h 54769"/>
                            <a:gd name="connsiteX1" fmla="*/ 31140 w 71438"/>
                            <a:gd name="connsiteY1" fmla="*/ 14133 h 54769"/>
                            <a:gd name="connsiteX2" fmla="*/ 71438 w 71438"/>
                            <a:gd name="connsiteY2" fmla="*/ 0 h 5476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71438" h="54769" extrusionOk="0">
                              <a:moveTo>
                                <a:pt x="0" y="54769"/>
                              </a:moveTo>
                              <a:cubicBezTo>
                                <a:pt x="11086" y="38306"/>
                                <a:pt x="13830" y="30755"/>
                                <a:pt x="31140" y="14133"/>
                              </a:cubicBezTo>
                              <a:cubicBezTo>
                                <a:pt x="50011" y="217"/>
                                <a:pt x="58236" y="2920"/>
                                <a:pt x="71438" y="0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3B153A64-03E2-486B-493B-FCC8D08A2327}"/>
                  </a:ext>
                </a:extLst>
              </p:cNvPr>
              <p:cNvGrpSpPr/>
              <p:nvPr/>
            </p:nvGrpSpPr>
            <p:grpSpPr>
              <a:xfrm rot="900000" flipH="1">
                <a:off x="-6954516" y="3191915"/>
                <a:ext cx="996327" cy="1183642"/>
                <a:chOff x="-670668" y="2939012"/>
                <a:chExt cx="996327" cy="1183642"/>
              </a:xfrm>
            </p:grpSpPr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F2AE0B01-2808-B367-FF60-BFA65F989E9D}"/>
                    </a:ext>
                  </a:extLst>
                </p:cNvPr>
                <p:cNvSpPr/>
                <p:nvPr/>
              </p:nvSpPr>
              <p:spPr>
                <a:xfrm>
                  <a:off x="-670668" y="2939012"/>
                  <a:ext cx="996327" cy="1183642"/>
                </a:xfrm>
                <a:custGeom>
                  <a:avLst/>
                  <a:gdLst>
                    <a:gd name="connsiteX0" fmla="*/ 0 w 996327"/>
                    <a:gd name="connsiteY0" fmla="*/ 3193 h 1183642"/>
                    <a:gd name="connsiteX1" fmla="*/ 552795 w 996327"/>
                    <a:gd name="connsiteY1" fmla="*/ 175952 h 1183642"/>
                    <a:gd name="connsiteX2" fmla="*/ 792138 w 996327"/>
                    <a:gd name="connsiteY2" fmla="*/ 543616 h 1183642"/>
                    <a:gd name="connsiteX3" fmla="*/ 811319 w 996327"/>
                    <a:gd name="connsiteY3" fmla="*/ 647839 h 1183642"/>
                    <a:gd name="connsiteX4" fmla="*/ 827621 w 996327"/>
                    <a:gd name="connsiteY4" fmla="*/ 652899 h 1183642"/>
                    <a:gd name="connsiteX5" fmla="*/ 996327 w 996327"/>
                    <a:gd name="connsiteY5" fmla="*/ 907417 h 1183642"/>
                    <a:gd name="connsiteX6" fmla="*/ 720102 w 996327"/>
                    <a:gd name="connsiteY6" fmla="*/ 1183642 h 1183642"/>
                    <a:gd name="connsiteX7" fmla="*/ 465584 w 996327"/>
                    <a:gd name="connsiteY7" fmla="*/ 1014937 h 1183642"/>
                    <a:gd name="connsiteX8" fmla="*/ 456825 w 996327"/>
                    <a:gd name="connsiteY8" fmla="*/ 986720 h 1183642"/>
                    <a:gd name="connsiteX9" fmla="*/ 442252 w 996327"/>
                    <a:gd name="connsiteY9" fmla="*/ 989342 h 1183642"/>
                    <a:gd name="connsiteX10" fmla="*/ 396252 w 996327"/>
                    <a:gd name="connsiteY10" fmla="*/ 976325 h 1183642"/>
                    <a:gd name="connsiteX11" fmla="*/ 367754 w 996327"/>
                    <a:gd name="connsiteY11" fmla="*/ 787561 h 1183642"/>
                    <a:gd name="connsiteX12" fmla="*/ 499478 w 996327"/>
                    <a:gd name="connsiteY12" fmla="*/ 704843 h 1183642"/>
                    <a:gd name="connsiteX13" fmla="*/ 524865 w 996327"/>
                    <a:gd name="connsiteY13" fmla="*/ 712027 h 1183642"/>
                    <a:gd name="connsiteX14" fmla="*/ 545700 w 996327"/>
                    <a:gd name="connsiteY14" fmla="*/ 694837 h 1183642"/>
                    <a:gd name="connsiteX15" fmla="*/ 531716 w 996327"/>
                    <a:gd name="connsiteY15" fmla="*/ 618856 h 1183642"/>
                    <a:gd name="connsiteX16" fmla="*/ 378594 w 996327"/>
                    <a:gd name="connsiteY16" fmla="*/ 383639 h 1183642"/>
                    <a:gd name="connsiteX17" fmla="*/ 24938 w 996327"/>
                    <a:gd name="connsiteY17" fmla="*/ 273115 h 1183642"/>
                    <a:gd name="connsiteX0" fmla="*/ 42130 w 1038457"/>
                    <a:gd name="connsiteY0" fmla="*/ 3193 h 1183642"/>
                    <a:gd name="connsiteX1" fmla="*/ 594925 w 1038457"/>
                    <a:gd name="connsiteY1" fmla="*/ 175952 h 1183642"/>
                    <a:gd name="connsiteX2" fmla="*/ 834268 w 1038457"/>
                    <a:gd name="connsiteY2" fmla="*/ 543616 h 1183642"/>
                    <a:gd name="connsiteX3" fmla="*/ 853449 w 1038457"/>
                    <a:gd name="connsiteY3" fmla="*/ 647839 h 1183642"/>
                    <a:gd name="connsiteX4" fmla="*/ 869751 w 1038457"/>
                    <a:gd name="connsiteY4" fmla="*/ 652899 h 1183642"/>
                    <a:gd name="connsiteX5" fmla="*/ 1038457 w 1038457"/>
                    <a:gd name="connsiteY5" fmla="*/ 907417 h 1183642"/>
                    <a:gd name="connsiteX6" fmla="*/ 762232 w 1038457"/>
                    <a:gd name="connsiteY6" fmla="*/ 1183642 h 1183642"/>
                    <a:gd name="connsiteX7" fmla="*/ 507714 w 1038457"/>
                    <a:gd name="connsiteY7" fmla="*/ 1014937 h 1183642"/>
                    <a:gd name="connsiteX8" fmla="*/ 498955 w 1038457"/>
                    <a:gd name="connsiteY8" fmla="*/ 986720 h 1183642"/>
                    <a:gd name="connsiteX9" fmla="*/ 484382 w 1038457"/>
                    <a:gd name="connsiteY9" fmla="*/ 989342 h 1183642"/>
                    <a:gd name="connsiteX10" fmla="*/ 438382 w 1038457"/>
                    <a:gd name="connsiteY10" fmla="*/ 976325 h 1183642"/>
                    <a:gd name="connsiteX11" fmla="*/ 409884 w 1038457"/>
                    <a:gd name="connsiteY11" fmla="*/ 787561 h 1183642"/>
                    <a:gd name="connsiteX12" fmla="*/ 541608 w 1038457"/>
                    <a:gd name="connsiteY12" fmla="*/ 704843 h 1183642"/>
                    <a:gd name="connsiteX13" fmla="*/ 566995 w 1038457"/>
                    <a:gd name="connsiteY13" fmla="*/ 712027 h 1183642"/>
                    <a:gd name="connsiteX14" fmla="*/ 587830 w 1038457"/>
                    <a:gd name="connsiteY14" fmla="*/ 694837 h 1183642"/>
                    <a:gd name="connsiteX15" fmla="*/ 573846 w 1038457"/>
                    <a:gd name="connsiteY15" fmla="*/ 618856 h 1183642"/>
                    <a:gd name="connsiteX16" fmla="*/ 420724 w 1038457"/>
                    <a:gd name="connsiteY16" fmla="*/ 383639 h 1183642"/>
                    <a:gd name="connsiteX17" fmla="*/ 67068 w 1038457"/>
                    <a:gd name="connsiteY17" fmla="*/ 273115 h 1183642"/>
                    <a:gd name="connsiteX18" fmla="*/ 231 w 1038457"/>
                    <a:gd name="connsiteY18" fmla="*/ 120017 h 1183642"/>
                    <a:gd name="connsiteX19" fmla="*/ 42130 w 1038457"/>
                    <a:gd name="connsiteY19" fmla="*/ 3193 h 1183642"/>
                    <a:gd name="connsiteX0" fmla="*/ 231 w 1038457"/>
                    <a:gd name="connsiteY0" fmla="*/ 120017 h 1183642"/>
                    <a:gd name="connsiteX1" fmla="*/ 42130 w 1038457"/>
                    <a:gd name="connsiteY1" fmla="*/ 3193 h 1183642"/>
                    <a:gd name="connsiteX2" fmla="*/ 594925 w 1038457"/>
                    <a:gd name="connsiteY2" fmla="*/ 175952 h 1183642"/>
                    <a:gd name="connsiteX3" fmla="*/ 834268 w 1038457"/>
                    <a:gd name="connsiteY3" fmla="*/ 543616 h 1183642"/>
                    <a:gd name="connsiteX4" fmla="*/ 853449 w 1038457"/>
                    <a:gd name="connsiteY4" fmla="*/ 647839 h 1183642"/>
                    <a:gd name="connsiteX5" fmla="*/ 869751 w 1038457"/>
                    <a:gd name="connsiteY5" fmla="*/ 652899 h 1183642"/>
                    <a:gd name="connsiteX6" fmla="*/ 1038457 w 1038457"/>
                    <a:gd name="connsiteY6" fmla="*/ 907417 h 1183642"/>
                    <a:gd name="connsiteX7" fmla="*/ 762232 w 1038457"/>
                    <a:gd name="connsiteY7" fmla="*/ 1183642 h 1183642"/>
                    <a:gd name="connsiteX8" fmla="*/ 507714 w 1038457"/>
                    <a:gd name="connsiteY8" fmla="*/ 1014937 h 1183642"/>
                    <a:gd name="connsiteX9" fmla="*/ 498955 w 1038457"/>
                    <a:gd name="connsiteY9" fmla="*/ 986720 h 1183642"/>
                    <a:gd name="connsiteX10" fmla="*/ 484382 w 1038457"/>
                    <a:gd name="connsiteY10" fmla="*/ 989342 h 1183642"/>
                    <a:gd name="connsiteX11" fmla="*/ 438382 w 1038457"/>
                    <a:gd name="connsiteY11" fmla="*/ 976325 h 1183642"/>
                    <a:gd name="connsiteX12" fmla="*/ 409884 w 1038457"/>
                    <a:gd name="connsiteY12" fmla="*/ 787561 h 1183642"/>
                    <a:gd name="connsiteX13" fmla="*/ 541608 w 1038457"/>
                    <a:gd name="connsiteY13" fmla="*/ 704843 h 1183642"/>
                    <a:gd name="connsiteX14" fmla="*/ 566995 w 1038457"/>
                    <a:gd name="connsiteY14" fmla="*/ 712027 h 1183642"/>
                    <a:gd name="connsiteX15" fmla="*/ 587830 w 1038457"/>
                    <a:gd name="connsiteY15" fmla="*/ 694837 h 1183642"/>
                    <a:gd name="connsiteX16" fmla="*/ 573846 w 1038457"/>
                    <a:gd name="connsiteY16" fmla="*/ 618856 h 1183642"/>
                    <a:gd name="connsiteX17" fmla="*/ 420724 w 1038457"/>
                    <a:gd name="connsiteY17" fmla="*/ 383639 h 1183642"/>
                    <a:gd name="connsiteX18" fmla="*/ 67068 w 1038457"/>
                    <a:gd name="connsiteY18" fmla="*/ 273115 h 1183642"/>
                    <a:gd name="connsiteX19" fmla="*/ 91671 w 1038457"/>
                    <a:gd name="connsiteY19" fmla="*/ 211457 h 1183642"/>
                    <a:gd name="connsiteX0" fmla="*/ 231 w 1038457"/>
                    <a:gd name="connsiteY0" fmla="*/ 120017 h 1183642"/>
                    <a:gd name="connsiteX1" fmla="*/ 42130 w 1038457"/>
                    <a:gd name="connsiteY1" fmla="*/ 3193 h 1183642"/>
                    <a:gd name="connsiteX2" fmla="*/ 594925 w 1038457"/>
                    <a:gd name="connsiteY2" fmla="*/ 175952 h 1183642"/>
                    <a:gd name="connsiteX3" fmla="*/ 834268 w 1038457"/>
                    <a:gd name="connsiteY3" fmla="*/ 543616 h 1183642"/>
                    <a:gd name="connsiteX4" fmla="*/ 853449 w 1038457"/>
                    <a:gd name="connsiteY4" fmla="*/ 647839 h 1183642"/>
                    <a:gd name="connsiteX5" fmla="*/ 869751 w 1038457"/>
                    <a:gd name="connsiteY5" fmla="*/ 652899 h 1183642"/>
                    <a:gd name="connsiteX6" fmla="*/ 1038457 w 1038457"/>
                    <a:gd name="connsiteY6" fmla="*/ 907417 h 1183642"/>
                    <a:gd name="connsiteX7" fmla="*/ 762232 w 1038457"/>
                    <a:gd name="connsiteY7" fmla="*/ 1183642 h 1183642"/>
                    <a:gd name="connsiteX8" fmla="*/ 507714 w 1038457"/>
                    <a:gd name="connsiteY8" fmla="*/ 1014937 h 1183642"/>
                    <a:gd name="connsiteX9" fmla="*/ 498955 w 1038457"/>
                    <a:gd name="connsiteY9" fmla="*/ 986720 h 1183642"/>
                    <a:gd name="connsiteX10" fmla="*/ 484382 w 1038457"/>
                    <a:gd name="connsiteY10" fmla="*/ 989342 h 1183642"/>
                    <a:gd name="connsiteX11" fmla="*/ 438382 w 1038457"/>
                    <a:gd name="connsiteY11" fmla="*/ 976325 h 1183642"/>
                    <a:gd name="connsiteX12" fmla="*/ 409884 w 1038457"/>
                    <a:gd name="connsiteY12" fmla="*/ 787561 h 1183642"/>
                    <a:gd name="connsiteX13" fmla="*/ 541608 w 1038457"/>
                    <a:gd name="connsiteY13" fmla="*/ 704843 h 1183642"/>
                    <a:gd name="connsiteX14" fmla="*/ 566995 w 1038457"/>
                    <a:gd name="connsiteY14" fmla="*/ 712027 h 1183642"/>
                    <a:gd name="connsiteX15" fmla="*/ 587830 w 1038457"/>
                    <a:gd name="connsiteY15" fmla="*/ 694837 h 1183642"/>
                    <a:gd name="connsiteX16" fmla="*/ 573846 w 1038457"/>
                    <a:gd name="connsiteY16" fmla="*/ 618856 h 1183642"/>
                    <a:gd name="connsiteX17" fmla="*/ 420724 w 1038457"/>
                    <a:gd name="connsiteY17" fmla="*/ 383639 h 1183642"/>
                    <a:gd name="connsiteX18" fmla="*/ 67068 w 1038457"/>
                    <a:gd name="connsiteY18" fmla="*/ 273115 h 1183642"/>
                    <a:gd name="connsiteX0" fmla="*/ 0 w 996327"/>
                    <a:gd name="connsiteY0" fmla="*/ 3193 h 1183642"/>
                    <a:gd name="connsiteX1" fmla="*/ 552795 w 996327"/>
                    <a:gd name="connsiteY1" fmla="*/ 175952 h 1183642"/>
                    <a:gd name="connsiteX2" fmla="*/ 792138 w 996327"/>
                    <a:gd name="connsiteY2" fmla="*/ 543616 h 1183642"/>
                    <a:gd name="connsiteX3" fmla="*/ 811319 w 996327"/>
                    <a:gd name="connsiteY3" fmla="*/ 647839 h 1183642"/>
                    <a:gd name="connsiteX4" fmla="*/ 827621 w 996327"/>
                    <a:gd name="connsiteY4" fmla="*/ 652899 h 1183642"/>
                    <a:gd name="connsiteX5" fmla="*/ 996327 w 996327"/>
                    <a:gd name="connsiteY5" fmla="*/ 907417 h 1183642"/>
                    <a:gd name="connsiteX6" fmla="*/ 720102 w 996327"/>
                    <a:gd name="connsiteY6" fmla="*/ 1183642 h 1183642"/>
                    <a:gd name="connsiteX7" fmla="*/ 465584 w 996327"/>
                    <a:gd name="connsiteY7" fmla="*/ 1014937 h 1183642"/>
                    <a:gd name="connsiteX8" fmla="*/ 456825 w 996327"/>
                    <a:gd name="connsiteY8" fmla="*/ 986720 h 1183642"/>
                    <a:gd name="connsiteX9" fmla="*/ 442252 w 996327"/>
                    <a:gd name="connsiteY9" fmla="*/ 989342 h 1183642"/>
                    <a:gd name="connsiteX10" fmla="*/ 396252 w 996327"/>
                    <a:gd name="connsiteY10" fmla="*/ 976325 h 1183642"/>
                    <a:gd name="connsiteX11" fmla="*/ 367754 w 996327"/>
                    <a:gd name="connsiteY11" fmla="*/ 787561 h 1183642"/>
                    <a:gd name="connsiteX12" fmla="*/ 499478 w 996327"/>
                    <a:gd name="connsiteY12" fmla="*/ 704843 h 1183642"/>
                    <a:gd name="connsiteX13" fmla="*/ 524865 w 996327"/>
                    <a:gd name="connsiteY13" fmla="*/ 712027 h 1183642"/>
                    <a:gd name="connsiteX14" fmla="*/ 545700 w 996327"/>
                    <a:gd name="connsiteY14" fmla="*/ 694837 h 1183642"/>
                    <a:gd name="connsiteX15" fmla="*/ 531716 w 996327"/>
                    <a:gd name="connsiteY15" fmla="*/ 618856 h 1183642"/>
                    <a:gd name="connsiteX16" fmla="*/ 378594 w 996327"/>
                    <a:gd name="connsiteY16" fmla="*/ 383639 h 1183642"/>
                    <a:gd name="connsiteX17" fmla="*/ 24938 w 996327"/>
                    <a:gd name="connsiteY17" fmla="*/ 273115 h 1183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996327" h="1183642">
                      <a:moveTo>
                        <a:pt x="0" y="3193"/>
                      </a:moveTo>
                      <a:cubicBezTo>
                        <a:pt x="199934" y="-15279"/>
                        <a:pt x="398959" y="46920"/>
                        <a:pt x="552795" y="175952"/>
                      </a:cubicBezTo>
                      <a:cubicBezTo>
                        <a:pt x="668172" y="272726"/>
                        <a:pt x="750953" y="401074"/>
                        <a:pt x="792138" y="543616"/>
                      </a:cubicBezTo>
                      <a:lnTo>
                        <a:pt x="811319" y="647839"/>
                      </a:lnTo>
                      <a:lnTo>
                        <a:pt x="827621" y="652899"/>
                      </a:lnTo>
                      <a:cubicBezTo>
                        <a:pt x="926763" y="694833"/>
                        <a:pt x="996327" y="793001"/>
                        <a:pt x="996327" y="907417"/>
                      </a:cubicBezTo>
                      <a:cubicBezTo>
                        <a:pt x="996327" y="1059972"/>
                        <a:pt x="872657" y="1183642"/>
                        <a:pt x="720102" y="1183642"/>
                      </a:cubicBezTo>
                      <a:cubicBezTo>
                        <a:pt x="605686" y="1183642"/>
                        <a:pt x="507517" y="1114078"/>
                        <a:pt x="465584" y="1014937"/>
                      </a:cubicBezTo>
                      <a:lnTo>
                        <a:pt x="456825" y="986720"/>
                      </a:lnTo>
                      <a:lnTo>
                        <a:pt x="442252" y="989342"/>
                      </a:lnTo>
                      <a:cubicBezTo>
                        <a:pt x="426140" y="988759"/>
                        <a:pt x="410489" y="984545"/>
                        <a:pt x="396252" y="976325"/>
                      </a:cubicBezTo>
                      <a:cubicBezTo>
                        <a:pt x="339305" y="943447"/>
                        <a:pt x="326546" y="858934"/>
                        <a:pt x="367754" y="787561"/>
                      </a:cubicBezTo>
                      <a:cubicBezTo>
                        <a:pt x="398659" y="734031"/>
                        <a:pt x="451143" y="703095"/>
                        <a:pt x="499478" y="704843"/>
                      </a:cubicBezTo>
                      <a:lnTo>
                        <a:pt x="524865" y="712027"/>
                      </a:lnTo>
                      <a:lnTo>
                        <a:pt x="545700" y="694837"/>
                      </a:lnTo>
                      <a:lnTo>
                        <a:pt x="531716" y="618856"/>
                      </a:lnTo>
                      <a:cubicBezTo>
                        <a:pt x="505367" y="527663"/>
                        <a:pt x="452408" y="445552"/>
                        <a:pt x="378594" y="383639"/>
                      </a:cubicBezTo>
                      <a:cubicBezTo>
                        <a:pt x="280176" y="301089"/>
                        <a:pt x="152848" y="261297"/>
                        <a:pt x="24938" y="273115"/>
                      </a:cubicBezTo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 cap="rnd">
                  <a:noFill/>
                  <a:round/>
                  <a:extLst>
                    <a:ext uri="{C807C97D-BFC1-408E-A445-0C87EB9F89A2}">
                      <ask:lineSketchStyleProps xmlns:ask="http://schemas.microsoft.com/office/drawing/2018/sketchyshapes" sd="1074231574">
                        <a:custGeom>
                          <a:avLst/>
                          <a:gdLst>
                            <a:gd name="connsiteX0" fmla="*/ 0 w 996327"/>
                            <a:gd name="connsiteY0" fmla="*/ 3193 h 1183642"/>
                            <a:gd name="connsiteX1" fmla="*/ 552795 w 996327"/>
                            <a:gd name="connsiteY1" fmla="*/ 175952 h 1183642"/>
                            <a:gd name="connsiteX2" fmla="*/ 792138 w 996327"/>
                            <a:gd name="connsiteY2" fmla="*/ 543616 h 1183642"/>
                            <a:gd name="connsiteX3" fmla="*/ 811319 w 996327"/>
                            <a:gd name="connsiteY3" fmla="*/ 647839 h 1183642"/>
                            <a:gd name="connsiteX4" fmla="*/ 827621 w 996327"/>
                            <a:gd name="connsiteY4" fmla="*/ 652899 h 1183642"/>
                            <a:gd name="connsiteX5" fmla="*/ 996327 w 996327"/>
                            <a:gd name="connsiteY5" fmla="*/ 907417 h 1183642"/>
                            <a:gd name="connsiteX6" fmla="*/ 720102 w 996327"/>
                            <a:gd name="connsiteY6" fmla="*/ 1183642 h 1183642"/>
                            <a:gd name="connsiteX7" fmla="*/ 465584 w 996327"/>
                            <a:gd name="connsiteY7" fmla="*/ 1014937 h 1183642"/>
                            <a:gd name="connsiteX8" fmla="*/ 456825 w 996327"/>
                            <a:gd name="connsiteY8" fmla="*/ 986720 h 1183642"/>
                            <a:gd name="connsiteX9" fmla="*/ 442252 w 996327"/>
                            <a:gd name="connsiteY9" fmla="*/ 989342 h 1183642"/>
                            <a:gd name="connsiteX10" fmla="*/ 396252 w 996327"/>
                            <a:gd name="connsiteY10" fmla="*/ 976325 h 1183642"/>
                            <a:gd name="connsiteX11" fmla="*/ 367754 w 996327"/>
                            <a:gd name="connsiteY11" fmla="*/ 787561 h 1183642"/>
                            <a:gd name="connsiteX12" fmla="*/ 499478 w 996327"/>
                            <a:gd name="connsiteY12" fmla="*/ 704843 h 1183642"/>
                            <a:gd name="connsiteX13" fmla="*/ 524865 w 996327"/>
                            <a:gd name="connsiteY13" fmla="*/ 712027 h 1183642"/>
                            <a:gd name="connsiteX14" fmla="*/ 545700 w 996327"/>
                            <a:gd name="connsiteY14" fmla="*/ 694837 h 1183642"/>
                            <a:gd name="connsiteX15" fmla="*/ 531716 w 996327"/>
                            <a:gd name="connsiteY15" fmla="*/ 618856 h 1183642"/>
                            <a:gd name="connsiteX16" fmla="*/ 378594 w 996327"/>
                            <a:gd name="connsiteY16" fmla="*/ 383639 h 1183642"/>
                            <a:gd name="connsiteX17" fmla="*/ 24938 w 996327"/>
                            <a:gd name="connsiteY17" fmla="*/ 273115 h 118364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</a:cxnLst>
                          <a:rect l="l" t="t" r="r" b="b"/>
                          <a:pathLst>
                            <a:path w="996327" h="1183642" fill="none" extrusionOk="0">
                              <a:moveTo>
                                <a:pt x="0" y="3193"/>
                              </a:moveTo>
                              <a:cubicBezTo>
                                <a:pt x="186841" y="-24765"/>
                                <a:pt x="381128" y="47875"/>
                                <a:pt x="552795" y="175952"/>
                              </a:cubicBezTo>
                              <a:cubicBezTo>
                                <a:pt x="674789" y="285552"/>
                                <a:pt x="777840" y="423095"/>
                                <a:pt x="792138" y="543616"/>
                              </a:cubicBezTo>
                              <a:cubicBezTo>
                                <a:pt x="805101" y="579745"/>
                                <a:pt x="797325" y="620744"/>
                                <a:pt x="811319" y="647839"/>
                              </a:cubicBezTo>
                              <a:cubicBezTo>
                                <a:pt x="817621" y="649776"/>
                                <a:pt x="820497" y="651984"/>
                                <a:pt x="827621" y="652899"/>
                              </a:cubicBezTo>
                              <a:cubicBezTo>
                                <a:pt x="921928" y="695351"/>
                                <a:pt x="997595" y="789768"/>
                                <a:pt x="996327" y="907417"/>
                              </a:cubicBezTo>
                              <a:cubicBezTo>
                                <a:pt x="966287" y="1061067"/>
                                <a:pt x="870955" y="1192812"/>
                                <a:pt x="720102" y="1183642"/>
                              </a:cubicBezTo>
                              <a:cubicBezTo>
                                <a:pt x="587511" y="1184713"/>
                                <a:pt x="504286" y="1104517"/>
                                <a:pt x="465584" y="1014937"/>
                              </a:cubicBezTo>
                              <a:cubicBezTo>
                                <a:pt x="458931" y="1005286"/>
                                <a:pt x="462638" y="999058"/>
                                <a:pt x="456825" y="986720"/>
                              </a:cubicBezTo>
                              <a:cubicBezTo>
                                <a:pt x="452528" y="987857"/>
                                <a:pt x="447518" y="987884"/>
                                <a:pt x="442252" y="989342"/>
                              </a:cubicBezTo>
                              <a:cubicBezTo>
                                <a:pt x="423872" y="984674"/>
                                <a:pt x="409263" y="980016"/>
                                <a:pt x="396252" y="976325"/>
                              </a:cubicBezTo>
                              <a:cubicBezTo>
                                <a:pt x="329646" y="944037"/>
                                <a:pt x="325702" y="860917"/>
                                <a:pt x="367754" y="787561"/>
                              </a:cubicBezTo>
                              <a:cubicBezTo>
                                <a:pt x="393131" y="734624"/>
                                <a:pt x="452333" y="703524"/>
                                <a:pt x="499478" y="704843"/>
                              </a:cubicBezTo>
                              <a:cubicBezTo>
                                <a:pt x="505416" y="705784"/>
                                <a:pt x="512667" y="710471"/>
                                <a:pt x="524865" y="712027"/>
                              </a:cubicBezTo>
                              <a:cubicBezTo>
                                <a:pt x="529148" y="705210"/>
                                <a:pt x="538674" y="700908"/>
                                <a:pt x="545700" y="694837"/>
                              </a:cubicBezTo>
                              <a:cubicBezTo>
                                <a:pt x="536837" y="672509"/>
                                <a:pt x="540221" y="634667"/>
                                <a:pt x="531716" y="618856"/>
                              </a:cubicBezTo>
                              <a:cubicBezTo>
                                <a:pt x="495536" y="545992"/>
                                <a:pt x="452300" y="454384"/>
                                <a:pt x="378594" y="383639"/>
                              </a:cubicBezTo>
                              <a:cubicBezTo>
                                <a:pt x="284201" y="295700"/>
                                <a:pt x="123750" y="257306"/>
                                <a:pt x="24938" y="273115"/>
                              </a:cubicBezTo>
                            </a:path>
                            <a:path w="996327" h="1183642" stroke="0" extrusionOk="0">
                              <a:moveTo>
                                <a:pt x="0" y="3193"/>
                              </a:moveTo>
                              <a:cubicBezTo>
                                <a:pt x="204150" y="-21292"/>
                                <a:pt x="415633" y="25467"/>
                                <a:pt x="552795" y="175952"/>
                              </a:cubicBezTo>
                              <a:cubicBezTo>
                                <a:pt x="654141" y="241196"/>
                                <a:pt x="736193" y="433613"/>
                                <a:pt x="792138" y="543616"/>
                              </a:cubicBezTo>
                              <a:cubicBezTo>
                                <a:pt x="801113" y="586574"/>
                                <a:pt x="798935" y="597876"/>
                                <a:pt x="811319" y="647839"/>
                              </a:cubicBezTo>
                              <a:cubicBezTo>
                                <a:pt x="815757" y="648585"/>
                                <a:pt x="822665" y="651860"/>
                                <a:pt x="827621" y="652899"/>
                              </a:cubicBezTo>
                              <a:cubicBezTo>
                                <a:pt x="927643" y="692577"/>
                                <a:pt x="999477" y="792971"/>
                                <a:pt x="996327" y="907417"/>
                              </a:cubicBezTo>
                              <a:cubicBezTo>
                                <a:pt x="985273" y="1057808"/>
                                <a:pt x="866590" y="1186828"/>
                                <a:pt x="720102" y="1183642"/>
                              </a:cubicBezTo>
                              <a:cubicBezTo>
                                <a:pt x="617304" y="1199125"/>
                                <a:pt x="493339" y="1125388"/>
                                <a:pt x="465584" y="1014937"/>
                              </a:cubicBezTo>
                              <a:cubicBezTo>
                                <a:pt x="463361" y="1008339"/>
                                <a:pt x="461965" y="997773"/>
                                <a:pt x="456825" y="986720"/>
                              </a:cubicBezTo>
                              <a:cubicBezTo>
                                <a:pt x="451299" y="989386"/>
                                <a:pt x="446806" y="987070"/>
                                <a:pt x="442252" y="989342"/>
                              </a:cubicBezTo>
                              <a:cubicBezTo>
                                <a:pt x="426743" y="985801"/>
                                <a:pt x="408736" y="988255"/>
                                <a:pt x="396252" y="976325"/>
                              </a:cubicBezTo>
                              <a:cubicBezTo>
                                <a:pt x="338316" y="942006"/>
                                <a:pt x="324170" y="858802"/>
                                <a:pt x="367754" y="787561"/>
                              </a:cubicBezTo>
                              <a:cubicBezTo>
                                <a:pt x="408642" y="727867"/>
                                <a:pt x="447291" y="707061"/>
                                <a:pt x="499478" y="704843"/>
                              </a:cubicBezTo>
                              <a:cubicBezTo>
                                <a:pt x="507827" y="705696"/>
                                <a:pt x="514105" y="710490"/>
                                <a:pt x="524865" y="712027"/>
                              </a:cubicBezTo>
                              <a:cubicBezTo>
                                <a:pt x="530253" y="704792"/>
                                <a:pt x="539298" y="703935"/>
                                <a:pt x="545700" y="694837"/>
                              </a:cubicBezTo>
                              <a:cubicBezTo>
                                <a:pt x="538695" y="672975"/>
                                <a:pt x="546080" y="654664"/>
                                <a:pt x="531716" y="618856"/>
                              </a:cubicBezTo>
                              <a:cubicBezTo>
                                <a:pt x="497344" y="507329"/>
                                <a:pt x="454268" y="438634"/>
                                <a:pt x="378594" y="383639"/>
                              </a:cubicBezTo>
                              <a:cubicBezTo>
                                <a:pt x="253440" y="295665"/>
                                <a:pt x="150256" y="268380"/>
                                <a:pt x="24938" y="273115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AD3A2BF9-1548-24F2-7652-651DD28868CB}"/>
                    </a:ext>
                  </a:extLst>
                </p:cNvPr>
                <p:cNvSpPr/>
                <p:nvPr/>
              </p:nvSpPr>
              <p:spPr>
                <a:xfrm>
                  <a:off x="-214885" y="3869448"/>
                  <a:ext cx="71438" cy="54769"/>
                </a:xfrm>
                <a:custGeom>
                  <a:avLst/>
                  <a:gdLst>
                    <a:gd name="connsiteX0" fmla="*/ 0 w 92869"/>
                    <a:gd name="connsiteY0" fmla="*/ 73819 h 73819"/>
                    <a:gd name="connsiteX1" fmla="*/ 45244 w 92869"/>
                    <a:gd name="connsiteY1" fmla="*/ 9525 h 73819"/>
                    <a:gd name="connsiteX2" fmla="*/ 92869 w 92869"/>
                    <a:gd name="connsiteY2" fmla="*/ 0 h 73819"/>
                    <a:gd name="connsiteX0" fmla="*/ 0 w 92869"/>
                    <a:gd name="connsiteY0" fmla="*/ 75387 h 75387"/>
                    <a:gd name="connsiteX1" fmla="*/ 45244 w 92869"/>
                    <a:gd name="connsiteY1" fmla="*/ 11093 h 75387"/>
                    <a:gd name="connsiteX2" fmla="*/ 92869 w 92869"/>
                    <a:gd name="connsiteY2" fmla="*/ 1568 h 75387"/>
                    <a:gd name="connsiteX0" fmla="*/ 0 w 92869"/>
                    <a:gd name="connsiteY0" fmla="*/ 73819 h 73819"/>
                    <a:gd name="connsiteX1" fmla="*/ 40482 w 92869"/>
                    <a:gd name="connsiteY1" fmla="*/ 19050 h 73819"/>
                    <a:gd name="connsiteX2" fmla="*/ 92869 w 92869"/>
                    <a:gd name="connsiteY2" fmla="*/ 0 h 73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2869" h="73819">
                      <a:moveTo>
                        <a:pt x="0" y="73819"/>
                      </a:moveTo>
                      <a:cubicBezTo>
                        <a:pt x="15081" y="52388"/>
                        <a:pt x="19844" y="38894"/>
                        <a:pt x="40482" y="19050"/>
                      </a:cubicBezTo>
                      <a:cubicBezTo>
                        <a:pt x="61120" y="-794"/>
                        <a:pt x="76994" y="3175"/>
                        <a:pt x="92869" y="0"/>
                      </a:cubicBezTo>
                    </a:path>
                  </a:pathLst>
                </a:custGeom>
                <a:noFill/>
                <a:ln w="19050" cap="rnd">
                  <a:noFill/>
                  <a:round/>
                  <a:extLst>
                    <a:ext uri="{C807C97D-BFC1-408E-A445-0C87EB9F89A2}">
                      <ask:lineSketchStyleProps xmlns:ask="http://schemas.microsoft.com/office/drawing/2018/sketchyshapes" sd="2064625587">
                        <a:custGeom>
                          <a:avLst/>
                          <a:gdLst>
                            <a:gd name="connsiteX0" fmla="*/ 0 w 71438"/>
                            <a:gd name="connsiteY0" fmla="*/ 54769 h 54769"/>
                            <a:gd name="connsiteX1" fmla="*/ 31140 w 71438"/>
                            <a:gd name="connsiteY1" fmla="*/ 14133 h 54769"/>
                            <a:gd name="connsiteX2" fmla="*/ 71438 w 71438"/>
                            <a:gd name="connsiteY2" fmla="*/ 0 h 5476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71438" h="54769" extrusionOk="0">
                              <a:moveTo>
                                <a:pt x="0" y="54769"/>
                              </a:moveTo>
                              <a:cubicBezTo>
                                <a:pt x="11490" y="41404"/>
                                <a:pt x="14255" y="26931"/>
                                <a:pt x="31140" y="14133"/>
                              </a:cubicBezTo>
                              <a:cubicBezTo>
                                <a:pt x="48220" y="-3335"/>
                                <a:pt x="58144" y="2560"/>
                                <a:pt x="71438" y="0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B97F7435-31C1-376F-C91A-30A83D95E47E}"/>
                  </a:ext>
                </a:extLst>
              </p:cNvPr>
              <p:cNvSpPr/>
              <p:nvPr/>
            </p:nvSpPr>
            <p:spPr>
              <a:xfrm>
                <a:off x="-6669086" y="4088340"/>
                <a:ext cx="4099906" cy="2591990"/>
              </a:xfrm>
              <a:custGeom>
                <a:avLst/>
                <a:gdLst>
                  <a:gd name="connsiteX0" fmla="*/ 49598 w 4099906"/>
                  <a:gd name="connsiteY0" fmla="*/ 0 h 2591990"/>
                  <a:gd name="connsiteX1" fmla="*/ 74407 w 4099906"/>
                  <a:gd name="connsiteY1" fmla="*/ 7701 h 2591990"/>
                  <a:gd name="connsiteX2" fmla="*/ 146909 w 4099906"/>
                  <a:gd name="connsiteY2" fmla="*/ 47055 h 2591990"/>
                  <a:gd name="connsiteX3" fmla="*/ 155873 w 4099906"/>
                  <a:gd name="connsiteY3" fmla="*/ 54450 h 2591990"/>
                  <a:gd name="connsiteX4" fmla="*/ 155379 w 4099906"/>
                  <a:gd name="connsiteY4" fmla="*/ 56447 h 2591990"/>
                  <a:gd name="connsiteX5" fmla="*/ 116089 w 4099906"/>
                  <a:gd name="connsiteY5" fmla="*/ 461500 h 2591990"/>
                  <a:gd name="connsiteX6" fmla="*/ 2049953 w 4099906"/>
                  <a:gd name="connsiteY6" fmla="*/ 2471340 h 2591990"/>
                  <a:gd name="connsiteX7" fmla="*/ 3983817 w 4099906"/>
                  <a:gd name="connsiteY7" fmla="*/ 461500 h 2591990"/>
                  <a:gd name="connsiteX8" fmla="*/ 3973833 w 4099906"/>
                  <a:gd name="connsiteY8" fmla="*/ 256006 h 2591990"/>
                  <a:gd name="connsiteX9" fmla="*/ 3948641 w 4099906"/>
                  <a:gd name="connsiteY9" fmla="*/ 84457 h 2591990"/>
                  <a:gd name="connsiteX10" fmla="*/ 3993973 w 4099906"/>
                  <a:gd name="connsiteY10" fmla="*/ 47055 h 2591990"/>
                  <a:gd name="connsiteX11" fmla="*/ 4053903 w 4099906"/>
                  <a:gd name="connsiteY11" fmla="*/ 14526 h 2591990"/>
                  <a:gd name="connsiteX12" fmla="*/ 4058258 w 4099906"/>
                  <a:gd name="connsiteY12" fmla="*/ 32132 h 2591990"/>
                  <a:gd name="connsiteX13" fmla="*/ 4099906 w 4099906"/>
                  <a:gd name="connsiteY13" fmla="*/ 461500 h 2591990"/>
                  <a:gd name="connsiteX14" fmla="*/ 2049953 w 4099906"/>
                  <a:gd name="connsiteY14" fmla="*/ 2591990 h 2591990"/>
                  <a:gd name="connsiteX15" fmla="*/ 0 w 4099906"/>
                  <a:gd name="connsiteY15" fmla="*/ 461500 h 2591990"/>
                  <a:gd name="connsiteX16" fmla="*/ 41648 w 4099906"/>
                  <a:gd name="connsiteY16" fmla="*/ 32132 h 2591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099906" h="2591990">
                    <a:moveTo>
                      <a:pt x="49598" y="0"/>
                    </a:moveTo>
                    <a:lnTo>
                      <a:pt x="74407" y="7701"/>
                    </a:lnTo>
                    <a:cubicBezTo>
                      <a:pt x="99939" y="18501"/>
                      <a:pt x="124202" y="31714"/>
                      <a:pt x="146909" y="47055"/>
                    </a:cubicBezTo>
                    <a:lnTo>
                      <a:pt x="155873" y="54450"/>
                    </a:lnTo>
                    <a:lnTo>
                      <a:pt x="155379" y="56447"/>
                    </a:lnTo>
                    <a:cubicBezTo>
                      <a:pt x="129618" y="187283"/>
                      <a:pt x="116089" y="322750"/>
                      <a:pt x="116089" y="461500"/>
                    </a:cubicBezTo>
                    <a:cubicBezTo>
                      <a:pt x="116089" y="1571504"/>
                      <a:pt x="981909" y="2471340"/>
                      <a:pt x="2049953" y="2471340"/>
                    </a:cubicBezTo>
                    <a:cubicBezTo>
                      <a:pt x="3117997" y="2471340"/>
                      <a:pt x="3983817" y="1571504"/>
                      <a:pt x="3983817" y="461500"/>
                    </a:cubicBezTo>
                    <a:cubicBezTo>
                      <a:pt x="3983817" y="392125"/>
                      <a:pt x="3980435" y="323571"/>
                      <a:pt x="3973833" y="256006"/>
                    </a:cubicBezTo>
                    <a:lnTo>
                      <a:pt x="3948641" y="84457"/>
                    </a:lnTo>
                    <a:lnTo>
                      <a:pt x="3993973" y="47055"/>
                    </a:lnTo>
                    <a:lnTo>
                      <a:pt x="4053903" y="14526"/>
                    </a:lnTo>
                    <a:lnTo>
                      <a:pt x="4058258" y="32132"/>
                    </a:lnTo>
                    <a:cubicBezTo>
                      <a:pt x="4085566" y="170822"/>
                      <a:pt x="4099906" y="314421"/>
                      <a:pt x="4099906" y="461500"/>
                    </a:cubicBezTo>
                    <a:cubicBezTo>
                      <a:pt x="4099906" y="1638137"/>
                      <a:pt x="3182111" y="2591990"/>
                      <a:pt x="2049953" y="2591990"/>
                    </a:cubicBezTo>
                    <a:cubicBezTo>
                      <a:pt x="917795" y="2591990"/>
                      <a:pt x="0" y="1638137"/>
                      <a:pt x="0" y="461500"/>
                    </a:cubicBezTo>
                    <a:cubicBezTo>
                      <a:pt x="0" y="314421"/>
                      <a:pt x="14341" y="170822"/>
                      <a:pt x="41648" y="3213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780360040">
                      <a:custGeom>
                        <a:avLst/>
                        <a:gdLst>
                          <a:gd name="connsiteX0" fmla="*/ 49598 w 4099906"/>
                          <a:gd name="connsiteY0" fmla="*/ 0 h 2591990"/>
                          <a:gd name="connsiteX1" fmla="*/ 74407 w 4099906"/>
                          <a:gd name="connsiteY1" fmla="*/ 7701 h 2591990"/>
                          <a:gd name="connsiteX2" fmla="*/ 146909 w 4099906"/>
                          <a:gd name="connsiteY2" fmla="*/ 47055 h 2591990"/>
                          <a:gd name="connsiteX3" fmla="*/ 155873 w 4099906"/>
                          <a:gd name="connsiteY3" fmla="*/ 54450 h 2591990"/>
                          <a:gd name="connsiteX4" fmla="*/ 155379 w 4099906"/>
                          <a:gd name="connsiteY4" fmla="*/ 56447 h 2591990"/>
                          <a:gd name="connsiteX5" fmla="*/ 116089 w 4099906"/>
                          <a:gd name="connsiteY5" fmla="*/ 461500 h 2591990"/>
                          <a:gd name="connsiteX6" fmla="*/ 2049953 w 4099906"/>
                          <a:gd name="connsiteY6" fmla="*/ 2471340 h 2591990"/>
                          <a:gd name="connsiteX7" fmla="*/ 3983817 w 4099906"/>
                          <a:gd name="connsiteY7" fmla="*/ 461500 h 2591990"/>
                          <a:gd name="connsiteX8" fmla="*/ 3973833 w 4099906"/>
                          <a:gd name="connsiteY8" fmla="*/ 256006 h 2591990"/>
                          <a:gd name="connsiteX9" fmla="*/ 3948641 w 4099906"/>
                          <a:gd name="connsiteY9" fmla="*/ 84457 h 2591990"/>
                          <a:gd name="connsiteX10" fmla="*/ 3993973 w 4099906"/>
                          <a:gd name="connsiteY10" fmla="*/ 47055 h 2591990"/>
                          <a:gd name="connsiteX11" fmla="*/ 4053903 w 4099906"/>
                          <a:gd name="connsiteY11" fmla="*/ 14526 h 2591990"/>
                          <a:gd name="connsiteX12" fmla="*/ 4058258 w 4099906"/>
                          <a:gd name="connsiteY12" fmla="*/ 32132 h 2591990"/>
                          <a:gd name="connsiteX13" fmla="*/ 4099906 w 4099906"/>
                          <a:gd name="connsiteY13" fmla="*/ 461500 h 2591990"/>
                          <a:gd name="connsiteX14" fmla="*/ 2049953 w 4099906"/>
                          <a:gd name="connsiteY14" fmla="*/ 2591990 h 2591990"/>
                          <a:gd name="connsiteX15" fmla="*/ 0 w 4099906"/>
                          <a:gd name="connsiteY15" fmla="*/ 461500 h 2591990"/>
                          <a:gd name="connsiteX16" fmla="*/ 41648 w 4099906"/>
                          <a:gd name="connsiteY16" fmla="*/ 32132 h 2591990"/>
                          <a:gd name="connsiteX17" fmla="*/ 49598 w 4099906"/>
                          <a:gd name="connsiteY17" fmla="*/ 0 h 259199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4099906" h="2591990" fill="none" extrusionOk="0">
                            <a:moveTo>
                              <a:pt x="49598" y="0"/>
                            </a:moveTo>
                            <a:cubicBezTo>
                              <a:pt x="57134" y="426"/>
                              <a:pt x="68376" y="6510"/>
                              <a:pt x="74407" y="7701"/>
                            </a:cubicBezTo>
                            <a:cubicBezTo>
                              <a:pt x="106471" y="16856"/>
                              <a:pt x="116663" y="29763"/>
                              <a:pt x="146909" y="47055"/>
                            </a:cubicBezTo>
                            <a:cubicBezTo>
                              <a:pt x="151465" y="50331"/>
                              <a:pt x="153576" y="52618"/>
                              <a:pt x="155873" y="54450"/>
                            </a:cubicBezTo>
                            <a:cubicBezTo>
                              <a:pt x="155772" y="55035"/>
                              <a:pt x="155445" y="55456"/>
                              <a:pt x="155379" y="56447"/>
                            </a:cubicBezTo>
                            <a:cubicBezTo>
                              <a:pt x="145442" y="189006"/>
                              <a:pt x="90526" y="327460"/>
                              <a:pt x="116089" y="461500"/>
                            </a:cubicBezTo>
                            <a:cubicBezTo>
                              <a:pt x="377776" y="1405069"/>
                              <a:pt x="940070" y="2511904"/>
                              <a:pt x="2049953" y="2471340"/>
                            </a:cubicBezTo>
                            <a:cubicBezTo>
                              <a:pt x="3098919" y="2740061"/>
                              <a:pt x="3753885" y="1474596"/>
                              <a:pt x="3983817" y="461500"/>
                            </a:cubicBezTo>
                            <a:cubicBezTo>
                              <a:pt x="3982850" y="410820"/>
                              <a:pt x="3971363" y="319704"/>
                              <a:pt x="3973833" y="256006"/>
                            </a:cubicBezTo>
                            <a:cubicBezTo>
                              <a:pt x="3958572" y="195733"/>
                              <a:pt x="3970792" y="136113"/>
                              <a:pt x="3948641" y="84457"/>
                            </a:cubicBezTo>
                            <a:cubicBezTo>
                              <a:pt x="3962339" y="67810"/>
                              <a:pt x="3973951" y="65012"/>
                              <a:pt x="3993973" y="47055"/>
                            </a:cubicBezTo>
                            <a:cubicBezTo>
                              <a:pt x="4016823" y="31868"/>
                              <a:pt x="4030023" y="35207"/>
                              <a:pt x="4053903" y="14526"/>
                            </a:cubicBezTo>
                            <a:cubicBezTo>
                              <a:pt x="4057397" y="20161"/>
                              <a:pt x="4055055" y="26560"/>
                              <a:pt x="4058258" y="32132"/>
                            </a:cubicBezTo>
                            <a:cubicBezTo>
                              <a:pt x="4116960" y="197478"/>
                              <a:pt x="4068610" y="329928"/>
                              <a:pt x="4099906" y="461500"/>
                            </a:cubicBezTo>
                            <a:cubicBezTo>
                              <a:pt x="4187404" y="1705136"/>
                              <a:pt x="3403337" y="2383625"/>
                              <a:pt x="2049953" y="2591990"/>
                            </a:cubicBezTo>
                            <a:cubicBezTo>
                              <a:pt x="1086072" y="2634779"/>
                              <a:pt x="47483" y="1521662"/>
                              <a:pt x="0" y="461500"/>
                            </a:cubicBezTo>
                            <a:cubicBezTo>
                              <a:pt x="33259" y="318307"/>
                              <a:pt x="35023" y="156049"/>
                              <a:pt x="41648" y="32132"/>
                            </a:cubicBezTo>
                            <a:cubicBezTo>
                              <a:pt x="42387" y="23378"/>
                              <a:pt x="46278" y="15943"/>
                              <a:pt x="49598" y="0"/>
                            </a:cubicBezTo>
                            <a:close/>
                          </a:path>
                          <a:path w="4099906" h="2591990" stroke="0" extrusionOk="0">
                            <a:moveTo>
                              <a:pt x="49598" y="0"/>
                            </a:moveTo>
                            <a:cubicBezTo>
                              <a:pt x="60363" y="2519"/>
                              <a:pt x="68809" y="7889"/>
                              <a:pt x="74407" y="7701"/>
                            </a:cubicBezTo>
                            <a:cubicBezTo>
                              <a:pt x="101743" y="25873"/>
                              <a:pt x="125077" y="39426"/>
                              <a:pt x="146909" y="47055"/>
                            </a:cubicBezTo>
                            <a:cubicBezTo>
                              <a:pt x="149142" y="48058"/>
                              <a:pt x="151859" y="51939"/>
                              <a:pt x="155873" y="54450"/>
                            </a:cubicBezTo>
                            <a:cubicBezTo>
                              <a:pt x="155905" y="55079"/>
                              <a:pt x="155412" y="55702"/>
                              <a:pt x="155379" y="56447"/>
                            </a:cubicBezTo>
                            <a:cubicBezTo>
                              <a:pt x="132450" y="180862"/>
                              <a:pt x="113791" y="335375"/>
                              <a:pt x="116089" y="461500"/>
                            </a:cubicBezTo>
                            <a:cubicBezTo>
                              <a:pt x="128694" y="1616955"/>
                              <a:pt x="1013083" y="2442256"/>
                              <a:pt x="2049953" y="2471340"/>
                            </a:cubicBezTo>
                            <a:cubicBezTo>
                              <a:pt x="3215201" y="2240429"/>
                              <a:pt x="4040027" y="1439646"/>
                              <a:pt x="3983817" y="461500"/>
                            </a:cubicBezTo>
                            <a:cubicBezTo>
                              <a:pt x="3991045" y="397192"/>
                              <a:pt x="3980744" y="327200"/>
                              <a:pt x="3973833" y="256006"/>
                            </a:cubicBezTo>
                            <a:cubicBezTo>
                              <a:pt x="3967479" y="220165"/>
                              <a:pt x="3960954" y="133463"/>
                              <a:pt x="3948641" y="84457"/>
                            </a:cubicBezTo>
                            <a:cubicBezTo>
                              <a:pt x="3961577" y="68248"/>
                              <a:pt x="3981946" y="59894"/>
                              <a:pt x="3993973" y="47055"/>
                            </a:cubicBezTo>
                            <a:cubicBezTo>
                              <a:pt x="4015772" y="29029"/>
                              <a:pt x="4038280" y="28848"/>
                              <a:pt x="4053903" y="14526"/>
                            </a:cubicBezTo>
                            <a:cubicBezTo>
                              <a:pt x="4056138" y="19083"/>
                              <a:pt x="4055345" y="26581"/>
                              <a:pt x="4058258" y="32132"/>
                            </a:cubicBezTo>
                            <a:cubicBezTo>
                              <a:pt x="4093560" y="161103"/>
                              <a:pt x="4110695" y="286549"/>
                              <a:pt x="4099906" y="461500"/>
                            </a:cubicBezTo>
                            <a:cubicBezTo>
                              <a:pt x="4236150" y="1566178"/>
                              <a:pt x="3025170" y="2432946"/>
                              <a:pt x="2049953" y="2591990"/>
                            </a:cubicBezTo>
                            <a:cubicBezTo>
                              <a:pt x="1122339" y="2474514"/>
                              <a:pt x="-90216" y="1876169"/>
                              <a:pt x="0" y="461500"/>
                            </a:cubicBezTo>
                            <a:cubicBezTo>
                              <a:pt x="4397" y="313606"/>
                              <a:pt x="21808" y="137545"/>
                              <a:pt x="41648" y="32132"/>
                            </a:cubicBezTo>
                            <a:cubicBezTo>
                              <a:pt x="39857" y="24635"/>
                              <a:pt x="48751" y="6803"/>
                              <a:pt x="49598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1" name="グループ化 200">
                <a:extLst>
                  <a:ext uri="{FF2B5EF4-FFF2-40B4-BE49-F238E27FC236}">
                    <a16:creationId xmlns:a16="http://schemas.microsoft.com/office/drawing/2014/main" id="{A0AE15C9-4EB4-0E67-3273-DFA58573A76D}"/>
                  </a:ext>
                </a:extLst>
              </p:cNvPr>
              <p:cNvGrpSpPr/>
              <p:nvPr/>
            </p:nvGrpSpPr>
            <p:grpSpPr>
              <a:xfrm>
                <a:off x="-2823994" y="4048965"/>
                <a:ext cx="365987" cy="128413"/>
                <a:chOff x="-1995488" y="4341433"/>
                <a:chExt cx="365987" cy="128413"/>
              </a:xfrm>
            </p:grpSpPr>
            <p:sp>
              <p:nvSpPr>
                <p:cNvPr id="209" name="楕円 208">
                  <a:extLst>
                    <a:ext uri="{FF2B5EF4-FFF2-40B4-BE49-F238E27FC236}">
                      <a16:creationId xmlns:a16="http://schemas.microsoft.com/office/drawing/2014/main" id="{82E36EC7-2254-5269-B11C-B36CCDE1DD71}"/>
                    </a:ext>
                  </a:extLst>
                </p:cNvPr>
                <p:cNvSpPr/>
                <p:nvPr/>
              </p:nvSpPr>
              <p:spPr>
                <a:xfrm>
                  <a:off x="-1995488" y="4341433"/>
                  <a:ext cx="360819" cy="12103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 cap="rnd">
                  <a:noFill/>
                  <a:round/>
                  <a:extLst>
                    <a:ext uri="{C807C97D-BFC1-408E-A445-0C87EB9F89A2}">
                      <ask:lineSketchStyleProps xmlns:ask="http://schemas.microsoft.com/office/drawing/2018/sketchyshapes" sd="2446467479">
                        <a:custGeom>
                          <a:avLst/>
                          <a:gdLst>
                            <a:gd name="connsiteX0" fmla="*/ 0 w 360819"/>
                            <a:gd name="connsiteY0" fmla="*/ 60515 h 121030"/>
                            <a:gd name="connsiteX1" fmla="*/ 180410 w 360819"/>
                            <a:gd name="connsiteY1" fmla="*/ 0 h 121030"/>
                            <a:gd name="connsiteX2" fmla="*/ 360820 w 360819"/>
                            <a:gd name="connsiteY2" fmla="*/ 60515 h 121030"/>
                            <a:gd name="connsiteX3" fmla="*/ 180410 w 360819"/>
                            <a:gd name="connsiteY3" fmla="*/ 121030 h 121030"/>
                            <a:gd name="connsiteX4" fmla="*/ 0 w 360819"/>
                            <a:gd name="connsiteY4" fmla="*/ 60515 h 12103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60819" h="121030" fill="none" extrusionOk="0">
                              <a:moveTo>
                                <a:pt x="0" y="60515"/>
                              </a:moveTo>
                              <a:cubicBezTo>
                                <a:pt x="-8723" y="40562"/>
                                <a:pt x="82783" y="4502"/>
                                <a:pt x="180410" y="0"/>
                              </a:cubicBezTo>
                              <a:cubicBezTo>
                                <a:pt x="287041" y="1283"/>
                                <a:pt x="360441" y="30656"/>
                                <a:pt x="360820" y="60515"/>
                              </a:cubicBezTo>
                              <a:cubicBezTo>
                                <a:pt x="340843" y="102588"/>
                                <a:pt x="275558" y="96035"/>
                                <a:pt x="180410" y="121030"/>
                              </a:cubicBezTo>
                              <a:cubicBezTo>
                                <a:pt x="81078" y="127392"/>
                                <a:pt x="-3404" y="91522"/>
                                <a:pt x="0" y="60515"/>
                              </a:cubicBezTo>
                              <a:close/>
                            </a:path>
                            <a:path w="360819" h="121030" stroke="0" extrusionOk="0">
                              <a:moveTo>
                                <a:pt x="0" y="60515"/>
                              </a:moveTo>
                              <a:cubicBezTo>
                                <a:pt x="12604" y="30708"/>
                                <a:pt x="69648" y="-6110"/>
                                <a:pt x="180410" y="0"/>
                              </a:cubicBezTo>
                              <a:cubicBezTo>
                                <a:pt x="275494" y="-3081"/>
                                <a:pt x="356631" y="27328"/>
                                <a:pt x="360820" y="60515"/>
                              </a:cubicBezTo>
                              <a:cubicBezTo>
                                <a:pt x="365415" y="91809"/>
                                <a:pt x="282755" y="121624"/>
                                <a:pt x="180410" y="121030"/>
                              </a:cubicBezTo>
                              <a:cubicBezTo>
                                <a:pt x="77813" y="127709"/>
                                <a:pt x="2295" y="93488"/>
                                <a:pt x="0" y="60515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楕円 211">
                  <a:extLst>
                    <a:ext uri="{FF2B5EF4-FFF2-40B4-BE49-F238E27FC236}">
                      <a16:creationId xmlns:a16="http://schemas.microsoft.com/office/drawing/2014/main" id="{18D07EAB-D3D4-038A-9CD8-3DC5DD03BE2D}"/>
                    </a:ext>
                  </a:extLst>
                </p:cNvPr>
                <p:cNvSpPr/>
                <p:nvPr/>
              </p:nvSpPr>
              <p:spPr>
                <a:xfrm rot="19800000">
                  <a:off x="-1990320" y="4345350"/>
                  <a:ext cx="360819" cy="124496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 cap="rnd">
                  <a:noFill/>
                  <a:round/>
                  <a:extLst>
                    <a:ext uri="{C807C97D-BFC1-408E-A445-0C87EB9F89A2}">
                      <ask:lineSketchStyleProps xmlns:ask="http://schemas.microsoft.com/office/drawing/2018/sketchyshapes" sd="2763569678">
                        <a:custGeom>
                          <a:avLst/>
                          <a:gdLst>
                            <a:gd name="connsiteX0" fmla="*/ 0 w 360819"/>
                            <a:gd name="connsiteY0" fmla="*/ 62248 h 124496"/>
                            <a:gd name="connsiteX1" fmla="*/ 180410 w 360819"/>
                            <a:gd name="connsiteY1" fmla="*/ 0 h 124496"/>
                            <a:gd name="connsiteX2" fmla="*/ 360820 w 360819"/>
                            <a:gd name="connsiteY2" fmla="*/ 62248 h 124496"/>
                            <a:gd name="connsiteX3" fmla="*/ 180410 w 360819"/>
                            <a:gd name="connsiteY3" fmla="*/ 124496 h 124496"/>
                            <a:gd name="connsiteX4" fmla="*/ 0 w 360819"/>
                            <a:gd name="connsiteY4" fmla="*/ 62248 h 12449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60819" h="124496" fill="none" extrusionOk="0">
                              <a:moveTo>
                                <a:pt x="0" y="62248"/>
                              </a:moveTo>
                              <a:cubicBezTo>
                                <a:pt x="4147" y="17714"/>
                                <a:pt x="75848" y="-1131"/>
                                <a:pt x="180410" y="0"/>
                              </a:cubicBezTo>
                              <a:cubicBezTo>
                                <a:pt x="281320" y="-1477"/>
                                <a:pt x="359238" y="26215"/>
                                <a:pt x="360820" y="62248"/>
                              </a:cubicBezTo>
                              <a:cubicBezTo>
                                <a:pt x="361194" y="98901"/>
                                <a:pt x="279026" y="108388"/>
                                <a:pt x="180410" y="124496"/>
                              </a:cubicBezTo>
                              <a:cubicBezTo>
                                <a:pt x="80521" y="114990"/>
                                <a:pt x="-3720" y="96548"/>
                                <a:pt x="0" y="62248"/>
                              </a:cubicBezTo>
                              <a:close/>
                            </a:path>
                            <a:path w="360819" h="124496" stroke="0" extrusionOk="0">
                              <a:moveTo>
                                <a:pt x="0" y="62248"/>
                              </a:moveTo>
                              <a:cubicBezTo>
                                <a:pt x="-2333" y="26563"/>
                                <a:pt x="67781" y="-12928"/>
                                <a:pt x="180410" y="0"/>
                              </a:cubicBezTo>
                              <a:cubicBezTo>
                                <a:pt x="271547" y="-1561"/>
                                <a:pt x="358140" y="36354"/>
                                <a:pt x="360820" y="62248"/>
                              </a:cubicBezTo>
                              <a:cubicBezTo>
                                <a:pt x="356405" y="97507"/>
                                <a:pt x="270369" y="100909"/>
                                <a:pt x="180410" y="124496"/>
                              </a:cubicBezTo>
                              <a:cubicBezTo>
                                <a:pt x="79468" y="125278"/>
                                <a:pt x="627" y="95606"/>
                                <a:pt x="0" y="6224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8BF70B6A-1506-8F30-A9C5-F6082AD5B22C}"/>
                  </a:ext>
                </a:extLst>
              </p:cNvPr>
              <p:cNvGrpSpPr/>
              <p:nvPr/>
            </p:nvGrpSpPr>
            <p:grpSpPr>
              <a:xfrm flipH="1">
                <a:off x="-6731269" y="4048965"/>
                <a:ext cx="365987" cy="128413"/>
                <a:chOff x="-1995488" y="4341433"/>
                <a:chExt cx="365987" cy="128413"/>
              </a:xfrm>
            </p:grpSpPr>
            <p:sp>
              <p:nvSpPr>
                <p:cNvPr id="203" name="楕円 202">
                  <a:extLst>
                    <a:ext uri="{FF2B5EF4-FFF2-40B4-BE49-F238E27FC236}">
                      <a16:creationId xmlns:a16="http://schemas.microsoft.com/office/drawing/2014/main" id="{AF185704-D70D-DBEF-8468-45D31F71385B}"/>
                    </a:ext>
                  </a:extLst>
                </p:cNvPr>
                <p:cNvSpPr/>
                <p:nvPr/>
              </p:nvSpPr>
              <p:spPr>
                <a:xfrm>
                  <a:off x="-1995488" y="4341433"/>
                  <a:ext cx="360819" cy="12103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 cap="rnd">
                  <a:noFill/>
                  <a:round/>
                  <a:extLst>
                    <a:ext uri="{C807C97D-BFC1-408E-A445-0C87EB9F89A2}">
                      <ask:lineSketchStyleProps xmlns:ask="http://schemas.microsoft.com/office/drawing/2018/sketchyshapes" sd="1480701940">
                        <a:custGeom>
                          <a:avLst/>
                          <a:gdLst>
                            <a:gd name="connsiteX0" fmla="*/ 0 w 360819"/>
                            <a:gd name="connsiteY0" fmla="*/ 60515 h 121030"/>
                            <a:gd name="connsiteX1" fmla="*/ 180410 w 360819"/>
                            <a:gd name="connsiteY1" fmla="*/ 0 h 121030"/>
                            <a:gd name="connsiteX2" fmla="*/ 360820 w 360819"/>
                            <a:gd name="connsiteY2" fmla="*/ 60515 h 121030"/>
                            <a:gd name="connsiteX3" fmla="*/ 180410 w 360819"/>
                            <a:gd name="connsiteY3" fmla="*/ 121030 h 121030"/>
                            <a:gd name="connsiteX4" fmla="*/ 0 w 360819"/>
                            <a:gd name="connsiteY4" fmla="*/ 60515 h 12103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60819" h="121030" fill="none" extrusionOk="0">
                              <a:moveTo>
                                <a:pt x="0" y="60515"/>
                              </a:moveTo>
                              <a:cubicBezTo>
                                <a:pt x="-2582" y="46448"/>
                                <a:pt x="58865" y="-1600"/>
                                <a:pt x="180410" y="0"/>
                              </a:cubicBezTo>
                              <a:cubicBezTo>
                                <a:pt x="283462" y="-16"/>
                                <a:pt x="360931" y="27951"/>
                                <a:pt x="360820" y="60515"/>
                              </a:cubicBezTo>
                              <a:cubicBezTo>
                                <a:pt x="367213" y="109678"/>
                                <a:pt x="280495" y="122804"/>
                                <a:pt x="180410" y="121030"/>
                              </a:cubicBezTo>
                              <a:cubicBezTo>
                                <a:pt x="80378" y="126389"/>
                                <a:pt x="2094" y="95862"/>
                                <a:pt x="0" y="60515"/>
                              </a:cubicBezTo>
                              <a:close/>
                            </a:path>
                            <a:path w="360819" h="121030" stroke="0" extrusionOk="0">
                              <a:moveTo>
                                <a:pt x="0" y="60515"/>
                              </a:moveTo>
                              <a:cubicBezTo>
                                <a:pt x="3574" y="24575"/>
                                <a:pt x="69350" y="-11283"/>
                                <a:pt x="180410" y="0"/>
                              </a:cubicBezTo>
                              <a:cubicBezTo>
                                <a:pt x="278668" y="-96"/>
                                <a:pt x="355442" y="21870"/>
                                <a:pt x="360820" y="60515"/>
                              </a:cubicBezTo>
                              <a:cubicBezTo>
                                <a:pt x="358757" y="83233"/>
                                <a:pt x="295395" y="126375"/>
                                <a:pt x="180410" y="121030"/>
                              </a:cubicBezTo>
                              <a:cubicBezTo>
                                <a:pt x="86386" y="116276"/>
                                <a:pt x="-769" y="91995"/>
                                <a:pt x="0" y="60515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楕円 207">
                  <a:extLst>
                    <a:ext uri="{FF2B5EF4-FFF2-40B4-BE49-F238E27FC236}">
                      <a16:creationId xmlns:a16="http://schemas.microsoft.com/office/drawing/2014/main" id="{9E4298A1-DD8E-B06F-98DB-AB617AC60DF6}"/>
                    </a:ext>
                  </a:extLst>
                </p:cNvPr>
                <p:cNvSpPr/>
                <p:nvPr/>
              </p:nvSpPr>
              <p:spPr>
                <a:xfrm rot="19800000">
                  <a:off x="-1990320" y="4345350"/>
                  <a:ext cx="360819" cy="124496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 cap="rnd">
                  <a:noFill/>
                  <a:round/>
                  <a:extLst>
                    <a:ext uri="{C807C97D-BFC1-408E-A445-0C87EB9F89A2}">
                      <ask:lineSketchStyleProps xmlns:ask="http://schemas.microsoft.com/office/drawing/2018/sketchyshapes" sd="1119506983">
                        <a:custGeom>
                          <a:avLst/>
                          <a:gdLst>
                            <a:gd name="connsiteX0" fmla="*/ 0 w 360819"/>
                            <a:gd name="connsiteY0" fmla="*/ 62248 h 124496"/>
                            <a:gd name="connsiteX1" fmla="*/ 180410 w 360819"/>
                            <a:gd name="connsiteY1" fmla="*/ 0 h 124496"/>
                            <a:gd name="connsiteX2" fmla="*/ 360820 w 360819"/>
                            <a:gd name="connsiteY2" fmla="*/ 62248 h 124496"/>
                            <a:gd name="connsiteX3" fmla="*/ 180410 w 360819"/>
                            <a:gd name="connsiteY3" fmla="*/ 124496 h 124496"/>
                            <a:gd name="connsiteX4" fmla="*/ 0 w 360819"/>
                            <a:gd name="connsiteY4" fmla="*/ 62248 h 12449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60819" h="124496" fill="none" extrusionOk="0">
                              <a:moveTo>
                                <a:pt x="0" y="62248"/>
                              </a:moveTo>
                              <a:cubicBezTo>
                                <a:pt x="-18798" y="39674"/>
                                <a:pt x="96314" y="5800"/>
                                <a:pt x="180410" y="0"/>
                              </a:cubicBezTo>
                              <a:cubicBezTo>
                                <a:pt x="273204" y="3639"/>
                                <a:pt x="359197" y="27545"/>
                                <a:pt x="360820" y="62248"/>
                              </a:cubicBezTo>
                              <a:cubicBezTo>
                                <a:pt x="376525" y="95634"/>
                                <a:pt x="297020" y="121621"/>
                                <a:pt x="180410" y="124496"/>
                              </a:cubicBezTo>
                              <a:cubicBezTo>
                                <a:pt x="79320" y="121319"/>
                                <a:pt x="-6504" y="99476"/>
                                <a:pt x="0" y="62248"/>
                              </a:cubicBezTo>
                              <a:close/>
                            </a:path>
                            <a:path w="360819" h="124496" stroke="0" extrusionOk="0">
                              <a:moveTo>
                                <a:pt x="0" y="62248"/>
                              </a:moveTo>
                              <a:cubicBezTo>
                                <a:pt x="-15969" y="28706"/>
                                <a:pt x="60590" y="-5388"/>
                                <a:pt x="180410" y="0"/>
                              </a:cubicBezTo>
                              <a:cubicBezTo>
                                <a:pt x="277523" y="861"/>
                                <a:pt x="359660" y="27991"/>
                                <a:pt x="360820" y="62248"/>
                              </a:cubicBezTo>
                              <a:cubicBezTo>
                                <a:pt x="340964" y="94634"/>
                                <a:pt x="282291" y="123747"/>
                                <a:pt x="180410" y="124496"/>
                              </a:cubicBezTo>
                              <a:cubicBezTo>
                                <a:pt x="84244" y="125067"/>
                                <a:pt x="5917" y="94936"/>
                                <a:pt x="0" y="6224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88" name="グループ化 187">
              <a:extLst>
                <a:ext uri="{FF2B5EF4-FFF2-40B4-BE49-F238E27FC236}">
                  <a16:creationId xmlns:a16="http://schemas.microsoft.com/office/drawing/2014/main" id="{159AED12-192A-924A-5E57-2C186EF81830}"/>
                </a:ext>
              </a:extLst>
            </p:cNvPr>
            <p:cNvGrpSpPr/>
            <p:nvPr/>
          </p:nvGrpSpPr>
          <p:grpSpPr>
            <a:xfrm>
              <a:off x="2506064" y="2115726"/>
              <a:ext cx="167286" cy="163924"/>
              <a:chOff x="2531266" y="2090938"/>
              <a:chExt cx="116881" cy="240488"/>
            </a:xfrm>
          </p:grpSpPr>
          <p:sp>
            <p:nvSpPr>
              <p:cNvPr id="191" name="楕円 190">
                <a:extLst>
                  <a:ext uri="{FF2B5EF4-FFF2-40B4-BE49-F238E27FC236}">
                    <a16:creationId xmlns:a16="http://schemas.microsoft.com/office/drawing/2014/main" id="{3431EE2A-13DF-7AD6-7EA7-306D58730B4F}"/>
                  </a:ext>
                </a:extLst>
              </p:cNvPr>
              <p:cNvSpPr/>
              <p:nvPr/>
            </p:nvSpPr>
            <p:spPr>
              <a:xfrm>
                <a:off x="2531266" y="2090938"/>
                <a:ext cx="116881" cy="230493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652009565">
                      <a:custGeom>
                        <a:avLst/>
                        <a:gdLst>
                          <a:gd name="connsiteX0" fmla="*/ 0 w 116881"/>
                          <a:gd name="connsiteY0" fmla="*/ 115247 h 230493"/>
                          <a:gd name="connsiteX1" fmla="*/ 58441 w 116881"/>
                          <a:gd name="connsiteY1" fmla="*/ 0 h 230493"/>
                          <a:gd name="connsiteX2" fmla="*/ 116882 w 116881"/>
                          <a:gd name="connsiteY2" fmla="*/ 115247 h 230493"/>
                          <a:gd name="connsiteX3" fmla="*/ 58441 w 116881"/>
                          <a:gd name="connsiteY3" fmla="*/ 230494 h 230493"/>
                          <a:gd name="connsiteX4" fmla="*/ 0 w 116881"/>
                          <a:gd name="connsiteY4" fmla="*/ 115247 h 23049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16881" h="230493" fill="none" extrusionOk="0">
                            <a:moveTo>
                              <a:pt x="0" y="115247"/>
                            </a:moveTo>
                            <a:cubicBezTo>
                              <a:pt x="3037" y="53409"/>
                              <a:pt x="27569" y="-4583"/>
                              <a:pt x="58441" y="0"/>
                            </a:cubicBezTo>
                            <a:cubicBezTo>
                              <a:pt x="102786" y="-11"/>
                              <a:pt x="121076" y="55381"/>
                              <a:pt x="116882" y="115247"/>
                            </a:cubicBezTo>
                            <a:cubicBezTo>
                              <a:pt x="118067" y="172464"/>
                              <a:pt x="99060" y="233453"/>
                              <a:pt x="58441" y="230494"/>
                            </a:cubicBezTo>
                            <a:cubicBezTo>
                              <a:pt x="30056" y="245035"/>
                              <a:pt x="2198" y="162728"/>
                              <a:pt x="0" y="115247"/>
                            </a:cubicBezTo>
                            <a:close/>
                          </a:path>
                          <a:path w="116881" h="230493" stroke="0" extrusionOk="0">
                            <a:moveTo>
                              <a:pt x="0" y="115247"/>
                            </a:moveTo>
                            <a:cubicBezTo>
                              <a:pt x="1645" y="51841"/>
                              <a:pt x="25023" y="1325"/>
                              <a:pt x="58441" y="0"/>
                            </a:cubicBezTo>
                            <a:cubicBezTo>
                              <a:pt x="94784" y="-7478"/>
                              <a:pt x="113919" y="45706"/>
                              <a:pt x="116882" y="115247"/>
                            </a:cubicBezTo>
                            <a:cubicBezTo>
                              <a:pt x="112238" y="176090"/>
                              <a:pt x="83191" y="225326"/>
                              <a:pt x="58441" y="230494"/>
                            </a:cubicBezTo>
                            <a:cubicBezTo>
                              <a:pt x="42670" y="233807"/>
                              <a:pt x="2589" y="176523"/>
                              <a:pt x="0" y="115247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21A029F9-CF09-C662-9A30-A76514CF93E6}"/>
                  </a:ext>
                </a:extLst>
              </p:cNvPr>
              <p:cNvSpPr/>
              <p:nvPr/>
            </p:nvSpPr>
            <p:spPr>
              <a:xfrm>
                <a:off x="2531961" y="2207578"/>
                <a:ext cx="115491" cy="123848"/>
              </a:xfrm>
              <a:custGeom>
                <a:avLst/>
                <a:gdLst>
                  <a:gd name="connsiteX0" fmla="*/ 148413 w 296826"/>
                  <a:gd name="connsiteY0" fmla="*/ 0 h 318304"/>
                  <a:gd name="connsiteX1" fmla="*/ 266198 w 296826"/>
                  <a:gd name="connsiteY1" fmla="*/ 23277 h 318304"/>
                  <a:gd name="connsiteX2" fmla="*/ 296826 w 296826"/>
                  <a:gd name="connsiteY2" fmla="*/ 39550 h 318304"/>
                  <a:gd name="connsiteX3" fmla="*/ 286809 w 296826"/>
                  <a:gd name="connsiteY3" fmla="*/ 137400 h 318304"/>
                  <a:gd name="connsiteX4" fmla="*/ 148413 w 296826"/>
                  <a:gd name="connsiteY4" fmla="*/ 318304 h 318304"/>
                  <a:gd name="connsiteX5" fmla="*/ 10017 w 296826"/>
                  <a:gd name="connsiteY5" fmla="*/ 137400 h 318304"/>
                  <a:gd name="connsiteX6" fmla="*/ 0 w 296826"/>
                  <a:gd name="connsiteY6" fmla="*/ 39550 h 318304"/>
                  <a:gd name="connsiteX7" fmla="*/ 30628 w 296826"/>
                  <a:gd name="connsiteY7" fmla="*/ 23277 h 318304"/>
                  <a:gd name="connsiteX8" fmla="*/ 148413 w 296826"/>
                  <a:gd name="connsiteY8" fmla="*/ 0 h 318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6826" h="318304">
                    <a:moveTo>
                      <a:pt x="148413" y="0"/>
                    </a:moveTo>
                    <a:cubicBezTo>
                      <a:pt x="190193" y="0"/>
                      <a:pt x="229995" y="8289"/>
                      <a:pt x="266198" y="23277"/>
                    </a:cubicBezTo>
                    <a:lnTo>
                      <a:pt x="296826" y="39550"/>
                    </a:lnTo>
                    <a:lnTo>
                      <a:pt x="286809" y="137400"/>
                    </a:lnTo>
                    <a:cubicBezTo>
                      <a:pt x="264007" y="243710"/>
                      <a:pt x="210628" y="318304"/>
                      <a:pt x="148413" y="318304"/>
                    </a:cubicBezTo>
                    <a:cubicBezTo>
                      <a:pt x="86198" y="318304"/>
                      <a:pt x="32819" y="243710"/>
                      <a:pt x="10017" y="137400"/>
                    </a:cubicBezTo>
                    <a:lnTo>
                      <a:pt x="0" y="39550"/>
                    </a:lnTo>
                    <a:lnTo>
                      <a:pt x="30628" y="23277"/>
                    </a:lnTo>
                    <a:cubicBezTo>
                      <a:pt x="66831" y="8289"/>
                      <a:pt x="106633" y="0"/>
                      <a:pt x="148413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1982317026">
                      <a:custGeom>
                        <a:avLst/>
                        <a:gdLst>
                          <a:gd name="connsiteX0" fmla="*/ 57745 w 115491"/>
                          <a:gd name="connsiteY0" fmla="*/ 0 h 123848"/>
                          <a:gd name="connsiteX1" fmla="*/ 103574 w 115491"/>
                          <a:gd name="connsiteY1" fmla="*/ 9056 h 123848"/>
                          <a:gd name="connsiteX2" fmla="*/ 115491 w 115491"/>
                          <a:gd name="connsiteY2" fmla="*/ 15388 h 123848"/>
                          <a:gd name="connsiteX3" fmla="*/ 111593 w 115491"/>
                          <a:gd name="connsiteY3" fmla="*/ 53460 h 123848"/>
                          <a:gd name="connsiteX4" fmla="*/ 57745 w 115491"/>
                          <a:gd name="connsiteY4" fmla="*/ 123848 h 123848"/>
                          <a:gd name="connsiteX5" fmla="*/ 3897 w 115491"/>
                          <a:gd name="connsiteY5" fmla="*/ 53460 h 123848"/>
                          <a:gd name="connsiteX6" fmla="*/ 0 w 115491"/>
                          <a:gd name="connsiteY6" fmla="*/ 15388 h 123848"/>
                          <a:gd name="connsiteX7" fmla="*/ 11916 w 115491"/>
                          <a:gd name="connsiteY7" fmla="*/ 9056 h 123848"/>
                          <a:gd name="connsiteX8" fmla="*/ 57745 w 115491"/>
                          <a:gd name="connsiteY8" fmla="*/ 0 h 1238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115491" h="123848" fill="none" extrusionOk="0">
                            <a:moveTo>
                              <a:pt x="57745" y="0"/>
                            </a:moveTo>
                            <a:cubicBezTo>
                              <a:pt x="75876" y="-2921"/>
                              <a:pt x="89035" y="2295"/>
                              <a:pt x="103574" y="9056"/>
                            </a:cubicBezTo>
                            <a:cubicBezTo>
                              <a:pt x="108601" y="11054"/>
                              <a:pt x="111570" y="14081"/>
                              <a:pt x="115491" y="15388"/>
                            </a:cubicBezTo>
                            <a:cubicBezTo>
                              <a:pt x="118490" y="29620"/>
                              <a:pt x="112056" y="41836"/>
                              <a:pt x="111593" y="53460"/>
                            </a:cubicBezTo>
                            <a:cubicBezTo>
                              <a:pt x="104600" y="98239"/>
                              <a:pt x="81539" y="125601"/>
                              <a:pt x="57745" y="123848"/>
                            </a:cubicBezTo>
                            <a:cubicBezTo>
                              <a:pt x="25457" y="123248"/>
                              <a:pt x="11541" y="94045"/>
                              <a:pt x="3897" y="53460"/>
                            </a:cubicBezTo>
                            <a:cubicBezTo>
                              <a:pt x="2248" y="40636"/>
                              <a:pt x="2427" y="31342"/>
                              <a:pt x="0" y="15388"/>
                            </a:cubicBezTo>
                            <a:cubicBezTo>
                              <a:pt x="5541" y="11962"/>
                              <a:pt x="8077" y="11637"/>
                              <a:pt x="11916" y="9056"/>
                            </a:cubicBezTo>
                            <a:cubicBezTo>
                              <a:pt x="27654" y="3874"/>
                              <a:pt x="41181" y="318"/>
                              <a:pt x="57745" y="0"/>
                            </a:cubicBezTo>
                            <a:close/>
                          </a:path>
                          <a:path w="115491" h="123848" stroke="0" extrusionOk="0">
                            <a:moveTo>
                              <a:pt x="57745" y="0"/>
                            </a:moveTo>
                            <a:cubicBezTo>
                              <a:pt x="74486" y="-937"/>
                              <a:pt x="88755" y="2301"/>
                              <a:pt x="103574" y="9056"/>
                            </a:cubicBezTo>
                            <a:cubicBezTo>
                              <a:pt x="108447" y="10632"/>
                              <a:pt x="110966" y="13865"/>
                              <a:pt x="115491" y="15388"/>
                            </a:cubicBezTo>
                            <a:cubicBezTo>
                              <a:pt x="114638" y="25988"/>
                              <a:pt x="108112" y="43398"/>
                              <a:pt x="111593" y="53460"/>
                            </a:cubicBezTo>
                            <a:cubicBezTo>
                              <a:pt x="104818" y="92975"/>
                              <a:pt x="87398" y="122758"/>
                              <a:pt x="57745" y="123848"/>
                            </a:cubicBezTo>
                            <a:cubicBezTo>
                              <a:pt x="23840" y="119926"/>
                              <a:pt x="9082" y="91526"/>
                              <a:pt x="3897" y="53460"/>
                            </a:cubicBezTo>
                            <a:cubicBezTo>
                              <a:pt x="-1086" y="41353"/>
                              <a:pt x="2452" y="26674"/>
                              <a:pt x="0" y="15388"/>
                            </a:cubicBezTo>
                            <a:cubicBezTo>
                              <a:pt x="3774" y="12512"/>
                              <a:pt x="9753" y="11713"/>
                              <a:pt x="11916" y="9056"/>
                            </a:cubicBezTo>
                            <a:cubicBezTo>
                              <a:pt x="28969" y="4837"/>
                              <a:pt x="38646" y="-2277"/>
                              <a:pt x="57745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13CB57EA-1B25-987C-5782-A22F0BE88248}"/>
                </a:ext>
              </a:extLst>
            </p:cNvPr>
            <p:cNvSpPr/>
            <p:nvPr/>
          </p:nvSpPr>
          <p:spPr>
            <a:xfrm>
              <a:off x="2257548" y="1855388"/>
              <a:ext cx="222756" cy="102394"/>
            </a:xfrm>
            <a:custGeom>
              <a:avLst/>
              <a:gdLst>
                <a:gd name="connsiteX0" fmla="*/ 115864 w 222756"/>
                <a:gd name="connsiteY0" fmla="*/ 145 h 102394"/>
                <a:gd name="connsiteX1" fmla="*/ 222756 w 222756"/>
                <a:gd name="connsiteY1" fmla="*/ 94879 h 102394"/>
                <a:gd name="connsiteX2" fmla="*/ 179177 w 222756"/>
                <a:gd name="connsiteY2" fmla="*/ 102394 h 102394"/>
                <a:gd name="connsiteX3" fmla="*/ 113642 w 222756"/>
                <a:gd name="connsiteY3" fmla="*/ 44313 h 102394"/>
                <a:gd name="connsiteX4" fmla="*/ 42606 w 222756"/>
                <a:gd name="connsiteY4" fmla="*/ 95520 h 102394"/>
                <a:gd name="connsiteX5" fmla="*/ 0 w 222756"/>
                <a:gd name="connsiteY5" fmla="*/ 83668 h 102394"/>
                <a:gd name="connsiteX6" fmla="*/ 115864 w 222756"/>
                <a:gd name="connsiteY6" fmla="*/ 145 h 102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756" h="102394">
                  <a:moveTo>
                    <a:pt x="115864" y="145"/>
                  </a:moveTo>
                  <a:cubicBezTo>
                    <a:pt x="169268" y="2833"/>
                    <a:pt x="213671" y="42186"/>
                    <a:pt x="222756" y="94879"/>
                  </a:cubicBezTo>
                  <a:lnTo>
                    <a:pt x="179177" y="102394"/>
                  </a:lnTo>
                  <a:cubicBezTo>
                    <a:pt x="173607" y="70088"/>
                    <a:pt x="146383" y="45961"/>
                    <a:pt x="113642" y="44313"/>
                  </a:cubicBezTo>
                  <a:cubicBezTo>
                    <a:pt x="80900" y="42665"/>
                    <a:pt x="51392" y="63937"/>
                    <a:pt x="42606" y="95520"/>
                  </a:cubicBezTo>
                  <a:lnTo>
                    <a:pt x="0" y="83668"/>
                  </a:lnTo>
                  <a:cubicBezTo>
                    <a:pt x="14330" y="32153"/>
                    <a:pt x="62461" y="-2543"/>
                    <a:pt x="115864" y="14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  <a:extLst>
                <a:ext uri="{C807C97D-BFC1-408E-A445-0C87EB9F89A2}">
                  <ask:lineSketchStyleProps xmlns:ask="http://schemas.microsoft.com/office/drawing/2018/sketchyshapes" sd="2966460662">
                    <a:custGeom>
                      <a:avLst/>
                      <a:gdLst>
                        <a:gd name="connsiteX0" fmla="*/ 115864 w 222756"/>
                        <a:gd name="connsiteY0" fmla="*/ 145 h 102394"/>
                        <a:gd name="connsiteX1" fmla="*/ 222756 w 222756"/>
                        <a:gd name="connsiteY1" fmla="*/ 94879 h 102394"/>
                        <a:gd name="connsiteX2" fmla="*/ 179177 w 222756"/>
                        <a:gd name="connsiteY2" fmla="*/ 102394 h 102394"/>
                        <a:gd name="connsiteX3" fmla="*/ 113642 w 222756"/>
                        <a:gd name="connsiteY3" fmla="*/ 44313 h 102394"/>
                        <a:gd name="connsiteX4" fmla="*/ 42606 w 222756"/>
                        <a:gd name="connsiteY4" fmla="*/ 95520 h 102394"/>
                        <a:gd name="connsiteX5" fmla="*/ 0 w 222756"/>
                        <a:gd name="connsiteY5" fmla="*/ 83668 h 102394"/>
                        <a:gd name="connsiteX6" fmla="*/ 115864 w 222756"/>
                        <a:gd name="connsiteY6" fmla="*/ 145 h 1023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22756" h="102394" fill="none" extrusionOk="0">
                          <a:moveTo>
                            <a:pt x="115864" y="145"/>
                          </a:moveTo>
                          <a:cubicBezTo>
                            <a:pt x="170229" y="-5872"/>
                            <a:pt x="226717" y="41278"/>
                            <a:pt x="222756" y="94879"/>
                          </a:cubicBezTo>
                          <a:cubicBezTo>
                            <a:pt x="201946" y="100543"/>
                            <a:pt x="196480" y="98528"/>
                            <a:pt x="179177" y="102394"/>
                          </a:cubicBezTo>
                          <a:cubicBezTo>
                            <a:pt x="173524" y="69087"/>
                            <a:pt x="143800" y="52635"/>
                            <a:pt x="113642" y="44313"/>
                          </a:cubicBezTo>
                          <a:cubicBezTo>
                            <a:pt x="72121" y="46252"/>
                            <a:pt x="46982" y="60025"/>
                            <a:pt x="42606" y="95520"/>
                          </a:cubicBezTo>
                          <a:cubicBezTo>
                            <a:pt x="30512" y="96506"/>
                            <a:pt x="10132" y="82500"/>
                            <a:pt x="0" y="83668"/>
                          </a:cubicBezTo>
                          <a:cubicBezTo>
                            <a:pt x="15393" y="31684"/>
                            <a:pt x="59881" y="-5203"/>
                            <a:pt x="115864" y="145"/>
                          </a:cubicBezTo>
                          <a:close/>
                        </a:path>
                        <a:path w="222756" h="102394" stroke="0" extrusionOk="0">
                          <a:moveTo>
                            <a:pt x="115864" y="145"/>
                          </a:moveTo>
                          <a:cubicBezTo>
                            <a:pt x="165564" y="-669"/>
                            <a:pt x="209416" y="42423"/>
                            <a:pt x="222756" y="94879"/>
                          </a:cubicBezTo>
                          <a:cubicBezTo>
                            <a:pt x="205565" y="102629"/>
                            <a:pt x="199109" y="94097"/>
                            <a:pt x="179177" y="102394"/>
                          </a:cubicBezTo>
                          <a:cubicBezTo>
                            <a:pt x="171259" y="67940"/>
                            <a:pt x="142865" y="51837"/>
                            <a:pt x="113642" y="44313"/>
                          </a:cubicBezTo>
                          <a:cubicBezTo>
                            <a:pt x="82096" y="36757"/>
                            <a:pt x="49792" y="65702"/>
                            <a:pt x="42606" y="95520"/>
                          </a:cubicBezTo>
                          <a:cubicBezTo>
                            <a:pt x="21683" y="93901"/>
                            <a:pt x="16328" y="83957"/>
                            <a:pt x="0" y="83668"/>
                          </a:cubicBezTo>
                          <a:cubicBezTo>
                            <a:pt x="16306" y="27048"/>
                            <a:pt x="69147" y="4332"/>
                            <a:pt x="115864" y="145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84F454A5-55FC-BF06-D255-428473D8A1F9}"/>
                </a:ext>
              </a:extLst>
            </p:cNvPr>
            <p:cNvSpPr/>
            <p:nvPr/>
          </p:nvSpPr>
          <p:spPr>
            <a:xfrm>
              <a:off x="2672159" y="1855388"/>
              <a:ext cx="222756" cy="102394"/>
            </a:xfrm>
            <a:custGeom>
              <a:avLst/>
              <a:gdLst>
                <a:gd name="connsiteX0" fmla="*/ 115864 w 222756"/>
                <a:gd name="connsiteY0" fmla="*/ 145 h 102394"/>
                <a:gd name="connsiteX1" fmla="*/ 222756 w 222756"/>
                <a:gd name="connsiteY1" fmla="*/ 94879 h 102394"/>
                <a:gd name="connsiteX2" fmla="*/ 179177 w 222756"/>
                <a:gd name="connsiteY2" fmla="*/ 102394 h 102394"/>
                <a:gd name="connsiteX3" fmla="*/ 113642 w 222756"/>
                <a:gd name="connsiteY3" fmla="*/ 44313 h 102394"/>
                <a:gd name="connsiteX4" fmla="*/ 42606 w 222756"/>
                <a:gd name="connsiteY4" fmla="*/ 95520 h 102394"/>
                <a:gd name="connsiteX5" fmla="*/ 0 w 222756"/>
                <a:gd name="connsiteY5" fmla="*/ 83668 h 102394"/>
                <a:gd name="connsiteX6" fmla="*/ 115864 w 222756"/>
                <a:gd name="connsiteY6" fmla="*/ 145 h 102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756" h="102394">
                  <a:moveTo>
                    <a:pt x="115864" y="145"/>
                  </a:moveTo>
                  <a:cubicBezTo>
                    <a:pt x="169268" y="2833"/>
                    <a:pt x="213671" y="42186"/>
                    <a:pt x="222756" y="94879"/>
                  </a:cubicBezTo>
                  <a:lnTo>
                    <a:pt x="179177" y="102394"/>
                  </a:lnTo>
                  <a:cubicBezTo>
                    <a:pt x="173607" y="70088"/>
                    <a:pt x="146383" y="45961"/>
                    <a:pt x="113642" y="44313"/>
                  </a:cubicBezTo>
                  <a:cubicBezTo>
                    <a:pt x="80900" y="42665"/>
                    <a:pt x="51392" y="63937"/>
                    <a:pt x="42606" y="95520"/>
                  </a:cubicBezTo>
                  <a:lnTo>
                    <a:pt x="0" y="83668"/>
                  </a:lnTo>
                  <a:cubicBezTo>
                    <a:pt x="14330" y="32153"/>
                    <a:pt x="62461" y="-2543"/>
                    <a:pt x="115864" y="14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  <a:extLst>
                <a:ext uri="{C807C97D-BFC1-408E-A445-0C87EB9F89A2}">
                  <ask:lineSketchStyleProps xmlns:ask="http://schemas.microsoft.com/office/drawing/2018/sketchyshapes" sd="1270190149">
                    <a:custGeom>
                      <a:avLst/>
                      <a:gdLst>
                        <a:gd name="connsiteX0" fmla="*/ 115864 w 222756"/>
                        <a:gd name="connsiteY0" fmla="*/ 145 h 102394"/>
                        <a:gd name="connsiteX1" fmla="*/ 222756 w 222756"/>
                        <a:gd name="connsiteY1" fmla="*/ 94879 h 102394"/>
                        <a:gd name="connsiteX2" fmla="*/ 179177 w 222756"/>
                        <a:gd name="connsiteY2" fmla="*/ 102394 h 102394"/>
                        <a:gd name="connsiteX3" fmla="*/ 113642 w 222756"/>
                        <a:gd name="connsiteY3" fmla="*/ 44313 h 102394"/>
                        <a:gd name="connsiteX4" fmla="*/ 42606 w 222756"/>
                        <a:gd name="connsiteY4" fmla="*/ 95520 h 102394"/>
                        <a:gd name="connsiteX5" fmla="*/ 0 w 222756"/>
                        <a:gd name="connsiteY5" fmla="*/ 83668 h 102394"/>
                        <a:gd name="connsiteX6" fmla="*/ 115864 w 222756"/>
                        <a:gd name="connsiteY6" fmla="*/ 145 h 1023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22756" h="102394" fill="none" extrusionOk="0">
                          <a:moveTo>
                            <a:pt x="115864" y="145"/>
                          </a:moveTo>
                          <a:cubicBezTo>
                            <a:pt x="161787" y="12325"/>
                            <a:pt x="211458" y="46549"/>
                            <a:pt x="222756" y="94879"/>
                          </a:cubicBezTo>
                          <a:cubicBezTo>
                            <a:pt x="204362" y="103404"/>
                            <a:pt x="190062" y="98083"/>
                            <a:pt x="179177" y="102394"/>
                          </a:cubicBezTo>
                          <a:cubicBezTo>
                            <a:pt x="174026" y="78495"/>
                            <a:pt x="143787" y="49496"/>
                            <a:pt x="113642" y="44313"/>
                          </a:cubicBezTo>
                          <a:cubicBezTo>
                            <a:pt x="77028" y="41602"/>
                            <a:pt x="54144" y="66795"/>
                            <a:pt x="42606" y="95520"/>
                          </a:cubicBezTo>
                          <a:cubicBezTo>
                            <a:pt x="26367" y="92302"/>
                            <a:pt x="11789" y="83833"/>
                            <a:pt x="0" y="83668"/>
                          </a:cubicBezTo>
                          <a:cubicBezTo>
                            <a:pt x="21050" y="46554"/>
                            <a:pt x="68300" y="6615"/>
                            <a:pt x="115864" y="145"/>
                          </a:cubicBezTo>
                          <a:close/>
                        </a:path>
                        <a:path w="222756" h="102394" stroke="0" extrusionOk="0">
                          <a:moveTo>
                            <a:pt x="115864" y="145"/>
                          </a:moveTo>
                          <a:cubicBezTo>
                            <a:pt x="167341" y="3939"/>
                            <a:pt x="215538" y="29252"/>
                            <a:pt x="222756" y="94879"/>
                          </a:cubicBezTo>
                          <a:cubicBezTo>
                            <a:pt x="209883" y="102357"/>
                            <a:pt x="200183" y="97312"/>
                            <a:pt x="179177" y="102394"/>
                          </a:cubicBezTo>
                          <a:cubicBezTo>
                            <a:pt x="171404" y="70976"/>
                            <a:pt x="145541" y="46131"/>
                            <a:pt x="113642" y="44313"/>
                          </a:cubicBezTo>
                          <a:cubicBezTo>
                            <a:pt x="77090" y="47731"/>
                            <a:pt x="49321" y="71703"/>
                            <a:pt x="42606" y="95520"/>
                          </a:cubicBezTo>
                          <a:cubicBezTo>
                            <a:pt x="24996" y="93986"/>
                            <a:pt x="22624" y="84610"/>
                            <a:pt x="0" y="83668"/>
                          </a:cubicBezTo>
                          <a:cubicBezTo>
                            <a:pt x="25022" y="30893"/>
                            <a:pt x="69573" y="-11234"/>
                            <a:pt x="115864" y="145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782586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192699</TotalTime>
  <Words>6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游ゴシック</vt:lpstr>
      <vt:lpstr>Arial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pptx303_なわとびをするプリンのイラスト</dc:title>
  <dc:creator>でじけろお</dc:creator>
  <cp:revision>1</cp:revision>
  <dcterms:created xsi:type="dcterms:W3CDTF">2018-05-20T00:31:01Z</dcterms:created>
  <dcterms:modified xsi:type="dcterms:W3CDTF">2025-09-28T15:22:45Z</dcterms:modified>
  <cp:version>1</cp:version>
</cp:coreProperties>
</file>