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1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CA6DC-0F63-C715-D766-E4F7B7D3A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30A8CE2-76D8-3535-548C-EE02F587FACD}"/>
              </a:ext>
            </a:extLst>
          </p:cNvPr>
          <p:cNvGrpSpPr/>
          <p:nvPr/>
        </p:nvGrpSpPr>
        <p:grpSpPr>
          <a:xfrm>
            <a:off x="1014998" y="1556833"/>
            <a:ext cx="1986536" cy="1652992"/>
            <a:chOff x="1724025" y="1610240"/>
            <a:chExt cx="1805640" cy="1502469"/>
          </a:xfrm>
        </p:grpSpPr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B5A66C6E-419D-6E71-4D57-F64A4E7D793F}"/>
                </a:ext>
              </a:extLst>
            </p:cNvPr>
            <p:cNvSpPr/>
            <p:nvPr/>
          </p:nvSpPr>
          <p:spPr>
            <a:xfrm>
              <a:off x="172402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639791395">
                    <a:custGeom>
                      <a:avLst/>
                      <a:gdLst>
                        <a:gd name="connsiteX0" fmla="*/ 897004 w 1805640"/>
                        <a:gd name="connsiteY0" fmla="*/ 0 h 1502469"/>
                        <a:gd name="connsiteX1" fmla="*/ 1530477 w 1805640"/>
                        <a:gd name="connsiteY1" fmla="*/ 158436 h 1502469"/>
                        <a:gd name="connsiteX2" fmla="*/ 1532896 w 1805640"/>
                        <a:gd name="connsiteY2" fmla="*/ 171710 h 1502469"/>
                        <a:gd name="connsiteX3" fmla="*/ 1534956 w 1805640"/>
                        <a:gd name="connsiteY3" fmla="*/ 171710 h 1502469"/>
                        <a:gd name="connsiteX4" fmla="*/ 1667591 w 1805640"/>
                        <a:gd name="connsiteY4" fmla="*/ 702249 h 1502469"/>
                        <a:gd name="connsiteX5" fmla="*/ 1805640 w 1805640"/>
                        <a:gd name="connsiteY5" fmla="*/ 1254442 h 1502469"/>
                        <a:gd name="connsiteX6" fmla="*/ 1335224 w 1805640"/>
                        <a:gd name="connsiteY6" fmla="*/ 1430922 h 1502469"/>
                        <a:gd name="connsiteX7" fmla="*/ 1277621 w 1805640"/>
                        <a:gd name="connsiteY7" fmla="*/ 1428742 h 1502469"/>
                        <a:gd name="connsiteX8" fmla="*/ 1229216 w 1805640"/>
                        <a:gd name="connsiteY8" fmla="*/ 1450779 h 1502469"/>
                        <a:gd name="connsiteX9" fmla="*/ 897004 w 1805640"/>
                        <a:gd name="connsiteY9" fmla="*/ 1502469 h 1502469"/>
                        <a:gd name="connsiteX10" fmla="*/ 564791 w 1805640"/>
                        <a:gd name="connsiteY10" fmla="*/ 1450779 h 1502469"/>
                        <a:gd name="connsiteX11" fmla="*/ 516501 w 1805640"/>
                        <a:gd name="connsiteY11" fmla="*/ 1428793 h 1502469"/>
                        <a:gd name="connsiteX12" fmla="*/ 460274 w 1805640"/>
                        <a:gd name="connsiteY12" fmla="*/ 1430922 h 1502469"/>
                        <a:gd name="connsiteX13" fmla="*/ 0 w 1805640"/>
                        <a:gd name="connsiteY13" fmla="*/ 1218875 h 1502469"/>
                        <a:gd name="connsiteX14" fmla="*/ 132840 w 1805640"/>
                        <a:gd name="connsiteY14" fmla="*/ 687890 h 1502469"/>
                        <a:gd name="connsiteX15" fmla="*/ 260470 w 1805640"/>
                        <a:gd name="connsiteY15" fmla="*/ 177728 h 1502469"/>
                        <a:gd name="connsiteX16" fmla="*/ 260243 w 1805640"/>
                        <a:gd name="connsiteY16" fmla="*/ 176480 h 1502469"/>
                        <a:gd name="connsiteX17" fmla="*/ 897004 w 1805640"/>
                        <a:gd name="connsiteY17" fmla="*/ 0 h 15024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805640" h="1502469" fill="none" extrusionOk="0">
                          <a:moveTo>
                            <a:pt x="897004" y="0"/>
                          </a:moveTo>
                          <a:cubicBezTo>
                            <a:pt x="1242923" y="-3734"/>
                            <a:pt x="1498421" y="89795"/>
                            <a:pt x="1530477" y="158436"/>
                          </a:cubicBezTo>
                          <a:cubicBezTo>
                            <a:pt x="1532037" y="162301"/>
                            <a:pt x="1531779" y="168741"/>
                            <a:pt x="1532896" y="171710"/>
                          </a:cubicBezTo>
                          <a:cubicBezTo>
                            <a:pt x="1533417" y="171592"/>
                            <a:pt x="1533940" y="171890"/>
                            <a:pt x="1534956" y="171710"/>
                          </a:cubicBezTo>
                          <a:cubicBezTo>
                            <a:pt x="1607345" y="391936"/>
                            <a:pt x="1622494" y="538835"/>
                            <a:pt x="1667591" y="702249"/>
                          </a:cubicBezTo>
                          <a:cubicBezTo>
                            <a:pt x="1712688" y="865663"/>
                            <a:pt x="1764150" y="1140995"/>
                            <a:pt x="1805640" y="1254442"/>
                          </a:cubicBezTo>
                          <a:cubicBezTo>
                            <a:pt x="1786069" y="1443494"/>
                            <a:pt x="1396404" y="1408608"/>
                            <a:pt x="1335224" y="1430922"/>
                          </a:cubicBezTo>
                          <a:cubicBezTo>
                            <a:pt x="1311955" y="1435970"/>
                            <a:pt x="1301132" y="1428921"/>
                            <a:pt x="1277621" y="1428742"/>
                          </a:cubicBezTo>
                          <a:cubicBezTo>
                            <a:pt x="1268089" y="1434839"/>
                            <a:pt x="1245957" y="1441974"/>
                            <a:pt x="1229216" y="1450779"/>
                          </a:cubicBezTo>
                          <a:cubicBezTo>
                            <a:pt x="1146988" y="1481184"/>
                            <a:pt x="1011331" y="1530543"/>
                            <a:pt x="897004" y="1502469"/>
                          </a:cubicBezTo>
                          <a:cubicBezTo>
                            <a:pt x="775247" y="1505729"/>
                            <a:pt x="657149" y="1460209"/>
                            <a:pt x="564791" y="1450779"/>
                          </a:cubicBezTo>
                          <a:cubicBezTo>
                            <a:pt x="551378" y="1450528"/>
                            <a:pt x="534030" y="1436321"/>
                            <a:pt x="516501" y="1428793"/>
                          </a:cubicBezTo>
                          <a:cubicBezTo>
                            <a:pt x="493856" y="1431416"/>
                            <a:pt x="474158" y="1428516"/>
                            <a:pt x="460274" y="1430922"/>
                          </a:cubicBezTo>
                          <a:cubicBezTo>
                            <a:pt x="427381" y="1376830"/>
                            <a:pt x="43785" y="1415782"/>
                            <a:pt x="0" y="1218875"/>
                          </a:cubicBezTo>
                          <a:cubicBezTo>
                            <a:pt x="57211" y="975271"/>
                            <a:pt x="117468" y="877864"/>
                            <a:pt x="132840" y="687890"/>
                          </a:cubicBezTo>
                          <a:cubicBezTo>
                            <a:pt x="148212" y="497916"/>
                            <a:pt x="232583" y="424769"/>
                            <a:pt x="260470" y="177728"/>
                          </a:cubicBezTo>
                          <a:cubicBezTo>
                            <a:pt x="260320" y="177286"/>
                            <a:pt x="260359" y="176874"/>
                            <a:pt x="260243" y="176480"/>
                          </a:cubicBezTo>
                          <a:cubicBezTo>
                            <a:pt x="272076" y="43814"/>
                            <a:pt x="570505" y="18516"/>
                            <a:pt x="897004" y="0"/>
                          </a:cubicBezTo>
                          <a:close/>
                        </a:path>
                        <a:path w="1805640" h="1502469" stroke="0" extrusionOk="0">
                          <a:moveTo>
                            <a:pt x="897004" y="0"/>
                          </a:moveTo>
                          <a:cubicBezTo>
                            <a:pt x="1215400" y="-10100"/>
                            <a:pt x="1497281" y="75082"/>
                            <a:pt x="1530477" y="158436"/>
                          </a:cubicBezTo>
                          <a:cubicBezTo>
                            <a:pt x="1531300" y="162868"/>
                            <a:pt x="1530975" y="168305"/>
                            <a:pt x="1532896" y="171710"/>
                          </a:cubicBezTo>
                          <a:cubicBezTo>
                            <a:pt x="1533877" y="171566"/>
                            <a:pt x="1534458" y="171729"/>
                            <a:pt x="1534956" y="171710"/>
                          </a:cubicBezTo>
                          <a:cubicBezTo>
                            <a:pt x="1612754" y="420579"/>
                            <a:pt x="1573854" y="580594"/>
                            <a:pt x="1662177" y="680594"/>
                          </a:cubicBezTo>
                          <a:cubicBezTo>
                            <a:pt x="1750500" y="780594"/>
                            <a:pt x="1725602" y="1025816"/>
                            <a:pt x="1805640" y="1254442"/>
                          </a:cubicBezTo>
                          <a:cubicBezTo>
                            <a:pt x="1765626" y="1478000"/>
                            <a:pt x="1426115" y="1426873"/>
                            <a:pt x="1335224" y="1430922"/>
                          </a:cubicBezTo>
                          <a:cubicBezTo>
                            <a:pt x="1319094" y="1432488"/>
                            <a:pt x="1300620" y="1423046"/>
                            <a:pt x="1277621" y="1428742"/>
                          </a:cubicBezTo>
                          <a:cubicBezTo>
                            <a:pt x="1263390" y="1435264"/>
                            <a:pt x="1246324" y="1437106"/>
                            <a:pt x="1229216" y="1450779"/>
                          </a:cubicBezTo>
                          <a:cubicBezTo>
                            <a:pt x="1120377" y="1478748"/>
                            <a:pt x="1044661" y="1496008"/>
                            <a:pt x="897004" y="1502469"/>
                          </a:cubicBezTo>
                          <a:cubicBezTo>
                            <a:pt x="777359" y="1515668"/>
                            <a:pt x="653623" y="1481998"/>
                            <a:pt x="564791" y="1450779"/>
                          </a:cubicBezTo>
                          <a:cubicBezTo>
                            <a:pt x="540136" y="1443849"/>
                            <a:pt x="531066" y="1431146"/>
                            <a:pt x="516501" y="1428793"/>
                          </a:cubicBezTo>
                          <a:cubicBezTo>
                            <a:pt x="504324" y="1430100"/>
                            <a:pt x="471685" y="1426221"/>
                            <a:pt x="460274" y="1430922"/>
                          </a:cubicBezTo>
                          <a:cubicBezTo>
                            <a:pt x="394327" y="1446837"/>
                            <a:pt x="14029" y="1426332"/>
                            <a:pt x="0" y="1218875"/>
                          </a:cubicBezTo>
                          <a:cubicBezTo>
                            <a:pt x="4215" y="973200"/>
                            <a:pt x="148795" y="864783"/>
                            <a:pt x="130235" y="698302"/>
                          </a:cubicBezTo>
                          <a:cubicBezTo>
                            <a:pt x="111675" y="531821"/>
                            <a:pt x="261806" y="394552"/>
                            <a:pt x="260470" y="177728"/>
                          </a:cubicBezTo>
                          <a:cubicBezTo>
                            <a:pt x="260369" y="177315"/>
                            <a:pt x="260205" y="176890"/>
                            <a:pt x="260243" y="176480"/>
                          </a:cubicBezTo>
                          <a:cubicBezTo>
                            <a:pt x="248358" y="99"/>
                            <a:pt x="588123" y="12446"/>
                            <a:pt x="89700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E794E8ED-B9ED-7C2A-D8C7-1142E9CCAC88}"/>
                </a:ext>
              </a:extLst>
            </p:cNvPr>
            <p:cNvSpPr/>
            <p:nvPr/>
          </p:nvSpPr>
          <p:spPr>
            <a:xfrm>
              <a:off x="1956012" y="1610240"/>
              <a:ext cx="1349912" cy="506463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627519248">
                    <a:custGeom>
                      <a:avLst/>
                      <a:gdLst>
                        <a:gd name="connsiteX0" fmla="*/ 665017 w 1349912"/>
                        <a:gd name="connsiteY0" fmla="*/ 0 h 506463"/>
                        <a:gd name="connsiteX1" fmla="*/ 1298490 w 1349912"/>
                        <a:gd name="connsiteY1" fmla="*/ 158436 h 506463"/>
                        <a:gd name="connsiteX2" fmla="*/ 1300909 w 1349912"/>
                        <a:gd name="connsiteY2" fmla="*/ 171710 h 506463"/>
                        <a:gd name="connsiteX3" fmla="*/ 1302970 w 1349912"/>
                        <a:gd name="connsiteY3" fmla="*/ 171710 h 506463"/>
                        <a:gd name="connsiteX4" fmla="*/ 1349912 w 1349912"/>
                        <a:gd name="connsiteY4" fmla="*/ 359476 h 506463"/>
                        <a:gd name="connsiteX5" fmla="*/ 1335517 w 1349912"/>
                        <a:gd name="connsiteY5" fmla="*/ 371905 h 506463"/>
                        <a:gd name="connsiteX6" fmla="*/ 1313702 w 1349912"/>
                        <a:gd name="connsiteY6" fmla="*/ 391119 h 506463"/>
                        <a:gd name="connsiteX7" fmla="*/ 1250106 w 1349912"/>
                        <a:gd name="connsiteY7" fmla="*/ 331497 h 506463"/>
                        <a:gd name="connsiteX8" fmla="*/ 1174585 w 1349912"/>
                        <a:gd name="connsiteY8" fmla="*/ 391119 h 506463"/>
                        <a:gd name="connsiteX9" fmla="*/ 1055341 w 1349912"/>
                        <a:gd name="connsiteY9" fmla="*/ 379194 h 506463"/>
                        <a:gd name="connsiteX10" fmla="*/ 908274 w 1349912"/>
                        <a:gd name="connsiteY10" fmla="*/ 486513 h 506463"/>
                        <a:gd name="connsiteX11" fmla="*/ 673761 w 1349912"/>
                        <a:gd name="connsiteY11" fmla="*/ 399068 h 506463"/>
                        <a:gd name="connsiteX12" fmla="*/ 463097 w 1349912"/>
                        <a:gd name="connsiteY12" fmla="*/ 506387 h 506463"/>
                        <a:gd name="connsiteX13" fmla="*/ 280257 w 1349912"/>
                        <a:gd name="connsiteY13" fmla="*/ 379194 h 506463"/>
                        <a:gd name="connsiteX14" fmla="*/ 105366 w 1349912"/>
                        <a:gd name="connsiteY14" fmla="*/ 410993 h 506463"/>
                        <a:gd name="connsiteX15" fmla="*/ 12456 w 1349912"/>
                        <a:gd name="connsiteY15" fmla="*/ 310133 h 506463"/>
                        <a:gd name="connsiteX16" fmla="*/ 0 w 1349912"/>
                        <a:gd name="connsiteY16" fmla="*/ 291662 h 506463"/>
                        <a:gd name="connsiteX17" fmla="*/ 28483 w 1349912"/>
                        <a:gd name="connsiteY17" fmla="*/ 177728 h 506463"/>
                        <a:gd name="connsiteX18" fmla="*/ 28256 w 1349912"/>
                        <a:gd name="connsiteY18" fmla="*/ 176480 h 506463"/>
                        <a:gd name="connsiteX19" fmla="*/ 665017 w 1349912"/>
                        <a:gd name="connsiteY19" fmla="*/ 0 h 5064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349912" h="506463" fill="none" extrusionOk="0">
                          <a:moveTo>
                            <a:pt x="665017" y="0"/>
                          </a:moveTo>
                          <a:cubicBezTo>
                            <a:pt x="973352" y="-7255"/>
                            <a:pt x="1270057" y="77760"/>
                            <a:pt x="1298490" y="158436"/>
                          </a:cubicBezTo>
                          <a:cubicBezTo>
                            <a:pt x="1299997" y="162316"/>
                            <a:pt x="1298925" y="167051"/>
                            <a:pt x="1300909" y="171710"/>
                          </a:cubicBezTo>
                          <a:cubicBezTo>
                            <a:pt x="1301925" y="171529"/>
                            <a:pt x="1302406" y="171841"/>
                            <a:pt x="1302970" y="171710"/>
                          </a:cubicBezTo>
                          <a:cubicBezTo>
                            <a:pt x="1332603" y="262769"/>
                            <a:pt x="1333084" y="301012"/>
                            <a:pt x="1349912" y="359476"/>
                          </a:cubicBezTo>
                          <a:cubicBezTo>
                            <a:pt x="1344030" y="365235"/>
                            <a:pt x="1338698" y="367972"/>
                            <a:pt x="1335517" y="371905"/>
                          </a:cubicBezTo>
                          <a:cubicBezTo>
                            <a:pt x="1326120" y="375786"/>
                            <a:pt x="1326943" y="395988"/>
                            <a:pt x="1313702" y="391119"/>
                          </a:cubicBezTo>
                          <a:cubicBezTo>
                            <a:pt x="1300254" y="386799"/>
                            <a:pt x="1273133" y="327749"/>
                            <a:pt x="1250106" y="331497"/>
                          </a:cubicBezTo>
                          <a:cubicBezTo>
                            <a:pt x="1233371" y="329169"/>
                            <a:pt x="1216069" y="380652"/>
                            <a:pt x="1174585" y="391119"/>
                          </a:cubicBezTo>
                          <a:cubicBezTo>
                            <a:pt x="1139603" y="396614"/>
                            <a:pt x="1097223" y="359551"/>
                            <a:pt x="1055341" y="379194"/>
                          </a:cubicBezTo>
                          <a:cubicBezTo>
                            <a:pt x="1010041" y="396981"/>
                            <a:pt x="975790" y="475174"/>
                            <a:pt x="908274" y="486513"/>
                          </a:cubicBezTo>
                          <a:cubicBezTo>
                            <a:pt x="849533" y="472240"/>
                            <a:pt x="758532" y="399059"/>
                            <a:pt x="673761" y="399068"/>
                          </a:cubicBezTo>
                          <a:cubicBezTo>
                            <a:pt x="599235" y="398009"/>
                            <a:pt x="528157" y="506110"/>
                            <a:pt x="463097" y="506387"/>
                          </a:cubicBezTo>
                          <a:cubicBezTo>
                            <a:pt x="405629" y="507132"/>
                            <a:pt x="355947" y="398575"/>
                            <a:pt x="280257" y="379194"/>
                          </a:cubicBezTo>
                          <a:cubicBezTo>
                            <a:pt x="212661" y="368828"/>
                            <a:pt x="163936" y="450145"/>
                            <a:pt x="105366" y="410993"/>
                          </a:cubicBezTo>
                          <a:cubicBezTo>
                            <a:pt x="71234" y="388966"/>
                            <a:pt x="47250" y="352273"/>
                            <a:pt x="12456" y="310133"/>
                          </a:cubicBezTo>
                          <a:cubicBezTo>
                            <a:pt x="7556" y="305229"/>
                            <a:pt x="3434" y="295996"/>
                            <a:pt x="0" y="291662"/>
                          </a:cubicBezTo>
                          <a:cubicBezTo>
                            <a:pt x="5574" y="263848"/>
                            <a:pt x="34402" y="204284"/>
                            <a:pt x="28483" y="177728"/>
                          </a:cubicBezTo>
                          <a:cubicBezTo>
                            <a:pt x="28384" y="177338"/>
                            <a:pt x="28323" y="176886"/>
                            <a:pt x="28256" y="176480"/>
                          </a:cubicBezTo>
                          <a:cubicBezTo>
                            <a:pt x="32900" y="106062"/>
                            <a:pt x="307080" y="-29117"/>
                            <a:pt x="665017" y="0"/>
                          </a:cubicBezTo>
                          <a:close/>
                        </a:path>
                        <a:path w="1349912" h="506463" stroke="0" extrusionOk="0">
                          <a:moveTo>
                            <a:pt x="665017" y="0"/>
                          </a:moveTo>
                          <a:cubicBezTo>
                            <a:pt x="985644" y="18232"/>
                            <a:pt x="1257740" y="75703"/>
                            <a:pt x="1298490" y="158436"/>
                          </a:cubicBezTo>
                          <a:cubicBezTo>
                            <a:pt x="1300026" y="163800"/>
                            <a:pt x="1299570" y="166959"/>
                            <a:pt x="1300909" y="171710"/>
                          </a:cubicBezTo>
                          <a:cubicBezTo>
                            <a:pt x="1301637" y="171477"/>
                            <a:pt x="1302386" y="171885"/>
                            <a:pt x="1302970" y="171710"/>
                          </a:cubicBezTo>
                          <a:cubicBezTo>
                            <a:pt x="1334402" y="251464"/>
                            <a:pt x="1321962" y="288014"/>
                            <a:pt x="1349912" y="359476"/>
                          </a:cubicBezTo>
                          <a:cubicBezTo>
                            <a:pt x="1346562" y="364650"/>
                            <a:pt x="1337845" y="368488"/>
                            <a:pt x="1335517" y="371905"/>
                          </a:cubicBezTo>
                          <a:cubicBezTo>
                            <a:pt x="1327630" y="382600"/>
                            <a:pt x="1325135" y="395291"/>
                            <a:pt x="1313702" y="391119"/>
                          </a:cubicBezTo>
                          <a:cubicBezTo>
                            <a:pt x="1300072" y="383311"/>
                            <a:pt x="1270693" y="335182"/>
                            <a:pt x="1250106" y="331497"/>
                          </a:cubicBezTo>
                          <a:cubicBezTo>
                            <a:pt x="1224808" y="336584"/>
                            <a:pt x="1199640" y="389025"/>
                            <a:pt x="1174585" y="391119"/>
                          </a:cubicBezTo>
                          <a:cubicBezTo>
                            <a:pt x="1152301" y="396191"/>
                            <a:pt x="1099692" y="369821"/>
                            <a:pt x="1055341" y="379194"/>
                          </a:cubicBezTo>
                          <a:cubicBezTo>
                            <a:pt x="998347" y="404151"/>
                            <a:pt x="955971" y="474729"/>
                            <a:pt x="908274" y="486513"/>
                          </a:cubicBezTo>
                          <a:cubicBezTo>
                            <a:pt x="847861" y="497662"/>
                            <a:pt x="763832" y="407477"/>
                            <a:pt x="673761" y="399068"/>
                          </a:cubicBezTo>
                          <a:cubicBezTo>
                            <a:pt x="594717" y="399579"/>
                            <a:pt x="531163" y="490657"/>
                            <a:pt x="463097" y="506387"/>
                          </a:cubicBezTo>
                          <a:cubicBezTo>
                            <a:pt x="390207" y="504415"/>
                            <a:pt x="341149" y="393258"/>
                            <a:pt x="280257" y="379194"/>
                          </a:cubicBezTo>
                          <a:cubicBezTo>
                            <a:pt x="213279" y="351309"/>
                            <a:pt x="166278" y="436665"/>
                            <a:pt x="105366" y="410993"/>
                          </a:cubicBezTo>
                          <a:cubicBezTo>
                            <a:pt x="74415" y="389574"/>
                            <a:pt x="45394" y="363342"/>
                            <a:pt x="12456" y="310133"/>
                          </a:cubicBezTo>
                          <a:cubicBezTo>
                            <a:pt x="7057" y="304420"/>
                            <a:pt x="4857" y="297944"/>
                            <a:pt x="0" y="291662"/>
                          </a:cubicBezTo>
                          <a:cubicBezTo>
                            <a:pt x="-136" y="251562"/>
                            <a:pt x="24608" y="204537"/>
                            <a:pt x="28483" y="177728"/>
                          </a:cubicBezTo>
                          <a:cubicBezTo>
                            <a:pt x="28500" y="177361"/>
                            <a:pt x="28327" y="176882"/>
                            <a:pt x="28256" y="176480"/>
                          </a:cubicBezTo>
                          <a:cubicBezTo>
                            <a:pt x="-7507" y="83612"/>
                            <a:pt x="313405" y="-40542"/>
                            <a:pt x="66501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19A065C0-9E44-E54D-F9D4-9D958CE0A419}"/>
                </a:ext>
              </a:extLst>
            </p:cNvPr>
            <p:cNvSpPr/>
            <p:nvPr/>
          </p:nvSpPr>
          <p:spPr>
            <a:xfrm>
              <a:off x="198426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099016450">
                    <a:custGeom>
                      <a:avLst/>
                      <a:gdLst>
                        <a:gd name="connsiteX0" fmla="*/ 0 w 1273522"/>
                        <a:gd name="connsiteY0" fmla="*/ 176481 h 352961"/>
                        <a:gd name="connsiteX1" fmla="*/ 636761 w 1273522"/>
                        <a:gd name="connsiteY1" fmla="*/ 0 h 352961"/>
                        <a:gd name="connsiteX2" fmla="*/ 1273522 w 1273522"/>
                        <a:gd name="connsiteY2" fmla="*/ 176481 h 352961"/>
                        <a:gd name="connsiteX3" fmla="*/ 636761 w 1273522"/>
                        <a:gd name="connsiteY3" fmla="*/ 352962 h 352961"/>
                        <a:gd name="connsiteX4" fmla="*/ 0 w 1273522"/>
                        <a:gd name="connsiteY4" fmla="*/ 176481 h 3529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73522" h="352961" fill="none" extrusionOk="0">
                          <a:moveTo>
                            <a:pt x="0" y="176481"/>
                          </a:moveTo>
                          <a:cubicBezTo>
                            <a:pt x="62467" y="72283"/>
                            <a:pt x="313947" y="47801"/>
                            <a:pt x="636761" y="0"/>
                          </a:cubicBezTo>
                          <a:cubicBezTo>
                            <a:pt x="1001054" y="-17277"/>
                            <a:pt x="1277991" y="80987"/>
                            <a:pt x="1273522" y="176481"/>
                          </a:cubicBezTo>
                          <a:cubicBezTo>
                            <a:pt x="1342752" y="296082"/>
                            <a:pt x="920550" y="372678"/>
                            <a:pt x="636761" y="352962"/>
                          </a:cubicBezTo>
                          <a:cubicBezTo>
                            <a:pt x="275816" y="354292"/>
                            <a:pt x="19059" y="264217"/>
                            <a:pt x="0" y="176481"/>
                          </a:cubicBezTo>
                          <a:close/>
                        </a:path>
                        <a:path w="1273522" h="352961" stroke="0" extrusionOk="0">
                          <a:moveTo>
                            <a:pt x="0" y="176481"/>
                          </a:moveTo>
                          <a:cubicBezTo>
                            <a:pt x="-6081" y="50908"/>
                            <a:pt x="324398" y="-62586"/>
                            <a:pt x="636761" y="0"/>
                          </a:cubicBezTo>
                          <a:cubicBezTo>
                            <a:pt x="987928" y="-11768"/>
                            <a:pt x="1279648" y="75876"/>
                            <a:pt x="1273522" y="176481"/>
                          </a:cubicBezTo>
                          <a:cubicBezTo>
                            <a:pt x="1242051" y="329476"/>
                            <a:pt x="1052053" y="352833"/>
                            <a:pt x="636761" y="352962"/>
                          </a:cubicBezTo>
                          <a:cubicBezTo>
                            <a:pt x="277577" y="353250"/>
                            <a:pt x="-15999" y="261509"/>
                            <a:pt x="0" y="17648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5534F8E2-A8A5-D738-575B-61EF4F7B2D77}"/>
                </a:ext>
              </a:extLst>
            </p:cNvPr>
            <p:cNvSpPr/>
            <p:nvPr/>
          </p:nvSpPr>
          <p:spPr>
            <a:xfrm>
              <a:off x="2210647" y="2256540"/>
              <a:ext cx="152632" cy="24802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214524491">
                    <a:custGeom>
                      <a:avLst/>
                      <a:gdLst>
                        <a:gd name="connsiteX0" fmla="*/ 0 w 152632"/>
                        <a:gd name="connsiteY0" fmla="*/ 124014 h 248027"/>
                        <a:gd name="connsiteX1" fmla="*/ 76316 w 152632"/>
                        <a:gd name="connsiteY1" fmla="*/ 0 h 248027"/>
                        <a:gd name="connsiteX2" fmla="*/ 152632 w 152632"/>
                        <a:gd name="connsiteY2" fmla="*/ 124014 h 248027"/>
                        <a:gd name="connsiteX3" fmla="*/ 76316 w 152632"/>
                        <a:gd name="connsiteY3" fmla="*/ 248028 h 248027"/>
                        <a:gd name="connsiteX4" fmla="*/ 0 w 152632"/>
                        <a:gd name="connsiteY4" fmla="*/ 124014 h 248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632" h="248027" fill="none" extrusionOk="0">
                          <a:moveTo>
                            <a:pt x="0" y="124014"/>
                          </a:moveTo>
                          <a:cubicBezTo>
                            <a:pt x="-2482" y="55675"/>
                            <a:pt x="35413" y="8421"/>
                            <a:pt x="76316" y="0"/>
                          </a:cubicBezTo>
                          <a:cubicBezTo>
                            <a:pt x="102020" y="-8628"/>
                            <a:pt x="155888" y="56022"/>
                            <a:pt x="152632" y="124014"/>
                          </a:cubicBezTo>
                          <a:cubicBezTo>
                            <a:pt x="152223" y="191671"/>
                            <a:pt x="118916" y="246419"/>
                            <a:pt x="76316" y="248028"/>
                          </a:cubicBezTo>
                          <a:cubicBezTo>
                            <a:pt x="35223" y="242034"/>
                            <a:pt x="11642" y="192781"/>
                            <a:pt x="0" y="124014"/>
                          </a:cubicBezTo>
                          <a:close/>
                        </a:path>
                        <a:path w="152632" h="248027" stroke="0" extrusionOk="0">
                          <a:moveTo>
                            <a:pt x="0" y="124014"/>
                          </a:moveTo>
                          <a:cubicBezTo>
                            <a:pt x="-2928" y="50729"/>
                            <a:pt x="28956" y="-3437"/>
                            <a:pt x="76316" y="0"/>
                          </a:cubicBezTo>
                          <a:cubicBezTo>
                            <a:pt x="114164" y="-8551"/>
                            <a:pt x="163802" y="62974"/>
                            <a:pt x="152632" y="124014"/>
                          </a:cubicBezTo>
                          <a:cubicBezTo>
                            <a:pt x="155940" y="193549"/>
                            <a:pt x="128137" y="240146"/>
                            <a:pt x="76316" y="248028"/>
                          </a:cubicBezTo>
                          <a:cubicBezTo>
                            <a:pt x="30370" y="254031"/>
                            <a:pt x="-1999" y="202156"/>
                            <a:pt x="0" y="1240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楕円 636">
              <a:extLst>
                <a:ext uri="{FF2B5EF4-FFF2-40B4-BE49-F238E27FC236}">
                  <a16:creationId xmlns:a16="http://schemas.microsoft.com/office/drawing/2014/main" id="{BCFDB732-B33B-B55A-37F1-BB4BCF2CE5BE}"/>
                </a:ext>
              </a:extLst>
            </p:cNvPr>
            <p:cNvSpPr/>
            <p:nvPr/>
          </p:nvSpPr>
          <p:spPr>
            <a:xfrm>
              <a:off x="2892720" y="2256540"/>
              <a:ext cx="152632" cy="24802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06168566">
                    <a:custGeom>
                      <a:avLst/>
                      <a:gdLst>
                        <a:gd name="connsiteX0" fmla="*/ 0 w 152632"/>
                        <a:gd name="connsiteY0" fmla="*/ 124014 h 248027"/>
                        <a:gd name="connsiteX1" fmla="*/ 76316 w 152632"/>
                        <a:gd name="connsiteY1" fmla="*/ 0 h 248027"/>
                        <a:gd name="connsiteX2" fmla="*/ 152632 w 152632"/>
                        <a:gd name="connsiteY2" fmla="*/ 124014 h 248027"/>
                        <a:gd name="connsiteX3" fmla="*/ 76316 w 152632"/>
                        <a:gd name="connsiteY3" fmla="*/ 248028 h 248027"/>
                        <a:gd name="connsiteX4" fmla="*/ 0 w 152632"/>
                        <a:gd name="connsiteY4" fmla="*/ 124014 h 248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632" h="248027" fill="none" extrusionOk="0">
                          <a:moveTo>
                            <a:pt x="0" y="124014"/>
                          </a:moveTo>
                          <a:cubicBezTo>
                            <a:pt x="-3447" y="53377"/>
                            <a:pt x="34240" y="3930"/>
                            <a:pt x="76316" y="0"/>
                          </a:cubicBezTo>
                          <a:cubicBezTo>
                            <a:pt x="127087" y="-13335"/>
                            <a:pt x="140871" y="54249"/>
                            <a:pt x="152632" y="124014"/>
                          </a:cubicBezTo>
                          <a:cubicBezTo>
                            <a:pt x="151887" y="191654"/>
                            <a:pt x="116604" y="251720"/>
                            <a:pt x="76316" y="248028"/>
                          </a:cubicBezTo>
                          <a:cubicBezTo>
                            <a:pt x="32188" y="249804"/>
                            <a:pt x="-8701" y="189142"/>
                            <a:pt x="0" y="124014"/>
                          </a:cubicBezTo>
                          <a:close/>
                        </a:path>
                        <a:path w="152632" h="248027" stroke="0" extrusionOk="0">
                          <a:moveTo>
                            <a:pt x="0" y="124014"/>
                          </a:moveTo>
                          <a:cubicBezTo>
                            <a:pt x="11060" y="61295"/>
                            <a:pt x="31672" y="8967"/>
                            <a:pt x="76316" y="0"/>
                          </a:cubicBezTo>
                          <a:cubicBezTo>
                            <a:pt x="130272" y="-2488"/>
                            <a:pt x="145023" y="52601"/>
                            <a:pt x="152632" y="124014"/>
                          </a:cubicBezTo>
                          <a:cubicBezTo>
                            <a:pt x="160682" y="190250"/>
                            <a:pt x="130501" y="247656"/>
                            <a:pt x="76316" y="248028"/>
                          </a:cubicBezTo>
                          <a:cubicBezTo>
                            <a:pt x="39563" y="231763"/>
                            <a:pt x="-5054" y="209304"/>
                            <a:pt x="0" y="1240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二等辺三角形 239">
              <a:extLst>
                <a:ext uri="{FF2B5EF4-FFF2-40B4-BE49-F238E27FC236}">
                  <a16:creationId xmlns:a16="http://schemas.microsoft.com/office/drawing/2014/main" id="{B146A459-D091-A640-A27E-1CCA79C8A44E}"/>
                </a:ext>
              </a:extLst>
            </p:cNvPr>
            <p:cNvSpPr/>
            <p:nvPr/>
          </p:nvSpPr>
          <p:spPr>
            <a:xfrm rot="10800000">
              <a:off x="2424068" y="2723180"/>
              <a:ext cx="389957" cy="114660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9386644">
                    <a:custGeom>
                      <a:avLst/>
                      <a:gdLst>
                        <a:gd name="connsiteX0" fmla="*/ 486 w 389957"/>
                        <a:gd name="connsiteY0" fmla="*/ 107316 h 114660"/>
                        <a:gd name="connsiteX1" fmla="*/ 194627 w 389957"/>
                        <a:gd name="connsiteY1" fmla="*/ 0 h 114660"/>
                        <a:gd name="connsiteX2" fmla="*/ 388767 w 389957"/>
                        <a:gd name="connsiteY2" fmla="*/ 107316 h 114660"/>
                        <a:gd name="connsiteX3" fmla="*/ 486 w 389957"/>
                        <a:gd name="connsiteY3" fmla="*/ 107316 h 114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89957" h="114660" fill="none" extrusionOk="0">
                          <a:moveTo>
                            <a:pt x="486" y="107316"/>
                          </a:moveTo>
                          <a:cubicBezTo>
                            <a:pt x="-14983" y="105409"/>
                            <a:pt x="141204" y="-15401"/>
                            <a:pt x="194627" y="0"/>
                          </a:cubicBezTo>
                          <a:cubicBezTo>
                            <a:pt x="255357" y="-331"/>
                            <a:pt x="401863" y="95465"/>
                            <a:pt x="388767" y="107316"/>
                          </a:cubicBezTo>
                          <a:cubicBezTo>
                            <a:pt x="374109" y="121704"/>
                            <a:pt x="10332" y="115547"/>
                            <a:pt x="486" y="107316"/>
                          </a:cubicBezTo>
                          <a:close/>
                        </a:path>
                        <a:path w="389957" h="114660" stroke="0" extrusionOk="0">
                          <a:moveTo>
                            <a:pt x="486" y="107316"/>
                          </a:moveTo>
                          <a:cubicBezTo>
                            <a:pt x="-16209" y="101921"/>
                            <a:pt x="141164" y="-1615"/>
                            <a:pt x="194627" y="0"/>
                          </a:cubicBezTo>
                          <a:cubicBezTo>
                            <a:pt x="253450" y="1174"/>
                            <a:pt x="403769" y="95244"/>
                            <a:pt x="388767" y="107316"/>
                          </a:cubicBezTo>
                          <a:cubicBezTo>
                            <a:pt x="374201" y="120886"/>
                            <a:pt x="9876" y="115326"/>
                            <a:pt x="486" y="1073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375CCA8-9248-603A-C253-EEFC42FC458E}"/>
                </a:ext>
              </a:extLst>
            </p:cNvPr>
            <p:cNvSpPr/>
            <p:nvPr/>
          </p:nvSpPr>
          <p:spPr>
            <a:xfrm rot="20770284">
              <a:off x="3242504" y="2062468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75648932">
                    <a:custGeom>
                      <a:avLst/>
                      <a:gdLst>
                        <a:gd name="connsiteX0" fmla="*/ 38100 w 76200"/>
                        <a:gd name="connsiteY0" fmla="*/ 123824 h 388143"/>
                        <a:gd name="connsiteX1" fmla="*/ 76200 w 76200"/>
                        <a:gd name="connsiteY1" fmla="*/ 161924 h 388143"/>
                        <a:gd name="connsiteX2" fmla="*/ 76200 w 76200"/>
                        <a:gd name="connsiteY2" fmla="*/ 350043 h 388143"/>
                        <a:gd name="connsiteX3" fmla="*/ 38100 w 76200"/>
                        <a:gd name="connsiteY3" fmla="*/ 388143 h 388143"/>
                        <a:gd name="connsiteX4" fmla="*/ 0 w 76200"/>
                        <a:gd name="connsiteY4" fmla="*/ 350043 h 388143"/>
                        <a:gd name="connsiteX5" fmla="*/ 0 w 76200"/>
                        <a:gd name="connsiteY5" fmla="*/ 161924 h 388143"/>
                        <a:gd name="connsiteX6" fmla="*/ 38100 w 76200"/>
                        <a:gd name="connsiteY6" fmla="*/ 123824 h 388143"/>
                        <a:gd name="connsiteX7" fmla="*/ 38100 w 76200"/>
                        <a:gd name="connsiteY7" fmla="*/ 0 h 388143"/>
                        <a:gd name="connsiteX8" fmla="*/ 76200 w 76200"/>
                        <a:gd name="connsiteY8" fmla="*/ 38100 h 388143"/>
                        <a:gd name="connsiteX9" fmla="*/ 76200 w 76200"/>
                        <a:gd name="connsiteY9" fmla="*/ 50006 h 388143"/>
                        <a:gd name="connsiteX10" fmla="*/ 38100 w 76200"/>
                        <a:gd name="connsiteY10" fmla="*/ 88106 h 388143"/>
                        <a:gd name="connsiteX11" fmla="*/ 0 w 76200"/>
                        <a:gd name="connsiteY11" fmla="*/ 50006 h 388143"/>
                        <a:gd name="connsiteX12" fmla="*/ 0 w 76200"/>
                        <a:gd name="connsiteY12" fmla="*/ 38100 h 388143"/>
                        <a:gd name="connsiteX13" fmla="*/ 38100 w 76200"/>
                        <a:gd name="connsiteY13" fmla="*/ 0 h 3881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76200" h="388143" fill="none" extrusionOk="0">
                          <a:moveTo>
                            <a:pt x="38100" y="123824"/>
                          </a:moveTo>
                          <a:cubicBezTo>
                            <a:pt x="55323" y="122128"/>
                            <a:pt x="73179" y="139745"/>
                            <a:pt x="76200" y="161924"/>
                          </a:cubicBezTo>
                          <a:cubicBezTo>
                            <a:pt x="92797" y="220095"/>
                            <a:pt x="64677" y="268357"/>
                            <a:pt x="76200" y="350043"/>
                          </a:cubicBezTo>
                          <a:cubicBezTo>
                            <a:pt x="76191" y="372232"/>
                            <a:pt x="63551" y="384415"/>
                            <a:pt x="38100" y="388143"/>
                          </a:cubicBezTo>
                          <a:cubicBezTo>
                            <a:pt x="21691" y="384959"/>
                            <a:pt x="3413" y="376128"/>
                            <a:pt x="0" y="350043"/>
                          </a:cubicBezTo>
                          <a:cubicBezTo>
                            <a:pt x="-596" y="259597"/>
                            <a:pt x="11858" y="231388"/>
                            <a:pt x="0" y="161924"/>
                          </a:cubicBezTo>
                          <a:cubicBezTo>
                            <a:pt x="1620" y="140750"/>
                            <a:pt x="15042" y="128915"/>
                            <a:pt x="38100" y="123824"/>
                          </a:cubicBezTo>
                          <a:close/>
                          <a:moveTo>
                            <a:pt x="38100" y="0"/>
                          </a:moveTo>
                          <a:cubicBezTo>
                            <a:pt x="60893" y="1410"/>
                            <a:pt x="81473" y="17148"/>
                            <a:pt x="76200" y="38100"/>
                          </a:cubicBezTo>
                          <a:cubicBezTo>
                            <a:pt x="76534" y="40729"/>
                            <a:pt x="75732" y="44311"/>
                            <a:pt x="76200" y="50006"/>
                          </a:cubicBezTo>
                          <a:cubicBezTo>
                            <a:pt x="80629" y="66788"/>
                            <a:pt x="57168" y="87552"/>
                            <a:pt x="38100" y="88106"/>
                          </a:cubicBezTo>
                          <a:cubicBezTo>
                            <a:pt x="16229" y="88566"/>
                            <a:pt x="-558" y="70489"/>
                            <a:pt x="0" y="50006"/>
                          </a:cubicBezTo>
                          <a:cubicBezTo>
                            <a:pt x="-88" y="44746"/>
                            <a:pt x="1181" y="41376"/>
                            <a:pt x="0" y="38100"/>
                          </a:cubicBezTo>
                          <a:cubicBezTo>
                            <a:pt x="1629" y="17843"/>
                            <a:pt x="18588" y="-1366"/>
                            <a:pt x="38100" y="0"/>
                          </a:cubicBezTo>
                          <a:close/>
                        </a:path>
                        <a:path w="76200" h="388143" stroke="0" extrusionOk="0">
                          <a:moveTo>
                            <a:pt x="38100" y="123824"/>
                          </a:moveTo>
                          <a:cubicBezTo>
                            <a:pt x="59086" y="124741"/>
                            <a:pt x="76274" y="138772"/>
                            <a:pt x="76200" y="161924"/>
                          </a:cubicBezTo>
                          <a:cubicBezTo>
                            <a:pt x="92489" y="236169"/>
                            <a:pt x="68791" y="279325"/>
                            <a:pt x="76200" y="350043"/>
                          </a:cubicBezTo>
                          <a:cubicBezTo>
                            <a:pt x="71813" y="369181"/>
                            <a:pt x="54486" y="384492"/>
                            <a:pt x="38100" y="388143"/>
                          </a:cubicBezTo>
                          <a:cubicBezTo>
                            <a:pt x="19221" y="392899"/>
                            <a:pt x="-96" y="371688"/>
                            <a:pt x="0" y="350043"/>
                          </a:cubicBezTo>
                          <a:cubicBezTo>
                            <a:pt x="-2027" y="269277"/>
                            <a:pt x="6267" y="206737"/>
                            <a:pt x="0" y="161924"/>
                          </a:cubicBezTo>
                          <a:cubicBezTo>
                            <a:pt x="-2203" y="144154"/>
                            <a:pt x="18281" y="125895"/>
                            <a:pt x="38100" y="123824"/>
                          </a:cubicBezTo>
                          <a:close/>
                          <a:moveTo>
                            <a:pt x="38100" y="0"/>
                          </a:moveTo>
                          <a:cubicBezTo>
                            <a:pt x="58100" y="1929"/>
                            <a:pt x="77050" y="17075"/>
                            <a:pt x="76200" y="38100"/>
                          </a:cubicBezTo>
                          <a:cubicBezTo>
                            <a:pt x="76448" y="40744"/>
                            <a:pt x="75609" y="45351"/>
                            <a:pt x="76200" y="50006"/>
                          </a:cubicBezTo>
                          <a:cubicBezTo>
                            <a:pt x="72220" y="70598"/>
                            <a:pt x="61201" y="90738"/>
                            <a:pt x="38100" y="88106"/>
                          </a:cubicBezTo>
                          <a:cubicBezTo>
                            <a:pt x="12732" y="90226"/>
                            <a:pt x="-6033" y="72807"/>
                            <a:pt x="0" y="50006"/>
                          </a:cubicBezTo>
                          <a:cubicBezTo>
                            <a:pt x="-325" y="46501"/>
                            <a:pt x="937" y="42590"/>
                            <a:pt x="0" y="38100"/>
                          </a:cubicBezTo>
                          <a:cubicBezTo>
                            <a:pt x="1274" y="18677"/>
                            <a:pt x="18027" y="137"/>
                            <a:pt x="3810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37EA8A3-D8B4-2EAC-B4A4-29C0B0AC2449}"/>
                </a:ext>
              </a:extLst>
            </p:cNvPr>
            <p:cNvSpPr/>
            <p:nvPr/>
          </p:nvSpPr>
          <p:spPr>
            <a:xfrm>
              <a:off x="206785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577168500">
                    <a:custGeom>
                      <a:avLst/>
                      <a:gdLst>
                        <a:gd name="connsiteX0" fmla="*/ 1106354 w 1106354"/>
                        <a:gd name="connsiteY0" fmla="*/ 0 h 133202"/>
                        <a:gd name="connsiteX1" fmla="*/ 1103085 w 1106354"/>
                        <a:gd name="connsiteY1" fmla="*/ 8985 h 133202"/>
                        <a:gd name="connsiteX2" fmla="*/ 553177 w 1106354"/>
                        <a:gd name="connsiteY2" fmla="*/ 133202 h 133202"/>
                        <a:gd name="connsiteX3" fmla="*/ 3268 w 1106354"/>
                        <a:gd name="connsiteY3" fmla="*/ 8985 h 133202"/>
                        <a:gd name="connsiteX4" fmla="*/ 0 w 1106354"/>
                        <a:gd name="connsiteY4" fmla="*/ 0 h 133202"/>
                        <a:gd name="connsiteX5" fmla="*/ 125248 w 1106354"/>
                        <a:gd name="connsiteY5" fmla="*/ 47753 h 133202"/>
                        <a:gd name="connsiteX6" fmla="*/ 553177 w 1106354"/>
                        <a:gd name="connsiteY6" fmla="*/ 93319 h 133202"/>
                        <a:gd name="connsiteX7" fmla="*/ 981105 w 1106354"/>
                        <a:gd name="connsiteY7" fmla="*/ 47753 h 133202"/>
                        <a:gd name="connsiteX8" fmla="*/ 1106354 w 1106354"/>
                        <a:gd name="connsiteY8" fmla="*/ 0 h 133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06354" h="133202" fill="none" extrusionOk="0">
                          <a:moveTo>
                            <a:pt x="1106354" y="0"/>
                          </a:moveTo>
                          <a:cubicBezTo>
                            <a:pt x="1106456" y="2160"/>
                            <a:pt x="1103552" y="6301"/>
                            <a:pt x="1103085" y="8985"/>
                          </a:cubicBezTo>
                          <a:cubicBezTo>
                            <a:pt x="1038721" y="90595"/>
                            <a:pt x="881183" y="170732"/>
                            <a:pt x="553177" y="133202"/>
                          </a:cubicBezTo>
                          <a:cubicBezTo>
                            <a:pt x="283209" y="122790"/>
                            <a:pt x="64480" y="62760"/>
                            <a:pt x="3268" y="8985"/>
                          </a:cubicBezTo>
                          <a:cubicBezTo>
                            <a:pt x="2235" y="6538"/>
                            <a:pt x="1878" y="3012"/>
                            <a:pt x="0" y="0"/>
                          </a:cubicBezTo>
                          <a:cubicBezTo>
                            <a:pt x="44058" y="5587"/>
                            <a:pt x="74928" y="36265"/>
                            <a:pt x="125248" y="47753"/>
                          </a:cubicBezTo>
                          <a:cubicBezTo>
                            <a:pt x="227443" y="59094"/>
                            <a:pt x="391416" y="102933"/>
                            <a:pt x="553177" y="93319"/>
                          </a:cubicBezTo>
                          <a:cubicBezTo>
                            <a:pt x="687655" y="96940"/>
                            <a:pt x="875404" y="72454"/>
                            <a:pt x="981105" y="47753"/>
                          </a:cubicBezTo>
                          <a:cubicBezTo>
                            <a:pt x="1013867" y="23451"/>
                            <a:pt x="1061543" y="28511"/>
                            <a:pt x="1106354" y="0"/>
                          </a:cubicBezTo>
                          <a:close/>
                        </a:path>
                        <a:path w="1106354" h="133202" stroke="0" extrusionOk="0">
                          <a:moveTo>
                            <a:pt x="1106354" y="0"/>
                          </a:moveTo>
                          <a:cubicBezTo>
                            <a:pt x="1105946" y="2552"/>
                            <a:pt x="1103593" y="4414"/>
                            <a:pt x="1103085" y="8985"/>
                          </a:cubicBezTo>
                          <a:cubicBezTo>
                            <a:pt x="1020983" y="126487"/>
                            <a:pt x="846488" y="148246"/>
                            <a:pt x="553177" y="133202"/>
                          </a:cubicBezTo>
                          <a:cubicBezTo>
                            <a:pt x="277757" y="137452"/>
                            <a:pt x="47395" y="67692"/>
                            <a:pt x="3268" y="8985"/>
                          </a:cubicBezTo>
                          <a:cubicBezTo>
                            <a:pt x="1386" y="5483"/>
                            <a:pt x="1293" y="2310"/>
                            <a:pt x="0" y="0"/>
                          </a:cubicBezTo>
                          <a:cubicBezTo>
                            <a:pt x="61991" y="11727"/>
                            <a:pt x="73743" y="37986"/>
                            <a:pt x="125248" y="47753"/>
                          </a:cubicBezTo>
                          <a:cubicBezTo>
                            <a:pt x="229288" y="84458"/>
                            <a:pt x="362353" y="99189"/>
                            <a:pt x="553177" y="93319"/>
                          </a:cubicBezTo>
                          <a:cubicBezTo>
                            <a:pt x="732749" y="94125"/>
                            <a:pt x="889841" y="87478"/>
                            <a:pt x="981105" y="47753"/>
                          </a:cubicBezTo>
                          <a:cubicBezTo>
                            <a:pt x="1007955" y="22886"/>
                            <a:pt x="1076801" y="18612"/>
                            <a:pt x="11063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DFBC0100-6AF5-5E52-2BE8-43E840A9EA5C}"/>
              </a:ext>
            </a:extLst>
          </p:cNvPr>
          <p:cNvGrpSpPr/>
          <p:nvPr/>
        </p:nvGrpSpPr>
        <p:grpSpPr>
          <a:xfrm>
            <a:off x="3882470" y="1414842"/>
            <a:ext cx="2353638" cy="1689192"/>
            <a:chOff x="3928989" y="1610240"/>
            <a:chExt cx="2139311" cy="159095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2408DD6-8F8B-2086-95B6-73C99B4D0AB0}"/>
                </a:ext>
              </a:extLst>
            </p:cNvPr>
            <p:cNvSpPr/>
            <p:nvPr/>
          </p:nvSpPr>
          <p:spPr>
            <a:xfrm>
              <a:off x="3928989" y="2580557"/>
              <a:ext cx="2139311" cy="620638"/>
            </a:xfrm>
            <a:custGeom>
              <a:avLst/>
              <a:gdLst>
                <a:gd name="connsiteX0" fmla="*/ 117820 w 2218423"/>
                <a:gd name="connsiteY0" fmla="*/ 2235 h 574540"/>
                <a:gd name="connsiteX1" fmla="*/ 165445 w 2218423"/>
                <a:gd name="connsiteY1" fmla="*/ 135585 h 574540"/>
                <a:gd name="connsiteX2" fmla="*/ 3520 w 2218423"/>
                <a:gd name="connsiteY2" fmla="*/ 235598 h 574540"/>
                <a:gd name="connsiteX3" fmla="*/ 346420 w 2218423"/>
                <a:gd name="connsiteY3" fmla="*/ 354660 h 574540"/>
                <a:gd name="connsiteX4" fmla="*/ 336895 w 2218423"/>
                <a:gd name="connsiteY4" fmla="*/ 478485 h 574540"/>
                <a:gd name="connsiteX5" fmla="*/ 660745 w 2218423"/>
                <a:gd name="connsiteY5" fmla="*/ 464198 h 574540"/>
                <a:gd name="connsiteX6" fmla="*/ 889345 w 2218423"/>
                <a:gd name="connsiteY6" fmla="*/ 573735 h 574540"/>
                <a:gd name="connsiteX7" fmla="*/ 1284632 w 2218423"/>
                <a:gd name="connsiteY7" fmla="*/ 516585 h 574540"/>
                <a:gd name="connsiteX8" fmla="*/ 1608482 w 2218423"/>
                <a:gd name="connsiteY8" fmla="*/ 568973 h 574540"/>
                <a:gd name="connsiteX9" fmla="*/ 1770407 w 2218423"/>
                <a:gd name="connsiteY9" fmla="*/ 445148 h 574540"/>
                <a:gd name="connsiteX10" fmla="*/ 2046632 w 2218423"/>
                <a:gd name="connsiteY10" fmla="*/ 488010 h 574540"/>
                <a:gd name="connsiteX11" fmla="*/ 2060920 w 2218423"/>
                <a:gd name="connsiteY11" fmla="*/ 359423 h 574540"/>
                <a:gd name="connsiteX12" fmla="*/ 2218082 w 2218423"/>
                <a:gd name="connsiteY12" fmla="*/ 216548 h 574540"/>
                <a:gd name="connsiteX13" fmla="*/ 2103782 w 2218423"/>
                <a:gd name="connsiteY13" fmla="*/ 149873 h 574540"/>
                <a:gd name="connsiteX14" fmla="*/ 2132357 w 2218423"/>
                <a:gd name="connsiteY14" fmla="*/ 73673 h 574540"/>
                <a:gd name="connsiteX15" fmla="*/ 1632295 w 2218423"/>
                <a:gd name="connsiteY15" fmla="*/ 16523 h 574540"/>
                <a:gd name="connsiteX16" fmla="*/ 641695 w 2218423"/>
                <a:gd name="connsiteY16" fmla="*/ 49860 h 574540"/>
                <a:gd name="connsiteX17" fmla="*/ 117820 w 2218423"/>
                <a:gd name="connsiteY17" fmla="*/ 2235 h 574540"/>
                <a:gd name="connsiteX0" fmla="*/ 116354 w 2216957"/>
                <a:gd name="connsiteY0" fmla="*/ 2235 h 574540"/>
                <a:gd name="connsiteX1" fmla="*/ 163979 w 2216957"/>
                <a:gd name="connsiteY1" fmla="*/ 135585 h 574540"/>
                <a:gd name="connsiteX2" fmla="*/ 2054 w 2216957"/>
                <a:gd name="connsiteY2" fmla="*/ 235598 h 574540"/>
                <a:gd name="connsiteX3" fmla="*/ 297329 w 2216957"/>
                <a:gd name="connsiteY3" fmla="*/ 326085 h 574540"/>
                <a:gd name="connsiteX4" fmla="*/ 335429 w 2216957"/>
                <a:gd name="connsiteY4" fmla="*/ 478485 h 574540"/>
                <a:gd name="connsiteX5" fmla="*/ 659279 w 2216957"/>
                <a:gd name="connsiteY5" fmla="*/ 464198 h 574540"/>
                <a:gd name="connsiteX6" fmla="*/ 887879 w 2216957"/>
                <a:gd name="connsiteY6" fmla="*/ 573735 h 574540"/>
                <a:gd name="connsiteX7" fmla="*/ 1283166 w 2216957"/>
                <a:gd name="connsiteY7" fmla="*/ 516585 h 574540"/>
                <a:gd name="connsiteX8" fmla="*/ 1607016 w 2216957"/>
                <a:gd name="connsiteY8" fmla="*/ 568973 h 574540"/>
                <a:gd name="connsiteX9" fmla="*/ 1768941 w 2216957"/>
                <a:gd name="connsiteY9" fmla="*/ 445148 h 574540"/>
                <a:gd name="connsiteX10" fmla="*/ 2045166 w 2216957"/>
                <a:gd name="connsiteY10" fmla="*/ 488010 h 574540"/>
                <a:gd name="connsiteX11" fmla="*/ 2059454 w 2216957"/>
                <a:gd name="connsiteY11" fmla="*/ 359423 h 574540"/>
                <a:gd name="connsiteX12" fmla="*/ 2216616 w 2216957"/>
                <a:gd name="connsiteY12" fmla="*/ 216548 h 574540"/>
                <a:gd name="connsiteX13" fmla="*/ 2102316 w 2216957"/>
                <a:gd name="connsiteY13" fmla="*/ 149873 h 574540"/>
                <a:gd name="connsiteX14" fmla="*/ 2130891 w 2216957"/>
                <a:gd name="connsiteY14" fmla="*/ 73673 h 574540"/>
                <a:gd name="connsiteX15" fmla="*/ 1630829 w 2216957"/>
                <a:gd name="connsiteY15" fmla="*/ 16523 h 574540"/>
                <a:gd name="connsiteX16" fmla="*/ 640229 w 2216957"/>
                <a:gd name="connsiteY16" fmla="*/ 49860 h 574540"/>
                <a:gd name="connsiteX17" fmla="*/ 116354 w 2216957"/>
                <a:gd name="connsiteY17" fmla="*/ 2235 h 574540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889"/>
                <a:gd name="connsiteY0" fmla="*/ 2235 h 574568"/>
                <a:gd name="connsiteX1" fmla="*/ 163979 w 2216889"/>
                <a:gd name="connsiteY1" fmla="*/ 135585 h 574568"/>
                <a:gd name="connsiteX2" fmla="*/ 2054 w 2216889"/>
                <a:gd name="connsiteY2" fmla="*/ 235598 h 574568"/>
                <a:gd name="connsiteX3" fmla="*/ 297329 w 2216889"/>
                <a:gd name="connsiteY3" fmla="*/ 326085 h 574568"/>
                <a:gd name="connsiteX4" fmla="*/ 335429 w 2216889"/>
                <a:gd name="connsiteY4" fmla="*/ 478485 h 574568"/>
                <a:gd name="connsiteX5" fmla="*/ 659279 w 2216889"/>
                <a:gd name="connsiteY5" fmla="*/ 464198 h 574568"/>
                <a:gd name="connsiteX6" fmla="*/ 887879 w 2216889"/>
                <a:gd name="connsiteY6" fmla="*/ 573735 h 574568"/>
                <a:gd name="connsiteX7" fmla="*/ 1283166 w 2216889"/>
                <a:gd name="connsiteY7" fmla="*/ 516585 h 574568"/>
                <a:gd name="connsiteX8" fmla="*/ 1649879 w 2216889"/>
                <a:gd name="connsiteY8" fmla="*/ 554685 h 574568"/>
                <a:gd name="connsiteX9" fmla="*/ 1768941 w 2216889"/>
                <a:gd name="connsiteY9" fmla="*/ 445148 h 574568"/>
                <a:gd name="connsiteX10" fmla="*/ 2045166 w 2216889"/>
                <a:gd name="connsiteY10" fmla="*/ 488010 h 574568"/>
                <a:gd name="connsiteX11" fmla="*/ 2064217 w 2216889"/>
                <a:gd name="connsiteY11" fmla="*/ 321323 h 574568"/>
                <a:gd name="connsiteX12" fmla="*/ 2216616 w 2216889"/>
                <a:gd name="connsiteY12" fmla="*/ 216548 h 574568"/>
                <a:gd name="connsiteX13" fmla="*/ 2102316 w 2216889"/>
                <a:gd name="connsiteY13" fmla="*/ 149873 h 574568"/>
                <a:gd name="connsiteX14" fmla="*/ 2130891 w 2216889"/>
                <a:gd name="connsiteY14" fmla="*/ 73673 h 574568"/>
                <a:gd name="connsiteX15" fmla="*/ 1630829 w 2216889"/>
                <a:gd name="connsiteY15" fmla="*/ 16523 h 574568"/>
                <a:gd name="connsiteX16" fmla="*/ 640229 w 2216889"/>
                <a:gd name="connsiteY16" fmla="*/ 49860 h 574568"/>
                <a:gd name="connsiteX17" fmla="*/ 116354 w 2216889"/>
                <a:gd name="connsiteY17" fmla="*/ 2235 h 574568"/>
                <a:gd name="connsiteX0" fmla="*/ 116354 w 2216901"/>
                <a:gd name="connsiteY0" fmla="*/ 2235 h 574568"/>
                <a:gd name="connsiteX1" fmla="*/ 163979 w 2216901"/>
                <a:gd name="connsiteY1" fmla="*/ 135585 h 574568"/>
                <a:gd name="connsiteX2" fmla="*/ 2054 w 2216901"/>
                <a:gd name="connsiteY2" fmla="*/ 235598 h 574568"/>
                <a:gd name="connsiteX3" fmla="*/ 297329 w 2216901"/>
                <a:gd name="connsiteY3" fmla="*/ 326085 h 574568"/>
                <a:gd name="connsiteX4" fmla="*/ 335429 w 2216901"/>
                <a:gd name="connsiteY4" fmla="*/ 478485 h 574568"/>
                <a:gd name="connsiteX5" fmla="*/ 659279 w 2216901"/>
                <a:gd name="connsiteY5" fmla="*/ 464198 h 574568"/>
                <a:gd name="connsiteX6" fmla="*/ 887879 w 2216901"/>
                <a:gd name="connsiteY6" fmla="*/ 573735 h 574568"/>
                <a:gd name="connsiteX7" fmla="*/ 1283166 w 2216901"/>
                <a:gd name="connsiteY7" fmla="*/ 516585 h 574568"/>
                <a:gd name="connsiteX8" fmla="*/ 1649879 w 2216901"/>
                <a:gd name="connsiteY8" fmla="*/ 554685 h 574568"/>
                <a:gd name="connsiteX9" fmla="*/ 1768941 w 2216901"/>
                <a:gd name="connsiteY9" fmla="*/ 445148 h 574568"/>
                <a:gd name="connsiteX10" fmla="*/ 2045166 w 2216901"/>
                <a:gd name="connsiteY10" fmla="*/ 488010 h 574568"/>
                <a:gd name="connsiteX11" fmla="*/ 2064217 w 2216901"/>
                <a:gd name="connsiteY11" fmla="*/ 321323 h 574568"/>
                <a:gd name="connsiteX12" fmla="*/ 2216616 w 2216901"/>
                <a:gd name="connsiteY12" fmla="*/ 216548 h 574568"/>
                <a:gd name="connsiteX13" fmla="*/ 2102316 w 2216901"/>
                <a:gd name="connsiteY13" fmla="*/ 149873 h 574568"/>
                <a:gd name="connsiteX14" fmla="*/ 2102316 w 2216901"/>
                <a:gd name="connsiteY14" fmla="*/ 45098 h 574568"/>
                <a:gd name="connsiteX15" fmla="*/ 1630829 w 2216901"/>
                <a:gd name="connsiteY15" fmla="*/ 16523 h 574568"/>
                <a:gd name="connsiteX16" fmla="*/ 640229 w 2216901"/>
                <a:gd name="connsiteY16" fmla="*/ 49860 h 574568"/>
                <a:gd name="connsiteX17" fmla="*/ 116354 w 2216901"/>
                <a:gd name="connsiteY17" fmla="*/ 2235 h 574568"/>
                <a:gd name="connsiteX0" fmla="*/ 116354 w 2216901"/>
                <a:gd name="connsiteY0" fmla="*/ 114378 h 686711"/>
                <a:gd name="connsiteX1" fmla="*/ 163979 w 2216901"/>
                <a:gd name="connsiteY1" fmla="*/ 247728 h 686711"/>
                <a:gd name="connsiteX2" fmla="*/ 2054 w 2216901"/>
                <a:gd name="connsiteY2" fmla="*/ 347741 h 686711"/>
                <a:gd name="connsiteX3" fmla="*/ 297329 w 2216901"/>
                <a:gd name="connsiteY3" fmla="*/ 438228 h 686711"/>
                <a:gd name="connsiteX4" fmla="*/ 335429 w 2216901"/>
                <a:gd name="connsiteY4" fmla="*/ 590628 h 686711"/>
                <a:gd name="connsiteX5" fmla="*/ 659279 w 2216901"/>
                <a:gd name="connsiteY5" fmla="*/ 576341 h 686711"/>
                <a:gd name="connsiteX6" fmla="*/ 887879 w 2216901"/>
                <a:gd name="connsiteY6" fmla="*/ 685878 h 686711"/>
                <a:gd name="connsiteX7" fmla="*/ 1283166 w 2216901"/>
                <a:gd name="connsiteY7" fmla="*/ 628728 h 686711"/>
                <a:gd name="connsiteX8" fmla="*/ 1649879 w 2216901"/>
                <a:gd name="connsiteY8" fmla="*/ 666828 h 686711"/>
                <a:gd name="connsiteX9" fmla="*/ 1768941 w 2216901"/>
                <a:gd name="connsiteY9" fmla="*/ 557291 h 686711"/>
                <a:gd name="connsiteX10" fmla="*/ 2045166 w 2216901"/>
                <a:gd name="connsiteY10" fmla="*/ 600153 h 686711"/>
                <a:gd name="connsiteX11" fmla="*/ 2064217 w 2216901"/>
                <a:gd name="connsiteY11" fmla="*/ 433466 h 686711"/>
                <a:gd name="connsiteX12" fmla="*/ 2216616 w 2216901"/>
                <a:gd name="connsiteY12" fmla="*/ 328691 h 686711"/>
                <a:gd name="connsiteX13" fmla="*/ 2102316 w 2216901"/>
                <a:gd name="connsiteY13" fmla="*/ 262016 h 686711"/>
                <a:gd name="connsiteX14" fmla="*/ 2102316 w 2216901"/>
                <a:gd name="connsiteY14" fmla="*/ 157241 h 686711"/>
                <a:gd name="connsiteX15" fmla="*/ 1097429 w 2216901"/>
                <a:gd name="connsiteY15" fmla="*/ 78 h 686711"/>
                <a:gd name="connsiteX16" fmla="*/ 640229 w 2216901"/>
                <a:gd name="connsiteY16" fmla="*/ 162003 h 686711"/>
                <a:gd name="connsiteX17" fmla="*/ 116354 w 2216901"/>
                <a:gd name="connsiteY17" fmla="*/ 114378 h 686711"/>
                <a:gd name="connsiteX0" fmla="*/ 116354 w 2216901"/>
                <a:gd name="connsiteY0" fmla="*/ 114747 h 687080"/>
                <a:gd name="connsiteX1" fmla="*/ 163979 w 2216901"/>
                <a:gd name="connsiteY1" fmla="*/ 248097 h 687080"/>
                <a:gd name="connsiteX2" fmla="*/ 2054 w 2216901"/>
                <a:gd name="connsiteY2" fmla="*/ 348110 h 687080"/>
                <a:gd name="connsiteX3" fmla="*/ 297329 w 2216901"/>
                <a:gd name="connsiteY3" fmla="*/ 438597 h 687080"/>
                <a:gd name="connsiteX4" fmla="*/ 335429 w 2216901"/>
                <a:gd name="connsiteY4" fmla="*/ 590997 h 687080"/>
                <a:gd name="connsiteX5" fmla="*/ 659279 w 2216901"/>
                <a:gd name="connsiteY5" fmla="*/ 576710 h 687080"/>
                <a:gd name="connsiteX6" fmla="*/ 887879 w 2216901"/>
                <a:gd name="connsiteY6" fmla="*/ 686247 h 687080"/>
                <a:gd name="connsiteX7" fmla="*/ 1283166 w 2216901"/>
                <a:gd name="connsiteY7" fmla="*/ 629097 h 687080"/>
                <a:gd name="connsiteX8" fmla="*/ 1649879 w 2216901"/>
                <a:gd name="connsiteY8" fmla="*/ 667197 h 687080"/>
                <a:gd name="connsiteX9" fmla="*/ 1768941 w 2216901"/>
                <a:gd name="connsiteY9" fmla="*/ 557660 h 687080"/>
                <a:gd name="connsiteX10" fmla="*/ 2045166 w 2216901"/>
                <a:gd name="connsiteY10" fmla="*/ 600522 h 687080"/>
                <a:gd name="connsiteX11" fmla="*/ 2064217 w 2216901"/>
                <a:gd name="connsiteY11" fmla="*/ 433835 h 687080"/>
                <a:gd name="connsiteX12" fmla="*/ 2216616 w 2216901"/>
                <a:gd name="connsiteY12" fmla="*/ 329060 h 687080"/>
                <a:gd name="connsiteX13" fmla="*/ 2102316 w 2216901"/>
                <a:gd name="connsiteY13" fmla="*/ 262385 h 687080"/>
                <a:gd name="connsiteX14" fmla="*/ 2102316 w 2216901"/>
                <a:gd name="connsiteY14" fmla="*/ 157610 h 687080"/>
                <a:gd name="connsiteX15" fmla="*/ 1097429 w 2216901"/>
                <a:gd name="connsiteY15" fmla="*/ 447 h 687080"/>
                <a:gd name="connsiteX16" fmla="*/ 116354 w 2216901"/>
                <a:gd name="connsiteY16" fmla="*/ 114747 h 687080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45166 w 2216901"/>
                <a:gd name="connsiteY10" fmla="*/ 600522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659279 w 2216901"/>
                <a:gd name="connsiteY4" fmla="*/ 576710 h 701243"/>
                <a:gd name="connsiteX5" fmla="*/ 797392 w 2216901"/>
                <a:gd name="connsiteY5" fmla="*/ 700534 h 701243"/>
                <a:gd name="connsiteX6" fmla="*/ 1283166 w 2216901"/>
                <a:gd name="connsiteY6" fmla="*/ 629097 h 701243"/>
                <a:gd name="connsiteX7" fmla="*/ 1649879 w 2216901"/>
                <a:gd name="connsiteY7" fmla="*/ 667197 h 701243"/>
                <a:gd name="connsiteX8" fmla="*/ 1768941 w 2216901"/>
                <a:gd name="connsiteY8" fmla="*/ 557660 h 701243"/>
                <a:gd name="connsiteX9" fmla="*/ 2078504 w 2216901"/>
                <a:gd name="connsiteY9" fmla="*/ 548134 h 701243"/>
                <a:gd name="connsiteX10" fmla="*/ 2064217 w 2216901"/>
                <a:gd name="connsiteY10" fmla="*/ 433835 h 701243"/>
                <a:gd name="connsiteX11" fmla="*/ 2216616 w 2216901"/>
                <a:gd name="connsiteY11" fmla="*/ 329060 h 701243"/>
                <a:gd name="connsiteX12" fmla="*/ 2102316 w 2216901"/>
                <a:gd name="connsiteY12" fmla="*/ 262385 h 701243"/>
                <a:gd name="connsiteX13" fmla="*/ 2102316 w 2216901"/>
                <a:gd name="connsiteY13" fmla="*/ 157610 h 701243"/>
                <a:gd name="connsiteX14" fmla="*/ 1097429 w 2216901"/>
                <a:gd name="connsiteY14" fmla="*/ 447 h 701243"/>
                <a:gd name="connsiteX15" fmla="*/ 116354 w 2216901"/>
                <a:gd name="connsiteY15" fmla="*/ 114747 h 701243"/>
                <a:gd name="connsiteX0" fmla="*/ 116354 w 2216901"/>
                <a:gd name="connsiteY0" fmla="*/ 114747 h 706869"/>
                <a:gd name="connsiteX1" fmla="*/ 163979 w 2216901"/>
                <a:gd name="connsiteY1" fmla="*/ 248097 h 706869"/>
                <a:gd name="connsiteX2" fmla="*/ 2054 w 2216901"/>
                <a:gd name="connsiteY2" fmla="*/ 348110 h 706869"/>
                <a:gd name="connsiteX3" fmla="*/ 297329 w 2216901"/>
                <a:gd name="connsiteY3" fmla="*/ 438597 h 706869"/>
                <a:gd name="connsiteX4" fmla="*/ 797392 w 2216901"/>
                <a:gd name="connsiteY4" fmla="*/ 700534 h 706869"/>
                <a:gd name="connsiteX5" fmla="*/ 1283166 w 2216901"/>
                <a:gd name="connsiteY5" fmla="*/ 629097 h 706869"/>
                <a:gd name="connsiteX6" fmla="*/ 1649879 w 2216901"/>
                <a:gd name="connsiteY6" fmla="*/ 667197 h 706869"/>
                <a:gd name="connsiteX7" fmla="*/ 1768941 w 2216901"/>
                <a:gd name="connsiteY7" fmla="*/ 557660 h 706869"/>
                <a:gd name="connsiteX8" fmla="*/ 2078504 w 2216901"/>
                <a:gd name="connsiteY8" fmla="*/ 548134 h 706869"/>
                <a:gd name="connsiteX9" fmla="*/ 2064217 w 2216901"/>
                <a:gd name="connsiteY9" fmla="*/ 433835 h 706869"/>
                <a:gd name="connsiteX10" fmla="*/ 2216616 w 2216901"/>
                <a:gd name="connsiteY10" fmla="*/ 329060 h 706869"/>
                <a:gd name="connsiteX11" fmla="*/ 2102316 w 2216901"/>
                <a:gd name="connsiteY11" fmla="*/ 262385 h 706869"/>
                <a:gd name="connsiteX12" fmla="*/ 2102316 w 2216901"/>
                <a:gd name="connsiteY12" fmla="*/ 157610 h 706869"/>
                <a:gd name="connsiteX13" fmla="*/ 1097429 w 2216901"/>
                <a:gd name="connsiteY13" fmla="*/ 447 h 706869"/>
                <a:gd name="connsiteX14" fmla="*/ 116354 w 2216901"/>
                <a:gd name="connsiteY14" fmla="*/ 114747 h 706869"/>
                <a:gd name="connsiteX0" fmla="*/ 116354 w 2216901"/>
                <a:gd name="connsiteY0" fmla="*/ 114747 h 674021"/>
                <a:gd name="connsiteX1" fmla="*/ 163979 w 2216901"/>
                <a:gd name="connsiteY1" fmla="*/ 248097 h 674021"/>
                <a:gd name="connsiteX2" fmla="*/ 2054 w 2216901"/>
                <a:gd name="connsiteY2" fmla="*/ 348110 h 674021"/>
                <a:gd name="connsiteX3" fmla="*/ 297329 w 2216901"/>
                <a:gd name="connsiteY3" fmla="*/ 438597 h 674021"/>
                <a:gd name="connsiteX4" fmla="*/ 640230 w 2216901"/>
                <a:gd name="connsiteY4" fmla="*/ 624334 h 674021"/>
                <a:gd name="connsiteX5" fmla="*/ 1283166 w 2216901"/>
                <a:gd name="connsiteY5" fmla="*/ 629097 h 674021"/>
                <a:gd name="connsiteX6" fmla="*/ 1649879 w 2216901"/>
                <a:gd name="connsiteY6" fmla="*/ 667197 h 674021"/>
                <a:gd name="connsiteX7" fmla="*/ 1768941 w 2216901"/>
                <a:gd name="connsiteY7" fmla="*/ 557660 h 674021"/>
                <a:gd name="connsiteX8" fmla="*/ 2078504 w 2216901"/>
                <a:gd name="connsiteY8" fmla="*/ 548134 h 674021"/>
                <a:gd name="connsiteX9" fmla="*/ 2064217 w 2216901"/>
                <a:gd name="connsiteY9" fmla="*/ 433835 h 674021"/>
                <a:gd name="connsiteX10" fmla="*/ 2216616 w 2216901"/>
                <a:gd name="connsiteY10" fmla="*/ 329060 h 674021"/>
                <a:gd name="connsiteX11" fmla="*/ 2102316 w 2216901"/>
                <a:gd name="connsiteY11" fmla="*/ 262385 h 674021"/>
                <a:gd name="connsiteX12" fmla="*/ 2102316 w 2216901"/>
                <a:gd name="connsiteY12" fmla="*/ 157610 h 674021"/>
                <a:gd name="connsiteX13" fmla="*/ 1097429 w 2216901"/>
                <a:gd name="connsiteY13" fmla="*/ 447 h 674021"/>
                <a:gd name="connsiteX14" fmla="*/ 116354 w 2216901"/>
                <a:gd name="connsiteY14" fmla="*/ 114747 h 674021"/>
                <a:gd name="connsiteX0" fmla="*/ 116354 w 2216901"/>
                <a:gd name="connsiteY0" fmla="*/ 114747 h 669731"/>
                <a:gd name="connsiteX1" fmla="*/ 163979 w 2216901"/>
                <a:gd name="connsiteY1" fmla="*/ 248097 h 669731"/>
                <a:gd name="connsiteX2" fmla="*/ 2054 w 2216901"/>
                <a:gd name="connsiteY2" fmla="*/ 348110 h 669731"/>
                <a:gd name="connsiteX3" fmla="*/ 297329 w 2216901"/>
                <a:gd name="connsiteY3" fmla="*/ 438597 h 669731"/>
                <a:gd name="connsiteX4" fmla="*/ 640230 w 2216901"/>
                <a:gd name="connsiteY4" fmla="*/ 624334 h 669731"/>
                <a:gd name="connsiteX5" fmla="*/ 1283166 w 2216901"/>
                <a:gd name="connsiteY5" fmla="*/ 629097 h 669731"/>
                <a:gd name="connsiteX6" fmla="*/ 1649879 w 2216901"/>
                <a:gd name="connsiteY6" fmla="*/ 667197 h 669731"/>
                <a:gd name="connsiteX7" fmla="*/ 2078504 w 2216901"/>
                <a:gd name="connsiteY7" fmla="*/ 548134 h 669731"/>
                <a:gd name="connsiteX8" fmla="*/ 2064217 w 2216901"/>
                <a:gd name="connsiteY8" fmla="*/ 433835 h 669731"/>
                <a:gd name="connsiteX9" fmla="*/ 2216616 w 2216901"/>
                <a:gd name="connsiteY9" fmla="*/ 329060 h 669731"/>
                <a:gd name="connsiteX10" fmla="*/ 2102316 w 2216901"/>
                <a:gd name="connsiteY10" fmla="*/ 262385 h 669731"/>
                <a:gd name="connsiteX11" fmla="*/ 2102316 w 2216901"/>
                <a:gd name="connsiteY11" fmla="*/ 157610 h 669731"/>
                <a:gd name="connsiteX12" fmla="*/ 1097429 w 2216901"/>
                <a:gd name="connsiteY12" fmla="*/ 447 h 669731"/>
                <a:gd name="connsiteX13" fmla="*/ 116354 w 2216901"/>
                <a:gd name="connsiteY13" fmla="*/ 114747 h 669731"/>
                <a:gd name="connsiteX0" fmla="*/ 116354 w 2216901"/>
                <a:gd name="connsiteY0" fmla="*/ 114747 h 676417"/>
                <a:gd name="connsiteX1" fmla="*/ 163979 w 2216901"/>
                <a:gd name="connsiteY1" fmla="*/ 248097 h 676417"/>
                <a:gd name="connsiteX2" fmla="*/ 2054 w 2216901"/>
                <a:gd name="connsiteY2" fmla="*/ 348110 h 676417"/>
                <a:gd name="connsiteX3" fmla="*/ 297329 w 2216901"/>
                <a:gd name="connsiteY3" fmla="*/ 438597 h 676417"/>
                <a:gd name="connsiteX4" fmla="*/ 640230 w 2216901"/>
                <a:gd name="connsiteY4" fmla="*/ 624334 h 676417"/>
                <a:gd name="connsiteX5" fmla="*/ 1283166 w 2216901"/>
                <a:gd name="connsiteY5" fmla="*/ 629097 h 676417"/>
                <a:gd name="connsiteX6" fmla="*/ 1649879 w 2216901"/>
                <a:gd name="connsiteY6" fmla="*/ 667197 h 676417"/>
                <a:gd name="connsiteX7" fmla="*/ 2064217 w 2216901"/>
                <a:gd name="connsiteY7" fmla="*/ 433835 h 676417"/>
                <a:gd name="connsiteX8" fmla="*/ 2216616 w 2216901"/>
                <a:gd name="connsiteY8" fmla="*/ 329060 h 676417"/>
                <a:gd name="connsiteX9" fmla="*/ 2102316 w 2216901"/>
                <a:gd name="connsiteY9" fmla="*/ 262385 h 676417"/>
                <a:gd name="connsiteX10" fmla="*/ 2102316 w 2216901"/>
                <a:gd name="connsiteY10" fmla="*/ 157610 h 676417"/>
                <a:gd name="connsiteX11" fmla="*/ 1097429 w 2216901"/>
                <a:gd name="connsiteY11" fmla="*/ 447 h 676417"/>
                <a:gd name="connsiteX12" fmla="*/ 116354 w 2216901"/>
                <a:gd name="connsiteY12" fmla="*/ 114747 h 676417"/>
                <a:gd name="connsiteX0" fmla="*/ 116354 w 2216901"/>
                <a:gd name="connsiteY0" fmla="*/ 114747 h 642537"/>
                <a:gd name="connsiteX1" fmla="*/ 163979 w 2216901"/>
                <a:gd name="connsiteY1" fmla="*/ 248097 h 642537"/>
                <a:gd name="connsiteX2" fmla="*/ 2054 w 2216901"/>
                <a:gd name="connsiteY2" fmla="*/ 348110 h 642537"/>
                <a:gd name="connsiteX3" fmla="*/ 297329 w 2216901"/>
                <a:gd name="connsiteY3" fmla="*/ 438597 h 642537"/>
                <a:gd name="connsiteX4" fmla="*/ 640230 w 2216901"/>
                <a:gd name="connsiteY4" fmla="*/ 624334 h 642537"/>
                <a:gd name="connsiteX5" fmla="*/ 1283166 w 2216901"/>
                <a:gd name="connsiteY5" fmla="*/ 629097 h 642537"/>
                <a:gd name="connsiteX6" fmla="*/ 1907054 w 2216901"/>
                <a:gd name="connsiteY6" fmla="*/ 567185 h 642537"/>
                <a:gd name="connsiteX7" fmla="*/ 2064217 w 2216901"/>
                <a:gd name="connsiteY7" fmla="*/ 433835 h 642537"/>
                <a:gd name="connsiteX8" fmla="*/ 2216616 w 2216901"/>
                <a:gd name="connsiteY8" fmla="*/ 329060 h 642537"/>
                <a:gd name="connsiteX9" fmla="*/ 2102316 w 2216901"/>
                <a:gd name="connsiteY9" fmla="*/ 262385 h 642537"/>
                <a:gd name="connsiteX10" fmla="*/ 2102316 w 2216901"/>
                <a:gd name="connsiteY10" fmla="*/ 157610 h 642537"/>
                <a:gd name="connsiteX11" fmla="*/ 1097429 w 2216901"/>
                <a:gd name="connsiteY11" fmla="*/ 447 h 642537"/>
                <a:gd name="connsiteX12" fmla="*/ 116354 w 2216901"/>
                <a:gd name="connsiteY12" fmla="*/ 114747 h 642537"/>
                <a:gd name="connsiteX0" fmla="*/ 116354 w 2216901"/>
                <a:gd name="connsiteY0" fmla="*/ 114747 h 629479"/>
                <a:gd name="connsiteX1" fmla="*/ 163979 w 2216901"/>
                <a:gd name="connsiteY1" fmla="*/ 248097 h 629479"/>
                <a:gd name="connsiteX2" fmla="*/ 2054 w 2216901"/>
                <a:gd name="connsiteY2" fmla="*/ 348110 h 629479"/>
                <a:gd name="connsiteX3" fmla="*/ 297329 w 2216901"/>
                <a:gd name="connsiteY3" fmla="*/ 438597 h 629479"/>
                <a:gd name="connsiteX4" fmla="*/ 640230 w 2216901"/>
                <a:gd name="connsiteY4" fmla="*/ 624334 h 629479"/>
                <a:gd name="connsiteX5" fmla="*/ 1345078 w 2216901"/>
                <a:gd name="connsiteY5" fmla="*/ 576710 h 629479"/>
                <a:gd name="connsiteX6" fmla="*/ 1907054 w 2216901"/>
                <a:gd name="connsiteY6" fmla="*/ 567185 h 629479"/>
                <a:gd name="connsiteX7" fmla="*/ 2064217 w 2216901"/>
                <a:gd name="connsiteY7" fmla="*/ 433835 h 629479"/>
                <a:gd name="connsiteX8" fmla="*/ 2216616 w 2216901"/>
                <a:gd name="connsiteY8" fmla="*/ 329060 h 629479"/>
                <a:gd name="connsiteX9" fmla="*/ 2102316 w 2216901"/>
                <a:gd name="connsiteY9" fmla="*/ 262385 h 629479"/>
                <a:gd name="connsiteX10" fmla="*/ 2102316 w 2216901"/>
                <a:gd name="connsiteY10" fmla="*/ 157610 h 629479"/>
                <a:gd name="connsiteX11" fmla="*/ 1097429 w 2216901"/>
                <a:gd name="connsiteY11" fmla="*/ 447 h 629479"/>
                <a:gd name="connsiteX12" fmla="*/ 116354 w 2216901"/>
                <a:gd name="connsiteY12" fmla="*/ 114747 h 629479"/>
                <a:gd name="connsiteX0" fmla="*/ 116354 w 2216901"/>
                <a:gd name="connsiteY0" fmla="*/ 114747 h 629335"/>
                <a:gd name="connsiteX1" fmla="*/ 163979 w 2216901"/>
                <a:gd name="connsiteY1" fmla="*/ 248097 h 629335"/>
                <a:gd name="connsiteX2" fmla="*/ 2054 w 2216901"/>
                <a:gd name="connsiteY2" fmla="*/ 348110 h 629335"/>
                <a:gd name="connsiteX3" fmla="*/ 297329 w 2216901"/>
                <a:gd name="connsiteY3" fmla="*/ 438597 h 629335"/>
                <a:gd name="connsiteX4" fmla="*/ 640230 w 2216901"/>
                <a:gd name="connsiteY4" fmla="*/ 624334 h 629335"/>
                <a:gd name="connsiteX5" fmla="*/ 1345078 w 2216901"/>
                <a:gd name="connsiteY5" fmla="*/ 576710 h 629335"/>
                <a:gd name="connsiteX6" fmla="*/ 1907054 w 2216901"/>
                <a:gd name="connsiteY6" fmla="*/ 581473 h 629335"/>
                <a:gd name="connsiteX7" fmla="*/ 2064217 w 2216901"/>
                <a:gd name="connsiteY7" fmla="*/ 433835 h 629335"/>
                <a:gd name="connsiteX8" fmla="*/ 2216616 w 2216901"/>
                <a:gd name="connsiteY8" fmla="*/ 329060 h 629335"/>
                <a:gd name="connsiteX9" fmla="*/ 2102316 w 2216901"/>
                <a:gd name="connsiteY9" fmla="*/ 262385 h 629335"/>
                <a:gd name="connsiteX10" fmla="*/ 2102316 w 2216901"/>
                <a:gd name="connsiteY10" fmla="*/ 157610 h 629335"/>
                <a:gd name="connsiteX11" fmla="*/ 1097429 w 2216901"/>
                <a:gd name="connsiteY11" fmla="*/ 447 h 629335"/>
                <a:gd name="connsiteX12" fmla="*/ 116354 w 2216901"/>
                <a:gd name="connsiteY12" fmla="*/ 114747 h 629335"/>
                <a:gd name="connsiteX0" fmla="*/ 139674 w 2240221"/>
                <a:gd name="connsiteY0" fmla="*/ 114747 h 629335"/>
                <a:gd name="connsiteX1" fmla="*/ 25374 w 2240221"/>
                <a:gd name="connsiteY1" fmla="*/ 348110 h 629335"/>
                <a:gd name="connsiteX2" fmla="*/ 320649 w 2240221"/>
                <a:gd name="connsiteY2" fmla="*/ 438597 h 629335"/>
                <a:gd name="connsiteX3" fmla="*/ 663550 w 2240221"/>
                <a:gd name="connsiteY3" fmla="*/ 624334 h 629335"/>
                <a:gd name="connsiteX4" fmla="*/ 1368398 w 2240221"/>
                <a:gd name="connsiteY4" fmla="*/ 576710 h 629335"/>
                <a:gd name="connsiteX5" fmla="*/ 1930374 w 2240221"/>
                <a:gd name="connsiteY5" fmla="*/ 581473 h 629335"/>
                <a:gd name="connsiteX6" fmla="*/ 2087537 w 2240221"/>
                <a:gd name="connsiteY6" fmla="*/ 433835 h 629335"/>
                <a:gd name="connsiteX7" fmla="*/ 2239936 w 2240221"/>
                <a:gd name="connsiteY7" fmla="*/ 329060 h 629335"/>
                <a:gd name="connsiteX8" fmla="*/ 2125636 w 2240221"/>
                <a:gd name="connsiteY8" fmla="*/ 262385 h 629335"/>
                <a:gd name="connsiteX9" fmla="*/ 2125636 w 2240221"/>
                <a:gd name="connsiteY9" fmla="*/ 157610 h 629335"/>
                <a:gd name="connsiteX10" fmla="*/ 1120749 w 2240221"/>
                <a:gd name="connsiteY10" fmla="*/ 447 h 629335"/>
                <a:gd name="connsiteX11" fmla="*/ 139674 w 2240221"/>
                <a:gd name="connsiteY11" fmla="*/ 114747 h 629335"/>
                <a:gd name="connsiteX0" fmla="*/ 319148 w 2214908"/>
                <a:gd name="connsiteY0" fmla="*/ 81689 h 629615"/>
                <a:gd name="connsiteX1" fmla="*/ 61 w 2214908"/>
                <a:gd name="connsiteY1" fmla="*/ 348390 h 629615"/>
                <a:gd name="connsiteX2" fmla="*/ 295336 w 2214908"/>
                <a:gd name="connsiteY2" fmla="*/ 438877 h 629615"/>
                <a:gd name="connsiteX3" fmla="*/ 638237 w 2214908"/>
                <a:gd name="connsiteY3" fmla="*/ 624614 h 629615"/>
                <a:gd name="connsiteX4" fmla="*/ 1343085 w 2214908"/>
                <a:gd name="connsiteY4" fmla="*/ 576990 h 629615"/>
                <a:gd name="connsiteX5" fmla="*/ 1905061 w 2214908"/>
                <a:gd name="connsiteY5" fmla="*/ 581753 h 629615"/>
                <a:gd name="connsiteX6" fmla="*/ 2062224 w 2214908"/>
                <a:gd name="connsiteY6" fmla="*/ 434115 h 629615"/>
                <a:gd name="connsiteX7" fmla="*/ 2214623 w 2214908"/>
                <a:gd name="connsiteY7" fmla="*/ 329340 h 629615"/>
                <a:gd name="connsiteX8" fmla="*/ 2100323 w 2214908"/>
                <a:gd name="connsiteY8" fmla="*/ 262665 h 629615"/>
                <a:gd name="connsiteX9" fmla="*/ 2100323 w 2214908"/>
                <a:gd name="connsiteY9" fmla="*/ 157890 h 629615"/>
                <a:gd name="connsiteX10" fmla="*/ 1095436 w 2214908"/>
                <a:gd name="connsiteY10" fmla="*/ 727 h 629615"/>
                <a:gd name="connsiteX11" fmla="*/ 319148 w 2214908"/>
                <a:gd name="connsiteY11" fmla="*/ 81689 h 629615"/>
                <a:gd name="connsiteX0" fmla="*/ 242977 w 2138737"/>
                <a:gd name="connsiteY0" fmla="*/ 81680 h 629606"/>
                <a:gd name="connsiteX1" fmla="*/ 90 w 2138737"/>
                <a:gd name="connsiteY1" fmla="*/ 243606 h 629606"/>
                <a:gd name="connsiteX2" fmla="*/ 219165 w 2138737"/>
                <a:gd name="connsiteY2" fmla="*/ 438868 h 629606"/>
                <a:gd name="connsiteX3" fmla="*/ 562066 w 2138737"/>
                <a:gd name="connsiteY3" fmla="*/ 624605 h 629606"/>
                <a:gd name="connsiteX4" fmla="*/ 1266914 w 2138737"/>
                <a:gd name="connsiteY4" fmla="*/ 576981 h 629606"/>
                <a:gd name="connsiteX5" fmla="*/ 1828890 w 2138737"/>
                <a:gd name="connsiteY5" fmla="*/ 581744 h 629606"/>
                <a:gd name="connsiteX6" fmla="*/ 1986053 w 2138737"/>
                <a:gd name="connsiteY6" fmla="*/ 434106 h 629606"/>
                <a:gd name="connsiteX7" fmla="*/ 2138452 w 2138737"/>
                <a:gd name="connsiteY7" fmla="*/ 329331 h 629606"/>
                <a:gd name="connsiteX8" fmla="*/ 2024152 w 2138737"/>
                <a:gd name="connsiteY8" fmla="*/ 262656 h 629606"/>
                <a:gd name="connsiteX9" fmla="*/ 2024152 w 2138737"/>
                <a:gd name="connsiteY9" fmla="*/ 157881 h 629606"/>
                <a:gd name="connsiteX10" fmla="*/ 1019265 w 2138737"/>
                <a:gd name="connsiteY10" fmla="*/ 718 h 629606"/>
                <a:gd name="connsiteX11" fmla="*/ 242977 w 2138737"/>
                <a:gd name="connsiteY11" fmla="*/ 81680 h 629606"/>
                <a:gd name="connsiteX0" fmla="*/ 242977 w 2154863"/>
                <a:gd name="connsiteY0" fmla="*/ 81680 h 629606"/>
                <a:gd name="connsiteX1" fmla="*/ 90 w 2154863"/>
                <a:gd name="connsiteY1" fmla="*/ 243606 h 629606"/>
                <a:gd name="connsiteX2" fmla="*/ 219165 w 2154863"/>
                <a:gd name="connsiteY2" fmla="*/ 438868 h 629606"/>
                <a:gd name="connsiteX3" fmla="*/ 562066 w 2154863"/>
                <a:gd name="connsiteY3" fmla="*/ 624605 h 629606"/>
                <a:gd name="connsiteX4" fmla="*/ 1266914 w 2154863"/>
                <a:gd name="connsiteY4" fmla="*/ 576981 h 629606"/>
                <a:gd name="connsiteX5" fmla="*/ 1828890 w 2154863"/>
                <a:gd name="connsiteY5" fmla="*/ 581744 h 629606"/>
                <a:gd name="connsiteX6" fmla="*/ 1986053 w 2154863"/>
                <a:gd name="connsiteY6" fmla="*/ 434106 h 629606"/>
                <a:gd name="connsiteX7" fmla="*/ 2138452 w 2154863"/>
                <a:gd name="connsiteY7" fmla="*/ 329331 h 629606"/>
                <a:gd name="connsiteX8" fmla="*/ 2024152 w 2154863"/>
                <a:gd name="connsiteY8" fmla="*/ 157881 h 629606"/>
                <a:gd name="connsiteX9" fmla="*/ 1019265 w 2154863"/>
                <a:gd name="connsiteY9" fmla="*/ 718 h 629606"/>
                <a:gd name="connsiteX10" fmla="*/ 242977 w 2154863"/>
                <a:gd name="connsiteY10" fmla="*/ 81680 h 629606"/>
                <a:gd name="connsiteX0" fmla="*/ 242977 w 2139326"/>
                <a:gd name="connsiteY0" fmla="*/ 81680 h 629606"/>
                <a:gd name="connsiteX1" fmla="*/ 90 w 2139326"/>
                <a:gd name="connsiteY1" fmla="*/ 243606 h 629606"/>
                <a:gd name="connsiteX2" fmla="*/ 219165 w 2139326"/>
                <a:gd name="connsiteY2" fmla="*/ 438868 h 629606"/>
                <a:gd name="connsiteX3" fmla="*/ 562066 w 2139326"/>
                <a:gd name="connsiteY3" fmla="*/ 624605 h 629606"/>
                <a:gd name="connsiteX4" fmla="*/ 1266914 w 2139326"/>
                <a:gd name="connsiteY4" fmla="*/ 576981 h 629606"/>
                <a:gd name="connsiteX5" fmla="*/ 1828890 w 2139326"/>
                <a:gd name="connsiteY5" fmla="*/ 581744 h 629606"/>
                <a:gd name="connsiteX6" fmla="*/ 1986053 w 2139326"/>
                <a:gd name="connsiteY6" fmla="*/ 434106 h 629606"/>
                <a:gd name="connsiteX7" fmla="*/ 2138452 w 2139326"/>
                <a:gd name="connsiteY7" fmla="*/ 329331 h 629606"/>
                <a:gd name="connsiteX8" fmla="*/ 1914614 w 2139326"/>
                <a:gd name="connsiteY8" fmla="*/ 129306 h 629606"/>
                <a:gd name="connsiteX9" fmla="*/ 1019265 w 2139326"/>
                <a:gd name="connsiteY9" fmla="*/ 718 h 629606"/>
                <a:gd name="connsiteX10" fmla="*/ 242977 w 2139326"/>
                <a:gd name="connsiteY10" fmla="*/ 81680 h 629606"/>
                <a:gd name="connsiteX0" fmla="*/ 242962 w 2139311"/>
                <a:gd name="connsiteY0" fmla="*/ 81680 h 620638"/>
                <a:gd name="connsiteX1" fmla="*/ 75 w 2139311"/>
                <a:gd name="connsiteY1" fmla="*/ 243606 h 620638"/>
                <a:gd name="connsiteX2" fmla="*/ 219150 w 2139311"/>
                <a:gd name="connsiteY2" fmla="*/ 438868 h 620638"/>
                <a:gd name="connsiteX3" fmla="*/ 404889 w 2139311"/>
                <a:gd name="connsiteY3" fmla="*/ 615080 h 620638"/>
                <a:gd name="connsiteX4" fmla="*/ 1266899 w 2139311"/>
                <a:gd name="connsiteY4" fmla="*/ 576981 h 620638"/>
                <a:gd name="connsiteX5" fmla="*/ 1828875 w 2139311"/>
                <a:gd name="connsiteY5" fmla="*/ 581744 h 620638"/>
                <a:gd name="connsiteX6" fmla="*/ 1986038 w 2139311"/>
                <a:gd name="connsiteY6" fmla="*/ 434106 h 620638"/>
                <a:gd name="connsiteX7" fmla="*/ 2138437 w 2139311"/>
                <a:gd name="connsiteY7" fmla="*/ 329331 h 620638"/>
                <a:gd name="connsiteX8" fmla="*/ 1914599 w 2139311"/>
                <a:gd name="connsiteY8" fmla="*/ 129306 h 620638"/>
                <a:gd name="connsiteX9" fmla="*/ 1019250 w 2139311"/>
                <a:gd name="connsiteY9" fmla="*/ 718 h 620638"/>
                <a:gd name="connsiteX10" fmla="*/ 242962 w 2139311"/>
                <a:gd name="connsiteY10" fmla="*/ 81680 h 6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39311" h="620638">
                  <a:moveTo>
                    <a:pt x="242962" y="81680"/>
                  </a:moveTo>
                  <a:cubicBezTo>
                    <a:pt x="73100" y="122161"/>
                    <a:pt x="4044" y="184075"/>
                    <a:pt x="75" y="243606"/>
                  </a:cubicBezTo>
                  <a:cubicBezTo>
                    <a:pt x="-3894" y="303137"/>
                    <a:pt x="151681" y="376956"/>
                    <a:pt x="219150" y="438868"/>
                  </a:cubicBezTo>
                  <a:cubicBezTo>
                    <a:pt x="286619" y="500780"/>
                    <a:pt x="230264" y="592061"/>
                    <a:pt x="404889" y="615080"/>
                  </a:cubicBezTo>
                  <a:cubicBezTo>
                    <a:pt x="579514" y="638099"/>
                    <a:pt x="1029568" y="582537"/>
                    <a:pt x="1266899" y="576981"/>
                  </a:cubicBezTo>
                  <a:cubicBezTo>
                    <a:pt x="1504230" y="571425"/>
                    <a:pt x="1709019" y="605557"/>
                    <a:pt x="1828875" y="581744"/>
                  </a:cubicBezTo>
                  <a:cubicBezTo>
                    <a:pt x="1948732" y="557932"/>
                    <a:pt x="1934444" y="476175"/>
                    <a:pt x="1986038" y="434106"/>
                  </a:cubicBezTo>
                  <a:cubicBezTo>
                    <a:pt x="2037632" y="392037"/>
                    <a:pt x="2150344" y="380131"/>
                    <a:pt x="2138437" y="329331"/>
                  </a:cubicBezTo>
                  <a:cubicBezTo>
                    <a:pt x="2126531" y="278531"/>
                    <a:pt x="2101130" y="184075"/>
                    <a:pt x="1914599" y="129306"/>
                  </a:cubicBezTo>
                  <a:cubicBezTo>
                    <a:pt x="1747118" y="85650"/>
                    <a:pt x="1267694" y="4687"/>
                    <a:pt x="1019250" y="718"/>
                  </a:cubicBezTo>
                  <a:cubicBezTo>
                    <a:pt x="688256" y="-6426"/>
                    <a:pt x="412824" y="41199"/>
                    <a:pt x="242962" y="8168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299706594">
                    <a:custGeom>
                      <a:avLst/>
                      <a:gdLst>
                        <a:gd name="connsiteX0" fmla="*/ 204487 w 1800534"/>
                        <a:gd name="connsiteY0" fmla="*/ 66343 h 504105"/>
                        <a:gd name="connsiteX1" fmla="*/ 63 w 1800534"/>
                        <a:gd name="connsiteY1" fmla="*/ 197865 h 504105"/>
                        <a:gd name="connsiteX2" fmla="*/ 184445 w 1800534"/>
                        <a:gd name="connsiteY2" fmla="*/ 356464 h 504105"/>
                        <a:gd name="connsiteX3" fmla="*/ 340771 w 1800534"/>
                        <a:gd name="connsiteY3" fmla="*/ 499590 h 504105"/>
                        <a:gd name="connsiteX4" fmla="*/ 1066275 w 1800534"/>
                        <a:gd name="connsiteY4" fmla="*/ 468645 h 504105"/>
                        <a:gd name="connsiteX5" fmla="*/ 1539258 w 1800534"/>
                        <a:gd name="connsiteY5" fmla="*/ 472513 h 504105"/>
                        <a:gd name="connsiteX6" fmla="*/ 1671533 w 1800534"/>
                        <a:gd name="connsiteY6" fmla="*/ 352596 h 504105"/>
                        <a:gd name="connsiteX7" fmla="*/ 1799798 w 1800534"/>
                        <a:gd name="connsiteY7" fmla="*/ 267494 h 504105"/>
                        <a:gd name="connsiteX8" fmla="*/ 1611406 w 1800534"/>
                        <a:gd name="connsiteY8" fmla="*/ 105027 h 504105"/>
                        <a:gd name="connsiteX9" fmla="*/ 857843 w 1800534"/>
                        <a:gd name="connsiteY9" fmla="*/ 583 h 504105"/>
                        <a:gd name="connsiteX10" fmla="*/ 204487 w 1800534"/>
                        <a:gd name="connsiteY10" fmla="*/ 66343 h 5041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0534" h="504105" fill="none" extrusionOk="0">
                          <a:moveTo>
                            <a:pt x="204487" y="66343"/>
                          </a:moveTo>
                          <a:cubicBezTo>
                            <a:pt x="66372" y="102878"/>
                            <a:pt x="1771" y="151417"/>
                            <a:pt x="63" y="197865"/>
                          </a:cubicBezTo>
                          <a:cubicBezTo>
                            <a:pt x="-6056" y="265363"/>
                            <a:pt x="122523" y="287051"/>
                            <a:pt x="184445" y="356464"/>
                          </a:cubicBezTo>
                          <a:cubicBezTo>
                            <a:pt x="227978" y="424464"/>
                            <a:pt x="191202" y="487623"/>
                            <a:pt x="340771" y="499590"/>
                          </a:cubicBezTo>
                          <a:cubicBezTo>
                            <a:pt x="486026" y="527247"/>
                            <a:pt x="903482" y="462595"/>
                            <a:pt x="1066275" y="468645"/>
                          </a:cubicBezTo>
                          <a:cubicBezTo>
                            <a:pt x="1268459" y="464067"/>
                            <a:pt x="1442292" y="501839"/>
                            <a:pt x="1539258" y="472513"/>
                          </a:cubicBezTo>
                          <a:cubicBezTo>
                            <a:pt x="1642795" y="451420"/>
                            <a:pt x="1633228" y="402126"/>
                            <a:pt x="1671533" y="352596"/>
                          </a:cubicBezTo>
                          <a:cubicBezTo>
                            <a:pt x="1716650" y="324894"/>
                            <a:pt x="1805112" y="307515"/>
                            <a:pt x="1799798" y="267494"/>
                          </a:cubicBezTo>
                          <a:cubicBezTo>
                            <a:pt x="1795094" y="216141"/>
                            <a:pt x="1759471" y="131379"/>
                            <a:pt x="1611406" y="105027"/>
                          </a:cubicBezTo>
                          <a:cubicBezTo>
                            <a:pt x="1524782" y="40566"/>
                            <a:pt x="1067650" y="8605"/>
                            <a:pt x="857843" y="583"/>
                          </a:cubicBezTo>
                          <a:cubicBezTo>
                            <a:pt x="600678" y="-6693"/>
                            <a:pt x="369581" y="40632"/>
                            <a:pt x="204487" y="66343"/>
                          </a:cubicBezTo>
                          <a:close/>
                        </a:path>
                        <a:path w="1800534" h="504105" stroke="0" extrusionOk="0">
                          <a:moveTo>
                            <a:pt x="204487" y="66343"/>
                          </a:moveTo>
                          <a:cubicBezTo>
                            <a:pt x="60658" y="93798"/>
                            <a:pt x="4244" y="151028"/>
                            <a:pt x="63" y="197865"/>
                          </a:cubicBezTo>
                          <a:cubicBezTo>
                            <a:pt x="-20430" y="257718"/>
                            <a:pt x="129272" y="304723"/>
                            <a:pt x="184445" y="356464"/>
                          </a:cubicBezTo>
                          <a:cubicBezTo>
                            <a:pt x="242751" y="393046"/>
                            <a:pt x="191176" y="484758"/>
                            <a:pt x="340771" y="499590"/>
                          </a:cubicBezTo>
                          <a:cubicBezTo>
                            <a:pt x="502281" y="490862"/>
                            <a:pt x="925899" y="467515"/>
                            <a:pt x="1066275" y="468645"/>
                          </a:cubicBezTo>
                          <a:cubicBezTo>
                            <a:pt x="1270202" y="461336"/>
                            <a:pt x="1425021" y="489945"/>
                            <a:pt x="1539258" y="472513"/>
                          </a:cubicBezTo>
                          <a:cubicBezTo>
                            <a:pt x="1647349" y="455928"/>
                            <a:pt x="1628179" y="383805"/>
                            <a:pt x="1671533" y="352596"/>
                          </a:cubicBezTo>
                          <a:cubicBezTo>
                            <a:pt x="1715425" y="314447"/>
                            <a:pt x="1809526" y="301878"/>
                            <a:pt x="1799798" y="267494"/>
                          </a:cubicBezTo>
                          <a:cubicBezTo>
                            <a:pt x="1785429" y="213883"/>
                            <a:pt x="1788629" y="142320"/>
                            <a:pt x="1611406" y="105027"/>
                          </a:cubicBezTo>
                          <a:cubicBezTo>
                            <a:pt x="1490387" y="80787"/>
                            <a:pt x="1080634" y="5151"/>
                            <a:pt x="857843" y="583"/>
                          </a:cubicBezTo>
                          <a:cubicBezTo>
                            <a:pt x="562724" y="-14792"/>
                            <a:pt x="357983" y="39991"/>
                            <a:pt x="204487" y="6634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33CCF96-D1E8-18EA-0059-20E86F1812F4}"/>
                </a:ext>
              </a:extLst>
            </p:cNvPr>
            <p:cNvSpPr/>
            <p:nvPr/>
          </p:nvSpPr>
          <p:spPr>
            <a:xfrm>
              <a:off x="407352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18758233">
                    <a:custGeom>
                      <a:avLst/>
                      <a:gdLst>
                        <a:gd name="connsiteX0" fmla="*/ 754956 w 1519702"/>
                        <a:gd name="connsiteY0" fmla="*/ 0 h 1220361"/>
                        <a:gd name="connsiteX1" fmla="*/ 1288113 w 1519702"/>
                        <a:gd name="connsiteY1" fmla="*/ 128687 h 1220361"/>
                        <a:gd name="connsiteX2" fmla="*/ 1290149 w 1519702"/>
                        <a:gd name="connsiteY2" fmla="*/ 139469 h 1220361"/>
                        <a:gd name="connsiteX3" fmla="*/ 1291883 w 1519702"/>
                        <a:gd name="connsiteY3" fmla="*/ 139469 h 1220361"/>
                        <a:gd name="connsiteX4" fmla="*/ 1403514 w 1519702"/>
                        <a:gd name="connsiteY4" fmla="*/ 570392 h 1220361"/>
                        <a:gd name="connsiteX5" fmla="*/ 1519702 w 1519702"/>
                        <a:gd name="connsiteY5" fmla="*/ 1018904 h 1220361"/>
                        <a:gd name="connsiteX6" fmla="*/ 1123781 w 1519702"/>
                        <a:gd name="connsiteY6" fmla="*/ 1162248 h 1220361"/>
                        <a:gd name="connsiteX7" fmla="*/ 1075299 w 1519702"/>
                        <a:gd name="connsiteY7" fmla="*/ 1160477 h 1220361"/>
                        <a:gd name="connsiteX8" fmla="*/ 1034560 w 1519702"/>
                        <a:gd name="connsiteY8" fmla="*/ 1178376 h 1220361"/>
                        <a:gd name="connsiteX9" fmla="*/ 754956 w 1519702"/>
                        <a:gd name="connsiteY9" fmla="*/ 1220361 h 1220361"/>
                        <a:gd name="connsiteX10" fmla="*/ 475352 w 1519702"/>
                        <a:gd name="connsiteY10" fmla="*/ 1178376 h 1220361"/>
                        <a:gd name="connsiteX11" fmla="*/ 434709 w 1519702"/>
                        <a:gd name="connsiteY11" fmla="*/ 1160519 h 1220361"/>
                        <a:gd name="connsiteX12" fmla="*/ 387386 w 1519702"/>
                        <a:gd name="connsiteY12" fmla="*/ 1162248 h 1220361"/>
                        <a:gd name="connsiteX13" fmla="*/ 0 w 1519702"/>
                        <a:gd name="connsiteY13" fmla="*/ 990015 h 1220361"/>
                        <a:gd name="connsiteX14" fmla="*/ 109611 w 1519702"/>
                        <a:gd name="connsiteY14" fmla="*/ 567186 h 1220361"/>
                        <a:gd name="connsiteX15" fmla="*/ 219222 w 1519702"/>
                        <a:gd name="connsiteY15" fmla="*/ 144357 h 1220361"/>
                        <a:gd name="connsiteX16" fmla="*/ 219031 w 1519702"/>
                        <a:gd name="connsiteY16" fmla="*/ 143343 h 1220361"/>
                        <a:gd name="connsiteX17" fmla="*/ 754956 w 1519702"/>
                        <a:gd name="connsiteY17" fmla="*/ 0 h 12203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19702" h="1220361" fill="none" extrusionOk="0">
                          <a:moveTo>
                            <a:pt x="754956" y="0"/>
                          </a:moveTo>
                          <a:cubicBezTo>
                            <a:pt x="1028249" y="-8802"/>
                            <a:pt x="1278777" y="42587"/>
                            <a:pt x="1288113" y="128687"/>
                          </a:cubicBezTo>
                          <a:cubicBezTo>
                            <a:pt x="1289649" y="131364"/>
                            <a:pt x="1288301" y="136577"/>
                            <a:pt x="1290149" y="139469"/>
                          </a:cubicBezTo>
                          <a:cubicBezTo>
                            <a:pt x="1290928" y="139293"/>
                            <a:pt x="1291353" y="139473"/>
                            <a:pt x="1291883" y="139469"/>
                          </a:cubicBezTo>
                          <a:cubicBezTo>
                            <a:pt x="1371750" y="293684"/>
                            <a:pt x="1349620" y="440525"/>
                            <a:pt x="1403514" y="570392"/>
                          </a:cubicBezTo>
                          <a:cubicBezTo>
                            <a:pt x="1457409" y="700259"/>
                            <a:pt x="1436663" y="877310"/>
                            <a:pt x="1519702" y="1018904"/>
                          </a:cubicBezTo>
                          <a:cubicBezTo>
                            <a:pt x="1499048" y="1206246"/>
                            <a:pt x="1188355" y="1124981"/>
                            <a:pt x="1123781" y="1162248"/>
                          </a:cubicBezTo>
                          <a:cubicBezTo>
                            <a:pt x="1107567" y="1165182"/>
                            <a:pt x="1096775" y="1155524"/>
                            <a:pt x="1075299" y="1160477"/>
                          </a:cubicBezTo>
                          <a:cubicBezTo>
                            <a:pt x="1065967" y="1166756"/>
                            <a:pt x="1052503" y="1167500"/>
                            <a:pt x="1034560" y="1178376"/>
                          </a:cubicBezTo>
                          <a:cubicBezTo>
                            <a:pt x="934175" y="1204870"/>
                            <a:pt x="845562" y="1224313"/>
                            <a:pt x="754956" y="1220361"/>
                          </a:cubicBezTo>
                          <a:cubicBezTo>
                            <a:pt x="634964" y="1230975"/>
                            <a:pt x="567710" y="1212155"/>
                            <a:pt x="475352" y="1178376"/>
                          </a:cubicBezTo>
                          <a:cubicBezTo>
                            <a:pt x="463549" y="1173406"/>
                            <a:pt x="450887" y="1164525"/>
                            <a:pt x="434709" y="1160519"/>
                          </a:cubicBezTo>
                          <a:cubicBezTo>
                            <a:pt x="421128" y="1165846"/>
                            <a:pt x="403016" y="1157721"/>
                            <a:pt x="387386" y="1162248"/>
                          </a:cubicBezTo>
                          <a:cubicBezTo>
                            <a:pt x="319132" y="1085653"/>
                            <a:pt x="29989" y="1137193"/>
                            <a:pt x="0" y="990015"/>
                          </a:cubicBezTo>
                          <a:cubicBezTo>
                            <a:pt x="13113" y="874904"/>
                            <a:pt x="61200" y="775732"/>
                            <a:pt x="109611" y="567186"/>
                          </a:cubicBezTo>
                          <a:cubicBezTo>
                            <a:pt x="158022" y="358640"/>
                            <a:pt x="212245" y="268080"/>
                            <a:pt x="219222" y="144357"/>
                          </a:cubicBezTo>
                          <a:cubicBezTo>
                            <a:pt x="219157" y="144055"/>
                            <a:pt x="219073" y="143758"/>
                            <a:pt x="219031" y="143343"/>
                          </a:cubicBezTo>
                          <a:cubicBezTo>
                            <a:pt x="234642" y="131619"/>
                            <a:pt x="500053" y="-28058"/>
                            <a:pt x="754956" y="0"/>
                          </a:cubicBezTo>
                          <a:close/>
                        </a:path>
                        <a:path w="1519702" h="1220361" stroke="0" extrusionOk="0">
                          <a:moveTo>
                            <a:pt x="754956" y="0"/>
                          </a:moveTo>
                          <a:cubicBezTo>
                            <a:pt x="1035753" y="-17646"/>
                            <a:pt x="1261608" y="50636"/>
                            <a:pt x="1288113" y="128687"/>
                          </a:cubicBezTo>
                          <a:cubicBezTo>
                            <a:pt x="1289896" y="131398"/>
                            <a:pt x="1289140" y="137028"/>
                            <a:pt x="1290149" y="139469"/>
                          </a:cubicBezTo>
                          <a:cubicBezTo>
                            <a:pt x="1290587" y="139265"/>
                            <a:pt x="1291102" y="139669"/>
                            <a:pt x="1291883" y="139469"/>
                          </a:cubicBezTo>
                          <a:cubicBezTo>
                            <a:pt x="1351538" y="237631"/>
                            <a:pt x="1330995" y="431492"/>
                            <a:pt x="1403514" y="570392"/>
                          </a:cubicBezTo>
                          <a:cubicBezTo>
                            <a:pt x="1476033" y="709292"/>
                            <a:pt x="1426287" y="828798"/>
                            <a:pt x="1519702" y="1018904"/>
                          </a:cubicBezTo>
                          <a:cubicBezTo>
                            <a:pt x="1487229" y="1176281"/>
                            <a:pt x="1208537" y="1128432"/>
                            <a:pt x="1123781" y="1162248"/>
                          </a:cubicBezTo>
                          <a:cubicBezTo>
                            <a:pt x="1100777" y="1165943"/>
                            <a:pt x="1097110" y="1156188"/>
                            <a:pt x="1075299" y="1160477"/>
                          </a:cubicBezTo>
                          <a:cubicBezTo>
                            <a:pt x="1058380" y="1172504"/>
                            <a:pt x="1046059" y="1170732"/>
                            <a:pt x="1034560" y="1178376"/>
                          </a:cubicBezTo>
                          <a:cubicBezTo>
                            <a:pt x="968918" y="1202318"/>
                            <a:pt x="855757" y="1206009"/>
                            <a:pt x="754956" y="1220361"/>
                          </a:cubicBezTo>
                          <a:cubicBezTo>
                            <a:pt x="648444" y="1228631"/>
                            <a:pt x="545104" y="1215934"/>
                            <a:pt x="475352" y="1178376"/>
                          </a:cubicBezTo>
                          <a:cubicBezTo>
                            <a:pt x="464070" y="1178836"/>
                            <a:pt x="447634" y="1162354"/>
                            <a:pt x="434709" y="1160519"/>
                          </a:cubicBezTo>
                          <a:cubicBezTo>
                            <a:pt x="422996" y="1165463"/>
                            <a:pt x="400560" y="1157831"/>
                            <a:pt x="387386" y="1162248"/>
                          </a:cubicBezTo>
                          <a:cubicBezTo>
                            <a:pt x="329321" y="1108928"/>
                            <a:pt x="9995" y="1203613"/>
                            <a:pt x="0" y="990015"/>
                          </a:cubicBezTo>
                          <a:cubicBezTo>
                            <a:pt x="8910" y="843963"/>
                            <a:pt x="96042" y="671105"/>
                            <a:pt x="105227" y="584099"/>
                          </a:cubicBezTo>
                          <a:cubicBezTo>
                            <a:pt x="114411" y="497093"/>
                            <a:pt x="203199" y="280286"/>
                            <a:pt x="219222" y="144357"/>
                          </a:cubicBezTo>
                          <a:cubicBezTo>
                            <a:pt x="219158" y="143990"/>
                            <a:pt x="219098" y="143754"/>
                            <a:pt x="219031" y="143343"/>
                          </a:cubicBezTo>
                          <a:cubicBezTo>
                            <a:pt x="175199" y="12931"/>
                            <a:pt x="473613" y="19948"/>
                            <a:pt x="7549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CE367CF-EC32-1035-CAA5-6848FD14F658}"/>
                </a:ext>
              </a:extLst>
            </p:cNvPr>
            <p:cNvSpPr/>
            <p:nvPr/>
          </p:nvSpPr>
          <p:spPr>
            <a:xfrm>
              <a:off x="4305512" y="1610241"/>
              <a:ext cx="1349912" cy="956306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51031 w 2156578"/>
                <a:gd name="connsiteY10" fmla="*/ 777241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62484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73157 w 2156578"/>
                <a:gd name="connsiteY15" fmla="*/ 605783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88704 w 2182871"/>
                <a:gd name="connsiteY0" fmla="*/ 0 h 1543161"/>
                <a:gd name="connsiteX1" fmla="*/ 2100722 w 2182871"/>
                <a:gd name="connsiteY1" fmla="*/ 253113 h 1543161"/>
                <a:gd name="connsiteX2" fmla="*/ 2104586 w 2182871"/>
                <a:gd name="connsiteY2" fmla="*/ 274320 h 1543161"/>
                <a:gd name="connsiteX3" fmla="*/ 2107878 w 2182871"/>
                <a:gd name="connsiteY3" fmla="*/ 274320 h 1543161"/>
                <a:gd name="connsiteX4" fmla="*/ 2182871 w 2182871"/>
                <a:gd name="connsiteY4" fmla="*/ 574290 h 1543161"/>
                <a:gd name="connsiteX5" fmla="*/ 2159875 w 2182871"/>
                <a:gd name="connsiteY5" fmla="*/ 594145 h 1543161"/>
                <a:gd name="connsiteX6" fmla="*/ 2125024 w 2182871"/>
                <a:gd name="connsiteY6" fmla="*/ 624841 h 1543161"/>
                <a:gd name="connsiteX7" fmla="*/ 2023424 w 2182871"/>
                <a:gd name="connsiteY7" fmla="*/ 529591 h 1543161"/>
                <a:gd name="connsiteX8" fmla="*/ 1902774 w 2182871"/>
                <a:gd name="connsiteY8" fmla="*/ 868311 h 1543161"/>
                <a:gd name="connsiteX9" fmla="*/ 1670427 w 2182871"/>
                <a:gd name="connsiteY9" fmla="*/ 723722 h 1543161"/>
                <a:gd name="connsiteX10" fmla="*/ 1473518 w 2182871"/>
                <a:gd name="connsiteY10" fmla="*/ 948430 h 1543161"/>
                <a:gd name="connsiteX11" fmla="*/ 1102674 w 2182871"/>
                <a:gd name="connsiteY11" fmla="*/ 637541 h 1543161"/>
                <a:gd name="connsiteX12" fmla="*/ 747103 w 2182871"/>
                <a:gd name="connsiteY12" fmla="*/ 1299735 h 1543161"/>
                <a:gd name="connsiteX13" fmla="*/ 474024 w 2182871"/>
                <a:gd name="connsiteY13" fmla="*/ 605791 h 1543161"/>
                <a:gd name="connsiteX14" fmla="*/ 23433 w 2182871"/>
                <a:gd name="connsiteY14" fmla="*/ 1542973 h 1543161"/>
                <a:gd name="connsiteX15" fmla="*/ 99450 w 2182871"/>
                <a:gd name="connsiteY15" fmla="*/ 605783 h 1543161"/>
                <a:gd name="connsiteX16" fmla="*/ 26293 w 2182871"/>
                <a:gd name="connsiteY16" fmla="*/ 465951 h 1543161"/>
                <a:gd name="connsiteX17" fmla="*/ 71797 w 2182871"/>
                <a:gd name="connsiteY17" fmla="*/ 283934 h 1543161"/>
                <a:gd name="connsiteX18" fmla="*/ 71434 w 2182871"/>
                <a:gd name="connsiteY18" fmla="*/ 281940 h 1543161"/>
                <a:gd name="connsiteX19" fmla="*/ 1088704 w 2182871"/>
                <a:gd name="connsiteY19" fmla="*/ 0 h 1543161"/>
                <a:gd name="connsiteX0" fmla="*/ 1062411 w 2156578"/>
                <a:gd name="connsiteY0" fmla="*/ 0 h 1372005"/>
                <a:gd name="connsiteX1" fmla="*/ 2074429 w 2156578"/>
                <a:gd name="connsiteY1" fmla="*/ 253113 h 1372005"/>
                <a:gd name="connsiteX2" fmla="*/ 2078293 w 2156578"/>
                <a:gd name="connsiteY2" fmla="*/ 274320 h 1372005"/>
                <a:gd name="connsiteX3" fmla="*/ 2081585 w 2156578"/>
                <a:gd name="connsiteY3" fmla="*/ 274320 h 1372005"/>
                <a:gd name="connsiteX4" fmla="*/ 2156578 w 2156578"/>
                <a:gd name="connsiteY4" fmla="*/ 574290 h 1372005"/>
                <a:gd name="connsiteX5" fmla="*/ 2133582 w 2156578"/>
                <a:gd name="connsiteY5" fmla="*/ 594145 h 1372005"/>
                <a:gd name="connsiteX6" fmla="*/ 2098731 w 2156578"/>
                <a:gd name="connsiteY6" fmla="*/ 624841 h 1372005"/>
                <a:gd name="connsiteX7" fmla="*/ 1997131 w 2156578"/>
                <a:gd name="connsiteY7" fmla="*/ 529591 h 1372005"/>
                <a:gd name="connsiteX8" fmla="*/ 1876481 w 2156578"/>
                <a:gd name="connsiteY8" fmla="*/ 868311 h 1372005"/>
                <a:gd name="connsiteX9" fmla="*/ 1644134 w 2156578"/>
                <a:gd name="connsiteY9" fmla="*/ 723722 h 1372005"/>
                <a:gd name="connsiteX10" fmla="*/ 1447225 w 2156578"/>
                <a:gd name="connsiteY10" fmla="*/ 948430 h 1372005"/>
                <a:gd name="connsiteX11" fmla="*/ 1076381 w 2156578"/>
                <a:gd name="connsiteY11" fmla="*/ 637541 h 1372005"/>
                <a:gd name="connsiteX12" fmla="*/ 720810 w 2156578"/>
                <a:gd name="connsiteY12" fmla="*/ 1299735 h 1372005"/>
                <a:gd name="connsiteX13" fmla="*/ 447731 w 2156578"/>
                <a:gd name="connsiteY13" fmla="*/ 605791 h 1372005"/>
                <a:gd name="connsiteX14" fmla="*/ 164525 w 2156578"/>
                <a:gd name="connsiteY14" fmla="*/ 1371783 h 1372005"/>
                <a:gd name="connsiteX15" fmla="*/ 73157 w 2156578"/>
                <a:gd name="connsiteY15" fmla="*/ 605783 h 1372005"/>
                <a:gd name="connsiteX16" fmla="*/ 0 w 2156578"/>
                <a:gd name="connsiteY16" fmla="*/ 465951 h 1372005"/>
                <a:gd name="connsiteX17" fmla="*/ 45504 w 2156578"/>
                <a:gd name="connsiteY17" fmla="*/ 283934 h 1372005"/>
                <a:gd name="connsiteX18" fmla="*/ 45141 w 2156578"/>
                <a:gd name="connsiteY18" fmla="*/ 281940 h 1372005"/>
                <a:gd name="connsiteX19" fmla="*/ 1062411 w 2156578"/>
                <a:gd name="connsiteY19" fmla="*/ 0 h 1372005"/>
                <a:gd name="connsiteX0" fmla="*/ 1062411 w 2156578"/>
                <a:gd name="connsiteY0" fmla="*/ 0 h 1372013"/>
                <a:gd name="connsiteX1" fmla="*/ 2074429 w 2156578"/>
                <a:gd name="connsiteY1" fmla="*/ 253113 h 1372013"/>
                <a:gd name="connsiteX2" fmla="*/ 2078293 w 2156578"/>
                <a:gd name="connsiteY2" fmla="*/ 274320 h 1372013"/>
                <a:gd name="connsiteX3" fmla="*/ 2081585 w 2156578"/>
                <a:gd name="connsiteY3" fmla="*/ 274320 h 1372013"/>
                <a:gd name="connsiteX4" fmla="*/ 2156578 w 2156578"/>
                <a:gd name="connsiteY4" fmla="*/ 574290 h 1372013"/>
                <a:gd name="connsiteX5" fmla="*/ 2133582 w 2156578"/>
                <a:gd name="connsiteY5" fmla="*/ 594145 h 1372013"/>
                <a:gd name="connsiteX6" fmla="*/ 2098731 w 2156578"/>
                <a:gd name="connsiteY6" fmla="*/ 624841 h 1372013"/>
                <a:gd name="connsiteX7" fmla="*/ 1997131 w 2156578"/>
                <a:gd name="connsiteY7" fmla="*/ 529591 h 1372013"/>
                <a:gd name="connsiteX8" fmla="*/ 1876481 w 2156578"/>
                <a:gd name="connsiteY8" fmla="*/ 868311 h 1372013"/>
                <a:gd name="connsiteX9" fmla="*/ 1644134 w 2156578"/>
                <a:gd name="connsiteY9" fmla="*/ 723722 h 1372013"/>
                <a:gd name="connsiteX10" fmla="*/ 1447225 w 2156578"/>
                <a:gd name="connsiteY10" fmla="*/ 948430 h 1372013"/>
                <a:gd name="connsiteX11" fmla="*/ 1076381 w 2156578"/>
                <a:gd name="connsiteY11" fmla="*/ 637541 h 1372013"/>
                <a:gd name="connsiteX12" fmla="*/ 732222 w 2156578"/>
                <a:gd name="connsiteY12" fmla="*/ 1147567 h 1372013"/>
                <a:gd name="connsiteX13" fmla="*/ 447731 w 2156578"/>
                <a:gd name="connsiteY13" fmla="*/ 605791 h 1372013"/>
                <a:gd name="connsiteX14" fmla="*/ 164525 w 2156578"/>
                <a:gd name="connsiteY14" fmla="*/ 1371783 h 1372013"/>
                <a:gd name="connsiteX15" fmla="*/ 73157 w 2156578"/>
                <a:gd name="connsiteY15" fmla="*/ 605783 h 1372013"/>
                <a:gd name="connsiteX16" fmla="*/ 0 w 2156578"/>
                <a:gd name="connsiteY16" fmla="*/ 465951 h 1372013"/>
                <a:gd name="connsiteX17" fmla="*/ 45504 w 2156578"/>
                <a:gd name="connsiteY17" fmla="*/ 283934 h 1372013"/>
                <a:gd name="connsiteX18" fmla="*/ 45141 w 2156578"/>
                <a:gd name="connsiteY18" fmla="*/ 281940 h 1372013"/>
                <a:gd name="connsiteX19" fmla="*/ 1062411 w 2156578"/>
                <a:gd name="connsiteY19" fmla="*/ 0 h 1372013"/>
                <a:gd name="connsiteX0" fmla="*/ 1062411 w 2156578"/>
                <a:gd name="connsiteY0" fmla="*/ 0 h 1372067"/>
                <a:gd name="connsiteX1" fmla="*/ 2074429 w 2156578"/>
                <a:gd name="connsiteY1" fmla="*/ 253113 h 1372067"/>
                <a:gd name="connsiteX2" fmla="*/ 2078293 w 2156578"/>
                <a:gd name="connsiteY2" fmla="*/ 274320 h 1372067"/>
                <a:gd name="connsiteX3" fmla="*/ 2081585 w 2156578"/>
                <a:gd name="connsiteY3" fmla="*/ 274320 h 1372067"/>
                <a:gd name="connsiteX4" fmla="*/ 2156578 w 2156578"/>
                <a:gd name="connsiteY4" fmla="*/ 574290 h 1372067"/>
                <a:gd name="connsiteX5" fmla="*/ 2133582 w 2156578"/>
                <a:gd name="connsiteY5" fmla="*/ 594145 h 1372067"/>
                <a:gd name="connsiteX6" fmla="*/ 2098731 w 2156578"/>
                <a:gd name="connsiteY6" fmla="*/ 624841 h 1372067"/>
                <a:gd name="connsiteX7" fmla="*/ 1997131 w 2156578"/>
                <a:gd name="connsiteY7" fmla="*/ 529591 h 1372067"/>
                <a:gd name="connsiteX8" fmla="*/ 1876481 w 2156578"/>
                <a:gd name="connsiteY8" fmla="*/ 868311 h 1372067"/>
                <a:gd name="connsiteX9" fmla="*/ 1644134 w 2156578"/>
                <a:gd name="connsiteY9" fmla="*/ 723722 h 1372067"/>
                <a:gd name="connsiteX10" fmla="*/ 1447225 w 2156578"/>
                <a:gd name="connsiteY10" fmla="*/ 948430 h 1372067"/>
                <a:gd name="connsiteX11" fmla="*/ 1076381 w 2156578"/>
                <a:gd name="connsiteY11" fmla="*/ 637541 h 1372067"/>
                <a:gd name="connsiteX12" fmla="*/ 732222 w 2156578"/>
                <a:gd name="connsiteY12" fmla="*/ 1147567 h 1372067"/>
                <a:gd name="connsiteX13" fmla="*/ 447732 w 2156578"/>
                <a:gd name="connsiteY13" fmla="*/ 700897 h 1372067"/>
                <a:gd name="connsiteX14" fmla="*/ 164525 w 2156578"/>
                <a:gd name="connsiteY14" fmla="*/ 1371783 h 1372067"/>
                <a:gd name="connsiteX15" fmla="*/ 73157 w 2156578"/>
                <a:gd name="connsiteY15" fmla="*/ 605783 h 1372067"/>
                <a:gd name="connsiteX16" fmla="*/ 0 w 2156578"/>
                <a:gd name="connsiteY16" fmla="*/ 465951 h 1372067"/>
                <a:gd name="connsiteX17" fmla="*/ 45504 w 2156578"/>
                <a:gd name="connsiteY17" fmla="*/ 283934 h 1372067"/>
                <a:gd name="connsiteX18" fmla="*/ 45141 w 2156578"/>
                <a:gd name="connsiteY18" fmla="*/ 281940 h 1372067"/>
                <a:gd name="connsiteX19" fmla="*/ 1062411 w 2156578"/>
                <a:gd name="connsiteY19" fmla="*/ 0 h 1372067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80185 w 2156578"/>
                <a:gd name="connsiteY11" fmla="*/ 679388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876481 w 2156578"/>
                <a:gd name="connsiteY8" fmla="*/ 868311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203084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527999"/>
                <a:gd name="connsiteX1" fmla="*/ 2074429 w 2156578"/>
                <a:gd name="connsiteY1" fmla="*/ 253113 h 1527999"/>
                <a:gd name="connsiteX2" fmla="*/ 2078293 w 2156578"/>
                <a:gd name="connsiteY2" fmla="*/ 274320 h 1527999"/>
                <a:gd name="connsiteX3" fmla="*/ 2081585 w 2156578"/>
                <a:gd name="connsiteY3" fmla="*/ 274320 h 1527999"/>
                <a:gd name="connsiteX4" fmla="*/ 2156578 w 2156578"/>
                <a:gd name="connsiteY4" fmla="*/ 574290 h 1527999"/>
                <a:gd name="connsiteX5" fmla="*/ 2133582 w 2156578"/>
                <a:gd name="connsiteY5" fmla="*/ 594145 h 1527999"/>
                <a:gd name="connsiteX6" fmla="*/ 2098731 w 2156578"/>
                <a:gd name="connsiteY6" fmla="*/ 624841 h 1527999"/>
                <a:gd name="connsiteX7" fmla="*/ 1997131 w 2156578"/>
                <a:gd name="connsiteY7" fmla="*/ 529591 h 1527999"/>
                <a:gd name="connsiteX8" fmla="*/ 1951222 w 2156578"/>
                <a:gd name="connsiteY8" fmla="*/ 569810 h 1527999"/>
                <a:gd name="connsiteX9" fmla="*/ 1925935 w 2156578"/>
                <a:gd name="connsiteY9" fmla="*/ 1203084 h 1527999"/>
                <a:gd name="connsiteX10" fmla="*/ 1644134 w 2156578"/>
                <a:gd name="connsiteY10" fmla="*/ 723722 h 1527999"/>
                <a:gd name="connsiteX11" fmla="*/ 1382554 w 2156578"/>
                <a:gd name="connsiteY11" fmla="*/ 933213 h 1527999"/>
                <a:gd name="connsiteX12" fmla="*/ 1080185 w 2156578"/>
                <a:gd name="connsiteY12" fmla="*/ 679388 h 1527999"/>
                <a:gd name="connsiteX13" fmla="*/ 808306 w 2156578"/>
                <a:gd name="connsiteY13" fmla="*/ 1014420 h 1527999"/>
                <a:gd name="connsiteX14" fmla="*/ 447732 w 2156578"/>
                <a:gd name="connsiteY14" fmla="*/ 700897 h 1527999"/>
                <a:gd name="connsiteX15" fmla="*/ 145505 w 2156578"/>
                <a:gd name="connsiteY15" fmla="*/ 1527755 h 1527999"/>
                <a:gd name="connsiteX16" fmla="*/ 73157 w 2156578"/>
                <a:gd name="connsiteY16" fmla="*/ 605783 h 1527999"/>
                <a:gd name="connsiteX17" fmla="*/ 0 w 2156578"/>
                <a:gd name="connsiteY17" fmla="*/ 465951 h 1527999"/>
                <a:gd name="connsiteX18" fmla="*/ 45504 w 2156578"/>
                <a:gd name="connsiteY18" fmla="*/ 283934 h 1527999"/>
                <a:gd name="connsiteX19" fmla="*/ 45141 w 2156578"/>
                <a:gd name="connsiteY19" fmla="*/ 281940 h 1527999"/>
                <a:gd name="connsiteX20" fmla="*/ 1062411 w 2156578"/>
                <a:gd name="connsiteY20" fmla="*/ 0 h 1527999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098731 w 2156578"/>
                <a:gd name="connsiteY6" fmla="*/ 624841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527764"/>
                <a:gd name="connsiteX1" fmla="*/ 2074429 w 2156578"/>
                <a:gd name="connsiteY1" fmla="*/ 253113 h 1527764"/>
                <a:gd name="connsiteX2" fmla="*/ 2078293 w 2156578"/>
                <a:gd name="connsiteY2" fmla="*/ 274320 h 1527764"/>
                <a:gd name="connsiteX3" fmla="*/ 2081585 w 2156578"/>
                <a:gd name="connsiteY3" fmla="*/ 274320 h 1527764"/>
                <a:gd name="connsiteX4" fmla="*/ 2156578 w 2156578"/>
                <a:gd name="connsiteY4" fmla="*/ 574290 h 1527764"/>
                <a:gd name="connsiteX5" fmla="*/ 2133582 w 2156578"/>
                <a:gd name="connsiteY5" fmla="*/ 594145 h 1527764"/>
                <a:gd name="connsiteX6" fmla="*/ 2098731 w 2156578"/>
                <a:gd name="connsiteY6" fmla="*/ 624841 h 1527764"/>
                <a:gd name="connsiteX7" fmla="*/ 1997131 w 2156578"/>
                <a:gd name="connsiteY7" fmla="*/ 529591 h 1527764"/>
                <a:gd name="connsiteX8" fmla="*/ 1951222 w 2156578"/>
                <a:gd name="connsiteY8" fmla="*/ 569810 h 1527764"/>
                <a:gd name="connsiteX9" fmla="*/ 1925935 w 2156578"/>
                <a:gd name="connsiteY9" fmla="*/ 1203084 h 1527764"/>
                <a:gd name="connsiteX10" fmla="*/ 1644134 w 2156578"/>
                <a:gd name="connsiteY10" fmla="*/ 723722 h 1527764"/>
                <a:gd name="connsiteX11" fmla="*/ 1382554 w 2156578"/>
                <a:gd name="connsiteY11" fmla="*/ 933213 h 1527764"/>
                <a:gd name="connsiteX12" fmla="*/ 1080185 w 2156578"/>
                <a:gd name="connsiteY12" fmla="*/ 679388 h 1527764"/>
                <a:gd name="connsiteX13" fmla="*/ 808306 w 2156578"/>
                <a:gd name="connsiteY13" fmla="*/ 1014420 h 1527764"/>
                <a:gd name="connsiteX14" fmla="*/ 447732 w 2156578"/>
                <a:gd name="connsiteY14" fmla="*/ 700897 h 1527764"/>
                <a:gd name="connsiteX15" fmla="*/ 145505 w 2156578"/>
                <a:gd name="connsiteY15" fmla="*/ 1527755 h 1527764"/>
                <a:gd name="connsiteX16" fmla="*/ 73157 w 2156578"/>
                <a:gd name="connsiteY16" fmla="*/ 605783 h 1527764"/>
                <a:gd name="connsiteX17" fmla="*/ 0 w 2156578"/>
                <a:gd name="connsiteY17" fmla="*/ 465951 h 1527764"/>
                <a:gd name="connsiteX18" fmla="*/ 45504 w 2156578"/>
                <a:gd name="connsiteY18" fmla="*/ 283934 h 1527764"/>
                <a:gd name="connsiteX19" fmla="*/ 45141 w 2156578"/>
                <a:gd name="connsiteY19" fmla="*/ 281940 h 1527764"/>
                <a:gd name="connsiteX20" fmla="*/ 1062411 w 2156578"/>
                <a:gd name="connsiteY20" fmla="*/ 0 h 1527764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121556 w 2156578"/>
                <a:gd name="connsiteY6" fmla="*/ 689513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56578" h="1527766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44298" y="700272"/>
                    <a:pt x="2121556" y="689513"/>
                  </a:cubicBezTo>
                  <a:cubicBezTo>
                    <a:pt x="2098814" y="678754"/>
                    <a:pt x="2025520" y="549541"/>
                    <a:pt x="1997131" y="529591"/>
                  </a:cubicBezTo>
                  <a:cubicBezTo>
                    <a:pt x="1968742" y="509641"/>
                    <a:pt x="1963088" y="436004"/>
                    <a:pt x="1951222" y="569810"/>
                  </a:cubicBezTo>
                  <a:cubicBezTo>
                    <a:pt x="1939356" y="703616"/>
                    <a:pt x="2011354" y="1200257"/>
                    <a:pt x="1925935" y="1203084"/>
                  </a:cubicBezTo>
                  <a:cubicBezTo>
                    <a:pt x="1840516" y="1205911"/>
                    <a:pt x="1734698" y="768701"/>
                    <a:pt x="1644134" y="723722"/>
                  </a:cubicBezTo>
                  <a:cubicBezTo>
                    <a:pt x="1553570" y="678743"/>
                    <a:pt x="1499372" y="929188"/>
                    <a:pt x="1382554" y="933213"/>
                  </a:cubicBezTo>
                  <a:cubicBezTo>
                    <a:pt x="1265736" y="937238"/>
                    <a:pt x="1175893" y="665854"/>
                    <a:pt x="1080185" y="679388"/>
                  </a:cubicBezTo>
                  <a:cubicBezTo>
                    <a:pt x="984477" y="692922"/>
                    <a:pt x="913715" y="1010835"/>
                    <a:pt x="808306" y="1014420"/>
                  </a:cubicBezTo>
                  <a:cubicBezTo>
                    <a:pt x="702897" y="1018005"/>
                    <a:pt x="584829" y="691425"/>
                    <a:pt x="447732" y="700897"/>
                  </a:cubicBezTo>
                  <a:cubicBezTo>
                    <a:pt x="310635" y="710369"/>
                    <a:pt x="264997" y="1524587"/>
                    <a:pt x="145505" y="1527755"/>
                  </a:cubicBezTo>
                  <a:cubicBezTo>
                    <a:pt x="26013" y="1530923"/>
                    <a:pt x="97408" y="782750"/>
                    <a:pt x="73157" y="605783"/>
                  </a:cubicBezTo>
                  <a:cubicBezTo>
                    <a:pt x="48906" y="428816"/>
                    <a:pt x="24386" y="512562"/>
                    <a:pt x="0" y="465951"/>
                  </a:cubicBez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95640956">
                    <a:custGeom>
                      <a:avLst/>
                      <a:gdLst>
                        <a:gd name="connsiteX0" fmla="*/ 559706 w 1136143"/>
                        <a:gd name="connsiteY0" fmla="*/ 0 h 776747"/>
                        <a:gd name="connsiteX1" fmla="*/ 1092864 w 1136143"/>
                        <a:gd name="connsiteY1" fmla="*/ 128687 h 776747"/>
                        <a:gd name="connsiteX2" fmla="*/ 1094900 w 1136143"/>
                        <a:gd name="connsiteY2" fmla="*/ 139469 h 776747"/>
                        <a:gd name="connsiteX3" fmla="*/ 1096634 w 1136143"/>
                        <a:gd name="connsiteY3" fmla="*/ 139469 h 776747"/>
                        <a:gd name="connsiteX4" fmla="*/ 1136143 w 1136143"/>
                        <a:gd name="connsiteY4" fmla="*/ 291980 h 776747"/>
                        <a:gd name="connsiteX5" fmla="*/ 1124028 w 1136143"/>
                        <a:gd name="connsiteY5" fmla="*/ 302075 h 776747"/>
                        <a:gd name="connsiteX6" fmla="*/ 1117692 w 1136143"/>
                        <a:gd name="connsiteY6" fmla="*/ 350562 h 776747"/>
                        <a:gd name="connsiteX7" fmla="*/ 1052142 w 1136143"/>
                        <a:gd name="connsiteY7" fmla="*/ 269254 h 776747"/>
                        <a:gd name="connsiteX8" fmla="*/ 1027955 w 1136143"/>
                        <a:gd name="connsiteY8" fmla="*/ 289702 h 776747"/>
                        <a:gd name="connsiteX9" fmla="*/ 1014634 w 1136143"/>
                        <a:gd name="connsiteY9" fmla="*/ 611672 h 776747"/>
                        <a:gd name="connsiteX10" fmla="*/ 866173 w 1136143"/>
                        <a:gd name="connsiteY10" fmla="*/ 367954 h 776747"/>
                        <a:gd name="connsiteX11" fmla="*/ 728366 w 1136143"/>
                        <a:gd name="connsiteY11" fmla="*/ 474464 h 776747"/>
                        <a:gd name="connsiteX12" fmla="*/ 569070 w 1136143"/>
                        <a:gd name="connsiteY12" fmla="*/ 345414 h 776747"/>
                        <a:gd name="connsiteX13" fmla="*/ 425837 w 1136143"/>
                        <a:gd name="connsiteY13" fmla="*/ 515751 h 776747"/>
                        <a:gd name="connsiteX14" fmla="*/ 235877 w 1136143"/>
                        <a:gd name="connsiteY14" fmla="*/ 356350 h 776747"/>
                        <a:gd name="connsiteX15" fmla="*/ 76655 w 1136143"/>
                        <a:gd name="connsiteY15" fmla="*/ 776741 h 776747"/>
                        <a:gd name="connsiteX16" fmla="*/ 38541 w 1136143"/>
                        <a:gd name="connsiteY16" fmla="*/ 307992 h 776747"/>
                        <a:gd name="connsiteX17" fmla="*/ 0 w 1136143"/>
                        <a:gd name="connsiteY17" fmla="*/ 236898 h 776747"/>
                        <a:gd name="connsiteX18" fmla="*/ 23972 w 1136143"/>
                        <a:gd name="connsiteY18" fmla="*/ 144357 h 776747"/>
                        <a:gd name="connsiteX19" fmla="*/ 23781 w 1136143"/>
                        <a:gd name="connsiteY19" fmla="*/ 143343 h 776747"/>
                        <a:gd name="connsiteX20" fmla="*/ 559706 w 1136143"/>
                        <a:gd name="connsiteY20" fmla="*/ 0 h 7767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136143" h="776747" fill="none" extrusionOk="0">
                          <a:moveTo>
                            <a:pt x="559706" y="0"/>
                          </a:moveTo>
                          <a:cubicBezTo>
                            <a:pt x="838004" y="4556"/>
                            <a:pt x="1067682" y="55349"/>
                            <a:pt x="1092864" y="128687"/>
                          </a:cubicBezTo>
                          <a:cubicBezTo>
                            <a:pt x="1093517" y="131105"/>
                            <a:pt x="1093290" y="135491"/>
                            <a:pt x="1094900" y="139469"/>
                          </a:cubicBezTo>
                          <a:cubicBezTo>
                            <a:pt x="1095451" y="139382"/>
                            <a:pt x="1095793" y="139621"/>
                            <a:pt x="1096634" y="139469"/>
                          </a:cubicBezTo>
                          <a:cubicBezTo>
                            <a:pt x="1127190" y="184204"/>
                            <a:pt x="1117092" y="242179"/>
                            <a:pt x="1136143" y="291980"/>
                          </a:cubicBezTo>
                          <a:cubicBezTo>
                            <a:pt x="1132940" y="295968"/>
                            <a:pt x="1128114" y="298202"/>
                            <a:pt x="1124028" y="302075"/>
                          </a:cubicBezTo>
                          <a:cubicBezTo>
                            <a:pt x="1113039" y="307481"/>
                            <a:pt x="1130134" y="356264"/>
                            <a:pt x="1117692" y="350562"/>
                          </a:cubicBezTo>
                          <a:cubicBezTo>
                            <a:pt x="1109101" y="345530"/>
                            <a:pt x="1069377" y="283862"/>
                            <a:pt x="1052142" y="269254"/>
                          </a:cubicBezTo>
                          <a:cubicBezTo>
                            <a:pt x="1033544" y="260276"/>
                            <a:pt x="1028045" y="214633"/>
                            <a:pt x="1027955" y="289702"/>
                          </a:cubicBezTo>
                          <a:cubicBezTo>
                            <a:pt x="1014234" y="356153"/>
                            <a:pt x="1062729" y="620666"/>
                            <a:pt x="1014634" y="611672"/>
                          </a:cubicBezTo>
                          <a:cubicBezTo>
                            <a:pt x="976672" y="626614"/>
                            <a:pt x="914609" y="389635"/>
                            <a:pt x="866173" y="367954"/>
                          </a:cubicBezTo>
                          <a:cubicBezTo>
                            <a:pt x="829606" y="346083"/>
                            <a:pt x="787717" y="455837"/>
                            <a:pt x="728366" y="474464"/>
                          </a:cubicBezTo>
                          <a:cubicBezTo>
                            <a:pt x="665926" y="475102"/>
                            <a:pt x="626245" y="335187"/>
                            <a:pt x="569070" y="345414"/>
                          </a:cubicBezTo>
                          <a:cubicBezTo>
                            <a:pt x="533649" y="346737"/>
                            <a:pt x="476068" y="521654"/>
                            <a:pt x="425837" y="515751"/>
                          </a:cubicBezTo>
                          <a:cubicBezTo>
                            <a:pt x="360405" y="512722"/>
                            <a:pt x="310445" y="346082"/>
                            <a:pt x="235877" y="356350"/>
                          </a:cubicBezTo>
                          <a:cubicBezTo>
                            <a:pt x="152916" y="347325"/>
                            <a:pt x="132763" y="790462"/>
                            <a:pt x="76655" y="776741"/>
                          </a:cubicBezTo>
                          <a:cubicBezTo>
                            <a:pt x="6658" y="790950"/>
                            <a:pt x="51718" y="395063"/>
                            <a:pt x="38541" y="307992"/>
                          </a:cubicBezTo>
                          <a:cubicBezTo>
                            <a:pt x="27344" y="217544"/>
                            <a:pt x="11510" y="261247"/>
                            <a:pt x="0" y="236898"/>
                          </a:cubicBezTo>
                          <a:cubicBezTo>
                            <a:pt x="6568" y="201500"/>
                            <a:pt x="20235" y="173208"/>
                            <a:pt x="23972" y="144357"/>
                          </a:cubicBezTo>
                          <a:cubicBezTo>
                            <a:pt x="23873" y="143983"/>
                            <a:pt x="23842" y="143689"/>
                            <a:pt x="23781" y="143343"/>
                          </a:cubicBezTo>
                          <a:cubicBezTo>
                            <a:pt x="-48985" y="79976"/>
                            <a:pt x="288490" y="-68850"/>
                            <a:pt x="559706" y="0"/>
                          </a:cubicBezTo>
                          <a:close/>
                        </a:path>
                        <a:path w="1136143" h="776747" stroke="0" extrusionOk="0">
                          <a:moveTo>
                            <a:pt x="559706" y="0"/>
                          </a:moveTo>
                          <a:cubicBezTo>
                            <a:pt x="838192" y="-5400"/>
                            <a:pt x="1081996" y="65580"/>
                            <a:pt x="1092864" y="128687"/>
                          </a:cubicBezTo>
                          <a:cubicBezTo>
                            <a:pt x="1094712" y="133406"/>
                            <a:pt x="1093536" y="136646"/>
                            <a:pt x="1094900" y="139469"/>
                          </a:cubicBezTo>
                          <a:cubicBezTo>
                            <a:pt x="1095363" y="139325"/>
                            <a:pt x="1096105" y="139569"/>
                            <a:pt x="1096634" y="139469"/>
                          </a:cubicBezTo>
                          <a:cubicBezTo>
                            <a:pt x="1123731" y="190463"/>
                            <a:pt x="1114632" y="242814"/>
                            <a:pt x="1136143" y="291980"/>
                          </a:cubicBezTo>
                          <a:cubicBezTo>
                            <a:pt x="1134210" y="295637"/>
                            <a:pt x="1126617" y="298586"/>
                            <a:pt x="1124028" y="302075"/>
                          </a:cubicBezTo>
                          <a:cubicBezTo>
                            <a:pt x="1117494" y="305615"/>
                            <a:pt x="1130563" y="355870"/>
                            <a:pt x="1117692" y="350562"/>
                          </a:cubicBezTo>
                          <a:cubicBezTo>
                            <a:pt x="1104510" y="343302"/>
                            <a:pt x="1066885" y="278997"/>
                            <a:pt x="1052142" y="269254"/>
                          </a:cubicBezTo>
                          <a:cubicBezTo>
                            <a:pt x="1040669" y="260344"/>
                            <a:pt x="1030436" y="223946"/>
                            <a:pt x="1027955" y="289702"/>
                          </a:cubicBezTo>
                          <a:cubicBezTo>
                            <a:pt x="1013279" y="360933"/>
                            <a:pt x="1062300" y="610592"/>
                            <a:pt x="1014634" y="611672"/>
                          </a:cubicBezTo>
                          <a:cubicBezTo>
                            <a:pt x="961550" y="610897"/>
                            <a:pt x="914430" y="392788"/>
                            <a:pt x="866173" y="367954"/>
                          </a:cubicBezTo>
                          <a:cubicBezTo>
                            <a:pt x="831633" y="347751"/>
                            <a:pt x="784646" y="477384"/>
                            <a:pt x="728366" y="474464"/>
                          </a:cubicBezTo>
                          <a:cubicBezTo>
                            <a:pt x="669286" y="476353"/>
                            <a:pt x="614354" y="325587"/>
                            <a:pt x="569070" y="345414"/>
                          </a:cubicBezTo>
                          <a:cubicBezTo>
                            <a:pt x="517504" y="364869"/>
                            <a:pt x="466823" y="508020"/>
                            <a:pt x="425837" y="515751"/>
                          </a:cubicBezTo>
                          <a:cubicBezTo>
                            <a:pt x="372741" y="516487"/>
                            <a:pt x="306667" y="362567"/>
                            <a:pt x="235877" y="356350"/>
                          </a:cubicBezTo>
                          <a:cubicBezTo>
                            <a:pt x="164102" y="364717"/>
                            <a:pt x="138780" y="768382"/>
                            <a:pt x="76655" y="776741"/>
                          </a:cubicBezTo>
                          <a:cubicBezTo>
                            <a:pt x="-6332" y="790390"/>
                            <a:pt x="66611" y="416670"/>
                            <a:pt x="38541" y="307992"/>
                          </a:cubicBezTo>
                          <a:cubicBezTo>
                            <a:pt x="31954" y="215734"/>
                            <a:pt x="15328" y="259744"/>
                            <a:pt x="0" y="236898"/>
                          </a:cubicBezTo>
                          <a:cubicBezTo>
                            <a:pt x="4321" y="190114"/>
                            <a:pt x="18118" y="189254"/>
                            <a:pt x="23972" y="144357"/>
                          </a:cubicBezTo>
                          <a:cubicBezTo>
                            <a:pt x="23886" y="143970"/>
                            <a:pt x="23805" y="143726"/>
                            <a:pt x="23781" y="143343"/>
                          </a:cubicBezTo>
                          <a:cubicBezTo>
                            <a:pt x="41272" y="29982"/>
                            <a:pt x="237945" y="-30910"/>
                            <a:pt x="55970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B6D53DC9-1DA1-5598-9EB7-6C151D77660D}"/>
                </a:ext>
              </a:extLst>
            </p:cNvPr>
            <p:cNvSpPr/>
            <p:nvPr/>
          </p:nvSpPr>
          <p:spPr>
            <a:xfrm>
              <a:off x="433376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464048324">
                    <a:custGeom>
                      <a:avLst/>
                      <a:gdLst>
                        <a:gd name="connsiteX0" fmla="*/ 0 w 1071850"/>
                        <a:gd name="connsiteY0" fmla="*/ 143344 h 286688"/>
                        <a:gd name="connsiteX1" fmla="*/ 535925 w 1071850"/>
                        <a:gd name="connsiteY1" fmla="*/ 0 h 286688"/>
                        <a:gd name="connsiteX2" fmla="*/ 1071850 w 1071850"/>
                        <a:gd name="connsiteY2" fmla="*/ 143344 h 286688"/>
                        <a:gd name="connsiteX3" fmla="*/ 535925 w 1071850"/>
                        <a:gd name="connsiteY3" fmla="*/ 286688 h 286688"/>
                        <a:gd name="connsiteX4" fmla="*/ 0 w 1071850"/>
                        <a:gd name="connsiteY4" fmla="*/ 143344 h 2866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1850" h="286688" fill="none" extrusionOk="0">
                          <a:moveTo>
                            <a:pt x="0" y="143344"/>
                          </a:moveTo>
                          <a:cubicBezTo>
                            <a:pt x="-14020" y="44302"/>
                            <a:pt x="264803" y="-46998"/>
                            <a:pt x="535925" y="0"/>
                          </a:cubicBezTo>
                          <a:cubicBezTo>
                            <a:pt x="822891" y="-534"/>
                            <a:pt x="1068208" y="54049"/>
                            <a:pt x="1071850" y="143344"/>
                          </a:cubicBezTo>
                          <a:cubicBezTo>
                            <a:pt x="1102096" y="247641"/>
                            <a:pt x="764697" y="295088"/>
                            <a:pt x="535925" y="286688"/>
                          </a:cubicBezTo>
                          <a:cubicBezTo>
                            <a:pt x="238066" y="295492"/>
                            <a:pt x="3723" y="230450"/>
                            <a:pt x="0" y="143344"/>
                          </a:cubicBezTo>
                          <a:close/>
                        </a:path>
                        <a:path w="1071850" h="286688" stroke="0" extrusionOk="0">
                          <a:moveTo>
                            <a:pt x="0" y="143344"/>
                          </a:moveTo>
                          <a:cubicBezTo>
                            <a:pt x="33407" y="61125"/>
                            <a:pt x="218026" y="5579"/>
                            <a:pt x="535925" y="0"/>
                          </a:cubicBezTo>
                          <a:cubicBezTo>
                            <a:pt x="836721" y="-15903"/>
                            <a:pt x="1069067" y="74506"/>
                            <a:pt x="1071850" y="143344"/>
                          </a:cubicBezTo>
                          <a:cubicBezTo>
                            <a:pt x="1043795" y="232814"/>
                            <a:pt x="767560" y="258956"/>
                            <a:pt x="535925" y="286688"/>
                          </a:cubicBezTo>
                          <a:cubicBezTo>
                            <a:pt x="231627" y="297329"/>
                            <a:pt x="-1138" y="216959"/>
                            <a:pt x="0" y="14334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5454E0C-1149-8B85-9115-BF3D6E2EFDD8}"/>
                </a:ext>
              </a:extLst>
            </p:cNvPr>
            <p:cNvSpPr/>
            <p:nvPr/>
          </p:nvSpPr>
          <p:spPr>
            <a:xfrm>
              <a:off x="4551943" y="2326481"/>
              <a:ext cx="169040" cy="1081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679381785">
                    <a:custGeom>
                      <a:avLst/>
                      <a:gdLst>
                        <a:gd name="connsiteX0" fmla="*/ 0 w 142271"/>
                        <a:gd name="connsiteY0" fmla="*/ 43920 h 87840"/>
                        <a:gd name="connsiteX1" fmla="*/ 71136 w 142271"/>
                        <a:gd name="connsiteY1" fmla="*/ 0 h 87840"/>
                        <a:gd name="connsiteX2" fmla="*/ 142272 w 142271"/>
                        <a:gd name="connsiteY2" fmla="*/ 43920 h 87840"/>
                        <a:gd name="connsiteX3" fmla="*/ 71136 w 142271"/>
                        <a:gd name="connsiteY3" fmla="*/ 87840 h 87840"/>
                        <a:gd name="connsiteX4" fmla="*/ 0 w 142271"/>
                        <a:gd name="connsiteY4" fmla="*/ 43920 h 878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271" h="87840" fill="none" extrusionOk="0">
                          <a:moveTo>
                            <a:pt x="0" y="43920"/>
                          </a:moveTo>
                          <a:cubicBezTo>
                            <a:pt x="3770" y="29477"/>
                            <a:pt x="29035" y="1964"/>
                            <a:pt x="71136" y="0"/>
                          </a:cubicBezTo>
                          <a:cubicBezTo>
                            <a:pt x="105381" y="3915"/>
                            <a:pt x="141359" y="21564"/>
                            <a:pt x="142272" y="43920"/>
                          </a:cubicBezTo>
                          <a:cubicBezTo>
                            <a:pt x="150728" y="62018"/>
                            <a:pt x="114719" y="94520"/>
                            <a:pt x="71136" y="87840"/>
                          </a:cubicBezTo>
                          <a:cubicBezTo>
                            <a:pt x="27342" y="91119"/>
                            <a:pt x="3483" y="72854"/>
                            <a:pt x="0" y="43920"/>
                          </a:cubicBezTo>
                          <a:close/>
                        </a:path>
                        <a:path w="142271" h="87840" stroke="0" extrusionOk="0">
                          <a:moveTo>
                            <a:pt x="0" y="43920"/>
                          </a:moveTo>
                          <a:cubicBezTo>
                            <a:pt x="2671" y="27741"/>
                            <a:pt x="30223" y="4378"/>
                            <a:pt x="71136" y="0"/>
                          </a:cubicBezTo>
                          <a:cubicBezTo>
                            <a:pt x="110427" y="-2169"/>
                            <a:pt x="145236" y="18721"/>
                            <a:pt x="142272" y="43920"/>
                          </a:cubicBezTo>
                          <a:cubicBezTo>
                            <a:pt x="151010" y="72384"/>
                            <a:pt x="105837" y="86937"/>
                            <a:pt x="71136" y="87840"/>
                          </a:cubicBezTo>
                          <a:cubicBezTo>
                            <a:pt x="31313" y="87571"/>
                            <a:pt x="4326" y="68131"/>
                            <a:pt x="0" y="439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BDE8BC4-2E50-194D-2A7A-EFAA4F0CFE52}"/>
                </a:ext>
              </a:extLst>
            </p:cNvPr>
            <p:cNvSpPr/>
            <p:nvPr/>
          </p:nvSpPr>
          <p:spPr>
            <a:xfrm>
              <a:off x="5234016" y="2326481"/>
              <a:ext cx="169040" cy="1081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472701690">
                    <a:custGeom>
                      <a:avLst/>
                      <a:gdLst>
                        <a:gd name="connsiteX0" fmla="*/ 0 w 142271"/>
                        <a:gd name="connsiteY0" fmla="*/ 43920 h 87840"/>
                        <a:gd name="connsiteX1" fmla="*/ 71136 w 142271"/>
                        <a:gd name="connsiteY1" fmla="*/ 0 h 87840"/>
                        <a:gd name="connsiteX2" fmla="*/ 142272 w 142271"/>
                        <a:gd name="connsiteY2" fmla="*/ 43920 h 87840"/>
                        <a:gd name="connsiteX3" fmla="*/ 71136 w 142271"/>
                        <a:gd name="connsiteY3" fmla="*/ 87840 h 87840"/>
                        <a:gd name="connsiteX4" fmla="*/ 0 w 142271"/>
                        <a:gd name="connsiteY4" fmla="*/ 43920 h 878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271" h="87840" fill="none" extrusionOk="0">
                          <a:moveTo>
                            <a:pt x="0" y="43920"/>
                          </a:moveTo>
                          <a:cubicBezTo>
                            <a:pt x="-1306" y="12877"/>
                            <a:pt x="34245" y="45"/>
                            <a:pt x="71136" y="0"/>
                          </a:cubicBezTo>
                          <a:cubicBezTo>
                            <a:pt x="107401" y="-559"/>
                            <a:pt x="136314" y="22375"/>
                            <a:pt x="142272" y="43920"/>
                          </a:cubicBezTo>
                          <a:cubicBezTo>
                            <a:pt x="144002" y="67016"/>
                            <a:pt x="111683" y="88216"/>
                            <a:pt x="71136" y="87840"/>
                          </a:cubicBezTo>
                          <a:cubicBezTo>
                            <a:pt x="31265" y="87817"/>
                            <a:pt x="507" y="66294"/>
                            <a:pt x="0" y="43920"/>
                          </a:cubicBezTo>
                          <a:close/>
                        </a:path>
                        <a:path w="142271" h="87840" stroke="0" extrusionOk="0">
                          <a:moveTo>
                            <a:pt x="0" y="43920"/>
                          </a:moveTo>
                          <a:cubicBezTo>
                            <a:pt x="2062" y="11684"/>
                            <a:pt x="29765" y="5817"/>
                            <a:pt x="71136" y="0"/>
                          </a:cubicBezTo>
                          <a:cubicBezTo>
                            <a:pt x="109710" y="-129"/>
                            <a:pt x="137479" y="18299"/>
                            <a:pt x="142272" y="43920"/>
                          </a:cubicBezTo>
                          <a:cubicBezTo>
                            <a:pt x="148452" y="59278"/>
                            <a:pt x="109739" y="86299"/>
                            <a:pt x="71136" y="87840"/>
                          </a:cubicBezTo>
                          <a:cubicBezTo>
                            <a:pt x="30499" y="91753"/>
                            <a:pt x="-6609" y="65461"/>
                            <a:pt x="0" y="439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二等辺三角形 239">
              <a:extLst>
                <a:ext uri="{FF2B5EF4-FFF2-40B4-BE49-F238E27FC236}">
                  <a16:creationId xmlns:a16="http://schemas.microsoft.com/office/drawing/2014/main" id="{A7622274-6F1E-B196-7371-0C4C6EE5B2E4}"/>
                </a:ext>
              </a:extLst>
            </p:cNvPr>
            <p:cNvSpPr/>
            <p:nvPr/>
          </p:nvSpPr>
          <p:spPr>
            <a:xfrm rot="10800000">
              <a:off x="4645955" y="2723180"/>
              <a:ext cx="645182" cy="114660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96153427">
                    <a:custGeom>
                      <a:avLst/>
                      <a:gdLst>
                        <a:gd name="connsiteX0" fmla="*/ 678 w 543012"/>
                        <a:gd name="connsiteY0" fmla="*/ 87166 h 93131"/>
                        <a:gd name="connsiteX1" fmla="*/ 271016 w 543012"/>
                        <a:gd name="connsiteY1" fmla="*/ 0 h 93131"/>
                        <a:gd name="connsiteX2" fmla="*/ 541355 w 543012"/>
                        <a:gd name="connsiteY2" fmla="*/ 87166 h 93131"/>
                        <a:gd name="connsiteX3" fmla="*/ 678 w 543012"/>
                        <a:gd name="connsiteY3" fmla="*/ 87166 h 93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43012" h="93131" fill="none" extrusionOk="0">
                          <a:moveTo>
                            <a:pt x="678" y="87166"/>
                          </a:moveTo>
                          <a:cubicBezTo>
                            <a:pt x="-32728" y="73570"/>
                            <a:pt x="181392" y="5524"/>
                            <a:pt x="271016" y="0"/>
                          </a:cubicBezTo>
                          <a:cubicBezTo>
                            <a:pt x="353364" y="2803"/>
                            <a:pt x="565415" y="71814"/>
                            <a:pt x="541355" y="87166"/>
                          </a:cubicBezTo>
                          <a:cubicBezTo>
                            <a:pt x="517120" y="92669"/>
                            <a:pt x="12791" y="93216"/>
                            <a:pt x="678" y="87166"/>
                          </a:cubicBezTo>
                          <a:close/>
                        </a:path>
                        <a:path w="543012" h="93131" stroke="0" extrusionOk="0">
                          <a:moveTo>
                            <a:pt x="678" y="87166"/>
                          </a:moveTo>
                          <a:cubicBezTo>
                            <a:pt x="-24996" y="83991"/>
                            <a:pt x="184021" y="-9084"/>
                            <a:pt x="271016" y="0"/>
                          </a:cubicBezTo>
                          <a:cubicBezTo>
                            <a:pt x="358755" y="483"/>
                            <a:pt x="561858" y="77360"/>
                            <a:pt x="541355" y="87166"/>
                          </a:cubicBezTo>
                          <a:cubicBezTo>
                            <a:pt x="518052" y="99039"/>
                            <a:pt x="15798" y="95294"/>
                            <a:pt x="678" y="8716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AC20E39-7C79-BCE3-E136-5FCAB38E1009}"/>
                </a:ext>
              </a:extLst>
            </p:cNvPr>
            <p:cNvSpPr/>
            <p:nvPr/>
          </p:nvSpPr>
          <p:spPr>
            <a:xfrm rot="20770284">
              <a:off x="5637730" y="2186481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46813939">
                    <a:custGeom>
                      <a:avLst/>
                      <a:gdLst>
                        <a:gd name="connsiteX0" fmla="*/ 32066 w 64133"/>
                        <a:gd name="connsiteY0" fmla="*/ 100574 h 315264"/>
                        <a:gd name="connsiteX1" fmla="*/ 64133 w 64133"/>
                        <a:gd name="connsiteY1" fmla="*/ 131520 h 315264"/>
                        <a:gd name="connsiteX2" fmla="*/ 64133 w 64133"/>
                        <a:gd name="connsiteY2" fmla="*/ 284317 h 315264"/>
                        <a:gd name="connsiteX3" fmla="*/ 32066 w 64133"/>
                        <a:gd name="connsiteY3" fmla="*/ 315264 h 315264"/>
                        <a:gd name="connsiteX4" fmla="*/ 0 w 64133"/>
                        <a:gd name="connsiteY4" fmla="*/ 284317 h 315264"/>
                        <a:gd name="connsiteX5" fmla="*/ 0 w 64133"/>
                        <a:gd name="connsiteY5" fmla="*/ 131520 h 315264"/>
                        <a:gd name="connsiteX6" fmla="*/ 32066 w 64133"/>
                        <a:gd name="connsiteY6" fmla="*/ 100574 h 315264"/>
                        <a:gd name="connsiteX7" fmla="*/ 32066 w 64133"/>
                        <a:gd name="connsiteY7" fmla="*/ 0 h 315264"/>
                        <a:gd name="connsiteX8" fmla="*/ 64133 w 64133"/>
                        <a:gd name="connsiteY8" fmla="*/ 30946 h 315264"/>
                        <a:gd name="connsiteX9" fmla="*/ 64133 w 64133"/>
                        <a:gd name="connsiteY9" fmla="*/ 40616 h 315264"/>
                        <a:gd name="connsiteX10" fmla="*/ 32066 w 64133"/>
                        <a:gd name="connsiteY10" fmla="*/ 71562 h 315264"/>
                        <a:gd name="connsiteX11" fmla="*/ 0 w 64133"/>
                        <a:gd name="connsiteY11" fmla="*/ 40616 h 315264"/>
                        <a:gd name="connsiteX12" fmla="*/ 0 w 64133"/>
                        <a:gd name="connsiteY12" fmla="*/ 30946 h 315264"/>
                        <a:gd name="connsiteX13" fmla="*/ 32066 w 64133"/>
                        <a:gd name="connsiteY13" fmla="*/ 0 h 315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133" h="315264" fill="none" extrusionOk="0">
                          <a:moveTo>
                            <a:pt x="32066" y="100574"/>
                          </a:moveTo>
                          <a:cubicBezTo>
                            <a:pt x="48303" y="100258"/>
                            <a:pt x="65328" y="115779"/>
                            <a:pt x="64133" y="131520"/>
                          </a:cubicBezTo>
                          <a:cubicBezTo>
                            <a:pt x="79432" y="191545"/>
                            <a:pt x="46758" y="212218"/>
                            <a:pt x="64133" y="284317"/>
                          </a:cubicBezTo>
                          <a:cubicBezTo>
                            <a:pt x="66860" y="298905"/>
                            <a:pt x="49626" y="314856"/>
                            <a:pt x="32066" y="315264"/>
                          </a:cubicBezTo>
                          <a:cubicBezTo>
                            <a:pt x="17005" y="319289"/>
                            <a:pt x="-2902" y="304043"/>
                            <a:pt x="0" y="284317"/>
                          </a:cubicBezTo>
                          <a:cubicBezTo>
                            <a:pt x="-10060" y="237952"/>
                            <a:pt x="11267" y="180814"/>
                            <a:pt x="0" y="131520"/>
                          </a:cubicBezTo>
                          <a:cubicBezTo>
                            <a:pt x="3055" y="114877"/>
                            <a:pt x="17913" y="99389"/>
                            <a:pt x="32066" y="100574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8669" y="2766"/>
                            <a:pt x="62846" y="16223"/>
                            <a:pt x="64133" y="30946"/>
                          </a:cubicBezTo>
                          <a:cubicBezTo>
                            <a:pt x="64626" y="32880"/>
                            <a:pt x="63511" y="36375"/>
                            <a:pt x="64133" y="40616"/>
                          </a:cubicBezTo>
                          <a:cubicBezTo>
                            <a:pt x="61863" y="58390"/>
                            <a:pt x="48883" y="73301"/>
                            <a:pt x="32066" y="71562"/>
                          </a:cubicBezTo>
                          <a:cubicBezTo>
                            <a:pt x="9841" y="70841"/>
                            <a:pt x="-269" y="57399"/>
                            <a:pt x="0" y="40616"/>
                          </a:cubicBezTo>
                          <a:cubicBezTo>
                            <a:pt x="-852" y="38051"/>
                            <a:pt x="746" y="34607"/>
                            <a:pt x="0" y="30946"/>
                          </a:cubicBezTo>
                          <a:cubicBezTo>
                            <a:pt x="-3024" y="16201"/>
                            <a:pt x="13531" y="-1533"/>
                            <a:pt x="32066" y="0"/>
                          </a:cubicBezTo>
                          <a:close/>
                        </a:path>
                        <a:path w="64133" h="315264" stroke="0" extrusionOk="0">
                          <a:moveTo>
                            <a:pt x="32066" y="100574"/>
                          </a:moveTo>
                          <a:cubicBezTo>
                            <a:pt x="47754" y="99433"/>
                            <a:pt x="62806" y="114074"/>
                            <a:pt x="64133" y="131520"/>
                          </a:cubicBezTo>
                          <a:cubicBezTo>
                            <a:pt x="70790" y="176457"/>
                            <a:pt x="54431" y="248406"/>
                            <a:pt x="64133" y="284317"/>
                          </a:cubicBezTo>
                          <a:cubicBezTo>
                            <a:pt x="65816" y="297435"/>
                            <a:pt x="47262" y="319022"/>
                            <a:pt x="32066" y="315264"/>
                          </a:cubicBezTo>
                          <a:cubicBezTo>
                            <a:pt x="13776" y="315535"/>
                            <a:pt x="892" y="299997"/>
                            <a:pt x="0" y="284317"/>
                          </a:cubicBezTo>
                          <a:cubicBezTo>
                            <a:pt x="-7760" y="246398"/>
                            <a:pt x="6586" y="185954"/>
                            <a:pt x="0" y="131520"/>
                          </a:cubicBezTo>
                          <a:cubicBezTo>
                            <a:pt x="371" y="114927"/>
                            <a:pt x="14975" y="99628"/>
                            <a:pt x="32066" y="100574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5507" y="1058"/>
                            <a:pt x="63523" y="13235"/>
                            <a:pt x="64133" y="30946"/>
                          </a:cubicBezTo>
                          <a:cubicBezTo>
                            <a:pt x="64876" y="34410"/>
                            <a:pt x="64012" y="37630"/>
                            <a:pt x="64133" y="40616"/>
                          </a:cubicBezTo>
                          <a:cubicBezTo>
                            <a:pt x="63131" y="54028"/>
                            <a:pt x="47303" y="73372"/>
                            <a:pt x="32066" y="71562"/>
                          </a:cubicBezTo>
                          <a:cubicBezTo>
                            <a:pt x="12539" y="70904"/>
                            <a:pt x="38" y="56618"/>
                            <a:pt x="0" y="40616"/>
                          </a:cubicBezTo>
                          <a:cubicBezTo>
                            <a:pt x="-966" y="38221"/>
                            <a:pt x="841" y="33074"/>
                            <a:pt x="0" y="30946"/>
                          </a:cubicBezTo>
                          <a:cubicBezTo>
                            <a:pt x="3219" y="10643"/>
                            <a:pt x="15742" y="2931"/>
                            <a:pt x="3206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36AE883-A371-EA4D-3C0D-DC09DA2456E4}"/>
                </a:ext>
              </a:extLst>
            </p:cNvPr>
            <p:cNvSpPr/>
            <p:nvPr/>
          </p:nvSpPr>
          <p:spPr>
            <a:xfrm>
              <a:off x="441735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538253200">
                    <a:custGeom>
                      <a:avLst/>
                      <a:gdLst>
                        <a:gd name="connsiteX0" fmla="*/ 931154 w 931154"/>
                        <a:gd name="connsiteY0" fmla="*/ 0 h 108192"/>
                        <a:gd name="connsiteX1" fmla="*/ 928402 w 931154"/>
                        <a:gd name="connsiteY1" fmla="*/ 7298 h 108192"/>
                        <a:gd name="connsiteX2" fmla="*/ 465577 w 931154"/>
                        <a:gd name="connsiteY2" fmla="*/ 108192 h 108192"/>
                        <a:gd name="connsiteX3" fmla="*/ 2751 w 931154"/>
                        <a:gd name="connsiteY3" fmla="*/ 7298 h 108192"/>
                        <a:gd name="connsiteX4" fmla="*/ 0 w 931154"/>
                        <a:gd name="connsiteY4" fmla="*/ 0 h 108192"/>
                        <a:gd name="connsiteX5" fmla="*/ 105414 w 931154"/>
                        <a:gd name="connsiteY5" fmla="*/ 38787 h 108192"/>
                        <a:gd name="connsiteX6" fmla="*/ 465577 w 931154"/>
                        <a:gd name="connsiteY6" fmla="*/ 75797 h 108192"/>
                        <a:gd name="connsiteX7" fmla="*/ 825739 w 931154"/>
                        <a:gd name="connsiteY7" fmla="*/ 38787 h 108192"/>
                        <a:gd name="connsiteX8" fmla="*/ 931154 w 931154"/>
                        <a:gd name="connsiteY8" fmla="*/ 0 h 108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1154" h="108192" fill="none" extrusionOk="0">
                          <a:moveTo>
                            <a:pt x="931154" y="0"/>
                          </a:moveTo>
                          <a:cubicBezTo>
                            <a:pt x="930344" y="3318"/>
                            <a:pt x="928970" y="4543"/>
                            <a:pt x="928402" y="7298"/>
                          </a:cubicBezTo>
                          <a:cubicBezTo>
                            <a:pt x="924902" y="72750"/>
                            <a:pt x="675140" y="111665"/>
                            <a:pt x="465577" y="108192"/>
                          </a:cubicBezTo>
                          <a:cubicBezTo>
                            <a:pt x="235697" y="104414"/>
                            <a:pt x="64164" y="71892"/>
                            <a:pt x="2751" y="7298"/>
                          </a:cubicBezTo>
                          <a:cubicBezTo>
                            <a:pt x="1043" y="5280"/>
                            <a:pt x="1480" y="1944"/>
                            <a:pt x="0" y="0"/>
                          </a:cubicBezTo>
                          <a:cubicBezTo>
                            <a:pt x="51755" y="16636"/>
                            <a:pt x="76134" y="30245"/>
                            <a:pt x="105414" y="38787"/>
                          </a:cubicBezTo>
                          <a:cubicBezTo>
                            <a:pt x="204007" y="47812"/>
                            <a:pt x="306916" y="45113"/>
                            <a:pt x="465577" y="75797"/>
                          </a:cubicBezTo>
                          <a:cubicBezTo>
                            <a:pt x="624569" y="96989"/>
                            <a:pt x="731921" y="54528"/>
                            <a:pt x="825739" y="38787"/>
                          </a:cubicBezTo>
                          <a:cubicBezTo>
                            <a:pt x="873377" y="8524"/>
                            <a:pt x="910132" y="9084"/>
                            <a:pt x="931154" y="0"/>
                          </a:cubicBezTo>
                          <a:close/>
                        </a:path>
                        <a:path w="931154" h="108192" stroke="0" extrusionOk="0">
                          <a:moveTo>
                            <a:pt x="931154" y="0"/>
                          </a:moveTo>
                          <a:cubicBezTo>
                            <a:pt x="930485" y="3016"/>
                            <a:pt x="928805" y="4342"/>
                            <a:pt x="928402" y="7298"/>
                          </a:cubicBezTo>
                          <a:cubicBezTo>
                            <a:pt x="880246" y="106263"/>
                            <a:pt x="727458" y="140409"/>
                            <a:pt x="465577" y="108192"/>
                          </a:cubicBezTo>
                          <a:cubicBezTo>
                            <a:pt x="242517" y="107001"/>
                            <a:pt x="54226" y="62754"/>
                            <a:pt x="2751" y="7298"/>
                          </a:cubicBezTo>
                          <a:cubicBezTo>
                            <a:pt x="1500" y="4387"/>
                            <a:pt x="1417" y="2677"/>
                            <a:pt x="0" y="0"/>
                          </a:cubicBezTo>
                          <a:cubicBezTo>
                            <a:pt x="35854" y="7738"/>
                            <a:pt x="82397" y="33131"/>
                            <a:pt x="105414" y="38787"/>
                          </a:cubicBezTo>
                          <a:cubicBezTo>
                            <a:pt x="204600" y="61515"/>
                            <a:pt x="322577" y="73655"/>
                            <a:pt x="465577" y="75797"/>
                          </a:cubicBezTo>
                          <a:cubicBezTo>
                            <a:pt x="609319" y="52684"/>
                            <a:pt x="728831" y="62114"/>
                            <a:pt x="825739" y="38787"/>
                          </a:cubicBezTo>
                          <a:cubicBezTo>
                            <a:pt x="873131" y="18214"/>
                            <a:pt x="886633" y="24650"/>
                            <a:pt x="9311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065C2F21-D5C6-4AE6-87B0-B5A848EFE3FF}"/>
              </a:ext>
            </a:extLst>
          </p:cNvPr>
          <p:cNvGrpSpPr/>
          <p:nvPr/>
        </p:nvGrpSpPr>
        <p:grpSpPr>
          <a:xfrm>
            <a:off x="6664790" y="1481328"/>
            <a:ext cx="2437966" cy="1653076"/>
            <a:chOff x="6271126" y="1610240"/>
            <a:chExt cx="2215962" cy="172158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964A60A-7849-3EE3-C9B1-4F447EA3FB85}"/>
                </a:ext>
              </a:extLst>
            </p:cNvPr>
            <p:cNvSpPr/>
            <p:nvPr/>
          </p:nvSpPr>
          <p:spPr>
            <a:xfrm>
              <a:off x="6271126" y="2580416"/>
              <a:ext cx="2215962" cy="751413"/>
            </a:xfrm>
            <a:custGeom>
              <a:avLst/>
              <a:gdLst>
                <a:gd name="connsiteX0" fmla="*/ 117820 w 2218423"/>
                <a:gd name="connsiteY0" fmla="*/ 2235 h 574540"/>
                <a:gd name="connsiteX1" fmla="*/ 165445 w 2218423"/>
                <a:gd name="connsiteY1" fmla="*/ 135585 h 574540"/>
                <a:gd name="connsiteX2" fmla="*/ 3520 w 2218423"/>
                <a:gd name="connsiteY2" fmla="*/ 235598 h 574540"/>
                <a:gd name="connsiteX3" fmla="*/ 346420 w 2218423"/>
                <a:gd name="connsiteY3" fmla="*/ 354660 h 574540"/>
                <a:gd name="connsiteX4" fmla="*/ 336895 w 2218423"/>
                <a:gd name="connsiteY4" fmla="*/ 478485 h 574540"/>
                <a:gd name="connsiteX5" fmla="*/ 660745 w 2218423"/>
                <a:gd name="connsiteY5" fmla="*/ 464198 h 574540"/>
                <a:gd name="connsiteX6" fmla="*/ 889345 w 2218423"/>
                <a:gd name="connsiteY6" fmla="*/ 573735 h 574540"/>
                <a:gd name="connsiteX7" fmla="*/ 1284632 w 2218423"/>
                <a:gd name="connsiteY7" fmla="*/ 516585 h 574540"/>
                <a:gd name="connsiteX8" fmla="*/ 1608482 w 2218423"/>
                <a:gd name="connsiteY8" fmla="*/ 568973 h 574540"/>
                <a:gd name="connsiteX9" fmla="*/ 1770407 w 2218423"/>
                <a:gd name="connsiteY9" fmla="*/ 445148 h 574540"/>
                <a:gd name="connsiteX10" fmla="*/ 2046632 w 2218423"/>
                <a:gd name="connsiteY10" fmla="*/ 488010 h 574540"/>
                <a:gd name="connsiteX11" fmla="*/ 2060920 w 2218423"/>
                <a:gd name="connsiteY11" fmla="*/ 359423 h 574540"/>
                <a:gd name="connsiteX12" fmla="*/ 2218082 w 2218423"/>
                <a:gd name="connsiteY12" fmla="*/ 216548 h 574540"/>
                <a:gd name="connsiteX13" fmla="*/ 2103782 w 2218423"/>
                <a:gd name="connsiteY13" fmla="*/ 149873 h 574540"/>
                <a:gd name="connsiteX14" fmla="*/ 2132357 w 2218423"/>
                <a:gd name="connsiteY14" fmla="*/ 73673 h 574540"/>
                <a:gd name="connsiteX15" fmla="*/ 1632295 w 2218423"/>
                <a:gd name="connsiteY15" fmla="*/ 16523 h 574540"/>
                <a:gd name="connsiteX16" fmla="*/ 641695 w 2218423"/>
                <a:gd name="connsiteY16" fmla="*/ 49860 h 574540"/>
                <a:gd name="connsiteX17" fmla="*/ 117820 w 2218423"/>
                <a:gd name="connsiteY17" fmla="*/ 2235 h 574540"/>
                <a:gd name="connsiteX0" fmla="*/ 116354 w 2216957"/>
                <a:gd name="connsiteY0" fmla="*/ 2235 h 574540"/>
                <a:gd name="connsiteX1" fmla="*/ 163979 w 2216957"/>
                <a:gd name="connsiteY1" fmla="*/ 135585 h 574540"/>
                <a:gd name="connsiteX2" fmla="*/ 2054 w 2216957"/>
                <a:gd name="connsiteY2" fmla="*/ 235598 h 574540"/>
                <a:gd name="connsiteX3" fmla="*/ 297329 w 2216957"/>
                <a:gd name="connsiteY3" fmla="*/ 326085 h 574540"/>
                <a:gd name="connsiteX4" fmla="*/ 335429 w 2216957"/>
                <a:gd name="connsiteY4" fmla="*/ 478485 h 574540"/>
                <a:gd name="connsiteX5" fmla="*/ 659279 w 2216957"/>
                <a:gd name="connsiteY5" fmla="*/ 464198 h 574540"/>
                <a:gd name="connsiteX6" fmla="*/ 887879 w 2216957"/>
                <a:gd name="connsiteY6" fmla="*/ 573735 h 574540"/>
                <a:gd name="connsiteX7" fmla="*/ 1283166 w 2216957"/>
                <a:gd name="connsiteY7" fmla="*/ 516585 h 574540"/>
                <a:gd name="connsiteX8" fmla="*/ 1607016 w 2216957"/>
                <a:gd name="connsiteY8" fmla="*/ 568973 h 574540"/>
                <a:gd name="connsiteX9" fmla="*/ 1768941 w 2216957"/>
                <a:gd name="connsiteY9" fmla="*/ 445148 h 574540"/>
                <a:gd name="connsiteX10" fmla="*/ 2045166 w 2216957"/>
                <a:gd name="connsiteY10" fmla="*/ 488010 h 574540"/>
                <a:gd name="connsiteX11" fmla="*/ 2059454 w 2216957"/>
                <a:gd name="connsiteY11" fmla="*/ 359423 h 574540"/>
                <a:gd name="connsiteX12" fmla="*/ 2216616 w 2216957"/>
                <a:gd name="connsiteY12" fmla="*/ 216548 h 574540"/>
                <a:gd name="connsiteX13" fmla="*/ 2102316 w 2216957"/>
                <a:gd name="connsiteY13" fmla="*/ 149873 h 574540"/>
                <a:gd name="connsiteX14" fmla="*/ 2130891 w 2216957"/>
                <a:gd name="connsiteY14" fmla="*/ 73673 h 574540"/>
                <a:gd name="connsiteX15" fmla="*/ 1630829 w 2216957"/>
                <a:gd name="connsiteY15" fmla="*/ 16523 h 574540"/>
                <a:gd name="connsiteX16" fmla="*/ 640229 w 2216957"/>
                <a:gd name="connsiteY16" fmla="*/ 49860 h 574540"/>
                <a:gd name="connsiteX17" fmla="*/ 116354 w 2216957"/>
                <a:gd name="connsiteY17" fmla="*/ 2235 h 574540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889"/>
                <a:gd name="connsiteY0" fmla="*/ 2235 h 574568"/>
                <a:gd name="connsiteX1" fmla="*/ 163979 w 2216889"/>
                <a:gd name="connsiteY1" fmla="*/ 135585 h 574568"/>
                <a:gd name="connsiteX2" fmla="*/ 2054 w 2216889"/>
                <a:gd name="connsiteY2" fmla="*/ 235598 h 574568"/>
                <a:gd name="connsiteX3" fmla="*/ 297329 w 2216889"/>
                <a:gd name="connsiteY3" fmla="*/ 326085 h 574568"/>
                <a:gd name="connsiteX4" fmla="*/ 335429 w 2216889"/>
                <a:gd name="connsiteY4" fmla="*/ 478485 h 574568"/>
                <a:gd name="connsiteX5" fmla="*/ 659279 w 2216889"/>
                <a:gd name="connsiteY5" fmla="*/ 464198 h 574568"/>
                <a:gd name="connsiteX6" fmla="*/ 887879 w 2216889"/>
                <a:gd name="connsiteY6" fmla="*/ 573735 h 574568"/>
                <a:gd name="connsiteX7" fmla="*/ 1283166 w 2216889"/>
                <a:gd name="connsiteY7" fmla="*/ 516585 h 574568"/>
                <a:gd name="connsiteX8" fmla="*/ 1649879 w 2216889"/>
                <a:gd name="connsiteY8" fmla="*/ 554685 h 574568"/>
                <a:gd name="connsiteX9" fmla="*/ 1768941 w 2216889"/>
                <a:gd name="connsiteY9" fmla="*/ 445148 h 574568"/>
                <a:gd name="connsiteX10" fmla="*/ 2045166 w 2216889"/>
                <a:gd name="connsiteY10" fmla="*/ 488010 h 574568"/>
                <a:gd name="connsiteX11" fmla="*/ 2064217 w 2216889"/>
                <a:gd name="connsiteY11" fmla="*/ 321323 h 574568"/>
                <a:gd name="connsiteX12" fmla="*/ 2216616 w 2216889"/>
                <a:gd name="connsiteY12" fmla="*/ 216548 h 574568"/>
                <a:gd name="connsiteX13" fmla="*/ 2102316 w 2216889"/>
                <a:gd name="connsiteY13" fmla="*/ 149873 h 574568"/>
                <a:gd name="connsiteX14" fmla="*/ 2130891 w 2216889"/>
                <a:gd name="connsiteY14" fmla="*/ 73673 h 574568"/>
                <a:gd name="connsiteX15" fmla="*/ 1630829 w 2216889"/>
                <a:gd name="connsiteY15" fmla="*/ 16523 h 574568"/>
                <a:gd name="connsiteX16" fmla="*/ 640229 w 2216889"/>
                <a:gd name="connsiteY16" fmla="*/ 49860 h 574568"/>
                <a:gd name="connsiteX17" fmla="*/ 116354 w 2216889"/>
                <a:gd name="connsiteY17" fmla="*/ 2235 h 574568"/>
                <a:gd name="connsiteX0" fmla="*/ 116354 w 2216901"/>
                <a:gd name="connsiteY0" fmla="*/ 2235 h 574568"/>
                <a:gd name="connsiteX1" fmla="*/ 163979 w 2216901"/>
                <a:gd name="connsiteY1" fmla="*/ 135585 h 574568"/>
                <a:gd name="connsiteX2" fmla="*/ 2054 w 2216901"/>
                <a:gd name="connsiteY2" fmla="*/ 235598 h 574568"/>
                <a:gd name="connsiteX3" fmla="*/ 297329 w 2216901"/>
                <a:gd name="connsiteY3" fmla="*/ 326085 h 574568"/>
                <a:gd name="connsiteX4" fmla="*/ 335429 w 2216901"/>
                <a:gd name="connsiteY4" fmla="*/ 478485 h 574568"/>
                <a:gd name="connsiteX5" fmla="*/ 659279 w 2216901"/>
                <a:gd name="connsiteY5" fmla="*/ 464198 h 574568"/>
                <a:gd name="connsiteX6" fmla="*/ 887879 w 2216901"/>
                <a:gd name="connsiteY6" fmla="*/ 573735 h 574568"/>
                <a:gd name="connsiteX7" fmla="*/ 1283166 w 2216901"/>
                <a:gd name="connsiteY7" fmla="*/ 516585 h 574568"/>
                <a:gd name="connsiteX8" fmla="*/ 1649879 w 2216901"/>
                <a:gd name="connsiteY8" fmla="*/ 554685 h 574568"/>
                <a:gd name="connsiteX9" fmla="*/ 1768941 w 2216901"/>
                <a:gd name="connsiteY9" fmla="*/ 445148 h 574568"/>
                <a:gd name="connsiteX10" fmla="*/ 2045166 w 2216901"/>
                <a:gd name="connsiteY10" fmla="*/ 488010 h 574568"/>
                <a:gd name="connsiteX11" fmla="*/ 2064217 w 2216901"/>
                <a:gd name="connsiteY11" fmla="*/ 321323 h 574568"/>
                <a:gd name="connsiteX12" fmla="*/ 2216616 w 2216901"/>
                <a:gd name="connsiteY12" fmla="*/ 216548 h 574568"/>
                <a:gd name="connsiteX13" fmla="*/ 2102316 w 2216901"/>
                <a:gd name="connsiteY13" fmla="*/ 149873 h 574568"/>
                <a:gd name="connsiteX14" fmla="*/ 2102316 w 2216901"/>
                <a:gd name="connsiteY14" fmla="*/ 45098 h 574568"/>
                <a:gd name="connsiteX15" fmla="*/ 1630829 w 2216901"/>
                <a:gd name="connsiteY15" fmla="*/ 16523 h 574568"/>
                <a:gd name="connsiteX16" fmla="*/ 640229 w 2216901"/>
                <a:gd name="connsiteY16" fmla="*/ 49860 h 574568"/>
                <a:gd name="connsiteX17" fmla="*/ 116354 w 2216901"/>
                <a:gd name="connsiteY17" fmla="*/ 2235 h 574568"/>
                <a:gd name="connsiteX0" fmla="*/ 116354 w 2216901"/>
                <a:gd name="connsiteY0" fmla="*/ 114378 h 686711"/>
                <a:gd name="connsiteX1" fmla="*/ 163979 w 2216901"/>
                <a:gd name="connsiteY1" fmla="*/ 247728 h 686711"/>
                <a:gd name="connsiteX2" fmla="*/ 2054 w 2216901"/>
                <a:gd name="connsiteY2" fmla="*/ 347741 h 686711"/>
                <a:gd name="connsiteX3" fmla="*/ 297329 w 2216901"/>
                <a:gd name="connsiteY3" fmla="*/ 438228 h 686711"/>
                <a:gd name="connsiteX4" fmla="*/ 335429 w 2216901"/>
                <a:gd name="connsiteY4" fmla="*/ 590628 h 686711"/>
                <a:gd name="connsiteX5" fmla="*/ 659279 w 2216901"/>
                <a:gd name="connsiteY5" fmla="*/ 576341 h 686711"/>
                <a:gd name="connsiteX6" fmla="*/ 887879 w 2216901"/>
                <a:gd name="connsiteY6" fmla="*/ 685878 h 686711"/>
                <a:gd name="connsiteX7" fmla="*/ 1283166 w 2216901"/>
                <a:gd name="connsiteY7" fmla="*/ 628728 h 686711"/>
                <a:gd name="connsiteX8" fmla="*/ 1649879 w 2216901"/>
                <a:gd name="connsiteY8" fmla="*/ 666828 h 686711"/>
                <a:gd name="connsiteX9" fmla="*/ 1768941 w 2216901"/>
                <a:gd name="connsiteY9" fmla="*/ 557291 h 686711"/>
                <a:gd name="connsiteX10" fmla="*/ 2045166 w 2216901"/>
                <a:gd name="connsiteY10" fmla="*/ 600153 h 686711"/>
                <a:gd name="connsiteX11" fmla="*/ 2064217 w 2216901"/>
                <a:gd name="connsiteY11" fmla="*/ 433466 h 686711"/>
                <a:gd name="connsiteX12" fmla="*/ 2216616 w 2216901"/>
                <a:gd name="connsiteY12" fmla="*/ 328691 h 686711"/>
                <a:gd name="connsiteX13" fmla="*/ 2102316 w 2216901"/>
                <a:gd name="connsiteY13" fmla="*/ 262016 h 686711"/>
                <a:gd name="connsiteX14" fmla="*/ 2102316 w 2216901"/>
                <a:gd name="connsiteY14" fmla="*/ 157241 h 686711"/>
                <a:gd name="connsiteX15" fmla="*/ 1097429 w 2216901"/>
                <a:gd name="connsiteY15" fmla="*/ 78 h 686711"/>
                <a:gd name="connsiteX16" fmla="*/ 640229 w 2216901"/>
                <a:gd name="connsiteY16" fmla="*/ 162003 h 686711"/>
                <a:gd name="connsiteX17" fmla="*/ 116354 w 2216901"/>
                <a:gd name="connsiteY17" fmla="*/ 114378 h 686711"/>
                <a:gd name="connsiteX0" fmla="*/ 116354 w 2216901"/>
                <a:gd name="connsiteY0" fmla="*/ 114747 h 687080"/>
                <a:gd name="connsiteX1" fmla="*/ 163979 w 2216901"/>
                <a:gd name="connsiteY1" fmla="*/ 248097 h 687080"/>
                <a:gd name="connsiteX2" fmla="*/ 2054 w 2216901"/>
                <a:gd name="connsiteY2" fmla="*/ 348110 h 687080"/>
                <a:gd name="connsiteX3" fmla="*/ 297329 w 2216901"/>
                <a:gd name="connsiteY3" fmla="*/ 438597 h 687080"/>
                <a:gd name="connsiteX4" fmla="*/ 335429 w 2216901"/>
                <a:gd name="connsiteY4" fmla="*/ 590997 h 687080"/>
                <a:gd name="connsiteX5" fmla="*/ 659279 w 2216901"/>
                <a:gd name="connsiteY5" fmla="*/ 576710 h 687080"/>
                <a:gd name="connsiteX6" fmla="*/ 887879 w 2216901"/>
                <a:gd name="connsiteY6" fmla="*/ 686247 h 687080"/>
                <a:gd name="connsiteX7" fmla="*/ 1283166 w 2216901"/>
                <a:gd name="connsiteY7" fmla="*/ 629097 h 687080"/>
                <a:gd name="connsiteX8" fmla="*/ 1649879 w 2216901"/>
                <a:gd name="connsiteY8" fmla="*/ 667197 h 687080"/>
                <a:gd name="connsiteX9" fmla="*/ 1768941 w 2216901"/>
                <a:gd name="connsiteY9" fmla="*/ 557660 h 687080"/>
                <a:gd name="connsiteX10" fmla="*/ 2045166 w 2216901"/>
                <a:gd name="connsiteY10" fmla="*/ 600522 h 687080"/>
                <a:gd name="connsiteX11" fmla="*/ 2064217 w 2216901"/>
                <a:gd name="connsiteY11" fmla="*/ 433835 h 687080"/>
                <a:gd name="connsiteX12" fmla="*/ 2216616 w 2216901"/>
                <a:gd name="connsiteY12" fmla="*/ 329060 h 687080"/>
                <a:gd name="connsiteX13" fmla="*/ 2102316 w 2216901"/>
                <a:gd name="connsiteY13" fmla="*/ 262385 h 687080"/>
                <a:gd name="connsiteX14" fmla="*/ 2102316 w 2216901"/>
                <a:gd name="connsiteY14" fmla="*/ 157610 h 687080"/>
                <a:gd name="connsiteX15" fmla="*/ 1097429 w 2216901"/>
                <a:gd name="connsiteY15" fmla="*/ 447 h 687080"/>
                <a:gd name="connsiteX16" fmla="*/ 116354 w 2216901"/>
                <a:gd name="connsiteY16" fmla="*/ 114747 h 687080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45166 w 2216901"/>
                <a:gd name="connsiteY10" fmla="*/ 600522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268754 w 2216901"/>
                <a:gd name="connsiteY4" fmla="*/ 622098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0617"/>
                <a:gd name="connsiteX1" fmla="*/ 163979 w 2216901"/>
                <a:gd name="connsiteY1" fmla="*/ 248097 h 700617"/>
                <a:gd name="connsiteX2" fmla="*/ 2054 w 2216901"/>
                <a:gd name="connsiteY2" fmla="*/ 348110 h 700617"/>
                <a:gd name="connsiteX3" fmla="*/ 297329 w 2216901"/>
                <a:gd name="connsiteY3" fmla="*/ 438597 h 700617"/>
                <a:gd name="connsiteX4" fmla="*/ 268754 w 2216901"/>
                <a:gd name="connsiteY4" fmla="*/ 622098 h 700617"/>
                <a:gd name="connsiteX5" fmla="*/ 554504 w 2216901"/>
                <a:gd name="connsiteY5" fmla="*/ 612254 h 700617"/>
                <a:gd name="connsiteX6" fmla="*/ 797392 w 2216901"/>
                <a:gd name="connsiteY6" fmla="*/ 700534 h 700617"/>
                <a:gd name="connsiteX7" fmla="*/ 1283166 w 2216901"/>
                <a:gd name="connsiteY7" fmla="*/ 629097 h 700617"/>
                <a:gd name="connsiteX8" fmla="*/ 1649879 w 2216901"/>
                <a:gd name="connsiteY8" fmla="*/ 667197 h 700617"/>
                <a:gd name="connsiteX9" fmla="*/ 1768941 w 2216901"/>
                <a:gd name="connsiteY9" fmla="*/ 557660 h 700617"/>
                <a:gd name="connsiteX10" fmla="*/ 2078504 w 2216901"/>
                <a:gd name="connsiteY10" fmla="*/ 548134 h 700617"/>
                <a:gd name="connsiteX11" fmla="*/ 2064217 w 2216901"/>
                <a:gd name="connsiteY11" fmla="*/ 433835 h 700617"/>
                <a:gd name="connsiteX12" fmla="*/ 2216616 w 2216901"/>
                <a:gd name="connsiteY12" fmla="*/ 329060 h 700617"/>
                <a:gd name="connsiteX13" fmla="*/ 2102316 w 2216901"/>
                <a:gd name="connsiteY13" fmla="*/ 262385 h 700617"/>
                <a:gd name="connsiteX14" fmla="*/ 2102316 w 2216901"/>
                <a:gd name="connsiteY14" fmla="*/ 157610 h 700617"/>
                <a:gd name="connsiteX15" fmla="*/ 1097429 w 2216901"/>
                <a:gd name="connsiteY15" fmla="*/ 447 h 700617"/>
                <a:gd name="connsiteX16" fmla="*/ 116354 w 221690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67714 w 2215861"/>
                <a:gd name="connsiteY4" fmla="*/ 622098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125089 w 2215861"/>
                <a:gd name="connsiteY10" fmla="*/ 5792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88"/>
                <a:gd name="connsiteY0" fmla="*/ 114747 h 700617"/>
                <a:gd name="connsiteX1" fmla="*/ 162939 w 2215888"/>
                <a:gd name="connsiteY1" fmla="*/ 248097 h 700617"/>
                <a:gd name="connsiteX2" fmla="*/ 1014 w 2215888"/>
                <a:gd name="connsiteY2" fmla="*/ 348110 h 700617"/>
                <a:gd name="connsiteX3" fmla="*/ 253426 w 2215888"/>
                <a:gd name="connsiteY3" fmla="*/ 438597 h 700617"/>
                <a:gd name="connsiteX4" fmla="*/ 243902 w 2215888"/>
                <a:gd name="connsiteY4" fmla="*/ 599883 h 700617"/>
                <a:gd name="connsiteX5" fmla="*/ 553464 w 2215888"/>
                <a:gd name="connsiteY5" fmla="*/ 612254 h 700617"/>
                <a:gd name="connsiteX6" fmla="*/ 796352 w 2215888"/>
                <a:gd name="connsiteY6" fmla="*/ 700534 h 700617"/>
                <a:gd name="connsiteX7" fmla="*/ 1282126 w 2215888"/>
                <a:gd name="connsiteY7" fmla="*/ 629097 h 700617"/>
                <a:gd name="connsiteX8" fmla="*/ 1648839 w 2215888"/>
                <a:gd name="connsiteY8" fmla="*/ 667197 h 700617"/>
                <a:gd name="connsiteX9" fmla="*/ 1767901 w 2215888"/>
                <a:gd name="connsiteY9" fmla="*/ 557660 h 700617"/>
                <a:gd name="connsiteX10" fmla="*/ 2125089 w 2215888"/>
                <a:gd name="connsiteY10" fmla="*/ 579234 h 700617"/>
                <a:gd name="connsiteX11" fmla="*/ 2063177 w 2215888"/>
                <a:gd name="connsiteY11" fmla="*/ 433835 h 700617"/>
                <a:gd name="connsiteX12" fmla="*/ 2215576 w 2215888"/>
                <a:gd name="connsiteY12" fmla="*/ 329060 h 700617"/>
                <a:gd name="connsiteX13" fmla="*/ 2101276 w 2215888"/>
                <a:gd name="connsiteY13" fmla="*/ 262385 h 700617"/>
                <a:gd name="connsiteX14" fmla="*/ 2044126 w 2215888"/>
                <a:gd name="connsiteY14" fmla="*/ 113180 h 700617"/>
                <a:gd name="connsiteX15" fmla="*/ 1096389 w 2215888"/>
                <a:gd name="connsiteY15" fmla="*/ 447 h 700617"/>
                <a:gd name="connsiteX16" fmla="*/ 115314 w 2215888"/>
                <a:gd name="connsiteY16" fmla="*/ 114747 h 700617"/>
                <a:gd name="connsiteX0" fmla="*/ 186826 w 2215962"/>
                <a:gd name="connsiteY0" fmla="*/ 75143 h 700999"/>
                <a:gd name="connsiteX1" fmla="*/ 163013 w 2215962"/>
                <a:gd name="connsiteY1" fmla="*/ 248479 h 700999"/>
                <a:gd name="connsiteX2" fmla="*/ 1088 w 2215962"/>
                <a:gd name="connsiteY2" fmla="*/ 348492 h 700999"/>
                <a:gd name="connsiteX3" fmla="*/ 253500 w 2215962"/>
                <a:gd name="connsiteY3" fmla="*/ 438979 h 700999"/>
                <a:gd name="connsiteX4" fmla="*/ 243976 w 2215962"/>
                <a:gd name="connsiteY4" fmla="*/ 600265 h 700999"/>
                <a:gd name="connsiteX5" fmla="*/ 553538 w 2215962"/>
                <a:gd name="connsiteY5" fmla="*/ 612636 h 700999"/>
                <a:gd name="connsiteX6" fmla="*/ 796426 w 2215962"/>
                <a:gd name="connsiteY6" fmla="*/ 700916 h 700999"/>
                <a:gd name="connsiteX7" fmla="*/ 1282200 w 2215962"/>
                <a:gd name="connsiteY7" fmla="*/ 629479 h 700999"/>
                <a:gd name="connsiteX8" fmla="*/ 1648913 w 2215962"/>
                <a:gd name="connsiteY8" fmla="*/ 667579 h 700999"/>
                <a:gd name="connsiteX9" fmla="*/ 1767975 w 2215962"/>
                <a:gd name="connsiteY9" fmla="*/ 558042 h 700999"/>
                <a:gd name="connsiteX10" fmla="*/ 2125163 w 2215962"/>
                <a:gd name="connsiteY10" fmla="*/ 579616 h 700999"/>
                <a:gd name="connsiteX11" fmla="*/ 2063251 w 2215962"/>
                <a:gd name="connsiteY11" fmla="*/ 434217 h 700999"/>
                <a:gd name="connsiteX12" fmla="*/ 2215650 w 2215962"/>
                <a:gd name="connsiteY12" fmla="*/ 329442 h 700999"/>
                <a:gd name="connsiteX13" fmla="*/ 2101350 w 2215962"/>
                <a:gd name="connsiteY13" fmla="*/ 262767 h 700999"/>
                <a:gd name="connsiteX14" fmla="*/ 2044200 w 2215962"/>
                <a:gd name="connsiteY14" fmla="*/ 113562 h 700999"/>
                <a:gd name="connsiteX15" fmla="*/ 1096463 w 2215962"/>
                <a:gd name="connsiteY15" fmla="*/ 829 h 700999"/>
                <a:gd name="connsiteX16" fmla="*/ 186826 w 2215962"/>
                <a:gd name="connsiteY16" fmla="*/ 75143 h 700999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67975 w 2215962"/>
                <a:gd name="connsiteY9" fmla="*/ 558042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67975 w 2215962"/>
                <a:gd name="connsiteY9" fmla="*/ 558042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91788 w 2215962"/>
                <a:gd name="connsiteY9" fmla="*/ 544713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15962" h="700994">
                  <a:moveTo>
                    <a:pt x="186826" y="75143"/>
                  </a:moveTo>
                  <a:cubicBezTo>
                    <a:pt x="31251" y="116418"/>
                    <a:pt x="193969" y="202921"/>
                    <a:pt x="163013" y="248479"/>
                  </a:cubicBezTo>
                  <a:cubicBezTo>
                    <a:pt x="132057" y="294037"/>
                    <a:pt x="-13993" y="316742"/>
                    <a:pt x="1088" y="348492"/>
                  </a:cubicBezTo>
                  <a:cubicBezTo>
                    <a:pt x="16169" y="380242"/>
                    <a:pt x="213019" y="397017"/>
                    <a:pt x="253500" y="438979"/>
                  </a:cubicBezTo>
                  <a:cubicBezTo>
                    <a:pt x="293981" y="480941"/>
                    <a:pt x="193970" y="571322"/>
                    <a:pt x="243976" y="600265"/>
                  </a:cubicBezTo>
                  <a:cubicBezTo>
                    <a:pt x="293982" y="629208"/>
                    <a:pt x="461463" y="595861"/>
                    <a:pt x="553538" y="612636"/>
                  </a:cubicBezTo>
                  <a:cubicBezTo>
                    <a:pt x="645613" y="629411"/>
                    <a:pt x="674982" y="698109"/>
                    <a:pt x="796426" y="700916"/>
                  </a:cubicBezTo>
                  <a:cubicBezTo>
                    <a:pt x="917870" y="703723"/>
                    <a:pt x="1140119" y="630592"/>
                    <a:pt x="1282200" y="629479"/>
                  </a:cubicBezTo>
                  <a:cubicBezTo>
                    <a:pt x="1424281" y="628366"/>
                    <a:pt x="1563982" y="708364"/>
                    <a:pt x="1648913" y="694236"/>
                  </a:cubicBezTo>
                  <a:cubicBezTo>
                    <a:pt x="1733844" y="680108"/>
                    <a:pt x="1679076" y="568259"/>
                    <a:pt x="1791788" y="544713"/>
                  </a:cubicBezTo>
                  <a:cubicBezTo>
                    <a:pt x="1904500" y="521167"/>
                    <a:pt x="2079919" y="598032"/>
                    <a:pt x="2125163" y="579616"/>
                  </a:cubicBezTo>
                  <a:cubicBezTo>
                    <a:pt x="2170407" y="561200"/>
                    <a:pt x="2048170" y="475913"/>
                    <a:pt x="2063251" y="434217"/>
                  </a:cubicBezTo>
                  <a:cubicBezTo>
                    <a:pt x="2078332" y="392521"/>
                    <a:pt x="2209300" y="358017"/>
                    <a:pt x="2215650" y="329442"/>
                  </a:cubicBezTo>
                  <a:cubicBezTo>
                    <a:pt x="2222000" y="300867"/>
                    <a:pt x="2129925" y="298747"/>
                    <a:pt x="2101350" y="262767"/>
                  </a:cubicBezTo>
                  <a:cubicBezTo>
                    <a:pt x="2072775" y="226787"/>
                    <a:pt x="2211681" y="157218"/>
                    <a:pt x="2044200" y="113562"/>
                  </a:cubicBezTo>
                  <a:cubicBezTo>
                    <a:pt x="1876719" y="69906"/>
                    <a:pt x="1344907" y="4798"/>
                    <a:pt x="1096463" y="829"/>
                  </a:cubicBezTo>
                  <a:cubicBezTo>
                    <a:pt x="765469" y="-6315"/>
                    <a:pt x="342401" y="33868"/>
                    <a:pt x="186826" y="7514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519733528">
                    <a:custGeom>
                      <a:avLst/>
                      <a:gdLst>
                        <a:gd name="connsiteX0" fmla="*/ 157240 w 1865046"/>
                        <a:gd name="connsiteY0" fmla="*/ 59166 h 551955"/>
                        <a:gd name="connsiteX1" fmla="*/ 137198 w 1865046"/>
                        <a:gd name="connsiteY1" fmla="*/ 195649 h 551955"/>
                        <a:gd name="connsiteX2" fmla="*/ 915 w 1865046"/>
                        <a:gd name="connsiteY2" fmla="*/ 274398 h 551955"/>
                        <a:gd name="connsiteX3" fmla="*/ 213356 w 1865046"/>
                        <a:gd name="connsiteY3" fmla="*/ 345647 h 551955"/>
                        <a:gd name="connsiteX4" fmla="*/ 205340 w 1865046"/>
                        <a:gd name="connsiteY4" fmla="*/ 472642 h 551955"/>
                        <a:gd name="connsiteX5" fmla="*/ 465880 w 1865046"/>
                        <a:gd name="connsiteY5" fmla="*/ 482382 h 551955"/>
                        <a:gd name="connsiteX6" fmla="*/ 670305 w 1865046"/>
                        <a:gd name="connsiteY6" fmla="*/ 551893 h 551955"/>
                        <a:gd name="connsiteX7" fmla="*/ 1079152 w 1865046"/>
                        <a:gd name="connsiteY7" fmla="*/ 495644 h 551955"/>
                        <a:gd name="connsiteX8" fmla="*/ 1387793 w 1865046"/>
                        <a:gd name="connsiteY8" fmla="*/ 546633 h 551955"/>
                        <a:gd name="connsiteX9" fmla="*/ 1508043 w 1865046"/>
                        <a:gd name="connsiteY9" fmla="*/ 428901 h 551955"/>
                        <a:gd name="connsiteX10" fmla="*/ 1788625 w 1865046"/>
                        <a:gd name="connsiteY10" fmla="*/ 456383 h 551955"/>
                        <a:gd name="connsiteX11" fmla="*/ 1736518 w 1865046"/>
                        <a:gd name="connsiteY11" fmla="*/ 341897 h 551955"/>
                        <a:gd name="connsiteX12" fmla="*/ 1864783 w 1865046"/>
                        <a:gd name="connsiteY12" fmla="*/ 259399 h 551955"/>
                        <a:gd name="connsiteX13" fmla="*/ 1768583 w 1865046"/>
                        <a:gd name="connsiteY13" fmla="*/ 206899 h 551955"/>
                        <a:gd name="connsiteX14" fmla="*/ 1720483 w 1865046"/>
                        <a:gd name="connsiteY14" fmla="*/ 89417 h 551955"/>
                        <a:gd name="connsiteX15" fmla="*/ 922828 w 1865046"/>
                        <a:gd name="connsiteY15" fmla="*/ 652 h 551955"/>
                        <a:gd name="connsiteX16" fmla="*/ 157240 w 1865046"/>
                        <a:gd name="connsiteY16" fmla="*/ 59166 h 551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865046" h="551955" fill="none" extrusionOk="0">
                          <a:moveTo>
                            <a:pt x="157240" y="59166"/>
                          </a:moveTo>
                          <a:cubicBezTo>
                            <a:pt x="21796" y="96633"/>
                            <a:pt x="158335" y="155526"/>
                            <a:pt x="137198" y="195649"/>
                          </a:cubicBezTo>
                          <a:cubicBezTo>
                            <a:pt x="111803" y="229836"/>
                            <a:pt x="-7632" y="246028"/>
                            <a:pt x="915" y="274398"/>
                          </a:cubicBezTo>
                          <a:cubicBezTo>
                            <a:pt x="14557" y="301467"/>
                            <a:pt x="177788" y="314587"/>
                            <a:pt x="213356" y="345647"/>
                          </a:cubicBezTo>
                          <a:cubicBezTo>
                            <a:pt x="252035" y="376030"/>
                            <a:pt x="151559" y="457720"/>
                            <a:pt x="205340" y="472642"/>
                          </a:cubicBezTo>
                          <a:cubicBezTo>
                            <a:pt x="250723" y="484148"/>
                            <a:pt x="384255" y="467316"/>
                            <a:pt x="465880" y="482382"/>
                          </a:cubicBezTo>
                          <a:cubicBezTo>
                            <a:pt x="553577" y="496918"/>
                            <a:pt x="563856" y="548667"/>
                            <a:pt x="670305" y="551893"/>
                          </a:cubicBezTo>
                          <a:cubicBezTo>
                            <a:pt x="768290" y="522135"/>
                            <a:pt x="947760" y="485589"/>
                            <a:pt x="1079152" y="495644"/>
                          </a:cubicBezTo>
                          <a:cubicBezTo>
                            <a:pt x="1206877" y="499085"/>
                            <a:pt x="1308666" y="539618"/>
                            <a:pt x="1387793" y="546633"/>
                          </a:cubicBezTo>
                          <a:cubicBezTo>
                            <a:pt x="1457454" y="537491"/>
                            <a:pt x="1417439" y="452465"/>
                            <a:pt x="1508043" y="428901"/>
                          </a:cubicBezTo>
                          <a:cubicBezTo>
                            <a:pt x="1599131" y="408277"/>
                            <a:pt x="1748868" y="464247"/>
                            <a:pt x="1788625" y="456383"/>
                          </a:cubicBezTo>
                          <a:cubicBezTo>
                            <a:pt x="1822690" y="436569"/>
                            <a:pt x="1721559" y="373290"/>
                            <a:pt x="1736518" y="341897"/>
                          </a:cubicBezTo>
                          <a:cubicBezTo>
                            <a:pt x="1750657" y="308876"/>
                            <a:pt x="1854106" y="281372"/>
                            <a:pt x="1864783" y="259399"/>
                          </a:cubicBezTo>
                          <a:cubicBezTo>
                            <a:pt x="1870557" y="235706"/>
                            <a:pt x="1793649" y="238227"/>
                            <a:pt x="1768583" y="206899"/>
                          </a:cubicBezTo>
                          <a:cubicBezTo>
                            <a:pt x="1761946" y="173859"/>
                            <a:pt x="1852882" y="121452"/>
                            <a:pt x="1720483" y="89417"/>
                          </a:cubicBezTo>
                          <a:cubicBezTo>
                            <a:pt x="1576082" y="43549"/>
                            <a:pt x="1097993" y="-35756"/>
                            <a:pt x="922828" y="652"/>
                          </a:cubicBezTo>
                          <a:cubicBezTo>
                            <a:pt x="641685" y="-7355"/>
                            <a:pt x="263657" y="14402"/>
                            <a:pt x="157240" y="59166"/>
                          </a:cubicBezTo>
                          <a:close/>
                        </a:path>
                        <a:path w="1865046" h="551955" stroke="0" extrusionOk="0">
                          <a:moveTo>
                            <a:pt x="157240" y="59166"/>
                          </a:moveTo>
                          <a:cubicBezTo>
                            <a:pt x="27389" y="94210"/>
                            <a:pt x="156312" y="157747"/>
                            <a:pt x="137198" y="195649"/>
                          </a:cubicBezTo>
                          <a:cubicBezTo>
                            <a:pt x="105665" y="232390"/>
                            <a:pt x="-15386" y="251171"/>
                            <a:pt x="915" y="274398"/>
                          </a:cubicBezTo>
                          <a:cubicBezTo>
                            <a:pt x="19247" y="289991"/>
                            <a:pt x="185219" y="315890"/>
                            <a:pt x="213356" y="345647"/>
                          </a:cubicBezTo>
                          <a:cubicBezTo>
                            <a:pt x="255369" y="378301"/>
                            <a:pt x="166901" y="438582"/>
                            <a:pt x="205340" y="472642"/>
                          </a:cubicBezTo>
                          <a:cubicBezTo>
                            <a:pt x="251609" y="493372"/>
                            <a:pt x="392819" y="479768"/>
                            <a:pt x="465880" y="482382"/>
                          </a:cubicBezTo>
                          <a:cubicBezTo>
                            <a:pt x="550349" y="505081"/>
                            <a:pt x="567675" y="558958"/>
                            <a:pt x="670305" y="551893"/>
                          </a:cubicBezTo>
                          <a:cubicBezTo>
                            <a:pt x="769155" y="550195"/>
                            <a:pt x="949633" y="483606"/>
                            <a:pt x="1079152" y="495644"/>
                          </a:cubicBezTo>
                          <a:cubicBezTo>
                            <a:pt x="1207466" y="502157"/>
                            <a:pt x="1312935" y="552483"/>
                            <a:pt x="1387793" y="546633"/>
                          </a:cubicBezTo>
                          <a:cubicBezTo>
                            <a:pt x="1447058" y="546937"/>
                            <a:pt x="1418498" y="459702"/>
                            <a:pt x="1508043" y="428901"/>
                          </a:cubicBezTo>
                          <a:cubicBezTo>
                            <a:pt x="1602970" y="412136"/>
                            <a:pt x="1750049" y="466771"/>
                            <a:pt x="1788625" y="456383"/>
                          </a:cubicBezTo>
                          <a:cubicBezTo>
                            <a:pt x="1827397" y="444635"/>
                            <a:pt x="1729464" y="373189"/>
                            <a:pt x="1736518" y="341897"/>
                          </a:cubicBezTo>
                          <a:cubicBezTo>
                            <a:pt x="1751123" y="305681"/>
                            <a:pt x="1860339" y="283065"/>
                            <a:pt x="1864783" y="259399"/>
                          </a:cubicBezTo>
                          <a:cubicBezTo>
                            <a:pt x="1875286" y="238397"/>
                            <a:pt x="1799660" y="235302"/>
                            <a:pt x="1768583" y="206899"/>
                          </a:cubicBezTo>
                          <a:cubicBezTo>
                            <a:pt x="1740916" y="177613"/>
                            <a:pt x="1869500" y="117743"/>
                            <a:pt x="1720483" y="89417"/>
                          </a:cubicBezTo>
                          <a:cubicBezTo>
                            <a:pt x="1569479" y="115800"/>
                            <a:pt x="1120754" y="-18006"/>
                            <a:pt x="922828" y="652"/>
                          </a:cubicBezTo>
                          <a:cubicBezTo>
                            <a:pt x="656743" y="-28295"/>
                            <a:pt x="267768" y="43498"/>
                            <a:pt x="157240" y="5916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2025269-E30B-AED9-91A5-BA5B5E056BD8}"/>
                </a:ext>
              </a:extLst>
            </p:cNvPr>
            <p:cNvSpPr/>
            <p:nvPr/>
          </p:nvSpPr>
          <p:spPr>
            <a:xfrm>
              <a:off x="649287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66566425">
                    <a:custGeom>
                      <a:avLst/>
                      <a:gdLst>
                        <a:gd name="connsiteX0" fmla="*/ 754956 w 1519702"/>
                        <a:gd name="connsiteY0" fmla="*/ 0 h 1103648"/>
                        <a:gd name="connsiteX1" fmla="*/ 1288113 w 1519702"/>
                        <a:gd name="connsiteY1" fmla="*/ 116380 h 1103648"/>
                        <a:gd name="connsiteX2" fmla="*/ 1290149 w 1519702"/>
                        <a:gd name="connsiteY2" fmla="*/ 126131 h 1103648"/>
                        <a:gd name="connsiteX3" fmla="*/ 1291883 w 1519702"/>
                        <a:gd name="connsiteY3" fmla="*/ 126131 h 1103648"/>
                        <a:gd name="connsiteX4" fmla="*/ 1405793 w 1519702"/>
                        <a:gd name="connsiteY4" fmla="*/ 523795 h 1103648"/>
                        <a:gd name="connsiteX5" fmla="*/ 1519702 w 1519702"/>
                        <a:gd name="connsiteY5" fmla="*/ 921458 h 1103648"/>
                        <a:gd name="connsiteX6" fmla="*/ 1123781 w 1519702"/>
                        <a:gd name="connsiteY6" fmla="*/ 1051093 h 1103648"/>
                        <a:gd name="connsiteX7" fmla="*/ 1075299 w 1519702"/>
                        <a:gd name="connsiteY7" fmla="*/ 1049491 h 1103648"/>
                        <a:gd name="connsiteX8" fmla="*/ 1034560 w 1519702"/>
                        <a:gd name="connsiteY8" fmla="*/ 1065678 h 1103648"/>
                        <a:gd name="connsiteX9" fmla="*/ 754956 w 1519702"/>
                        <a:gd name="connsiteY9" fmla="*/ 1103648 h 1103648"/>
                        <a:gd name="connsiteX10" fmla="*/ 475352 w 1519702"/>
                        <a:gd name="connsiteY10" fmla="*/ 1065678 h 1103648"/>
                        <a:gd name="connsiteX11" fmla="*/ 434709 w 1519702"/>
                        <a:gd name="connsiteY11" fmla="*/ 1049529 h 1103648"/>
                        <a:gd name="connsiteX12" fmla="*/ 387386 w 1519702"/>
                        <a:gd name="connsiteY12" fmla="*/ 1051093 h 1103648"/>
                        <a:gd name="connsiteX13" fmla="*/ 0 w 1519702"/>
                        <a:gd name="connsiteY13" fmla="*/ 895332 h 1103648"/>
                        <a:gd name="connsiteX14" fmla="*/ 111803 w 1519702"/>
                        <a:gd name="connsiteY14" fmla="*/ 505294 h 1103648"/>
                        <a:gd name="connsiteX15" fmla="*/ 219222 w 1519702"/>
                        <a:gd name="connsiteY15" fmla="*/ 130551 h 1103648"/>
                        <a:gd name="connsiteX16" fmla="*/ 219031 w 1519702"/>
                        <a:gd name="connsiteY16" fmla="*/ 129634 h 1103648"/>
                        <a:gd name="connsiteX17" fmla="*/ 754956 w 1519702"/>
                        <a:gd name="connsiteY17" fmla="*/ 0 h 1103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19702" h="1103648" fill="none" extrusionOk="0">
                          <a:moveTo>
                            <a:pt x="754956" y="0"/>
                          </a:moveTo>
                          <a:cubicBezTo>
                            <a:pt x="1017198" y="6141"/>
                            <a:pt x="1245154" y="51201"/>
                            <a:pt x="1288113" y="116380"/>
                          </a:cubicBezTo>
                          <a:cubicBezTo>
                            <a:pt x="1289071" y="119009"/>
                            <a:pt x="1289044" y="123260"/>
                            <a:pt x="1290149" y="126131"/>
                          </a:cubicBezTo>
                          <a:cubicBezTo>
                            <a:pt x="1290867" y="126001"/>
                            <a:pt x="1291286" y="126254"/>
                            <a:pt x="1291883" y="126131"/>
                          </a:cubicBezTo>
                          <a:cubicBezTo>
                            <a:pt x="1371177" y="295467"/>
                            <a:pt x="1333540" y="390768"/>
                            <a:pt x="1405793" y="523795"/>
                          </a:cubicBezTo>
                          <a:cubicBezTo>
                            <a:pt x="1478045" y="656822"/>
                            <a:pt x="1484729" y="834259"/>
                            <a:pt x="1519702" y="921458"/>
                          </a:cubicBezTo>
                          <a:cubicBezTo>
                            <a:pt x="1481829" y="1078464"/>
                            <a:pt x="1198643" y="1026003"/>
                            <a:pt x="1123781" y="1051093"/>
                          </a:cubicBezTo>
                          <a:cubicBezTo>
                            <a:pt x="1105093" y="1051000"/>
                            <a:pt x="1093198" y="1048999"/>
                            <a:pt x="1075299" y="1049491"/>
                          </a:cubicBezTo>
                          <a:cubicBezTo>
                            <a:pt x="1067121" y="1055723"/>
                            <a:pt x="1050995" y="1053719"/>
                            <a:pt x="1034560" y="1065678"/>
                          </a:cubicBezTo>
                          <a:cubicBezTo>
                            <a:pt x="965780" y="1086580"/>
                            <a:pt x="861916" y="1099464"/>
                            <a:pt x="754956" y="1103648"/>
                          </a:cubicBezTo>
                          <a:cubicBezTo>
                            <a:pt x="660983" y="1120180"/>
                            <a:pt x="545969" y="1069473"/>
                            <a:pt x="475352" y="1065678"/>
                          </a:cubicBezTo>
                          <a:cubicBezTo>
                            <a:pt x="454327" y="1061641"/>
                            <a:pt x="449927" y="1054867"/>
                            <a:pt x="434709" y="1049529"/>
                          </a:cubicBezTo>
                          <a:cubicBezTo>
                            <a:pt x="418078" y="1055262"/>
                            <a:pt x="397030" y="1045949"/>
                            <a:pt x="387386" y="1051093"/>
                          </a:cubicBezTo>
                          <a:cubicBezTo>
                            <a:pt x="298889" y="1032518"/>
                            <a:pt x="31758" y="1061986"/>
                            <a:pt x="0" y="895332"/>
                          </a:cubicBezTo>
                          <a:cubicBezTo>
                            <a:pt x="26427" y="698028"/>
                            <a:pt x="100271" y="668895"/>
                            <a:pt x="111803" y="505294"/>
                          </a:cubicBezTo>
                          <a:cubicBezTo>
                            <a:pt x="123335" y="341693"/>
                            <a:pt x="236134" y="235840"/>
                            <a:pt x="219222" y="130551"/>
                          </a:cubicBezTo>
                          <a:cubicBezTo>
                            <a:pt x="219158" y="130296"/>
                            <a:pt x="219157" y="129936"/>
                            <a:pt x="219031" y="129634"/>
                          </a:cubicBezTo>
                          <a:cubicBezTo>
                            <a:pt x="193925" y="31329"/>
                            <a:pt x="517563" y="-8904"/>
                            <a:pt x="754956" y="0"/>
                          </a:cubicBezTo>
                          <a:close/>
                        </a:path>
                        <a:path w="1519702" h="1103648" stroke="0" extrusionOk="0">
                          <a:moveTo>
                            <a:pt x="754956" y="0"/>
                          </a:moveTo>
                          <a:cubicBezTo>
                            <a:pt x="1031275" y="2887"/>
                            <a:pt x="1250223" y="64711"/>
                            <a:pt x="1288113" y="116380"/>
                          </a:cubicBezTo>
                          <a:cubicBezTo>
                            <a:pt x="1288965" y="120304"/>
                            <a:pt x="1288467" y="123254"/>
                            <a:pt x="1290149" y="126131"/>
                          </a:cubicBezTo>
                          <a:cubicBezTo>
                            <a:pt x="1291015" y="126121"/>
                            <a:pt x="1291484" y="126145"/>
                            <a:pt x="1291883" y="126131"/>
                          </a:cubicBezTo>
                          <a:cubicBezTo>
                            <a:pt x="1359519" y="209861"/>
                            <a:pt x="1354866" y="367245"/>
                            <a:pt x="1410349" y="539701"/>
                          </a:cubicBezTo>
                          <a:cubicBezTo>
                            <a:pt x="1465832" y="712157"/>
                            <a:pt x="1480021" y="783207"/>
                            <a:pt x="1519702" y="921458"/>
                          </a:cubicBezTo>
                          <a:cubicBezTo>
                            <a:pt x="1512031" y="1070497"/>
                            <a:pt x="1198749" y="1032193"/>
                            <a:pt x="1123781" y="1051093"/>
                          </a:cubicBezTo>
                          <a:cubicBezTo>
                            <a:pt x="1108714" y="1053721"/>
                            <a:pt x="1094693" y="1047591"/>
                            <a:pt x="1075299" y="1049491"/>
                          </a:cubicBezTo>
                          <a:cubicBezTo>
                            <a:pt x="1061742" y="1057117"/>
                            <a:pt x="1043808" y="1060551"/>
                            <a:pt x="1034560" y="1065678"/>
                          </a:cubicBezTo>
                          <a:cubicBezTo>
                            <a:pt x="984319" y="1087510"/>
                            <a:pt x="841628" y="1096873"/>
                            <a:pt x="754956" y="1103648"/>
                          </a:cubicBezTo>
                          <a:cubicBezTo>
                            <a:pt x="638841" y="1115376"/>
                            <a:pt x="562282" y="1105389"/>
                            <a:pt x="475352" y="1065678"/>
                          </a:cubicBezTo>
                          <a:cubicBezTo>
                            <a:pt x="464106" y="1065408"/>
                            <a:pt x="448324" y="1050572"/>
                            <a:pt x="434709" y="1049529"/>
                          </a:cubicBezTo>
                          <a:cubicBezTo>
                            <a:pt x="415085" y="1053609"/>
                            <a:pt x="399861" y="1046943"/>
                            <a:pt x="387386" y="1051093"/>
                          </a:cubicBezTo>
                          <a:cubicBezTo>
                            <a:pt x="280329" y="1034570"/>
                            <a:pt x="34987" y="1057321"/>
                            <a:pt x="0" y="895332"/>
                          </a:cubicBezTo>
                          <a:cubicBezTo>
                            <a:pt x="-19051" y="798484"/>
                            <a:pt x="109775" y="668853"/>
                            <a:pt x="113995" y="497646"/>
                          </a:cubicBezTo>
                          <a:cubicBezTo>
                            <a:pt x="118215" y="326439"/>
                            <a:pt x="224905" y="273375"/>
                            <a:pt x="219222" y="130551"/>
                          </a:cubicBezTo>
                          <a:cubicBezTo>
                            <a:pt x="219073" y="130269"/>
                            <a:pt x="219037" y="129890"/>
                            <a:pt x="219031" y="129634"/>
                          </a:cubicBezTo>
                          <a:cubicBezTo>
                            <a:pt x="207095" y="121078"/>
                            <a:pt x="469532" y="-10229"/>
                            <a:pt x="7549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C8A13E7-D565-C10E-8B4B-68E01D9611B2}"/>
                </a:ext>
              </a:extLst>
            </p:cNvPr>
            <p:cNvSpPr/>
            <p:nvPr/>
          </p:nvSpPr>
          <p:spPr>
            <a:xfrm>
              <a:off x="6658187" y="1610240"/>
              <a:ext cx="1483262" cy="1111118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51031 w 2156578"/>
                <a:gd name="connsiteY10" fmla="*/ 777241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62484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73157 w 2156578"/>
                <a:gd name="connsiteY15" fmla="*/ 605783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88704 w 2182871"/>
                <a:gd name="connsiteY0" fmla="*/ 0 h 1543161"/>
                <a:gd name="connsiteX1" fmla="*/ 2100722 w 2182871"/>
                <a:gd name="connsiteY1" fmla="*/ 253113 h 1543161"/>
                <a:gd name="connsiteX2" fmla="*/ 2104586 w 2182871"/>
                <a:gd name="connsiteY2" fmla="*/ 274320 h 1543161"/>
                <a:gd name="connsiteX3" fmla="*/ 2107878 w 2182871"/>
                <a:gd name="connsiteY3" fmla="*/ 274320 h 1543161"/>
                <a:gd name="connsiteX4" fmla="*/ 2182871 w 2182871"/>
                <a:gd name="connsiteY4" fmla="*/ 574290 h 1543161"/>
                <a:gd name="connsiteX5" fmla="*/ 2159875 w 2182871"/>
                <a:gd name="connsiteY5" fmla="*/ 594145 h 1543161"/>
                <a:gd name="connsiteX6" fmla="*/ 2125024 w 2182871"/>
                <a:gd name="connsiteY6" fmla="*/ 624841 h 1543161"/>
                <a:gd name="connsiteX7" fmla="*/ 2023424 w 2182871"/>
                <a:gd name="connsiteY7" fmla="*/ 529591 h 1543161"/>
                <a:gd name="connsiteX8" fmla="*/ 1902774 w 2182871"/>
                <a:gd name="connsiteY8" fmla="*/ 868311 h 1543161"/>
                <a:gd name="connsiteX9" fmla="*/ 1670427 w 2182871"/>
                <a:gd name="connsiteY9" fmla="*/ 723722 h 1543161"/>
                <a:gd name="connsiteX10" fmla="*/ 1473518 w 2182871"/>
                <a:gd name="connsiteY10" fmla="*/ 948430 h 1543161"/>
                <a:gd name="connsiteX11" fmla="*/ 1102674 w 2182871"/>
                <a:gd name="connsiteY11" fmla="*/ 637541 h 1543161"/>
                <a:gd name="connsiteX12" fmla="*/ 747103 w 2182871"/>
                <a:gd name="connsiteY12" fmla="*/ 1299735 h 1543161"/>
                <a:gd name="connsiteX13" fmla="*/ 474024 w 2182871"/>
                <a:gd name="connsiteY13" fmla="*/ 605791 h 1543161"/>
                <a:gd name="connsiteX14" fmla="*/ 23433 w 2182871"/>
                <a:gd name="connsiteY14" fmla="*/ 1542973 h 1543161"/>
                <a:gd name="connsiteX15" fmla="*/ 99450 w 2182871"/>
                <a:gd name="connsiteY15" fmla="*/ 605783 h 1543161"/>
                <a:gd name="connsiteX16" fmla="*/ 26293 w 2182871"/>
                <a:gd name="connsiteY16" fmla="*/ 465951 h 1543161"/>
                <a:gd name="connsiteX17" fmla="*/ 71797 w 2182871"/>
                <a:gd name="connsiteY17" fmla="*/ 283934 h 1543161"/>
                <a:gd name="connsiteX18" fmla="*/ 71434 w 2182871"/>
                <a:gd name="connsiteY18" fmla="*/ 281940 h 1543161"/>
                <a:gd name="connsiteX19" fmla="*/ 1088704 w 2182871"/>
                <a:gd name="connsiteY19" fmla="*/ 0 h 1543161"/>
                <a:gd name="connsiteX0" fmla="*/ 1062411 w 2156578"/>
                <a:gd name="connsiteY0" fmla="*/ 0 h 1372005"/>
                <a:gd name="connsiteX1" fmla="*/ 2074429 w 2156578"/>
                <a:gd name="connsiteY1" fmla="*/ 253113 h 1372005"/>
                <a:gd name="connsiteX2" fmla="*/ 2078293 w 2156578"/>
                <a:gd name="connsiteY2" fmla="*/ 274320 h 1372005"/>
                <a:gd name="connsiteX3" fmla="*/ 2081585 w 2156578"/>
                <a:gd name="connsiteY3" fmla="*/ 274320 h 1372005"/>
                <a:gd name="connsiteX4" fmla="*/ 2156578 w 2156578"/>
                <a:gd name="connsiteY4" fmla="*/ 574290 h 1372005"/>
                <a:gd name="connsiteX5" fmla="*/ 2133582 w 2156578"/>
                <a:gd name="connsiteY5" fmla="*/ 594145 h 1372005"/>
                <a:gd name="connsiteX6" fmla="*/ 2098731 w 2156578"/>
                <a:gd name="connsiteY6" fmla="*/ 624841 h 1372005"/>
                <a:gd name="connsiteX7" fmla="*/ 1997131 w 2156578"/>
                <a:gd name="connsiteY7" fmla="*/ 529591 h 1372005"/>
                <a:gd name="connsiteX8" fmla="*/ 1876481 w 2156578"/>
                <a:gd name="connsiteY8" fmla="*/ 868311 h 1372005"/>
                <a:gd name="connsiteX9" fmla="*/ 1644134 w 2156578"/>
                <a:gd name="connsiteY9" fmla="*/ 723722 h 1372005"/>
                <a:gd name="connsiteX10" fmla="*/ 1447225 w 2156578"/>
                <a:gd name="connsiteY10" fmla="*/ 948430 h 1372005"/>
                <a:gd name="connsiteX11" fmla="*/ 1076381 w 2156578"/>
                <a:gd name="connsiteY11" fmla="*/ 637541 h 1372005"/>
                <a:gd name="connsiteX12" fmla="*/ 720810 w 2156578"/>
                <a:gd name="connsiteY12" fmla="*/ 1299735 h 1372005"/>
                <a:gd name="connsiteX13" fmla="*/ 447731 w 2156578"/>
                <a:gd name="connsiteY13" fmla="*/ 605791 h 1372005"/>
                <a:gd name="connsiteX14" fmla="*/ 164525 w 2156578"/>
                <a:gd name="connsiteY14" fmla="*/ 1371783 h 1372005"/>
                <a:gd name="connsiteX15" fmla="*/ 73157 w 2156578"/>
                <a:gd name="connsiteY15" fmla="*/ 605783 h 1372005"/>
                <a:gd name="connsiteX16" fmla="*/ 0 w 2156578"/>
                <a:gd name="connsiteY16" fmla="*/ 465951 h 1372005"/>
                <a:gd name="connsiteX17" fmla="*/ 45504 w 2156578"/>
                <a:gd name="connsiteY17" fmla="*/ 283934 h 1372005"/>
                <a:gd name="connsiteX18" fmla="*/ 45141 w 2156578"/>
                <a:gd name="connsiteY18" fmla="*/ 281940 h 1372005"/>
                <a:gd name="connsiteX19" fmla="*/ 1062411 w 2156578"/>
                <a:gd name="connsiteY19" fmla="*/ 0 h 1372005"/>
                <a:gd name="connsiteX0" fmla="*/ 1062411 w 2156578"/>
                <a:gd name="connsiteY0" fmla="*/ 0 h 1372013"/>
                <a:gd name="connsiteX1" fmla="*/ 2074429 w 2156578"/>
                <a:gd name="connsiteY1" fmla="*/ 253113 h 1372013"/>
                <a:gd name="connsiteX2" fmla="*/ 2078293 w 2156578"/>
                <a:gd name="connsiteY2" fmla="*/ 274320 h 1372013"/>
                <a:gd name="connsiteX3" fmla="*/ 2081585 w 2156578"/>
                <a:gd name="connsiteY3" fmla="*/ 274320 h 1372013"/>
                <a:gd name="connsiteX4" fmla="*/ 2156578 w 2156578"/>
                <a:gd name="connsiteY4" fmla="*/ 574290 h 1372013"/>
                <a:gd name="connsiteX5" fmla="*/ 2133582 w 2156578"/>
                <a:gd name="connsiteY5" fmla="*/ 594145 h 1372013"/>
                <a:gd name="connsiteX6" fmla="*/ 2098731 w 2156578"/>
                <a:gd name="connsiteY6" fmla="*/ 624841 h 1372013"/>
                <a:gd name="connsiteX7" fmla="*/ 1997131 w 2156578"/>
                <a:gd name="connsiteY7" fmla="*/ 529591 h 1372013"/>
                <a:gd name="connsiteX8" fmla="*/ 1876481 w 2156578"/>
                <a:gd name="connsiteY8" fmla="*/ 868311 h 1372013"/>
                <a:gd name="connsiteX9" fmla="*/ 1644134 w 2156578"/>
                <a:gd name="connsiteY9" fmla="*/ 723722 h 1372013"/>
                <a:gd name="connsiteX10" fmla="*/ 1447225 w 2156578"/>
                <a:gd name="connsiteY10" fmla="*/ 948430 h 1372013"/>
                <a:gd name="connsiteX11" fmla="*/ 1076381 w 2156578"/>
                <a:gd name="connsiteY11" fmla="*/ 637541 h 1372013"/>
                <a:gd name="connsiteX12" fmla="*/ 732222 w 2156578"/>
                <a:gd name="connsiteY12" fmla="*/ 1147567 h 1372013"/>
                <a:gd name="connsiteX13" fmla="*/ 447731 w 2156578"/>
                <a:gd name="connsiteY13" fmla="*/ 605791 h 1372013"/>
                <a:gd name="connsiteX14" fmla="*/ 164525 w 2156578"/>
                <a:gd name="connsiteY14" fmla="*/ 1371783 h 1372013"/>
                <a:gd name="connsiteX15" fmla="*/ 73157 w 2156578"/>
                <a:gd name="connsiteY15" fmla="*/ 605783 h 1372013"/>
                <a:gd name="connsiteX16" fmla="*/ 0 w 2156578"/>
                <a:gd name="connsiteY16" fmla="*/ 465951 h 1372013"/>
                <a:gd name="connsiteX17" fmla="*/ 45504 w 2156578"/>
                <a:gd name="connsiteY17" fmla="*/ 283934 h 1372013"/>
                <a:gd name="connsiteX18" fmla="*/ 45141 w 2156578"/>
                <a:gd name="connsiteY18" fmla="*/ 281940 h 1372013"/>
                <a:gd name="connsiteX19" fmla="*/ 1062411 w 2156578"/>
                <a:gd name="connsiteY19" fmla="*/ 0 h 1372013"/>
                <a:gd name="connsiteX0" fmla="*/ 1062411 w 2156578"/>
                <a:gd name="connsiteY0" fmla="*/ 0 h 1372067"/>
                <a:gd name="connsiteX1" fmla="*/ 2074429 w 2156578"/>
                <a:gd name="connsiteY1" fmla="*/ 253113 h 1372067"/>
                <a:gd name="connsiteX2" fmla="*/ 2078293 w 2156578"/>
                <a:gd name="connsiteY2" fmla="*/ 274320 h 1372067"/>
                <a:gd name="connsiteX3" fmla="*/ 2081585 w 2156578"/>
                <a:gd name="connsiteY3" fmla="*/ 274320 h 1372067"/>
                <a:gd name="connsiteX4" fmla="*/ 2156578 w 2156578"/>
                <a:gd name="connsiteY4" fmla="*/ 574290 h 1372067"/>
                <a:gd name="connsiteX5" fmla="*/ 2133582 w 2156578"/>
                <a:gd name="connsiteY5" fmla="*/ 594145 h 1372067"/>
                <a:gd name="connsiteX6" fmla="*/ 2098731 w 2156578"/>
                <a:gd name="connsiteY6" fmla="*/ 624841 h 1372067"/>
                <a:gd name="connsiteX7" fmla="*/ 1997131 w 2156578"/>
                <a:gd name="connsiteY7" fmla="*/ 529591 h 1372067"/>
                <a:gd name="connsiteX8" fmla="*/ 1876481 w 2156578"/>
                <a:gd name="connsiteY8" fmla="*/ 868311 h 1372067"/>
                <a:gd name="connsiteX9" fmla="*/ 1644134 w 2156578"/>
                <a:gd name="connsiteY9" fmla="*/ 723722 h 1372067"/>
                <a:gd name="connsiteX10" fmla="*/ 1447225 w 2156578"/>
                <a:gd name="connsiteY10" fmla="*/ 948430 h 1372067"/>
                <a:gd name="connsiteX11" fmla="*/ 1076381 w 2156578"/>
                <a:gd name="connsiteY11" fmla="*/ 637541 h 1372067"/>
                <a:gd name="connsiteX12" fmla="*/ 732222 w 2156578"/>
                <a:gd name="connsiteY12" fmla="*/ 1147567 h 1372067"/>
                <a:gd name="connsiteX13" fmla="*/ 447732 w 2156578"/>
                <a:gd name="connsiteY13" fmla="*/ 700897 h 1372067"/>
                <a:gd name="connsiteX14" fmla="*/ 164525 w 2156578"/>
                <a:gd name="connsiteY14" fmla="*/ 1371783 h 1372067"/>
                <a:gd name="connsiteX15" fmla="*/ 73157 w 2156578"/>
                <a:gd name="connsiteY15" fmla="*/ 605783 h 1372067"/>
                <a:gd name="connsiteX16" fmla="*/ 0 w 2156578"/>
                <a:gd name="connsiteY16" fmla="*/ 465951 h 1372067"/>
                <a:gd name="connsiteX17" fmla="*/ 45504 w 2156578"/>
                <a:gd name="connsiteY17" fmla="*/ 283934 h 1372067"/>
                <a:gd name="connsiteX18" fmla="*/ 45141 w 2156578"/>
                <a:gd name="connsiteY18" fmla="*/ 281940 h 1372067"/>
                <a:gd name="connsiteX19" fmla="*/ 1062411 w 2156578"/>
                <a:gd name="connsiteY19" fmla="*/ 0 h 1372067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80185 w 2156578"/>
                <a:gd name="connsiteY11" fmla="*/ 679388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876481 w 2156578"/>
                <a:gd name="connsiteY8" fmla="*/ 868311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203084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527999"/>
                <a:gd name="connsiteX1" fmla="*/ 2074429 w 2156578"/>
                <a:gd name="connsiteY1" fmla="*/ 253113 h 1527999"/>
                <a:gd name="connsiteX2" fmla="*/ 2078293 w 2156578"/>
                <a:gd name="connsiteY2" fmla="*/ 274320 h 1527999"/>
                <a:gd name="connsiteX3" fmla="*/ 2081585 w 2156578"/>
                <a:gd name="connsiteY3" fmla="*/ 274320 h 1527999"/>
                <a:gd name="connsiteX4" fmla="*/ 2156578 w 2156578"/>
                <a:gd name="connsiteY4" fmla="*/ 574290 h 1527999"/>
                <a:gd name="connsiteX5" fmla="*/ 2133582 w 2156578"/>
                <a:gd name="connsiteY5" fmla="*/ 594145 h 1527999"/>
                <a:gd name="connsiteX6" fmla="*/ 2098731 w 2156578"/>
                <a:gd name="connsiteY6" fmla="*/ 624841 h 1527999"/>
                <a:gd name="connsiteX7" fmla="*/ 1997131 w 2156578"/>
                <a:gd name="connsiteY7" fmla="*/ 529591 h 1527999"/>
                <a:gd name="connsiteX8" fmla="*/ 1951222 w 2156578"/>
                <a:gd name="connsiteY8" fmla="*/ 569810 h 1527999"/>
                <a:gd name="connsiteX9" fmla="*/ 1925935 w 2156578"/>
                <a:gd name="connsiteY9" fmla="*/ 1203084 h 1527999"/>
                <a:gd name="connsiteX10" fmla="*/ 1644134 w 2156578"/>
                <a:gd name="connsiteY10" fmla="*/ 723722 h 1527999"/>
                <a:gd name="connsiteX11" fmla="*/ 1382554 w 2156578"/>
                <a:gd name="connsiteY11" fmla="*/ 933213 h 1527999"/>
                <a:gd name="connsiteX12" fmla="*/ 1080185 w 2156578"/>
                <a:gd name="connsiteY12" fmla="*/ 679388 h 1527999"/>
                <a:gd name="connsiteX13" fmla="*/ 808306 w 2156578"/>
                <a:gd name="connsiteY13" fmla="*/ 1014420 h 1527999"/>
                <a:gd name="connsiteX14" fmla="*/ 447732 w 2156578"/>
                <a:gd name="connsiteY14" fmla="*/ 700897 h 1527999"/>
                <a:gd name="connsiteX15" fmla="*/ 145505 w 2156578"/>
                <a:gd name="connsiteY15" fmla="*/ 1527755 h 1527999"/>
                <a:gd name="connsiteX16" fmla="*/ 73157 w 2156578"/>
                <a:gd name="connsiteY16" fmla="*/ 605783 h 1527999"/>
                <a:gd name="connsiteX17" fmla="*/ 0 w 2156578"/>
                <a:gd name="connsiteY17" fmla="*/ 465951 h 1527999"/>
                <a:gd name="connsiteX18" fmla="*/ 45504 w 2156578"/>
                <a:gd name="connsiteY18" fmla="*/ 283934 h 1527999"/>
                <a:gd name="connsiteX19" fmla="*/ 45141 w 2156578"/>
                <a:gd name="connsiteY19" fmla="*/ 281940 h 1527999"/>
                <a:gd name="connsiteX20" fmla="*/ 1062411 w 2156578"/>
                <a:gd name="connsiteY20" fmla="*/ 0 h 1527999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098731 w 2156578"/>
                <a:gd name="connsiteY6" fmla="*/ 624841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527764"/>
                <a:gd name="connsiteX1" fmla="*/ 2074429 w 2156578"/>
                <a:gd name="connsiteY1" fmla="*/ 253113 h 1527764"/>
                <a:gd name="connsiteX2" fmla="*/ 2078293 w 2156578"/>
                <a:gd name="connsiteY2" fmla="*/ 274320 h 1527764"/>
                <a:gd name="connsiteX3" fmla="*/ 2081585 w 2156578"/>
                <a:gd name="connsiteY3" fmla="*/ 274320 h 1527764"/>
                <a:gd name="connsiteX4" fmla="*/ 2156578 w 2156578"/>
                <a:gd name="connsiteY4" fmla="*/ 574290 h 1527764"/>
                <a:gd name="connsiteX5" fmla="*/ 2133582 w 2156578"/>
                <a:gd name="connsiteY5" fmla="*/ 594145 h 1527764"/>
                <a:gd name="connsiteX6" fmla="*/ 2098731 w 2156578"/>
                <a:gd name="connsiteY6" fmla="*/ 624841 h 1527764"/>
                <a:gd name="connsiteX7" fmla="*/ 1997131 w 2156578"/>
                <a:gd name="connsiteY7" fmla="*/ 529591 h 1527764"/>
                <a:gd name="connsiteX8" fmla="*/ 1951222 w 2156578"/>
                <a:gd name="connsiteY8" fmla="*/ 569810 h 1527764"/>
                <a:gd name="connsiteX9" fmla="*/ 1925935 w 2156578"/>
                <a:gd name="connsiteY9" fmla="*/ 1203084 h 1527764"/>
                <a:gd name="connsiteX10" fmla="*/ 1644134 w 2156578"/>
                <a:gd name="connsiteY10" fmla="*/ 723722 h 1527764"/>
                <a:gd name="connsiteX11" fmla="*/ 1382554 w 2156578"/>
                <a:gd name="connsiteY11" fmla="*/ 933213 h 1527764"/>
                <a:gd name="connsiteX12" fmla="*/ 1080185 w 2156578"/>
                <a:gd name="connsiteY12" fmla="*/ 679388 h 1527764"/>
                <a:gd name="connsiteX13" fmla="*/ 808306 w 2156578"/>
                <a:gd name="connsiteY13" fmla="*/ 1014420 h 1527764"/>
                <a:gd name="connsiteX14" fmla="*/ 447732 w 2156578"/>
                <a:gd name="connsiteY14" fmla="*/ 700897 h 1527764"/>
                <a:gd name="connsiteX15" fmla="*/ 145505 w 2156578"/>
                <a:gd name="connsiteY15" fmla="*/ 1527755 h 1527764"/>
                <a:gd name="connsiteX16" fmla="*/ 73157 w 2156578"/>
                <a:gd name="connsiteY16" fmla="*/ 605783 h 1527764"/>
                <a:gd name="connsiteX17" fmla="*/ 0 w 2156578"/>
                <a:gd name="connsiteY17" fmla="*/ 465951 h 1527764"/>
                <a:gd name="connsiteX18" fmla="*/ 45504 w 2156578"/>
                <a:gd name="connsiteY18" fmla="*/ 283934 h 1527764"/>
                <a:gd name="connsiteX19" fmla="*/ 45141 w 2156578"/>
                <a:gd name="connsiteY19" fmla="*/ 281940 h 1527764"/>
                <a:gd name="connsiteX20" fmla="*/ 1062411 w 2156578"/>
                <a:gd name="connsiteY20" fmla="*/ 0 h 1527764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121556 w 2156578"/>
                <a:gd name="connsiteY6" fmla="*/ 689513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6811"/>
                <a:gd name="connsiteX1" fmla="*/ 2074429 w 2156578"/>
                <a:gd name="connsiteY1" fmla="*/ 253113 h 1776811"/>
                <a:gd name="connsiteX2" fmla="*/ 2078293 w 2156578"/>
                <a:gd name="connsiteY2" fmla="*/ 274320 h 1776811"/>
                <a:gd name="connsiteX3" fmla="*/ 2081585 w 2156578"/>
                <a:gd name="connsiteY3" fmla="*/ 274320 h 1776811"/>
                <a:gd name="connsiteX4" fmla="*/ 2156578 w 2156578"/>
                <a:gd name="connsiteY4" fmla="*/ 574290 h 1776811"/>
                <a:gd name="connsiteX5" fmla="*/ 2133582 w 2156578"/>
                <a:gd name="connsiteY5" fmla="*/ 594145 h 1776811"/>
                <a:gd name="connsiteX6" fmla="*/ 2121556 w 2156578"/>
                <a:gd name="connsiteY6" fmla="*/ 689513 h 1776811"/>
                <a:gd name="connsiteX7" fmla="*/ 1997131 w 2156578"/>
                <a:gd name="connsiteY7" fmla="*/ 529591 h 1776811"/>
                <a:gd name="connsiteX8" fmla="*/ 1951222 w 2156578"/>
                <a:gd name="connsiteY8" fmla="*/ 569810 h 1776811"/>
                <a:gd name="connsiteX9" fmla="*/ 1925935 w 2156578"/>
                <a:gd name="connsiteY9" fmla="*/ 1203084 h 1776811"/>
                <a:gd name="connsiteX10" fmla="*/ 1644134 w 2156578"/>
                <a:gd name="connsiteY10" fmla="*/ 723722 h 1776811"/>
                <a:gd name="connsiteX11" fmla="*/ 1382554 w 2156578"/>
                <a:gd name="connsiteY11" fmla="*/ 933213 h 1776811"/>
                <a:gd name="connsiteX12" fmla="*/ 1080185 w 2156578"/>
                <a:gd name="connsiteY12" fmla="*/ 679388 h 1776811"/>
                <a:gd name="connsiteX13" fmla="*/ 808306 w 2156578"/>
                <a:gd name="connsiteY13" fmla="*/ 1014420 h 1776811"/>
                <a:gd name="connsiteX14" fmla="*/ 455341 w 2156578"/>
                <a:gd name="connsiteY14" fmla="*/ 875892 h 1776811"/>
                <a:gd name="connsiteX15" fmla="*/ 115071 w 2156578"/>
                <a:gd name="connsiteY15" fmla="*/ 1775028 h 1776811"/>
                <a:gd name="connsiteX16" fmla="*/ 73157 w 2156578"/>
                <a:gd name="connsiteY16" fmla="*/ 605783 h 1776811"/>
                <a:gd name="connsiteX17" fmla="*/ 0 w 2156578"/>
                <a:gd name="connsiteY17" fmla="*/ 465951 h 1776811"/>
                <a:gd name="connsiteX18" fmla="*/ 45504 w 2156578"/>
                <a:gd name="connsiteY18" fmla="*/ 283934 h 1776811"/>
                <a:gd name="connsiteX19" fmla="*/ 45141 w 2156578"/>
                <a:gd name="connsiteY19" fmla="*/ 281940 h 1776811"/>
                <a:gd name="connsiteX20" fmla="*/ 1062411 w 2156578"/>
                <a:gd name="connsiteY20" fmla="*/ 0 h 1776811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82554 w 2156578"/>
                <a:gd name="connsiteY11" fmla="*/ 933213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82554 w 2156578"/>
                <a:gd name="connsiteY11" fmla="*/ 933213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76382 w 2156578"/>
                <a:gd name="connsiteY12" fmla="*/ 907640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76382 w 2156578"/>
                <a:gd name="connsiteY12" fmla="*/ 907640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168929 w 2263096"/>
                <a:gd name="connsiteY0" fmla="*/ 0 h 1776776"/>
                <a:gd name="connsiteX1" fmla="*/ 2180947 w 2263096"/>
                <a:gd name="connsiteY1" fmla="*/ 253113 h 1776776"/>
                <a:gd name="connsiteX2" fmla="*/ 2184811 w 2263096"/>
                <a:gd name="connsiteY2" fmla="*/ 274320 h 1776776"/>
                <a:gd name="connsiteX3" fmla="*/ 2188103 w 2263096"/>
                <a:gd name="connsiteY3" fmla="*/ 274320 h 1776776"/>
                <a:gd name="connsiteX4" fmla="*/ 2263096 w 2263096"/>
                <a:gd name="connsiteY4" fmla="*/ 574290 h 1776776"/>
                <a:gd name="connsiteX5" fmla="*/ 2240100 w 2263096"/>
                <a:gd name="connsiteY5" fmla="*/ 594145 h 1776776"/>
                <a:gd name="connsiteX6" fmla="*/ 2228074 w 2263096"/>
                <a:gd name="connsiteY6" fmla="*/ 689513 h 1776776"/>
                <a:gd name="connsiteX7" fmla="*/ 2103649 w 2263096"/>
                <a:gd name="connsiteY7" fmla="*/ 529591 h 1776776"/>
                <a:gd name="connsiteX8" fmla="*/ 2057740 w 2263096"/>
                <a:gd name="connsiteY8" fmla="*/ 569810 h 1776776"/>
                <a:gd name="connsiteX9" fmla="*/ 2032453 w 2263096"/>
                <a:gd name="connsiteY9" fmla="*/ 1203084 h 1776776"/>
                <a:gd name="connsiteX10" fmla="*/ 1750652 w 2263096"/>
                <a:gd name="connsiteY10" fmla="*/ 723722 h 1776776"/>
                <a:gd name="connsiteX11" fmla="*/ 1504289 w 2263096"/>
                <a:gd name="connsiteY11" fmla="*/ 1092990 h 1776776"/>
                <a:gd name="connsiteX12" fmla="*/ 1182900 w 2263096"/>
                <a:gd name="connsiteY12" fmla="*/ 907640 h 1776776"/>
                <a:gd name="connsiteX13" fmla="*/ 918628 w 2263096"/>
                <a:gd name="connsiteY13" fmla="*/ 1139959 h 1776776"/>
                <a:gd name="connsiteX14" fmla="*/ 561859 w 2263096"/>
                <a:gd name="connsiteY14" fmla="*/ 875892 h 1776776"/>
                <a:gd name="connsiteX15" fmla="*/ 221589 w 2263096"/>
                <a:gd name="connsiteY15" fmla="*/ 1775028 h 1776776"/>
                <a:gd name="connsiteX16" fmla="*/ 179675 w 2263096"/>
                <a:gd name="connsiteY16" fmla="*/ 605783 h 1776776"/>
                <a:gd name="connsiteX17" fmla="*/ 0 w 2263096"/>
                <a:gd name="connsiteY17" fmla="*/ 869196 h 1776776"/>
                <a:gd name="connsiteX18" fmla="*/ 152022 w 2263096"/>
                <a:gd name="connsiteY18" fmla="*/ 283934 h 1776776"/>
                <a:gd name="connsiteX19" fmla="*/ 151659 w 2263096"/>
                <a:gd name="connsiteY19" fmla="*/ 281940 h 1776776"/>
                <a:gd name="connsiteX20" fmla="*/ 1168929 w 2263096"/>
                <a:gd name="connsiteY20" fmla="*/ 0 h 1776776"/>
                <a:gd name="connsiteX0" fmla="*/ 1168929 w 2263096"/>
                <a:gd name="connsiteY0" fmla="*/ 0 h 1775091"/>
                <a:gd name="connsiteX1" fmla="*/ 2180947 w 2263096"/>
                <a:gd name="connsiteY1" fmla="*/ 253113 h 1775091"/>
                <a:gd name="connsiteX2" fmla="*/ 2184811 w 2263096"/>
                <a:gd name="connsiteY2" fmla="*/ 274320 h 1775091"/>
                <a:gd name="connsiteX3" fmla="*/ 2188103 w 2263096"/>
                <a:gd name="connsiteY3" fmla="*/ 274320 h 1775091"/>
                <a:gd name="connsiteX4" fmla="*/ 2263096 w 2263096"/>
                <a:gd name="connsiteY4" fmla="*/ 574290 h 1775091"/>
                <a:gd name="connsiteX5" fmla="*/ 2240100 w 2263096"/>
                <a:gd name="connsiteY5" fmla="*/ 594145 h 1775091"/>
                <a:gd name="connsiteX6" fmla="*/ 2228074 w 2263096"/>
                <a:gd name="connsiteY6" fmla="*/ 689513 h 1775091"/>
                <a:gd name="connsiteX7" fmla="*/ 2103649 w 2263096"/>
                <a:gd name="connsiteY7" fmla="*/ 529591 h 1775091"/>
                <a:gd name="connsiteX8" fmla="*/ 2057740 w 2263096"/>
                <a:gd name="connsiteY8" fmla="*/ 569810 h 1775091"/>
                <a:gd name="connsiteX9" fmla="*/ 2032453 w 2263096"/>
                <a:gd name="connsiteY9" fmla="*/ 1203084 h 1775091"/>
                <a:gd name="connsiteX10" fmla="*/ 1750652 w 2263096"/>
                <a:gd name="connsiteY10" fmla="*/ 723722 h 1775091"/>
                <a:gd name="connsiteX11" fmla="*/ 1504289 w 2263096"/>
                <a:gd name="connsiteY11" fmla="*/ 1092990 h 1775091"/>
                <a:gd name="connsiteX12" fmla="*/ 1182900 w 2263096"/>
                <a:gd name="connsiteY12" fmla="*/ 907640 h 1775091"/>
                <a:gd name="connsiteX13" fmla="*/ 918628 w 2263096"/>
                <a:gd name="connsiteY13" fmla="*/ 1139959 h 1775091"/>
                <a:gd name="connsiteX14" fmla="*/ 561859 w 2263096"/>
                <a:gd name="connsiteY14" fmla="*/ 875892 h 1775091"/>
                <a:gd name="connsiteX15" fmla="*/ 221589 w 2263096"/>
                <a:gd name="connsiteY15" fmla="*/ 1775028 h 1775091"/>
                <a:gd name="connsiteX16" fmla="*/ 206305 w 2263096"/>
                <a:gd name="connsiteY16" fmla="*/ 826428 h 1775091"/>
                <a:gd name="connsiteX17" fmla="*/ 0 w 2263096"/>
                <a:gd name="connsiteY17" fmla="*/ 869196 h 1775091"/>
                <a:gd name="connsiteX18" fmla="*/ 152022 w 2263096"/>
                <a:gd name="connsiteY18" fmla="*/ 283934 h 1775091"/>
                <a:gd name="connsiteX19" fmla="*/ 151659 w 2263096"/>
                <a:gd name="connsiteY19" fmla="*/ 281940 h 1775091"/>
                <a:gd name="connsiteX20" fmla="*/ 1168929 w 2263096"/>
                <a:gd name="connsiteY20" fmla="*/ 0 h 1775091"/>
                <a:gd name="connsiteX0" fmla="*/ 1168929 w 2263096"/>
                <a:gd name="connsiteY0" fmla="*/ 0 h 1775091"/>
                <a:gd name="connsiteX1" fmla="*/ 2180947 w 2263096"/>
                <a:gd name="connsiteY1" fmla="*/ 253113 h 1775091"/>
                <a:gd name="connsiteX2" fmla="*/ 2184811 w 2263096"/>
                <a:gd name="connsiteY2" fmla="*/ 274320 h 1775091"/>
                <a:gd name="connsiteX3" fmla="*/ 2188103 w 2263096"/>
                <a:gd name="connsiteY3" fmla="*/ 274320 h 1775091"/>
                <a:gd name="connsiteX4" fmla="*/ 2263096 w 2263096"/>
                <a:gd name="connsiteY4" fmla="*/ 574290 h 1775091"/>
                <a:gd name="connsiteX5" fmla="*/ 2240100 w 2263096"/>
                <a:gd name="connsiteY5" fmla="*/ 594145 h 1775091"/>
                <a:gd name="connsiteX6" fmla="*/ 2228074 w 2263096"/>
                <a:gd name="connsiteY6" fmla="*/ 689513 h 1775091"/>
                <a:gd name="connsiteX7" fmla="*/ 2103649 w 2263096"/>
                <a:gd name="connsiteY7" fmla="*/ 529591 h 1775091"/>
                <a:gd name="connsiteX8" fmla="*/ 2057740 w 2263096"/>
                <a:gd name="connsiteY8" fmla="*/ 569810 h 1775091"/>
                <a:gd name="connsiteX9" fmla="*/ 2032453 w 2263096"/>
                <a:gd name="connsiteY9" fmla="*/ 1203084 h 1775091"/>
                <a:gd name="connsiteX10" fmla="*/ 1750652 w 2263096"/>
                <a:gd name="connsiteY10" fmla="*/ 723722 h 1775091"/>
                <a:gd name="connsiteX11" fmla="*/ 1504289 w 2263096"/>
                <a:gd name="connsiteY11" fmla="*/ 1092990 h 1775091"/>
                <a:gd name="connsiteX12" fmla="*/ 1182900 w 2263096"/>
                <a:gd name="connsiteY12" fmla="*/ 907640 h 1775091"/>
                <a:gd name="connsiteX13" fmla="*/ 918628 w 2263096"/>
                <a:gd name="connsiteY13" fmla="*/ 1139959 h 1775091"/>
                <a:gd name="connsiteX14" fmla="*/ 561859 w 2263096"/>
                <a:gd name="connsiteY14" fmla="*/ 875892 h 1775091"/>
                <a:gd name="connsiteX15" fmla="*/ 221589 w 2263096"/>
                <a:gd name="connsiteY15" fmla="*/ 1775028 h 1775091"/>
                <a:gd name="connsiteX16" fmla="*/ 206305 w 2263096"/>
                <a:gd name="connsiteY16" fmla="*/ 826428 h 1775091"/>
                <a:gd name="connsiteX17" fmla="*/ 0 w 2263096"/>
                <a:gd name="connsiteY17" fmla="*/ 869196 h 1775091"/>
                <a:gd name="connsiteX18" fmla="*/ 152022 w 2263096"/>
                <a:gd name="connsiteY18" fmla="*/ 283934 h 1775091"/>
                <a:gd name="connsiteX19" fmla="*/ 151659 w 2263096"/>
                <a:gd name="connsiteY19" fmla="*/ 281940 h 1775091"/>
                <a:gd name="connsiteX20" fmla="*/ 1168929 w 2263096"/>
                <a:gd name="connsiteY20" fmla="*/ 0 h 1775091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032453 w 2263096"/>
                <a:gd name="connsiteY9" fmla="*/ 1203084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032453 w 2263096"/>
                <a:gd name="connsiteY9" fmla="*/ 1203084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032453 w 2263096"/>
                <a:gd name="connsiteY9" fmla="*/ 1203084 h 1775048"/>
                <a:gd name="connsiteX10" fmla="*/ 1750652 w 2263096"/>
                <a:gd name="connsiteY10" fmla="*/ 723722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750652 w 2263096"/>
                <a:gd name="connsiteY10" fmla="*/ 723722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09053 w 2263096"/>
                <a:gd name="connsiteY6" fmla="*/ 746577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09053 w 2263096"/>
                <a:gd name="connsiteY6" fmla="*/ 746577 h 1775048"/>
                <a:gd name="connsiteX7" fmla="*/ 2134083 w 2263096"/>
                <a:gd name="connsiteY7" fmla="*/ 563829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09053 w 2263096"/>
                <a:gd name="connsiteY6" fmla="*/ 746577 h 1775046"/>
                <a:gd name="connsiteX7" fmla="*/ 2134083 w 2263096"/>
                <a:gd name="connsiteY7" fmla="*/ 563829 h 1775046"/>
                <a:gd name="connsiteX8" fmla="*/ 2053936 w 2263096"/>
                <a:gd name="connsiteY8" fmla="*/ 642091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09053 w 2263096"/>
                <a:gd name="connsiteY6" fmla="*/ 746577 h 1775048"/>
                <a:gd name="connsiteX7" fmla="*/ 2134083 w 2263096"/>
                <a:gd name="connsiteY7" fmla="*/ 563829 h 1775048"/>
                <a:gd name="connsiteX8" fmla="*/ 2053936 w 2263096"/>
                <a:gd name="connsiteY8" fmla="*/ 642091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40100 w 2369614"/>
                <a:gd name="connsiteY5" fmla="*/ 594145 h 1775046"/>
                <a:gd name="connsiteX6" fmla="*/ 2209053 w 2369614"/>
                <a:gd name="connsiteY6" fmla="*/ 746577 h 1775046"/>
                <a:gd name="connsiteX7" fmla="*/ 2134083 w 2369614"/>
                <a:gd name="connsiteY7" fmla="*/ 563829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40100 w 2369614"/>
                <a:gd name="connsiteY5" fmla="*/ 594145 h 1775048"/>
                <a:gd name="connsiteX6" fmla="*/ 2209053 w 2369614"/>
                <a:gd name="connsiteY6" fmla="*/ 746577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18628 w 2369614"/>
                <a:gd name="connsiteY13" fmla="*/ 1139959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40100 w 2369614"/>
                <a:gd name="connsiteY5" fmla="*/ 594145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40100 w 2369614"/>
                <a:gd name="connsiteY5" fmla="*/ 594145 h 1775048"/>
                <a:gd name="connsiteX6" fmla="*/ 2182424 w 2369614"/>
                <a:gd name="connsiteY6" fmla="*/ 837878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18628 w 2369614"/>
                <a:gd name="connsiteY13" fmla="*/ 1139959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28688 w 2369614"/>
                <a:gd name="connsiteY5" fmla="*/ 677836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28688 w 2369614"/>
                <a:gd name="connsiteY5" fmla="*/ 677836 h 1775048"/>
                <a:gd name="connsiteX6" fmla="*/ 2182424 w 2369614"/>
                <a:gd name="connsiteY6" fmla="*/ 837878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52865 w 2369614"/>
                <a:gd name="connsiteY13" fmla="*/ 1257890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28688 w 2369614"/>
                <a:gd name="connsiteY5" fmla="*/ 677836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52865 w 2369614"/>
                <a:gd name="connsiteY13" fmla="*/ 1257890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588"/>
                <a:gd name="connsiteX1" fmla="*/ 2180947 w 2369614"/>
                <a:gd name="connsiteY1" fmla="*/ 253113 h 1775588"/>
                <a:gd name="connsiteX2" fmla="*/ 2184811 w 2369614"/>
                <a:gd name="connsiteY2" fmla="*/ 274320 h 1775588"/>
                <a:gd name="connsiteX3" fmla="*/ 2188103 w 2369614"/>
                <a:gd name="connsiteY3" fmla="*/ 274320 h 1775588"/>
                <a:gd name="connsiteX4" fmla="*/ 2369614 w 2369614"/>
                <a:gd name="connsiteY4" fmla="*/ 1023187 h 1775588"/>
                <a:gd name="connsiteX5" fmla="*/ 2228688 w 2369614"/>
                <a:gd name="connsiteY5" fmla="*/ 677836 h 1775588"/>
                <a:gd name="connsiteX6" fmla="*/ 2182424 w 2369614"/>
                <a:gd name="connsiteY6" fmla="*/ 837878 h 1775588"/>
                <a:gd name="connsiteX7" fmla="*/ 2107453 w 2369614"/>
                <a:gd name="connsiteY7" fmla="*/ 582850 h 1775588"/>
                <a:gd name="connsiteX8" fmla="*/ 2053936 w 2369614"/>
                <a:gd name="connsiteY8" fmla="*/ 642091 h 1775588"/>
                <a:gd name="connsiteX9" fmla="*/ 2127558 w 2369614"/>
                <a:gd name="connsiteY9" fmla="*/ 1655785 h 1775588"/>
                <a:gd name="connsiteX10" fmla="*/ 1864779 w 2369614"/>
                <a:gd name="connsiteY10" fmla="*/ 818827 h 1775588"/>
                <a:gd name="connsiteX11" fmla="*/ 1504289 w 2369614"/>
                <a:gd name="connsiteY11" fmla="*/ 1092990 h 1775588"/>
                <a:gd name="connsiteX12" fmla="*/ 1182900 w 2369614"/>
                <a:gd name="connsiteY12" fmla="*/ 907640 h 1775588"/>
                <a:gd name="connsiteX13" fmla="*/ 952865 w 2369614"/>
                <a:gd name="connsiteY13" fmla="*/ 1257890 h 1775588"/>
                <a:gd name="connsiteX14" fmla="*/ 561859 w 2369614"/>
                <a:gd name="connsiteY14" fmla="*/ 963388 h 1775588"/>
                <a:gd name="connsiteX15" fmla="*/ 221589 w 2369614"/>
                <a:gd name="connsiteY15" fmla="*/ 1775028 h 1775588"/>
                <a:gd name="connsiteX16" fmla="*/ 206305 w 2369614"/>
                <a:gd name="connsiteY16" fmla="*/ 826428 h 1775588"/>
                <a:gd name="connsiteX17" fmla="*/ 0 w 2369614"/>
                <a:gd name="connsiteY17" fmla="*/ 869196 h 1775588"/>
                <a:gd name="connsiteX18" fmla="*/ 152022 w 2369614"/>
                <a:gd name="connsiteY18" fmla="*/ 283934 h 1775588"/>
                <a:gd name="connsiteX19" fmla="*/ 151659 w 2369614"/>
                <a:gd name="connsiteY19" fmla="*/ 281940 h 1775588"/>
                <a:gd name="connsiteX20" fmla="*/ 1168929 w 2369614"/>
                <a:gd name="connsiteY20" fmla="*/ 0 h 1775588"/>
                <a:gd name="connsiteX0" fmla="*/ 1168929 w 2369614"/>
                <a:gd name="connsiteY0" fmla="*/ 0 h 1775554"/>
                <a:gd name="connsiteX1" fmla="*/ 2180947 w 2369614"/>
                <a:gd name="connsiteY1" fmla="*/ 253113 h 1775554"/>
                <a:gd name="connsiteX2" fmla="*/ 2184811 w 2369614"/>
                <a:gd name="connsiteY2" fmla="*/ 274320 h 1775554"/>
                <a:gd name="connsiteX3" fmla="*/ 2188103 w 2369614"/>
                <a:gd name="connsiteY3" fmla="*/ 274320 h 1775554"/>
                <a:gd name="connsiteX4" fmla="*/ 2369614 w 2369614"/>
                <a:gd name="connsiteY4" fmla="*/ 1023187 h 1775554"/>
                <a:gd name="connsiteX5" fmla="*/ 2228688 w 2369614"/>
                <a:gd name="connsiteY5" fmla="*/ 677836 h 1775554"/>
                <a:gd name="connsiteX6" fmla="*/ 2182424 w 2369614"/>
                <a:gd name="connsiteY6" fmla="*/ 837878 h 1775554"/>
                <a:gd name="connsiteX7" fmla="*/ 2107453 w 2369614"/>
                <a:gd name="connsiteY7" fmla="*/ 582850 h 1775554"/>
                <a:gd name="connsiteX8" fmla="*/ 2053936 w 2369614"/>
                <a:gd name="connsiteY8" fmla="*/ 642091 h 1775554"/>
                <a:gd name="connsiteX9" fmla="*/ 2127558 w 2369614"/>
                <a:gd name="connsiteY9" fmla="*/ 1655785 h 1775554"/>
                <a:gd name="connsiteX10" fmla="*/ 1864779 w 2369614"/>
                <a:gd name="connsiteY10" fmla="*/ 818827 h 1775554"/>
                <a:gd name="connsiteX11" fmla="*/ 1504289 w 2369614"/>
                <a:gd name="connsiteY11" fmla="*/ 1092990 h 1775554"/>
                <a:gd name="connsiteX12" fmla="*/ 1182900 w 2369614"/>
                <a:gd name="connsiteY12" fmla="*/ 907640 h 1775554"/>
                <a:gd name="connsiteX13" fmla="*/ 952865 w 2369614"/>
                <a:gd name="connsiteY13" fmla="*/ 1257890 h 1775554"/>
                <a:gd name="connsiteX14" fmla="*/ 561859 w 2369614"/>
                <a:gd name="connsiteY14" fmla="*/ 963388 h 1775554"/>
                <a:gd name="connsiteX15" fmla="*/ 221589 w 2369614"/>
                <a:gd name="connsiteY15" fmla="*/ 1775028 h 1775554"/>
                <a:gd name="connsiteX16" fmla="*/ 206305 w 2369614"/>
                <a:gd name="connsiteY16" fmla="*/ 826428 h 1775554"/>
                <a:gd name="connsiteX17" fmla="*/ 0 w 2369614"/>
                <a:gd name="connsiteY17" fmla="*/ 869196 h 1775554"/>
                <a:gd name="connsiteX18" fmla="*/ 152022 w 2369614"/>
                <a:gd name="connsiteY18" fmla="*/ 283934 h 1775554"/>
                <a:gd name="connsiteX19" fmla="*/ 151659 w 2369614"/>
                <a:gd name="connsiteY19" fmla="*/ 281940 h 1775554"/>
                <a:gd name="connsiteX20" fmla="*/ 1168929 w 2369614"/>
                <a:gd name="connsiteY20" fmla="*/ 0 h 1775554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07453 w 2369614"/>
                <a:gd name="connsiteY7" fmla="*/ 582850 h 1775089"/>
                <a:gd name="connsiteX8" fmla="*/ 2053936 w 2369614"/>
                <a:gd name="connsiteY8" fmla="*/ 642091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53936 w 2369614"/>
                <a:gd name="connsiteY8" fmla="*/ 642091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79096 w 2369614"/>
                <a:gd name="connsiteY12" fmla="*/ 873401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79096 w 2369614"/>
                <a:gd name="connsiteY12" fmla="*/ 873401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69614" h="1775089">
                  <a:moveTo>
                    <a:pt x="1168929" y="0"/>
                  </a:moveTo>
                  <a:cubicBezTo>
                    <a:pt x="1695638" y="0"/>
                    <a:pt x="2128853" y="110943"/>
                    <a:pt x="2180947" y="253113"/>
                  </a:cubicBezTo>
                  <a:lnTo>
                    <a:pt x="2184811" y="274320"/>
                  </a:lnTo>
                  <a:lnTo>
                    <a:pt x="2188103" y="274320"/>
                  </a:lnTo>
                  <a:lnTo>
                    <a:pt x="2369614" y="1023187"/>
                  </a:lnTo>
                  <a:lnTo>
                    <a:pt x="2228688" y="677836"/>
                  </a:lnTo>
                  <a:cubicBezTo>
                    <a:pt x="2213764" y="690507"/>
                    <a:pt x="2198191" y="839760"/>
                    <a:pt x="2182424" y="837878"/>
                  </a:cubicBezTo>
                  <a:cubicBezTo>
                    <a:pt x="2166657" y="835996"/>
                    <a:pt x="2158034" y="685859"/>
                    <a:pt x="2134083" y="666543"/>
                  </a:cubicBezTo>
                  <a:cubicBezTo>
                    <a:pt x="2110132" y="647227"/>
                    <a:pt x="2050585" y="588174"/>
                    <a:pt x="2038719" y="721980"/>
                  </a:cubicBezTo>
                  <a:cubicBezTo>
                    <a:pt x="2026853" y="855786"/>
                    <a:pt x="2255458" y="1651055"/>
                    <a:pt x="2127558" y="1655785"/>
                  </a:cubicBezTo>
                  <a:cubicBezTo>
                    <a:pt x="1999658" y="1660515"/>
                    <a:pt x="2025718" y="893605"/>
                    <a:pt x="1864779" y="818827"/>
                  </a:cubicBezTo>
                  <a:cubicBezTo>
                    <a:pt x="1703840" y="744049"/>
                    <a:pt x="1618570" y="1083894"/>
                    <a:pt x="1504289" y="1092990"/>
                  </a:cubicBezTo>
                  <a:cubicBezTo>
                    <a:pt x="1390009" y="1102086"/>
                    <a:pt x="1328064" y="861135"/>
                    <a:pt x="1179096" y="873401"/>
                  </a:cubicBezTo>
                  <a:cubicBezTo>
                    <a:pt x="1030128" y="885667"/>
                    <a:pt x="1055738" y="1242892"/>
                    <a:pt x="952865" y="1257890"/>
                  </a:cubicBezTo>
                  <a:cubicBezTo>
                    <a:pt x="849992" y="1272888"/>
                    <a:pt x="780745" y="853739"/>
                    <a:pt x="561859" y="963388"/>
                  </a:cubicBezTo>
                  <a:cubicBezTo>
                    <a:pt x="342973" y="1073037"/>
                    <a:pt x="398777" y="1767421"/>
                    <a:pt x="221589" y="1775028"/>
                  </a:cubicBezTo>
                  <a:cubicBezTo>
                    <a:pt x="44401" y="1782635"/>
                    <a:pt x="368775" y="1080114"/>
                    <a:pt x="206305" y="826428"/>
                  </a:cubicBezTo>
                  <a:cubicBezTo>
                    <a:pt x="146549" y="709693"/>
                    <a:pt x="24386" y="915807"/>
                    <a:pt x="0" y="869196"/>
                  </a:cubicBezTo>
                  <a:lnTo>
                    <a:pt x="152022" y="283934"/>
                  </a:lnTo>
                  <a:lnTo>
                    <a:pt x="151659" y="281940"/>
                  </a:lnTo>
                  <a:cubicBezTo>
                    <a:pt x="151659" y="126229"/>
                    <a:pt x="607106" y="0"/>
                    <a:pt x="116892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33941287">
                    <a:custGeom>
                      <a:avLst/>
                      <a:gdLst>
                        <a:gd name="connsiteX0" fmla="*/ 615822 w 1248375"/>
                        <a:gd name="connsiteY0" fmla="*/ 0 h 816179"/>
                        <a:gd name="connsiteX1" fmla="*/ 1148980 w 1248375"/>
                        <a:gd name="connsiteY1" fmla="*/ 116380 h 816179"/>
                        <a:gd name="connsiteX2" fmla="*/ 1151015 w 1248375"/>
                        <a:gd name="connsiteY2" fmla="*/ 126131 h 816179"/>
                        <a:gd name="connsiteX3" fmla="*/ 1152750 w 1248375"/>
                        <a:gd name="connsiteY3" fmla="*/ 126131 h 816179"/>
                        <a:gd name="connsiteX4" fmla="*/ 1248374 w 1248375"/>
                        <a:gd name="connsiteY4" fmla="*/ 470457 h 816179"/>
                        <a:gd name="connsiteX5" fmla="*/ 1174131 w 1248375"/>
                        <a:gd name="connsiteY5" fmla="*/ 311666 h 816179"/>
                        <a:gd name="connsiteX6" fmla="*/ 1149758 w 1248375"/>
                        <a:gd name="connsiteY6" fmla="*/ 385253 h 816179"/>
                        <a:gd name="connsiteX7" fmla="*/ 1124291 w 1248375"/>
                        <a:gd name="connsiteY7" fmla="*/ 306473 h 816179"/>
                        <a:gd name="connsiteX8" fmla="*/ 1074050 w 1248375"/>
                        <a:gd name="connsiteY8" fmla="*/ 331963 h 816179"/>
                        <a:gd name="connsiteX9" fmla="*/ 1120853 w 1248375"/>
                        <a:gd name="connsiteY9" fmla="*/ 761323 h 816179"/>
                        <a:gd name="connsiteX10" fmla="*/ 982414 w 1248375"/>
                        <a:gd name="connsiteY10" fmla="*/ 376493 h 816179"/>
                        <a:gd name="connsiteX11" fmla="*/ 792499 w 1248375"/>
                        <a:gd name="connsiteY11" fmla="*/ 502552 h 816179"/>
                        <a:gd name="connsiteX12" fmla="*/ 621178 w 1248375"/>
                        <a:gd name="connsiteY12" fmla="*/ 401586 h 816179"/>
                        <a:gd name="connsiteX13" fmla="*/ 501994 w 1248375"/>
                        <a:gd name="connsiteY13" fmla="*/ 578372 h 816179"/>
                        <a:gd name="connsiteX14" fmla="*/ 296002 w 1248375"/>
                        <a:gd name="connsiteY14" fmla="*/ 442962 h 816179"/>
                        <a:gd name="connsiteX15" fmla="*/ 116738 w 1248375"/>
                        <a:gd name="connsiteY15" fmla="*/ 816150 h 816179"/>
                        <a:gd name="connsiteX16" fmla="*/ 108686 w 1248375"/>
                        <a:gd name="connsiteY16" fmla="*/ 379988 h 816179"/>
                        <a:gd name="connsiteX17" fmla="*/ 0 w 1248375"/>
                        <a:gd name="connsiteY17" fmla="*/ 399652 h 816179"/>
                        <a:gd name="connsiteX18" fmla="*/ 80089 w 1248375"/>
                        <a:gd name="connsiteY18" fmla="*/ 130551 h 816179"/>
                        <a:gd name="connsiteX19" fmla="*/ 79897 w 1248375"/>
                        <a:gd name="connsiteY19" fmla="*/ 129634 h 816179"/>
                        <a:gd name="connsiteX20" fmla="*/ 615822 w 1248375"/>
                        <a:gd name="connsiteY20" fmla="*/ 0 h 816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248375" h="816179" fill="none" extrusionOk="0">
                          <a:moveTo>
                            <a:pt x="615822" y="0"/>
                          </a:moveTo>
                          <a:cubicBezTo>
                            <a:pt x="883462" y="7335"/>
                            <a:pt x="1129995" y="57863"/>
                            <a:pt x="1148980" y="116380"/>
                          </a:cubicBezTo>
                          <a:cubicBezTo>
                            <a:pt x="1150255" y="120952"/>
                            <a:pt x="1149465" y="123219"/>
                            <a:pt x="1151015" y="126131"/>
                          </a:cubicBezTo>
                          <a:cubicBezTo>
                            <a:pt x="1151533" y="126129"/>
                            <a:pt x="1152163" y="126218"/>
                            <a:pt x="1152750" y="126131"/>
                          </a:cubicBezTo>
                          <a:cubicBezTo>
                            <a:pt x="1202100" y="268729"/>
                            <a:pt x="1215012" y="385284"/>
                            <a:pt x="1248374" y="470457"/>
                          </a:cubicBezTo>
                          <a:cubicBezTo>
                            <a:pt x="1202099" y="417448"/>
                            <a:pt x="1198571" y="343194"/>
                            <a:pt x="1174131" y="311666"/>
                          </a:cubicBezTo>
                          <a:cubicBezTo>
                            <a:pt x="1165267" y="319584"/>
                            <a:pt x="1157107" y="384647"/>
                            <a:pt x="1149758" y="385253"/>
                          </a:cubicBezTo>
                          <a:cubicBezTo>
                            <a:pt x="1141579" y="385729"/>
                            <a:pt x="1132441" y="316066"/>
                            <a:pt x="1124291" y="306473"/>
                          </a:cubicBezTo>
                          <a:cubicBezTo>
                            <a:pt x="1111223" y="294879"/>
                            <a:pt x="1080434" y="274553"/>
                            <a:pt x="1074050" y="331963"/>
                          </a:cubicBezTo>
                          <a:cubicBezTo>
                            <a:pt x="1062636" y="384227"/>
                            <a:pt x="1186628" y="761728"/>
                            <a:pt x="1120853" y="761323"/>
                          </a:cubicBezTo>
                          <a:cubicBezTo>
                            <a:pt x="1059562" y="756910"/>
                            <a:pt x="1063313" y="412514"/>
                            <a:pt x="982414" y="376493"/>
                          </a:cubicBezTo>
                          <a:cubicBezTo>
                            <a:pt x="908930" y="353349"/>
                            <a:pt x="839869" y="509239"/>
                            <a:pt x="792499" y="502552"/>
                          </a:cubicBezTo>
                          <a:cubicBezTo>
                            <a:pt x="731918" y="511429"/>
                            <a:pt x="699990" y="394065"/>
                            <a:pt x="621178" y="401586"/>
                          </a:cubicBezTo>
                          <a:cubicBezTo>
                            <a:pt x="545005" y="405206"/>
                            <a:pt x="558682" y="566444"/>
                            <a:pt x="501994" y="578372"/>
                          </a:cubicBezTo>
                          <a:cubicBezTo>
                            <a:pt x="440367" y="593219"/>
                            <a:pt x="435969" y="412802"/>
                            <a:pt x="296002" y="442962"/>
                          </a:cubicBezTo>
                          <a:cubicBezTo>
                            <a:pt x="182679" y="496139"/>
                            <a:pt x="225016" y="800907"/>
                            <a:pt x="116738" y="816150"/>
                          </a:cubicBezTo>
                          <a:cubicBezTo>
                            <a:pt x="25100" y="827978"/>
                            <a:pt x="214580" y="504956"/>
                            <a:pt x="108686" y="379988"/>
                          </a:cubicBezTo>
                          <a:cubicBezTo>
                            <a:pt x="79352" y="327012"/>
                            <a:pt x="7707" y="420636"/>
                            <a:pt x="0" y="399652"/>
                          </a:cubicBezTo>
                          <a:cubicBezTo>
                            <a:pt x="16105" y="264025"/>
                            <a:pt x="89529" y="203767"/>
                            <a:pt x="80089" y="130551"/>
                          </a:cubicBezTo>
                          <a:cubicBezTo>
                            <a:pt x="79925" y="130262"/>
                            <a:pt x="80051" y="129860"/>
                            <a:pt x="79897" y="129634"/>
                          </a:cubicBezTo>
                          <a:cubicBezTo>
                            <a:pt x="86308" y="81454"/>
                            <a:pt x="313545" y="21437"/>
                            <a:pt x="615822" y="0"/>
                          </a:cubicBezTo>
                          <a:close/>
                        </a:path>
                        <a:path w="1248375" h="816179" stroke="0" extrusionOk="0">
                          <a:moveTo>
                            <a:pt x="615822" y="0"/>
                          </a:moveTo>
                          <a:cubicBezTo>
                            <a:pt x="891936" y="-1764"/>
                            <a:pt x="1115830" y="34621"/>
                            <a:pt x="1148980" y="116380"/>
                          </a:cubicBezTo>
                          <a:cubicBezTo>
                            <a:pt x="1150381" y="118920"/>
                            <a:pt x="1150100" y="123506"/>
                            <a:pt x="1151015" y="126131"/>
                          </a:cubicBezTo>
                          <a:cubicBezTo>
                            <a:pt x="1151475" y="126008"/>
                            <a:pt x="1152075" y="126327"/>
                            <a:pt x="1152750" y="126131"/>
                          </a:cubicBezTo>
                          <a:cubicBezTo>
                            <a:pt x="1214223" y="273174"/>
                            <a:pt x="1218539" y="382486"/>
                            <a:pt x="1248374" y="470457"/>
                          </a:cubicBezTo>
                          <a:cubicBezTo>
                            <a:pt x="1208675" y="416223"/>
                            <a:pt x="1225021" y="371217"/>
                            <a:pt x="1174131" y="311666"/>
                          </a:cubicBezTo>
                          <a:cubicBezTo>
                            <a:pt x="1166803" y="316681"/>
                            <a:pt x="1159397" y="384278"/>
                            <a:pt x="1149758" y="385253"/>
                          </a:cubicBezTo>
                          <a:cubicBezTo>
                            <a:pt x="1141655" y="383672"/>
                            <a:pt x="1136395" y="314890"/>
                            <a:pt x="1124291" y="306473"/>
                          </a:cubicBezTo>
                          <a:cubicBezTo>
                            <a:pt x="1107613" y="291982"/>
                            <a:pt x="1087827" y="269886"/>
                            <a:pt x="1074050" y="331963"/>
                          </a:cubicBezTo>
                          <a:cubicBezTo>
                            <a:pt x="1050934" y="386773"/>
                            <a:pt x="1184458" y="748671"/>
                            <a:pt x="1120853" y="761323"/>
                          </a:cubicBezTo>
                          <a:cubicBezTo>
                            <a:pt x="1040442" y="757110"/>
                            <a:pt x="1048753" y="406739"/>
                            <a:pt x="982414" y="376493"/>
                          </a:cubicBezTo>
                          <a:cubicBezTo>
                            <a:pt x="890797" y="330715"/>
                            <a:pt x="853456" y="496973"/>
                            <a:pt x="792499" y="502552"/>
                          </a:cubicBezTo>
                          <a:cubicBezTo>
                            <a:pt x="744538" y="499975"/>
                            <a:pt x="716588" y="394830"/>
                            <a:pt x="621178" y="401586"/>
                          </a:cubicBezTo>
                          <a:cubicBezTo>
                            <a:pt x="543162" y="402547"/>
                            <a:pt x="550199" y="567489"/>
                            <a:pt x="501994" y="578372"/>
                          </a:cubicBezTo>
                          <a:cubicBezTo>
                            <a:pt x="445683" y="574194"/>
                            <a:pt x="416277" y="429250"/>
                            <a:pt x="296002" y="442962"/>
                          </a:cubicBezTo>
                          <a:cubicBezTo>
                            <a:pt x="184241" y="498707"/>
                            <a:pt x="218328" y="803549"/>
                            <a:pt x="116738" y="816150"/>
                          </a:cubicBezTo>
                          <a:cubicBezTo>
                            <a:pt x="21731" y="809692"/>
                            <a:pt x="197428" y="469841"/>
                            <a:pt x="108686" y="379988"/>
                          </a:cubicBezTo>
                          <a:cubicBezTo>
                            <a:pt x="80324" y="326443"/>
                            <a:pt x="12660" y="426370"/>
                            <a:pt x="0" y="399652"/>
                          </a:cubicBezTo>
                          <a:cubicBezTo>
                            <a:pt x="17384" y="336268"/>
                            <a:pt x="62345" y="205133"/>
                            <a:pt x="80089" y="130551"/>
                          </a:cubicBezTo>
                          <a:cubicBezTo>
                            <a:pt x="79978" y="130254"/>
                            <a:pt x="80015" y="130081"/>
                            <a:pt x="79897" y="129634"/>
                          </a:cubicBezTo>
                          <a:cubicBezTo>
                            <a:pt x="38918" y="39645"/>
                            <a:pt x="293048" y="-38585"/>
                            <a:pt x="61582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5B65B8D-B69B-EA98-07D0-BDB5AAF6F7A0}"/>
                </a:ext>
              </a:extLst>
            </p:cNvPr>
            <p:cNvSpPr/>
            <p:nvPr/>
          </p:nvSpPr>
          <p:spPr>
            <a:xfrm>
              <a:off x="675311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446673729">
                    <a:custGeom>
                      <a:avLst/>
                      <a:gdLst>
                        <a:gd name="connsiteX0" fmla="*/ 0 w 1071849"/>
                        <a:gd name="connsiteY0" fmla="*/ 129635 h 259270"/>
                        <a:gd name="connsiteX1" fmla="*/ 535925 w 1071849"/>
                        <a:gd name="connsiteY1" fmla="*/ 0 h 259270"/>
                        <a:gd name="connsiteX2" fmla="*/ 1071850 w 1071849"/>
                        <a:gd name="connsiteY2" fmla="*/ 129635 h 259270"/>
                        <a:gd name="connsiteX3" fmla="*/ 535925 w 1071849"/>
                        <a:gd name="connsiteY3" fmla="*/ 259270 h 259270"/>
                        <a:gd name="connsiteX4" fmla="*/ 0 w 1071849"/>
                        <a:gd name="connsiteY4" fmla="*/ 129635 h 2592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1849" h="259270" fill="none" extrusionOk="0">
                          <a:moveTo>
                            <a:pt x="0" y="129635"/>
                          </a:moveTo>
                          <a:cubicBezTo>
                            <a:pt x="-51641" y="45955"/>
                            <a:pt x="258039" y="-48208"/>
                            <a:pt x="535925" y="0"/>
                          </a:cubicBezTo>
                          <a:cubicBezTo>
                            <a:pt x="848290" y="8335"/>
                            <a:pt x="1070164" y="59876"/>
                            <a:pt x="1071850" y="129635"/>
                          </a:cubicBezTo>
                          <a:cubicBezTo>
                            <a:pt x="1069706" y="210783"/>
                            <a:pt x="775591" y="227020"/>
                            <a:pt x="535925" y="259270"/>
                          </a:cubicBezTo>
                          <a:cubicBezTo>
                            <a:pt x="228024" y="265733"/>
                            <a:pt x="2880" y="199047"/>
                            <a:pt x="0" y="129635"/>
                          </a:cubicBezTo>
                          <a:close/>
                        </a:path>
                        <a:path w="1071849" h="259270" stroke="0" extrusionOk="0">
                          <a:moveTo>
                            <a:pt x="0" y="129635"/>
                          </a:moveTo>
                          <a:cubicBezTo>
                            <a:pt x="6123" y="54510"/>
                            <a:pt x="275065" y="-55371"/>
                            <a:pt x="535925" y="0"/>
                          </a:cubicBezTo>
                          <a:cubicBezTo>
                            <a:pt x="838907" y="8958"/>
                            <a:pt x="1074961" y="61574"/>
                            <a:pt x="1071850" y="129635"/>
                          </a:cubicBezTo>
                          <a:cubicBezTo>
                            <a:pt x="1035641" y="219567"/>
                            <a:pt x="831878" y="211593"/>
                            <a:pt x="535925" y="259270"/>
                          </a:cubicBezTo>
                          <a:cubicBezTo>
                            <a:pt x="243893" y="242023"/>
                            <a:pt x="-5507" y="215644"/>
                            <a:pt x="0" y="12963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53EF77E-BE21-9F23-54E9-E10A93826C4E}"/>
                </a:ext>
              </a:extLst>
            </p:cNvPr>
            <p:cNvSpPr/>
            <p:nvPr/>
          </p:nvSpPr>
          <p:spPr>
            <a:xfrm rot="20700000">
              <a:off x="6966530" y="2336006"/>
              <a:ext cx="178566" cy="890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13267077">
                    <a:custGeom>
                      <a:avLst/>
                      <a:gdLst>
                        <a:gd name="connsiteX0" fmla="*/ 0 w 150289"/>
                        <a:gd name="connsiteY0" fmla="*/ 32723 h 65446"/>
                        <a:gd name="connsiteX1" fmla="*/ 75145 w 150289"/>
                        <a:gd name="connsiteY1" fmla="*/ 0 h 65446"/>
                        <a:gd name="connsiteX2" fmla="*/ 150290 w 150289"/>
                        <a:gd name="connsiteY2" fmla="*/ 32723 h 65446"/>
                        <a:gd name="connsiteX3" fmla="*/ 75145 w 150289"/>
                        <a:gd name="connsiteY3" fmla="*/ 65446 h 65446"/>
                        <a:gd name="connsiteX4" fmla="*/ 0 w 150289"/>
                        <a:gd name="connsiteY4" fmla="*/ 32723 h 65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289" h="65446" fill="none" extrusionOk="0">
                          <a:moveTo>
                            <a:pt x="0" y="32723"/>
                          </a:moveTo>
                          <a:cubicBezTo>
                            <a:pt x="-2038" y="13850"/>
                            <a:pt x="27622" y="-778"/>
                            <a:pt x="75145" y="0"/>
                          </a:cubicBezTo>
                          <a:cubicBezTo>
                            <a:pt x="117371" y="-403"/>
                            <a:pt x="149499" y="14615"/>
                            <a:pt x="150290" y="32723"/>
                          </a:cubicBezTo>
                          <a:cubicBezTo>
                            <a:pt x="154109" y="49916"/>
                            <a:pt x="115433" y="65963"/>
                            <a:pt x="75145" y="65446"/>
                          </a:cubicBezTo>
                          <a:cubicBezTo>
                            <a:pt x="33306" y="63783"/>
                            <a:pt x="1272" y="46891"/>
                            <a:pt x="0" y="32723"/>
                          </a:cubicBezTo>
                          <a:close/>
                        </a:path>
                        <a:path w="150289" h="65446" stroke="0" extrusionOk="0">
                          <a:moveTo>
                            <a:pt x="0" y="32723"/>
                          </a:moveTo>
                          <a:cubicBezTo>
                            <a:pt x="-3319" y="16704"/>
                            <a:pt x="31059" y="-9375"/>
                            <a:pt x="75145" y="0"/>
                          </a:cubicBezTo>
                          <a:cubicBezTo>
                            <a:pt x="116134" y="-802"/>
                            <a:pt x="149836" y="13224"/>
                            <a:pt x="150290" y="32723"/>
                          </a:cubicBezTo>
                          <a:cubicBezTo>
                            <a:pt x="156687" y="56247"/>
                            <a:pt x="110927" y="60636"/>
                            <a:pt x="75145" y="65446"/>
                          </a:cubicBezTo>
                          <a:cubicBezTo>
                            <a:pt x="38890" y="64978"/>
                            <a:pt x="-1824" y="54424"/>
                            <a:pt x="0" y="327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B1A8EA15-4CCE-C2CD-0CBB-9ACABE25B3C4}"/>
                </a:ext>
              </a:extLst>
            </p:cNvPr>
            <p:cNvSpPr/>
            <p:nvPr/>
          </p:nvSpPr>
          <p:spPr>
            <a:xfrm rot="900000">
              <a:off x="7648603" y="2336006"/>
              <a:ext cx="178566" cy="890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129000502">
                    <a:custGeom>
                      <a:avLst/>
                      <a:gdLst>
                        <a:gd name="connsiteX0" fmla="*/ 0 w 150289"/>
                        <a:gd name="connsiteY0" fmla="*/ 32723 h 65446"/>
                        <a:gd name="connsiteX1" fmla="*/ 75145 w 150289"/>
                        <a:gd name="connsiteY1" fmla="*/ 0 h 65446"/>
                        <a:gd name="connsiteX2" fmla="*/ 150290 w 150289"/>
                        <a:gd name="connsiteY2" fmla="*/ 32723 h 65446"/>
                        <a:gd name="connsiteX3" fmla="*/ 75145 w 150289"/>
                        <a:gd name="connsiteY3" fmla="*/ 65446 h 65446"/>
                        <a:gd name="connsiteX4" fmla="*/ 0 w 150289"/>
                        <a:gd name="connsiteY4" fmla="*/ 32723 h 65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289" h="65446" fill="none" extrusionOk="0">
                          <a:moveTo>
                            <a:pt x="0" y="32723"/>
                          </a:moveTo>
                          <a:cubicBezTo>
                            <a:pt x="-9" y="20956"/>
                            <a:pt x="32503" y="-1237"/>
                            <a:pt x="75145" y="0"/>
                          </a:cubicBezTo>
                          <a:cubicBezTo>
                            <a:pt x="115893" y="-1235"/>
                            <a:pt x="148590" y="13044"/>
                            <a:pt x="150290" y="32723"/>
                          </a:cubicBezTo>
                          <a:cubicBezTo>
                            <a:pt x="150992" y="48846"/>
                            <a:pt x="121545" y="67499"/>
                            <a:pt x="75145" y="65446"/>
                          </a:cubicBezTo>
                          <a:cubicBezTo>
                            <a:pt x="35823" y="63034"/>
                            <a:pt x="-1366" y="51481"/>
                            <a:pt x="0" y="32723"/>
                          </a:cubicBezTo>
                          <a:close/>
                        </a:path>
                        <a:path w="150289" h="65446" stroke="0" extrusionOk="0">
                          <a:moveTo>
                            <a:pt x="0" y="32723"/>
                          </a:moveTo>
                          <a:cubicBezTo>
                            <a:pt x="1642" y="13749"/>
                            <a:pt x="38562" y="-9194"/>
                            <a:pt x="75145" y="0"/>
                          </a:cubicBezTo>
                          <a:cubicBezTo>
                            <a:pt x="113369" y="-244"/>
                            <a:pt x="150603" y="15944"/>
                            <a:pt x="150290" y="32723"/>
                          </a:cubicBezTo>
                          <a:cubicBezTo>
                            <a:pt x="147935" y="52566"/>
                            <a:pt x="115847" y="66058"/>
                            <a:pt x="75145" y="65446"/>
                          </a:cubicBezTo>
                          <a:cubicBezTo>
                            <a:pt x="33104" y="65453"/>
                            <a:pt x="-100" y="50041"/>
                            <a:pt x="0" y="327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E8F5FF8-BA6C-71D4-CB7E-539F796FB1A2}"/>
                </a:ext>
              </a:extLst>
            </p:cNvPr>
            <p:cNvSpPr/>
            <p:nvPr/>
          </p:nvSpPr>
          <p:spPr>
            <a:xfrm rot="10800000">
              <a:off x="6997075" y="2732960"/>
              <a:ext cx="780815" cy="100784"/>
            </a:xfrm>
            <a:custGeom>
              <a:avLst/>
              <a:gdLst>
                <a:gd name="connsiteX0" fmla="*/ 17810 w 780815"/>
                <a:gd name="connsiteY0" fmla="*/ 100784 h 100784"/>
                <a:gd name="connsiteX1" fmla="*/ 1700 w 780815"/>
                <a:gd name="connsiteY1" fmla="*/ 99602 h 100784"/>
                <a:gd name="connsiteX2" fmla="*/ 389293 w 780815"/>
                <a:gd name="connsiteY2" fmla="*/ 58 h 100784"/>
                <a:gd name="connsiteX3" fmla="*/ 776886 w 780815"/>
                <a:gd name="connsiteY3" fmla="*/ 99602 h 100784"/>
                <a:gd name="connsiteX4" fmla="*/ 762171 w 780815"/>
                <a:gd name="connsiteY4" fmla="*/ 100725 h 100784"/>
                <a:gd name="connsiteX5" fmla="*/ 758787 w 780815"/>
                <a:gd name="connsiteY5" fmla="*/ 99518 h 100784"/>
                <a:gd name="connsiteX6" fmla="*/ 389037 w 780815"/>
                <a:gd name="connsiteY6" fmla="*/ 52446 h 100784"/>
                <a:gd name="connsiteX7" fmla="*/ 24925 w 780815"/>
                <a:gd name="connsiteY7" fmla="*/ 98121 h 10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815" h="100784">
                  <a:moveTo>
                    <a:pt x="17810" y="100784"/>
                  </a:moveTo>
                  <a:lnTo>
                    <a:pt x="1700" y="99602"/>
                  </a:lnTo>
                  <a:cubicBezTo>
                    <a:pt x="-18095" y="91389"/>
                    <a:pt x="136419" y="-2654"/>
                    <a:pt x="389293" y="58"/>
                  </a:cubicBezTo>
                  <a:cubicBezTo>
                    <a:pt x="642167" y="2770"/>
                    <a:pt x="808906" y="89690"/>
                    <a:pt x="776886" y="99602"/>
                  </a:cubicBezTo>
                  <a:lnTo>
                    <a:pt x="762171" y="100725"/>
                  </a:lnTo>
                  <a:lnTo>
                    <a:pt x="758787" y="99518"/>
                  </a:lnTo>
                  <a:cubicBezTo>
                    <a:pt x="673565" y="76210"/>
                    <a:pt x="544543" y="53802"/>
                    <a:pt x="389037" y="52446"/>
                  </a:cubicBezTo>
                  <a:cubicBezTo>
                    <a:pt x="233531" y="51090"/>
                    <a:pt x="108268" y="73923"/>
                    <a:pt x="24925" y="9812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27582074">
                    <a:custGeom>
                      <a:avLst/>
                      <a:gdLst>
                        <a:gd name="connsiteX0" fmla="*/ 14989 w 657166"/>
                        <a:gd name="connsiteY0" fmla="*/ 74032 h 74032"/>
                        <a:gd name="connsiteX1" fmla="*/ 1430 w 657166"/>
                        <a:gd name="connsiteY1" fmla="*/ 73163 h 74032"/>
                        <a:gd name="connsiteX2" fmla="*/ 327644 w 657166"/>
                        <a:gd name="connsiteY2" fmla="*/ 42 h 74032"/>
                        <a:gd name="connsiteX3" fmla="*/ 653859 w 657166"/>
                        <a:gd name="connsiteY3" fmla="*/ 73163 h 74032"/>
                        <a:gd name="connsiteX4" fmla="*/ 641474 w 657166"/>
                        <a:gd name="connsiteY4" fmla="*/ 73988 h 74032"/>
                        <a:gd name="connsiteX5" fmla="*/ 638626 w 657166"/>
                        <a:gd name="connsiteY5" fmla="*/ 73102 h 74032"/>
                        <a:gd name="connsiteX6" fmla="*/ 327429 w 657166"/>
                        <a:gd name="connsiteY6" fmla="*/ 38524 h 74032"/>
                        <a:gd name="connsiteX7" fmla="*/ 20977 w 657166"/>
                        <a:gd name="connsiteY7" fmla="*/ 72075 h 74032"/>
                        <a:gd name="connsiteX8" fmla="*/ 14989 w 657166"/>
                        <a:gd name="connsiteY8" fmla="*/ 74032 h 740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57166" h="74032" fill="none" extrusionOk="0">
                          <a:moveTo>
                            <a:pt x="14989" y="74032"/>
                          </a:moveTo>
                          <a:cubicBezTo>
                            <a:pt x="9509" y="75143"/>
                            <a:pt x="5670" y="72687"/>
                            <a:pt x="1430" y="73163"/>
                          </a:cubicBezTo>
                          <a:cubicBezTo>
                            <a:pt x="-12188" y="83185"/>
                            <a:pt x="123788" y="8290"/>
                            <a:pt x="327644" y="42"/>
                          </a:cubicBezTo>
                          <a:cubicBezTo>
                            <a:pt x="534795" y="2592"/>
                            <a:pt x="679608" y="66558"/>
                            <a:pt x="653859" y="73163"/>
                          </a:cubicBezTo>
                          <a:cubicBezTo>
                            <a:pt x="651473" y="74739"/>
                            <a:pt x="644113" y="72643"/>
                            <a:pt x="641474" y="73988"/>
                          </a:cubicBezTo>
                          <a:cubicBezTo>
                            <a:pt x="640232" y="73813"/>
                            <a:pt x="639512" y="73040"/>
                            <a:pt x="638626" y="73102"/>
                          </a:cubicBezTo>
                          <a:cubicBezTo>
                            <a:pt x="562124" y="64802"/>
                            <a:pt x="444760" y="29895"/>
                            <a:pt x="327429" y="38524"/>
                          </a:cubicBezTo>
                          <a:cubicBezTo>
                            <a:pt x="180463" y="30008"/>
                            <a:pt x="95184" y="51914"/>
                            <a:pt x="20977" y="72075"/>
                          </a:cubicBezTo>
                          <a:cubicBezTo>
                            <a:pt x="19454" y="73260"/>
                            <a:pt x="17145" y="72579"/>
                            <a:pt x="14989" y="74032"/>
                          </a:cubicBezTo>
                          <a:close/>
                        </a:path>
                        <a:path w="657166" h="74032" stroke="0" extrusionOk="0">
                          <a:moveTo>
                            <a:pt x="14989" y="74032"/>
                          </a:moveTo>
                          <a:cubicBezTo>
                            <a:pt x="9119" y="73735"/>
                            <a:pt x="7719" y="72211"/>
                            <a:pt x="1430" y="73163"/>
                          </a:cubicBezTo>
                          <a:cubicBezTo>
                            <a:pt x="-25257" y="64203"/>
                            <a:pt x="87955" y="-18581"/>
                            <a:pt x="327644" y="42"/>
                          </a:cubicBezTo>
                          <a:cubicBezTo>
                            <a:pt x="536422" y="2711"/>
                            <a:pt x="677891" y="63230"/>
                            <a:pt x="653859" y="73163"/>
                          </a:cubicBezTo>
                          <a:cubicBezTo>
                            <a:pt x="647787" y="73970"/>
                            <a:pt x="644277" y="73543"/>
                            <a:pt x="641474" y="73988"/>
                          </a:cubicBezTo>
                          <a:cubicBezTo>
                            <a:pt x="640063" y="73761"/>
                            <a:pt x="639523" y="73036"/>
                            <a:pt x="638626" y="73102"/>
                          </a:cubicBezTo>
                          <a:cubicBezTo>
                            <a:pt x="551529" y="76335"/>
                            <a:pt x="483946" y="58568"/>
                            <a:pt x="327429" y="38524"/>
                          </a:cubicBezTo>
                          <a:cubicBezTo>
                            <a:pt x="212473" y="51347"/>
                            <a:pt x="93001" y="74759"/>
                            <a:pt x="20977" y="72075"/>
                          </a:cubicBezTo>
                          <a:cubicBezTo>
                            <a:pt x="19297" y="72689"/>
                            <a:pt x="17471" y="73204"/>
                            <a:pt x="14989" y="7403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23DF055-0B47-1F53-0C54-F24E26C00556}"/>
                </a:ext>
              </a:extLst>
            </p:cNvPr>
            <p:cNvSpPr/>
            <p:nvPr/>
          </p:nvSpPr>
          <p:spPr>
            <a:xfrm rot="20770284">
              <a:off x="8057080" y="2186481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848485376">
                    <a:custGeom>
                      <a:avLst/>
                      <a:gdLst>
                        <a:gd name="connsiteX0" fmla="*/ 32066 w 64133"/>
                        <a:gd name="connsiteY0" fmla="*/ 90955 h 285113"/>
                        <a:gd name="connsiteX1" fmla="*/ 64133 w 64133"/>
                        <a:gd name="connsiteY1" fmla="*/ 118942 h 285113"/>
                        <a:gd name="connsiteX2" fmla="*/ 64133 w 64133"/>
                        <a:gd name="connsiteY2" fmla="*/ 257126 h 285113"/>
                        <a:gd name="connsiteX3" fmla="*/ 32066 w 64133"/>
                        <a:gd name="connsiteY3" fmla="*/ 285113 h 285113"/>
                        <a:gd name="connsiteX4" fmla="*/ 0 w 64133"/>
                        <a:gd name="connsiteY4" fmla="*/ 257126 h 285113"/>
                        <a:gd name="connsiteX5" fmla="*/ 0 w 64133"/>
                        <a:gd name="connsiteY5" fmla="*/ 118942 h 285113"/>
                        <a:gd name="connsiteX6" fmla="*/ 32066 w 64133"/>
                        <a:gd name="connsiteY6" fmla="*/ 90955 h 285113"/>
                        <a:gd name="connsiteX7" fmla="*/ 32066 w 64133"/>
                        <a:gd name="connsiteY7" fmla="*/ 0 h 285113"/>
                        <a:gd name="connsiteX8" fmla="*/ 64133 w 64133"/>
                        <a:gd name="connsiteY8" fmla="*/ 27986 h 285113"/>
                        <a:gd name="connsiteX9" fmla="*/ 64133 w 64133"/>
                        <a:gd name="connsiteY9" fmla="*/ 36732 h 285113"/>
                        <a:gd name="connsiteX10" fmla="*/ 32066 w 64133"/>
                        <a:gd name="connsiteY10" fmla="*/ 64718 h 285113"/>
                        <a:gd name="connsiteX11" fmla="*/ 0 w 64133"/>
                        <a:gd name="connsiteY11" fmla="*/ 36732 h 285113"/>
                        <a:gd name="connsiteX12" fmla="*/ 0 w 64133"/>
                        <a:gd name="connsiteY12" fmla="*/ 27986 h 285113"/>
                        <a:gd name="connsiteX13" fmla="*/ 32066 w 64133"/>
                        <a:gd name="connsiteY13" fmla="*/ 0 h 2851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133" h="285113" fill="none" extrusionOk="0">
                          <a:moveTo>
                            <a:pt x="32066" y="90955"/>
                          </a:moveTo>
                          <a:cubicBezTo>
                            <a:pt x="48557" y="89291"/>
                            <a:pt x="64949" y="100924"/>
                            <a:pt x="64133" y="118942"/>
                          </a:cubicBezTo>
                          <a:cubicBezTo>
                            <a:pt x="75975" y="183016"/>
                            <a:pt x="53202" y="228153"/>
                            <a:pt x="64133" y="257126"/>
                          </a:cubicBezTo>
                          <a:cubicBezTo>
                            <a:pt x="64128" y="274151"/>
                            <a:pt x="52862" y="282503"/>
                            <a:pt x="32066" y="285113"/>
                          </a:cubicBezTo>
                          <a:cubicBezTo>
                            <a:pt x="14695" y="287665"/>
                            <a:pt x="2382" y="270921"/>
                            <a:pt x="0" y="257126"/>
                          </a:cubicBezTo>
                          <a:cubicBezTo>
                            <a:pt x="-9083" y="191497"/>
                            <a:pt x="1548" y="179388"/>
                            <a:pt x="0" y="118942"/>
                          </a:cubicBezTo>
                          <a:cubicBezTo>
                            <a:pt x="3077" y="104643"/>
                            <a:pt x="13146" y="92626"/>
                            <a:pt x="32066" y="90955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52408" y="-1351"/>
                            <a:pt x="62663" y="11528"/>
                            <a:pt x="64133" y="27986"/>
                          </a:cubicBezTo>
                          <a:cubicBezTo>
                            <a:pt x="64985" y="30109"/>
                            <a:pt x="63476" y="32801"/>
                            <a:pt x="64133" y="36732"/>
                          </a:cubicBezTo>
                          <a:cubicBezTo>
                            <a:pt x="63560" y="53614"/>
                            <a:pt x="50662" y="65201"/>
                            <a:pt x="32066" y="64718"/>
                          </a:cubicBezTo>
                          <a:cubicBezTo>
                            <a:pt x="12548" y="65553"/>
                            <a:pt x="-670" y="53948"/>
                            <a:pt x="0" y="36732"/>
                          </a:cubicBezTo>
                          <a:cubicBezTo>
                            <a:pt x="-598" y="33713"/>
                            <a:pt x="260" y="31262"/>
                            <a:pt x="0" y="27986"/>
                          </a:cubicBezTo>
                          <a:cubicBezTo>
                            <a:pt x="2105" y="14141"/>
                            <a:pt x="13512" y="-1939"/>
                            <a:pt x="32066" y="0"/>
                          </a:cubicBezTo>
                          <a:close/>
                        </a:path>
                        <a:path w="64133" h="285113" stroke="0" extrusionOk="0">
                          <a:moveTo>
                            <a:pt x="32066" y="90955"/>
                          </a:moveTo>
                          <a:cubicBezTo>
                            <a:pt x="51523" y="91400"/>
                            <a:pt x="67731" y="103808"/>
                            <a:pt x="64133" y="118942"/>
                          </a:cubicBezTo>
                          <a:cubicBezTo>
                            <a:pt x="66836" y="159916"/>
                            <a:pt x="48696" y="227341"/>
                            <a:pt x="64133" y="257126"/>
                          </a:cubicBezTo>
                          <a:cubicBezTo>
                            <a:pt x="61149" y="272266"/>
                            <a:pt x="49049" y="287482"/>
                            <a:pt x="32066" y="285113"/>
                          </a:cubicBezTo>
                          <a:cubicBezTo>
                            <a:pt x="14302" y="285463"/>
                            <a:pt x="-2410" y="269866"/>
                            <a:pt x="0" y="257126"/>
                          </a:cubicBezTo>
                          <a:cubicBezTo>
                            <a:pt x="-13665" y="218248"/>
                            <a:pt x="888" y="159124"/>
                            <a:pt x="0" y="118942"/>
                          </a:cubicBezTo>
                          <a:cubicBezTo>
                            <a:pt x="2288" y="106818"/>
                            <a:pt x="14860" y="92640"/>
                            <a:pt x="32066" y="90955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5512" y="-1264"/>
                            <a:pt x="63034" y="11228"/>
                            <a:pt x="64133" y="27986"/>
                          </a:cubicBezTo>
                          <a:cubicBezTo>
                            <a:pt x="64672" y="31590"/>
                            <a:pt x="63876" y="33063"/>
                            <a:pt x="64133" y="36732"/>
                          </a:cubicBezTo>
                          <a:cubicBezTo>
                            <a:pt x="65685" y="57038"/>
                            <a:pt x="48082" y="67419"/>
                            <a:pt x="32066" y="64718"/>
                          </a:cubicBezTo>
                          <a:cubicBezTo>
                            <a:pt x="14212" y="63760"/>
                            <a:pt x="-1787" y="50338"/>
                            <a:pt x="0" y="36732"/>
                          </a:cubicBezTo>
                          <a:cubicBezTo>
                            <a:pt x="-67" y="32863"/>
                            <a:pt x="157" y="30936"/>
                            <a:pt x="0" y="27986"/>
                          </a:cubicBezTo>
                          <a:cubicBezTo>
                            <a:pt x="1126" y="12765"/>
                            <a:pt x="11655" y="2620"/>
                            <a:pt x="3206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574EE1C-C187-FAB7-107E-B143FCE248E5}"/>
                </a:ext>
              </a:extLst>
            </p:cNvPr>
            <p:cNvSpPr/>
            <p:nvPr/>
          </p:nvSpPr>
          <p:spPr>
            <a:xfrm>
              <a:off x="683670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10440445">
                    <a:custGeom>
                      <a:avLst/>
                      <a:gdLst>
                        <a:gd name="connsiteX0" fmla="*/ 931154 w 931154"/>
                        <a:gd name="connsiteY0" fmla="*/ 0 h 97844"/>
                        <a:gd name="connsiteX1" fmla="*/ 928402 w 931154"/>
                        <a:gd name="connsiteY1" fmla="*/ 6600 h 97844"/>
                        <a:gd name="connsiteX2" fmla="*/ 465577 w 931154"/>
                        <a:gd name="connsiteY2" fmla="*/ 97844 h 97844"/>
                        <a:gd name="connsiteX3" fmla="*/ 2751 w 931154"/>
                        <a:gd name="connsiteY3" fmla="*/ 6600 h 97844"/>
                        <a:gd name="connsiteX4" fmla="*/ 0 w 931154"/>
                        <a:gd name="connsiteY4" fmla="*/ 0 h 97844"/>
                        <a:gd name="connsiteX5" fmla="*/ 105414 w 931154"/>
                        <a:gd name="connsiteY5" fmla="*/ 35077 h 97844"/>
                        <a:gd name="connsiteX6" fmla="*/ 465577 w 931154"/>
                        <a:gd name="connsiteY6" fmla="*/ 68547 h 97844"/>
                        <a:gd name="connsiteX7" fmla="*/ 825739 w 931154"/>
                        <a:gd name="connsiteY7" fmla="*/ 35077 h 97844"/>
                        <a:gd name="connsiteX8" fmla="*/ 931154 w 931154"/>
                        <a:gd name="connsiteY8" fmla="*/ 0 h 978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1154" h="97844" fill="none" extrusionOk="0">
                          <a:moveTo>
                            <a:pt x="931154" y="0"/>
                          </a:moveTo>
                          <a:cubicBezTo>
                            <a:pt x="930088" y="2999"/>
                            <a:pt x="929231" y="4562"/>
                            <a:pt x="928402" y="6600"/>
                          </a:cubicBezTo>
                          <a:cubicBezTo>
                            <a:pt x="884970" y="77898"/>
                            <a:pt x="684365" y="89673"/>
                            <a:pt x="465577" y="97844"/>
                          </a:cubicBezTo>
                          <a:cubicBezTo>
                            <a:pt x="235922" y="108405"/>
                            <a:pt x="53363" y="49564"/>
                            <a:pt x="2751" y="6600"/>
                          </a:cubicBezTo>
                          <a:cubicBezTo>
                            <a:pt x="1587" y="4558"/>
                            <a:pt x="830" y="1474"/>
                            <a:pt x="0" y="0"/>
                          </a:cubicBezTo>
                          <a:cubicBezTo>
                            <a:pt x="47923" y="11564"/>
                            <a:pt x="66037" y="29124"/>
                            <a:pt x="105414" y="35077"/>
                          </a:cubicBezTo>
                          <a:cubicBezTo>
                            <a:pt x="174968" y="49684"/>
                            <a:pt x="341118" y="37861"/>
                            <a:pt x="465577" y="68547"/>
                          </a:cubicBezTo>
                          <a:cubicBezTo>
                            <a:pt x="600672" y="70967"/>
                            <a:pt x="712884" y="60232"/>
                            <a:pt x="825739" y="35077"/>
                          </a:cubicBezTo>
                          <a:cubicBezTo>
                            <a:pt x="875319" y="11102"/>
                            <a:pt x="891060" y="24607"/>
                            <a:pt x="931154" y="0"/>
                          </a:cubicBezTo>
                          <a:close/>
                        </a:path>
                        <a:path w="931154" h="97844" stroke="0" extrusionOk="0">
                          <a:moveTo>
                            <a:pt x="931154" y="0"/>
                          </a:moveTo>
                          <a:cubicBezTo>
                            <a:pt x="931149" y="1749"/>
                            <a:pt x="928475" y="4411"/>
                            <a:pt x="928402" y="6600"/>
                          </a:cubicBezTo>
                          <a:cubicBezTo>
                            <a:pt x="906553" y="85525"/>
                            <a:pt x="735461" y="116403"/>
                            <a:pt x="465577" y="97844"/>
                          </a:cubicBezTo>
                          <a:cubicBezTo>
                            <a:pt x="250539" y="95200"/>
                            <a:pt x="51589" y="45582"/>
                            <a:pt x="2751" y="6600"/>
                          </a:cubicBezTo>
                          <a:cubicBezTo>
                            <a:pt x="1967" y="4932"/>
                            <a:pt x="1196" y="2549"/>
                            <a:pt x="0" y="0"/>
                          </a:cubicBezTo>
                          <a:cubicBezTo>
                            <a:pt x="25465" y="-473"/>
                            <a:pt x="55450" y="31768"/>
                            <a:pt x="105414" y="35077"/>
                          </a:cubicBezTo>
                          <a:cubicBezTo>
                            <a:pt x="187396" y="50436"/>
                            <a:pt x="312248" y="89738"/>
                            <a:pt x="465577" y="68547"/>
                          </a:cubicBezTo>
                          <a:cubicBezTo>
                            <a:pt x="608789" y="52108"/>
                            <a:pt x="708444" y="44071"/>
                            <a:pt x="825739" y="35077"/>
                          </a:cubicBezTo>
                          <a:cubicBezTo>
                            <a:pt x="861279" y="12831"/>
                            <a:pt x="896999" y="16123"/>
                            <a:pt x="9311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1EF4B5-79CF-784E-75B1-99B75B747DB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顔色の悪いプリンのイラスト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193DE1-BC5E-9926-D30A-2A59FF6CA237}"/>
              </a:ext>
            </a:extLst>
          </p:cNvPr>
          <p:cNvGrpSpPr/>
          <p:nvPr/>
        </p:nvGrpSpPr>
        <p:grpSpPr>
          <a:xfrm>
            <a:off x="1014998" y="4382329"/>
            <a:ext cx="1986536" cy="1652992"/>
            <a:chOff x="1724025" y="1610240"/>
            <a:chExt cx="1805640" cy="150246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D68EAAE-7F3C-2645-F674-A574D5421C5B}"/>
                </a:ext>
              </a:extLst>
            </p:cNvPr>
            <p:cNvSpPr/>
            <p:nvPr/>
          </p:nvSpPr>
          <p:spPr>
            <a:xfrm>
              <a:off x="172402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639791395">
                    <a:custGeom>
                      <a:avLst/>
                      <a:gdLst>
                        <a:gd name="connsiteX0" fmla="*/ 897004 w 1805640"/>
                        <a:gd name="connsiteY0" fmla="*/ 0 h 1502469"/>
                        <a:gd name="connsiteX1" fmla="*/ 1530477 w 1805640"/>
                        <a:gd name="connsiteY1" fmla="*/ 158436 h 1502469"/>
                        <a:gd name="connsiteX2" fmla="*/ 1532896 w 1805640"/>
                        <a:gd name="connsiteY2" fmla="*/ 171710 h 1502469"/>
                        <a:gd name="connsiteX3" fmla="*/ 1534956 w 1805640"/>
                        <a:gd name="connsiteY3" fmla="*/ 171710 h 1502469"/>
                        <a:gd name="connsiteX4" fmla="*/ 1667591 w 1805640"/>
                        <a:gd name="connsiteY4" fmla="*/ 702249 h 1502469"/>
                        <a:gd name="connsiteX5" fmla="*/ 1805640 w 1805640"/>
                        <a:gd name="connsiteY5" fmla="*/ 1254442 h 1502469"/>
                        <a:gd name="connsiteX6" fmla="*/ 1335224 w 1805640"/>
                        <a:gd name="connsiteY6" fmla="*/ 1430922 h 1502469"/>
                        <a:gd name="connsiteX7" fmla="*/ 1277621 w 1805640"/>
                        <a:gd name="connsiteY7" fmla="*/ 1428742 h 1502469"/>
                        <a:gd name="connsiteX8" fmla="*/ 1229216 w 1805640"/>
                        <a:gd name="connsiteY8" fmla="*/ 1450779 h 1502469"/>
                        <a:gd name="connsiteX9" fmla="*/ 897004 w 1805640"/>
                        <a:gd name="connsiteY9" fmla="*/ 1502469 h 1502469"/>
                        <a:gd name="connsiteX10" fmla="*/ 564791 w 1805640"/>
                        <a:gd name="connsiteY10" fmla="*/ 1450779 h 1502469"/>
                        <a:gd name="connsiteX11" fmla="*/ 516501 w 1805640"/>
                        <a:gd name="connsiteY11" fmla="*/ 1428793 h 1502469"/>
                        <a:gd name="connsiteX12" fmla="*/ 460274 w 1805640"/>
                        <a:gd name="connsiteY12" fmla="*/ 1430922 h 1502469"/>
                        <a:gd name="connsiteX13" fmla="*/ 0 w 1805640"/>
                        <a:gd name="connsiteY13" fmla="*/ 1218875 h 1502469"/>
                        <a:gd name="connsiteX14" fmla="*/ 132840 w 1805640"/>
                        <a:gd name="connsiteY14" fmla="*/ 687890 h 1502469"/>
                        <a:gd name="connsiteX15" fmla="*/ 260470 w 1805640"/>
                        <a:gd name="connsiteY15" fmla="*/ 177728 h 1502469"/>
                        <a:gd name="connsiteX16" fmla="*/ 260243 w 1805640"/>
                        <a:gd name="connsiteY16" fmla="*/ 176480 h 1502469"/>
                        <a:gd name="connsiteX17" fmla="*/ 897004 w 1805640"/>
                        <a:gd name="connsiteY17" fmla="*/ 0 h 15024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805640" h="1502469" fill="none" extrusionOk="0">
                          <a:moveTo>
                            <a:pt x="897004" y="0"/>
                          </a:moveTo>
                          <a:cubicBezTo>
                            <a:pt x="1242923" y="-3734"/>
                            <a:pt x="1498421" y="89795"/>
                            <a:pt x="1530477" y="158436"/>
                          </a:cubicBezTo>
                          <a:cubicBezTo>
                            <a:pt x="1532037" y="162301"/>
                            <a:pt x="1531779" y="168741"/>
                            <a:pt x="1532896" y="171710"/>
                          </a:cubicBezTo>
                          <a:cubicBezTo>
                            <a:pt x="1533417" y="171592"/>
                            <a:pt x="1533940" y="171890"/>
                            <a:pt x="1534956" y="171710"/>
                          </a:cubicBezTo>
                          <a:cubicBezTo>
                            <a:pt x="1607345" y="391936"/>
                            <a:pt x="1622494" y="538835"/>
                            <a:pt x="1667591" y="702249"/>
                          </a:cubicBezTo>
                          <a:cubicBezTo>
                            <a:pt x="1712688" y="865663"/>
                            <a:pt x="1764150" y="1140995"/>
                            <a:pt x="1805640" y="1254442"/>
                          </a:cubicBezTo>
                          <a:cubicBezTo>
                            <a:pt x="1786069" y="1443494"/>
                            <a:pt x="1396404" y="1408608"/>
                            <a:pt x="1335224" y="1430922"/>
                          </a:cubicBezTo>
                          <a:cubicBezTo>
                            <a:pt x="1311955" y="1435970"/>
                            <a:pt x="1301132" y="1428921"/>
                            <a:pt x="1277621" y="1428742"/>
                          </a:cubicBezTo>
                          <a:cubicBezTo>
                            <a:pt x="1268089" y="1434839"/>
                            <a:pt x="1245957" y="1441974"/>
                            <a:pt x="1229216" y="1450779"/>
                          </a:cubicBezTo>
                          <a:cubicBezTo>
                            <a:pt x="1146988" y="1481184"/>
                            <a:pt x="1011331" y="1530543"/>
                            <a:pt x="897004" y="1502469"/>
                          </a:cubicBezTo>
                          <a:cubicBezTo>
                            <a:pt x="775247" y="1505729"/>
                            <a:pt x="657149" y="1460209"/>
                            <a:pt x="564791" y="1450779"/>
                          </a:cubicBezTo>
                          <a:cubicBezTo>
                            <a:pt x="551378" y="1450528"/>
                            <a:pt x="534030" y="1436321"/>
                            <a:pt x="516501" y="1428793"/>
                          </a:cubicBezTo>
                          <a:cubicBezTo>
                            <a:pt x="493856" y="1431416"/>
                            <a:pt x="474158" y="1428516"/>
                            <a:pt x="460274" y="1430922"/>
                          </a:cubicBezTo>
                          <a:cubicBezTo>
                            <a:pt x="427381" y="1376830"/>
                            <a:pt x="43785" y="1415782"/>
                            <a:pt x="0" y="1218875"/>
                          </a:cubicBezTo>
                          <a:cubicBezTo>
                            <a:pt x="57211" y="975271"/>
                            <a:pt x="117468" y="877864"/>
                            <a:pt x="132840" y="687890"/>
                          </a:cubicBezTo>
                          <a:cubicBezTo>
                            <a:pt x="148212" y="497916"/>
                            <a:pt x="232583" y="424769"/>
                            <a:pt x="260470" y="177728"/>
                          </a:cubicBezTo>
                          <a:cubicBezTo>
                            <a:pt x="260320" y="177286"/>
                            <a:pt x="260359" y="176874"/>
                            <a:pt x="260243" y="176480"/>
                          </a:cubicBezTo>
                          <a:cubicBezTo>
                            <a:pt x="272076" y="43814"/>
                            <a:pt x="570505" y="18516"/>
                            <a:pt x="897004" y="0"/>
                          </a:cubicBezTo>
                          <a:close/>
                        </a:path>
                        <a:path w="1805640" h="1502469" stroke="0" extrusionOk="0">
                          <a:moveTo>
                            <a:pt x="897004" y="0"/>
                          </a:moveTo>
                          <a:cubicBezTo>
                            <a:pt x="1215400" y="-10100"/>
                            <a:pt x="1497281" y="75082"/>
                            <a:pt x="1530477" y="158436"/>
                          </a:cubicBezTo>
                          <a:cubicBezTo>
                            <a:pt x="1531300" y="162868"/>
                            <a:pt x="1530975" y="168305"/>
                            <a:pt x="1532896" y="171710"/>
                          </a:cubicBezTo>
                          <a:cubicBezTo>
                            <a:pt x="1533877" y="171566"/>
                            <a:pt x="1534458" y="171729"/>
                            <a:pt x="1534956" y="171710"/>
                          </a:cubicBezTo>
                          <a:cubicBezTo>
                            <a:pt x="1612754" y="420579"/>
                            <a:pt x="1573854" y="580594"/>
                            <a:pt x="1662177" y="680594"/>
                          </a:cubicBezTo>
                          <a:cubicBezTo>
                            <a:pt x="1750500" y="780594"/>
                            <a:pt x="1725602" y="1025816"/>
                            <a:pt x="1805640" y="1254442"/>
                          </a:cubicBezTo>
                          <a:cubicBezTo>
                            <a:pt x="1765626" y="1478000"/>
                            <a:pt x="1426115" y="1426873"/>
                            <a:pt x="1335224" y="1430922"/>
                          </a:cubicBezTo>
                          <a:cubicBezTo>
                            <a:pt x="1319094" y="1432488"/>
                            <a:pt x="1300620" y="1423046"/>
                            <a:pt x="1277621" y="1428742"/>
                          </a:cubicBezTo>
                          <a:cubicBezTo>
                            <a:pt x="1263390" y="1435264"/>
                            <a:pt x="1246324" y="1437106"/>
                            <a:pt x="1229216" y="1450779"/>
                          </a:cubicBezTo>
                          <a:cubicBezTo>
                            <a:pt x="1120377" y="1478748"/>
                            <a:pt x="1044661" y="1496008"/>
                            <a:pt x="897004" y="1502469"/>
                          </a:cubicBezTo>
                          <a:cubicBezTo>
                            <a:pt x="777359" y="1515668"/>
                            <a:pt x="653623" y="1481998"/>
                            <a:pt x="564791" y="1450779"/>
                          </a:cubicBezTo>
                          <a:cubicBezTo>
                            <a:pt x="540136" y="1443849"/>
                            <a:pt x="531066" y="1431146"/>
                            <a:pt x="516501" y="1428793"/>
                          </a:cubicBezTo>
                          <a:cubicBezTo>
                            <a:pt x="504324" y="1430100"/>
                            <a:pt x="471685" y="1426221"/>
                            <a:pt x="460274" y="1430922"/>
                          </a:cubicBezTo>
                          <a:cubicBezTo>
                            <a:pt x="394327" y="1446837"/>
                            <a:pt x="14029" y="1426332"/>
                            <a:pt x="0" y="1218875"/>
                          </a:cubicBezTo>
                          <a:cubicBezTo>
                            <a:pt x="4215" y="973200"/>
                            <a:pt x="148795" y="864783"/>
                            <a:pt x="130235" y="698302"/>
                          </a:cubicBezTo>
                          <a:cubicBezTo>
                            <a:pt x="111675" y="531821"/>
                            <a:pt x="261806" y="394552"/>
                            <a:pt x="260470" y="177728"/>
                          </a:cubicBezTo>
                          <a:cubicBezTo>
                            <a:pt x="260369" y="177315"/>
                            <a:pt x="260205" y="176890"/>
                            <a:pt x="260243" y="176480"/>
                          </a:cubicBezTo>
                          <a:cubicBezTo>
                            <a:pt x="248358" y="99"/>
                            <a:pt x="588123" y="12446"/>
                            <a:pt x="89700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F952272-DB3A-E962-E3A9-CBE9D2A1F215}"/>
                </a:ext>
              </a:extLst>
            </p:cNvPr>
            <p:cNvSpPr/>
            <p:nvPr/>
          </p:nvSpPr>
          <p:spPr>
            <a:xfrm>
              <a:off x="1956012" y="1610240"/>
              <a:ext cx="1349912" cy="506463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627519248">
                    <a:custGeom>
                      <a:avLst/>
                      <a:gdLst>
                        <a:gd name="connsiteX0" fmla="*/ 665017 w 1349912"/>
                        <a:gd name="connsiteY0" fmla="*/ 0 h 506463"/>
                        <a:gd name="connsiteX1" fmla="*/ 1298490 w 1349912"/>
                        <a:gd name="connsiteY1" fmla="*/ 158436 h 506463"/>
                        <a:gd name="connsiteX2" fmla="*/ 1300909 w 1349912"/>
                        <a:gd name="connsiteY2" fmla="*/ 171710 h 506463"/>
                        <a:gd name="connsiteX3" fmla="*/ 1302970 w 1349912"/>
                        <a:gd name="connsiteY3" fmla="*/ 171710 h 506463"/>
                        <a:gd name="connsiteX4" fmla="*/ 1349912 w 1349912"/>
                        <a:gd name="connsiteY4" fmla="*/ 359476 h 506463"/>
                        <a:gd name="connsiteX5" fmla="*/ 1335517 w 1349912"/>
                        <a:gd name="connsiteY5" fmla="*/ 371905 h 506463"/>
                        <a:gd name="connsiteX6" fmla="*/ 1313702 w 1349912"/>
                        <a:gd name="connsiteY6" fmla="*/ 391119 h 506463"/>
                        <a:gd name="connsiteX7" fmla="*/ 1250106 w 1349912"/>
                        <a:gd name="connsiteY7" fmla="*/ 331497 h 506463"/>
                        <a:gd name="connsiteX8" fmla="*/ 1174585 w 1349912"/>
                        <a:gd name="connsiteY8" fmla="*/ 391119 h 506463"/>
                        <a:gd name="connsiteX9" fmla="*/ 1055341 w 1349912"/>
                        <a:gd name="connsiteY9" fmla="*/ 379194 h 506463"/>
                        <a:gd name="connsiteX10" fmla="*/ 908274 w 1349912"/>
                        <a:gd name="connsiteY10" fmla="*/ 486513 h 506463"/>
                        <a:gd name="connsiteX11" fmla="*/ 673761 w 1349912"/>
                        <a:gd name="connsiteY11" fmla="*/ 399068 h 506463"/>
                        <a:gd name="connsiteX12" fmla="*/ 463097 w 1349912"/>
                        <a:gd name="connsiteY12" fmla="*/ 506387 h 506463"/>
                        <a:gd name="connsiteX13" fmla="*/ 280257 w 1349912"/>
                        <a:gd name="connsiteY13" fmla="*/ 379194 h 506463"/>
                        <a:gd name="connsiteX14" fmla="*/ 105366 w 1349912"/>
                        <a:gd name="connsiteY14" fmla="*/ 410993 h 506463"/>
                        <a:gd name="connsiteX15" fmla="*/ 12456 w 1349912"/>
                        <a:gd name="connsiteY15" fmla="*/ 310133 h 506463"/>
                        <a:gd name="connsiteX16" fmla="*/ 0 w 1349912"/>
                        <a:gd name="connsiteY16" fmla="*/ 291662 h 506463"/>
                        <a:gd name="connsiteX17" fmla="*/ 28483 w 1349912"/>
                        <a:gd name="connsiteY17" fmla="*/ 177728 h 506463"/>
                        <a:gd name="connsiteX18" fmla="*/ 28256 w 1349912"/>
                        <a:gd name="connsiteY18" fmla="*/ 176480 h 506463"/>
                        <a:gd name="connsiteX19" fmla="*/ 665017 w 1349912"/>
                        <a:gd name="connsiteY19" fmla="*/ 0 h 5064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349912" h="506463" fill="none" extrusionOk="0">
                          <a:moveTo>
                            <a:pt x="665017" y="0"/>
                          </a:moveTo>
                          <a:cubicBezTo>
                            <a:pt x="973352" y="-7255"/>
                            <a:pt x="1270057" y="77760"/>
                            <a:pt x="1298490" y="158436"/>
                          </a:cubicBezTo>
                          <a:cubicBezTo>
                            <a:pt x="1299997" y="162316"/>
                            <a:pt x="1298925" y="167051"/>
                            <a:pt x="1300909" y="171710"/>
                          </a:cubicBezTo>
                          <a:cubicBezTo>
                            <a:pt x="1301925" y="171529"/>
                            <a:pt x="1302406" y="171841"/>
                            <a:pt x="1302970" y="171710"/>
                          </a:cubicBezTo>
                          <a:cubicBezTo>
                            <a:pt x="1332603" y="262769"/>
                            <a:pt x="1333084" y="301012"/>
                            <a:pt x="1349912" y="359476"/>
                          </a:cubicBezTo>
                          <a:cubicBezTo>
                            <a:pt x="1344030" y="365235"/>
                            <a:pt x="1338698" y="367972"/>
                            <a:pt x="1335517" y="371905"/>
                          </a:cubicBezTo>
                          <a:cubicBezTo>
                            <a:pt x="1326120" y="375786"/>
                            <a:pt x="1326943" y="395988"/>
                            <a:pt x="1313702" y="391119"/>
                          </a:cubicBezTo>
                          <a:cubicBezTo>
                            <a:pt x="1300254" y="386799"/>
                            <a:pt x="1273133" y="327749"/>
                            <a:pt x="1250106" y="331497"/>
                          </a:cubicBezTo>
                          <a:cubicBezTo>
                            <a:pt x="1233371" y="329169"/>
                            <a:pt x="1216069" y="380652"/>
                            <a:pt x="1174585" y="391119"/>
                          </a:cubicBezTo>
                          <a:cubicBezTo>
                            <a:pt x="1139603" y="396614"/>
                            <a:pt x="1097223" y="359551"/>
                            <a:pt x="1055341" y="379194"/>
                          </a:cubicBezTo>
                          <a:cubicBezTo>
                            <a:pt x="1010041" y="396981"/>
                            <a:pt x="975790" y="475174"/>
                            <a:pt x="908274" y="486513"/>
                          </a:cubicBezTo>
                          <a:cubicBezTo>
                            <a:pt x="849533" y="472240"/>
                            <a:pt x="758532" y="399059"/>
                            <a:pt x="673761" y="399068"/>
                          </a:cubicBezTo>
                          <a:cubicBezTo>
                            <a:pt x="599235" y="398009"/>
                            <a:pt x="528157" y="506110"/>
                            <a:pt x="463097" y="506387"/>
                          </a:cubicBezTo>
                          <a:cubicBezTo>
                            <a:pt x="405629" y="507132"/>
                            <a:pt x="355947" y="398575"/>
                            <a:pt x="280257" y="379194"/>
                          </a:cubicBezTo>
                          <a:cubicBezTo>
                            <a:pt x="212661" y="368828"/>
                            <a:pt x="163936" y="450145"/>
                            <a:pt x="105366" y="410993"/>
                          </a:cubicBezTo>
                          <a:cubicBezTo>
                            <a:pt x="71234" y="388966"/>
                            <a:pt x="47250" y="352273"/>
                            <a:pt x="12456" y="310133"/>
                          </a:cubicBezTo>
                          <a:cubicBezTo>
                            <a:pt x="7556" y="305229"/>
                            <a:pt x="3434" y="295996"/>
                            <a:pt x="0" y="291662"/>
                          </a:cubicBezTo>
                          <a:cubicBezTo>
                            <a:pt x="5574" y="263848"/>
                            <a:pt x="34402" y="204284"/>
                            <a:pt x="28483" y="177728"/>
                          </a:cubicBezTo>
                          <a:cubicBezTo>
                            <a:pt x="28384" y="177338"/>
                            <a:pt x="28323" y="176886"/>
                            <a:pt x="28256" y="176480"/>
                          </a:cubicBezTo>
                          <a:cubicBezTo>
                            <a:pt x="32900" y="106062"/>
                            <a:pt x="307080" y="-29117"/>
                            <a:pt x="665017" y="0"/>
                          </a:cubicBezTo>
                          <a:close/>
                        </a:path>
                        <a:path w="1349912" h="506463" stroke="0" extrusionOk="0">
                          <a:moveTo>
                            <a:pt x="665017" y="0"/>
                          </a:moveTo>
                          <a:cubicBezTo>
                            <a:pt x="985644" y="18232"/>
                            <a:pt x="1257740" y="75703"/>
                            <a:pt x="1298490" y="158436"/>
                          </a:cubicBezTo>
                          <a:cubicBezTo>
                            <a:pt x="1300026" y="163800"/>
                            <a:pt x="1299570" y="166959"/>
                            <a:pt x="1300909" y="171710"/>
                          </a:cubicBezTo>
                          <a:cubicBezTo>
                            <a:pt x="1301637" y="171477"/>
                            <a:pt x="1302386" y="171885"/>
                            <a:pt x="1302970" y="171710"/>
                          </a:cubicBezTo>
                          <a:cubicBezTo>
                            <a:pt x="1334402" y="251464"/>
                            <a:pt x="1321962" y="288014"/>
                            <a:pt x="1349912" y="359476"/>
                          </a:cubicBezTo>
                          <a:cubicBezTo>
                            <a:pt x="1346562" y="364650"/>
                            <a:pt x="1337845" y="368488"/>
                            <a:pt x="1335517" y="371905"/>
                          </a:cubicBezTo>
                          <a:cubicBezTo>
                            <a:pt x="1327630" y="382600"/>
                            <a:pt x="1325135" y="395291"/>
                            <a:pt x="1313702" y="391119"/>
                          </a:cubicBezTo>
                          <a:cubicBezTo>
                            <a:pt x="1300072" y="383311"/>
                            <a:pt x="1270693" y="335182"/>
                            <a:pt x="1250106" y="331497"/>
                          </a:cubicBezTo>
                          <a:cubicBezTo>
                            <a:pt x="1224808" y="336584"/>
                            <a:pt x="1199640" y="389025"/>
                            <a:pt x="1174585" y="391119"/>
                          </a:cubicBezTo>
                          <a:cubicBezTo>
                            <a:pt x="1152301" y="396191"/>
                            <a:pt x="1099692" y="369821"/>
                            <a:pt x="1055341" y="379194"/>
                          </a:cubicBezTo>
                          <a:cubicBezTo>
                            <a:pt x="998347" y="404151"/>
                            <a:pt x="955971" y="474729"/>
                            <a:pt x="908274" y="486513"/>
                          </a:cubicBezTo>
                          <a:cubicBezTo>
                            <a:pt x="847861" y="497662"/>
                            <a:pt x="763832" y="407477"/>
                            <a:pt x="673761" y="399068"/>
                          </a:cubicBezTo>
                          <a:cubicBezTo>
                            <a:pt x="594717" y="399579"/>
                            <a:pt x="531163" y="490657"/>
                            <a:pt x="463097" y="506387"/>
                          </a:cubicBezTo>
                          <a:cubicBezTo>
                            <a:pt x="390207" y="504415"/>
                            <a:pt x="341149" y="393258"/>
                            <a:pt x="280257" y="379194"/>
                          </a:cubicBezTo>
                          <a:cubicBezTo>
                            <a:pt x="213279" y="351309"/>
                            <a:pt x="166278" y="436665"/>
                            <a:pt x="105366" y="410993"/>
                          </a:cubicBezTo>
                          <a:cubicBezTo>
                            <a:pt x="74415" y="389574"/>
                            <a:pt x="45394" y="363342"/>
                            <a:pt x="12456" y="310133"/>
                          </a:cubicBezTo>
                          <a:cubicBezTo>
                            <a:pt x="7057" y="304420"/>
                            <a:pt x="4857" y="297944"/>
                            <a:pt x="0" y="291662"/>
                          </a:cubicBezTo>
                          <a:cubicBezTo>
                            <a:pt x="-136" y="251562"/>
                            <a:pt x="24608" y="204537"/>
                            <a:pt x="28483" y="177728"/>
                          </a:cubicBezTo>
                          <a:cubicBezTo>
                            <a:pt x="28500" y="177361"/>
                            <a:pt x="28327" y="176882"/>
                            <a:pt x="28256" y="176480"/>
                          </a:cubicBezTo>
                          <a:cubicBezTo>
                            <a:pt x="-7507" y="83612"/>
                            <a:pt x="313405" y="-40542"/>
                            <a:pt x="66501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95FB5623-2013-BAE5-D3FB-116EC29DC13C}"/>
                </a:ext>
              </a:extLst>
            </p:cNvPr>
            <p:cNvSpPr/>
            <p:nvPr/>
          </p:nvSpPr>
          <p:spPr>
            <a:xfrm>
              <a:off x="198426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099016450">
                    <a:custGeom>
                      <a:avLst/>
                      <a:gdLst>
                        <a:gd name="connsiteX0" fmla="*/ 0 w 1273522"/>
                        <a:gd name="connsiteY0" fmla="*/ 176481 h 352961"/>
                        <a:gd name="connsiteX1" fmla="*/ 636761 w 1273522"/>
                        <a:gd name="connsiteY1" fmla="*/ 0 h 352961"/>
                        <a:gd name="connsiteX2" fmla="*/ 1273522 w 1273522"/>
                        <a:gd name="connsiteY2" fmla="*/ 176481 h 352961"/>
                        <a:gd name="connsiteX3" fmla="*/ 636761 w 1273522"/>
                        <a:gd name="connsiteY3" fmla="*/ 352962 h 352961"/>
                        <a:gd name="connsiteX4" fmla="*/ 0 w 1273522"/>
                        <a:gd name="connsiteY4" fmla="*/ 176481 h 3529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73522" h="352961" fill="none" extrusionOk="0">
                          <a:moveTo>
                            <a:pt x="0" y="176481"/>
                          </a:moveTo>
                          <a:cubicBezTo>
                            <a:pt x="62467" y="72283"/>
                            <a:pt x="313947" y="47801"/>
                            <a:pt x="636761" y="0"/>
                          </a:cubicBezTo>
                          <a:cubicBezTo>
                            <a:pt x="1001054" y="-17277"/>
                            <a:pt x="1277991" y="80987"/>
                            <a:pt x="1273522" y="176481"/>
                          </a:cubicBezTo>
                          <a:cubicBezTo>
                            <a:pt x="1342752" y="296082"/>
                            <a:pt x="920550" y="372678"/>
                            <a:pt x="636761" y="352962"/>
                          </a:cubicBezTo>
                          <a:cubicBezTo>
                            <a:pt x="275816" y="354292"/>
                            <a:pt x="19059" y="264217"/>
                            <a:pt x="0" y="176481"/>
                          </a:cubicBezTo>
                          <a:close/>
                        </a:path>
                        <a:path w="1273522" h="352961" stroke="0" extrusionOk="0">
                          <a:moveTo>
                            <a:pt x="0" y="176481"/>
                          </a:moveTo>
                          <a:cubicBezTo>
                            <a:pt x="-6081" y="50908"/>
                            <a:pt x="324398" y="-62586"/>
                            <a:pt x="636761" y="0"/>
                          </a:cubicBezTo>
                          <a:cubicBezTo>
                            <a:pt x="987928" y="-11768"/>
                            <a:pt x="1279648" y="75876"/>
                            <a:pt x="1273522" y="176481"/>
                          </a:cubicBezTo>
                          <a:cubicBezTo>
                            <a:pt x="1242051" y="329476"/>
                            <a:pt x="1052053" y="352833"/>
                            <a:pt x="636761" y="352962"/>
                          </a:cubicBezTo>
                          <a:cubicBezTo>
                            <a:pt x="277577" y="353250"/>
                            <a:pt x="-15999" y="261509"/>
                            <a:pt x="0" y="17648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EAAC2C5C-60C1-2D98-1BB5-97E5D9488C93}"/>
                </a:ext>
              </a:extLst>
            </p:cNvPr>
            <p:cNvSpPr/>
            <p:nvPr/>
          </p:nvSpPr>
          <p:spPr>
            <a:xfrm>
              <a:off x="2210647" y="2256540"/>
              <a:ext cx="152632" cy="248027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214524491">
                    <a:custGeom>
                      <a:avLst/>
                      <a:gdLst>
                        <a:gd name="connsiteX0" fmla="*/ 0 w 152632"/>
                        <a:gd name="connsiteY0" fmla="*/ 124014 h 248027"/>
                        <a:gd name="connsiteX1" fmla="*/ 76316 w 152632"/>
                        <a:gd name="connsiteY1" fmla="*/ 0 h 248027"/>
                        <a:gd name="connsiteX2" fmla="*/ 152632 w 152632"/>
                        <a:gd name="connsiteY2" fmla="*/ 124014 h 248027"/>
                        <a:gd name="connsiteX3" fmla="*/ 76316 w 152632"/>
                        <a:gd name="connsiteY3" fmla="*/ 248028 h 248027"/>
                        <a:gd name="connsiteX4" fmla="*/ 0 w 152632"/>
                        <a:gd name="connsiteY4" fmla="*/ 124014 h 248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632" h="248027" fill="none" extrusionOk="0">
                          <a:moveTo>
                            <a:pt x="0" y="124014"/>
                          </a:moveTo>
                          <a:cubicBezTo>
                            <a:pt x="-2482" y="55675"/>
                            <a:pt x="35413" y="8421"/>
                            <a:pt x="76316" y="0"/>
                          </a:cubicBezTo>
                          <a:cubicBezTo>
                            <a:pt x="102020" y="-8628"/>
                            <a:pt x="155888" y="56022"/>
                            <a:pt x="152632" y="124014"/>
                          </a:cubicBezTo>
                          <a:cubicBezTo>
                            <a:pt x="152223" y="191671"/>
                            <a:pt x="118916" y="246419"/>
                            <a:pt x="76316" y="248028"/>
                          </a:cubicBezTo>
                          <a:cubicBezTo>
                            <a:pt x="35223" y="242034"/>
                            <a:pt x="11642" y="192781"/>
                            <a:pt x="0" y="124014"/>
                          </a:cubicBezTo>
                          <a:close/>
                        </a:path>
                        <a:path w="152632" h="248027" stroke="0" extrusionOk="0">
                          <a:moveTo>
                            <a:pt x="0" y="124014"/>
                          </a:moveTo>
                          <a:cubicBezTo>
                            <a:pt x="-2928" y="50729"/>
                            <a:pt x="28956" y="-3437"/>
                            <a:pt x="76316" y="0"/>
                          </a:cubicBezTo>
                          <a:cubicBezTo>
                            <a:pt x="114164" y="-8551"/>
                            <a:pt x="163802" y="62974"/>
                            <a:pt x="152632" y="124014"/>
                          </a:cubicBezTo>
                          <a:cubicBezTo>
                            <a:pt x="155940" y="193549"/>
                            <a:pt x="128137" y="240146"/>
                            <a:pt x="76316" y="248028"/>
                          </a:cubicBezTo>
                          <a:cubicBezTo>
                            <a:pt x="30370" y="254031"/>
                            <a:pt x="-1999" y="202156"/>
                            <a:pt x="0" y="1240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楕円 638">
              <a:extLst>
                <a:ext uri="{FF2B5EF4-FFF2-40B4-BE49-F238E27FC236}">
                  <a16:creationId xmlns:a16="http://schemas.microsoft.com/office/drawing/2014/main" id="{9937FA2C-EF9A-EB03-6EFD-11438E609B05}"/>
                </a:ext>
              </a:extLst>
            </p:cNvPr>
            <p:cNvSpPr/>
            <p:nvPr/>
          </p:nvSpPr>
          <p:spPr>
            <a:xfrm>
              <a:off x="2892720" y="2256540"/>
              <a:ext cx="152632" cy="248027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906168566">
                    <a:custGeom>
                      <a:avLst/>
                      <a:gdLst>
                        <a:gd name="connsiteX0" fmla="*/ 0 w 152632"/>
                        <a:gd name="connsiteY0" fmla="*/ 124014 h 248027"/>
                        <a:gd name="connsiteX1" fmla="*/ 76316 w 152632"/>
                        <a:gd name="connsiteY1" fmla="*/ 0 h 248027"/>
                        <a:gd name="connsiteX2" fmla="*/ 152632 w 152632"/>
                        <a:gd name="connsiteY2" fmla="*/ 124014 h 248027"/>
                        <a:gd name="connsiteX3" fmla="*/ 76316 w 152632"/>
                        <a:gd name="connsiteY3" fmla="*/ 248028 h 248027"/>
                        <a:gd name="connsiteX4" fmla="*/ 0 w 152632"/>
                        <a:gd name="connsiteY4" fmla="*/ 124014 h 248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632" h="248027" fill="none" extrusionOk="0">
                          <a:moveTo>
                            <a:pt x="0" y="124014"/>
                          </a:moveTo>
                          <a:cubicBezTo>
                            <a:pt x="-3447" y="53377"/>
                            <a:pt x="34240" y="3930"/>
                            <a:pt x="76316" y="0"/>
                          </a:cubicBezTo>
                          <a:cubicBezTo>
                            <a:pt x="127087" y="-13335"/>
                            <a:pt x="140871" y="54249"/>
                            <a:pt x="152632" y="124014"/>
                          </a:cubicBezTo>
                          <a:cubicBezTo>
                            <a:pt x="151887" y="191654"/>
                            <a:pt x="116604" y="251720"/>
                            <a:pt x="76316" y="248028"/>
                          </a:cubicBezTo>
                          <a:cubicBezTo>
                            <a:pt x="32188" y="249804"/>
                            <a:pt x="-8701" y="189142"/>
                            <a:pt x="0" y="124014"/>
                          </a:cubicBezTo>
                          <a:close/>
                        </a:path>
                        <a:path w="152632" h="248027" stroke="0" extrusionOk="0">
                          <a:moveTo>
                            <a:pt x="0" y="124014"/>
                          </a:moveTo>
                          <a:cubicBezTo>
                            <a:pt x="11060" y="61295"/>
                            <a:pt x="31672" y="8967"/>
                            <a:pt x="76316" y="0"/>
                          </a:cubicBezTo>
                          <a:cubicBezTo>
                            <a:pt x="130272" y="-2488"/>
                            <a:pt x="145023" y="52601"/>
                            <a:pt x="152632" y="124014"/>
                          </a:cubicBezTo>
                          <a:cubicBezTo>
                            <a:pt x="160682" y="190250"/>
                            <a:pt x="130501" y="247656"/>
                            <a:pt x="76316" y="248028"/>
                          </a:cubicBezTo>
                          <a:cubicBezTo>
                            <a:pt x="39563" y="231763"/>
                            <a:pt x="-5054" y="209304"/>
                            <a:pt x="0" y="1240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二等辺三角形 239">
              <a:extLst>
                <a:ext uri="{FF2B5EF4-FFF2-40B4-BE49-F238E27FC236}">
                  <a16:creationId xmlns:a16="http://schemas.microsoft.com/office/drawing/2014/main" id="{9664D4F6-EDE8-A5C0-7577-A0D3D9F4FE25}"/>
                </a:ext>
              </a:extLst>
            </p:cNvPr>
            <p:cNvSpPr/>
            <p:nvPr/>
          </p:nvSpPr>
          <p:spPr>
            <a:xfrm rot="10800000">
              <a:off x="2424068" y="2723180"/>
              <a:ext cx="389957" cy="114660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99386644">
                    <a:custGeom>
                      <a:avLst/>
                      <a:gdLst>
                        <a:gd name="connsiteX0" fmla="*/ 486 w 389957"/>
                        <a:gd name="connsiteY0" fmla="*/ 107316 h 114660"/>
                        <a:gd name="connsiteX1" fmla="*/ 194627 w 389957"/>
                        <a:gd name="connsiteY1" fmla="*/ 0 h 114660"/>
                        <a:gd name="connsiteX2" fmla="*/ 388767 w 389957"/>
                        <a:gd name="connsiteY2" fmla="*/ 107316 h 114660"/>
                        <a:gd name="connsiteX3" fmla="*/ 486 w 389957"/>
                        <a:gd name="connsiteY3" fmla="*/ 107316 h 114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89957" h="114660" fill="none" extrusionOk="0">
                          <a:moveTo>
                            <a:pt x="486" y="107316"/>
                          </a:moveTo>
                          <a:cubicBezTo>
                            <a:pt x="-14983" y="105409"/>
                            <a:pt x="141204" y="-15401"/>
                            <a:pt x="194627" y="0"/>
                          </a:cubicBezTo>
                          <a:cubicBezTo>
                            <a:pt x="255357" y="-331"/>
                            <a:pt x="401863" y="95465"/>
                            <a:pt x="388767" y="107316"/>
                          </a:cubicBezTo>
                          <a:cubicBezTo>
                            <a:pt x="374109" y="121704"/>
                            <a:pt x="10332" y="115547"/>
                            <a:pt x="486" y="107316"/>
                          </a:cubicBezTo>
                          <a:close/>
                        </a:path>
                        <a:path w="389957" h="114660" stroke="0" extrusionOk="0">
                          <a:moveTo>
                            <a:pt x="486" y="107316"/>
                          </a:moveTo>
                          <a:cubicBezTo>
                            <a:pt x="-16209" y="101921"/>
                            <a:pt x="141164" y="-1615"/>
                            <a:pt x="194627" y="0"/>
                          </a:cubicBezTo>
                          <a:cubicBezTo>
                            <a:pt x="253450" y="1174"/>
                            <a:pt x="403769" y="95244"/>
                            <a:pt x="388767" y="107316"/>
                          </a:cubicBezTo>
                          <a:cubicBezTo>
                            <a:pt x="374201" y="120886"/>
                            <a:pt x="9876" y="115326"/>
                            <a:pt x="486" y="1073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BEF21209-0BEE-2514-859B-0C8699CEC782}"/>
                </a:ext>
              </a:extLst>
            </p:cNvPr>
            <p:cNvSpPr/>
            <p:nvPr/>
          </p:nvSpPr>
          <p:spPr>
            <a:xfrm rot="20770284">
              <a:off x="3242504" y="2062468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2775648932">
                    <a:custGeom>
                      <a:avLst/>
                      <a:gdLst>
                        <a:gd name="connsiteX0" fmla="*/ 38100 w 76200"/>
                        <a:gd name="connsiteY0" fmla="*/ 123824 h 388143"/>
                        <a:gd name="connsiteX1" fmla="*/ 76200 w 76200"/>
                        <a:gd name="connsiteY1" fmla="*/ 161924 h 388143"/>
                        <a:gd name="connsiteX2" fmla="*/ 76200 w 76200"/>
                        <a:gd name="connsiteY2" fmla="*/ 350043 h 388143"/>
                        <a:gd name="connsiteX3" fmla="*/ 38100 w 76200"/>
                        <a:gd name="connsiteY3" fmla="*/ 388143 h 388143"/>
                        <a:gd name="connsiteX4" fmla="*/ 0 w 76200"/>
                        <a:gd name="connsiteY4" fmla="*/ 350043 h 388143"/>
                        <a:gd name="connsiteX5" fmla="*/ 0 w 76200"/>
                        <a:gd name="connsiteY5" fmla="*/ 161924 h 388143"/>
                        <a:gd name="connsiteX6" fmla="*/ 38100 w 76200"/>
                        <a:gd name="connsiteY6" fmla="*/ 123824 h 388143"/>
                        <a:gd name="connsiteX7" fmla="*/ 38100 w 76200"/>
                        <a:gd name="connsiteY7" fmla="*/ 0 h 388143"/>
                        <a:gd name="connsiteX8" fmla="*/ 76200 w 76200"/>
                        <a:gd name="connsiteY8" fmla="*/ 38100 h 388143"/>
                        <a:gd name="connsiteX9" fmla="*/ 76200 w 76200"/>
                        <a:gd name="connsiteY9" fmla="*/ 50006 h 388143"/>
                        <a:gd name="connsiteX10" fmla="*/ 38100 w 76200"/>
                        <a:gd name="connsiteY10" fmla="*/ 88106 h 388143"/>
                        <a:gd name="connsiteX11" fmla="*/ 0 w 76200"/>
                        <a:gd name="connsiteY11" fmla="*/ 50006 h 388143"/>
                        <a:gd name="connsiteX12" fmla="*/ 0 w 76200"/>
                        <a:gd name="connsiteY12" fmla="*/ 38100 h 388143"/>
                        <a:gd name="connsiteX13" fmla="*/ 38100 w 76200"/>
                        <a:gd name="connsiteY13" fmla="*/ 0 h 3881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76200" h="388143" fill="none" extrusionOk="0">
                          <a:moveTo>
                            <a:pt x="38100" y="123824"/>
                          </a:moveTo>
                          <a:cubicBezTo>
                            <a:pt x="55323" y="122128"/>
                            <a:pt x="73179" y="139745"/>
                            <a:pt x="76200" y="161924"/>
                          </a:cubicBezTo>
                          <a:cubicBezTo>
                            <a:pt x="92797" y="220095"/>
                            <a:pt x="64677" y="268357"/>
                            <a:pt x="76200" y="350043"/>
                          </a:cubicBezTo>
                          <a:cubicBezTo>
                            <a:pt x="76191" y="372232"/>
                            <a:pt x="63551" y="384415"/>
                            <a:pt x="38100" y="388143"/>
                          </a:cubicBezTo>
                          <a:cubicBezTo>
                            <a:pt x="21691" y="384959"/>
                            <a:pt x="3413" y="376128"/>
                            <a:pt x="0" y="350043"/>
                          </a:cubicBezTo>
                          <a:cubicBezTo>
                            <a:pt x="-596" y="259597"/>
                            <a:pt x="11858" y="231388"/>
                            <a:pt x="0" y="161924"/>
                          </a:cubicBezTo>
                          <a:cubicBezTo>
                            <a:pt x="1620" y="140750"/>
                            <a:pt x="15042" y="128915"/>
                            <a:pt x="38100" y="123824"/>
                          </a:cubicBezTo>
                          <a:close/>
                          <a:moveTo>
                            <a:pt x="38100" y="0"/>
                          </a:moveTo>
                          <a:cubicBezTo>
                            <a:pt x="60893" y="1410"/>
                            <a:pt x="81473" y="17148"/>
                            <a:pt x="76200" y="38100"/>
                          </a:cubicBezTo>
                          <a:cubicBezTo>
                            <a:pt x="76534" y="40729"/>
                            <a:pt x="75732" y="44311"/>
                            <a:pt x="76200" y="50006"/>
                          </a:cubicBezTo>
                          <a:cubicBezTo>
                            <a:pt x="80629" y="66788"/>
                            <a:pt x="57168" y="87552"/>
                            <a:pt x="38100" y="88106"/>
                          </a:cubicBezTo>
                          <a:cubicBezTo>
                            <a:pt x="16229" y="88566"/>
                            <a:pt x="-558" y="70489"/>
                            <a:pt x="0" y="50006"/>
                          </a:cubicBezTo>
                          <a:cubicBezTo>
                            <a:pt x="-88" y="44746"/>
                            <a:pt x="1181" y="41376"/>
                            <a:pt x="0" y="38100"/>
                          </a:cubicBezTo>
                          <a:cubicBezTo>
                            <a:pt x="1629" y="17843"/>
                            <a:pt x="18588" y="-1366"/>
                            <a:pt x="38100" y="0"/>
                          </a:cubicBezTo>
                          <a:close/>
                        </a:path>
                        <a:path w="76200" h="388143" stroke="0" extrusionOk="0">
                          <a:moveTo>
                            <a:pt x="38100" y="123824"/>
                          </a:moveTo>
                          <a:cubicBezTo>
                            <a:pt x="59086" y="124741"/>
                            <a:pt x="76274" y="138772"/>
                            <a:pt x="76200" y="161924"/>
                          </a:cubicBezTo>
                          <a:cubicBezTo>
                            <a:pt x="92489" y="236169"/>
                            <a:pt x="68791" y="279325"/>
                            <a:pt x="76200" y="350043"/>
                          </a:cubicBezTo>
                          <a:cubicBezTo>
                            <a:pt x="71813" y="369181"/>
                            <a:pt x="54486" y="384492"/>
                            <a:pt x="38100" y="388143"/>
                          </a:cubicBezTo>
                          <a:cubicBezTo>
                            <a:pt x="19221" y="392899"/>
                            <a:pt x="-96" y="371688"/>
                            <a:pt x="0" y="350043"/>
                          </a:cubicBezTo>
                          <a:cubicBezTo>
                            <a:pt x="-2027" y="269277"/>
                            <a:pt x="6267" y="206737"/>
                            <a:pt x="0" y="161924"/>
                          </a:cubicBezTo>
                          <a:cubicBezTo>
                            <a:pt x="-2203" y="144154"/>
                            <a:pt x="18281" y="125895"/>
                            <a:pt x="38100" y="123824"/>
                          </a:cubicBezTo>
                          <a:close/>
                          <a:moveTo>
                            <a:pt x="38100" y="0"/>
                          </a:moveTo>
                          <a:cubicBezTo>
                            <a:pt x="58100" y="1929"/>
                            <a:pt x="77050" y="17075"/>
                            <a:pt x="76200" y="38100"/>
                          </a:cubicBezTo>
                          <a:cubicBezTo>
                            <a:pt x="76448" y="40744"/>
                            <a:pt x="75609" y="45351"/>
                            <a:pt x="76200" y="50006"/>
                          </a:cubicBezTo>
                          <a:cubicBezTo>
                            <a:pt x="72220" y="70598"/>
                            <a:pt x="61201" y="90738"/>
                            <a:pt x="38100" y="88106"/>
                          </a:cubicBezTo>
                          <a:cubicBezTo>
                            <a:pt x="12732" y="90226"/>
                            <a:pt x="-6033" y="72807"/>
                            <a:pt x="0" y="50006"/>
                          </a:cubicBezTo>
                          <a:cubicBezTo>
                            <a:pt x="-325" y="46501"/>
                            <a:pt x="937" y="42590"/>
                            <a:pt x="0" y="38100"/>
                          </a:cubicBezTo>
                          <a:cubicBezTo>
                            <a:pt x="1274" y="18677"/>
                            <a:pt x="18027" y="137"/>
                            <a:pt x="3810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B257C356-F1FA-D26A-4514-F618556A3989}"/>
                </a:ext>
              </a:extLst>
            </p:cNvPr>
            <p:cNvSpPr/>
            <p:nvPr/>
          </p:nvSpPr>
          <p:spPr>
            <a:xfrm>
              <a:off x="206785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577168500">
                    <a:custGeom>
                      <a:avLst/>
                      <a:gdLst>
                        <a:gd name="connsiteX0" fmla="*/ 1106354 w 1106354"/>
                        <a:gd name="connsiteY0" fmla="*/ 0 h 133202"/>
                        <a:gd name="connsiteX1" fmla="*/ 1103085 w 1106354"/>
                        <a:gd name="connsiteY1" fmla="*/ 8985 h 133202"/>
                        <a:gd name="connsiteX2" fmla="*/ 553177 w 1106354"/>
                        <a:gd name="connsiteY2" fmla="*/ 133202 h 133202"/>
                        <a:gd name="connsiteX3" fmla="*/ 3268 w 1106354"/>
                        <a:gd name="connsiteY3" fmla="*/ 8985 h 133202"/>
                        <a:gd name="connsiteX4" fmla="*/ 0 w 1106354"/>
                        <a:gd name="connsiteY4" fmla="*/ 0 h 133202"/>
                        <a:gd name="connsiteX5" fmla="*/ 125248 w 1106354"/>
                        <a:gd name="connsiteY5" fmla="*/ 47753 h 133202"/>
                        <a:gd name="connsiteX6" fmla="*/ 553177 w 1106354"/>
                        <a:gd name="connsiteY6" fmla="*/ 93319 h 133202"/>
                        <a:gd name="connsiteX7" fmla="*/ 981105 w 1106354"/>
                        <a:gd name="connsiteY7" fmla="*/ 47753 h 133202"/>
                        <a:gd name="connsiteX8" fmla="*/ 1106354 w 1106354"/>
                        <a:gd name="connsiteY8" fmla="*/ 0 h 133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06354" h="133202" fill="none" extrusionOk="0">
                          <a:moveTo>
                            <a:pt x="1106354" y="0"/>
                          </a:moveTo>
                          <a:cubicBezTo>
                            <a:pt x="1106456" y="2160"/>
                            <a:pt x="1103552" y="6301"/>
                            <a:pt x="1103085" y="8985"/>
                          </a:cubicBezTo>
                          <a:cubicBezTo>
                            <a:pt x="1038721" y="90595"/>
                            <a:pt x="881183" y="170732"/>
                            <a:pt x="553177" y="133202"/>
                          </a:cubicBezTo>
                          <a:cubicBezTo>
                            <a:pt x="283209" y="122790"/>
                            <a:pt x="64480" y="62760"/>
                            <a:pt x="3268" y="8985"/>
                          </a:cubicBezTo>
                          <a:cubicBezTo>
                            <a:pt x="2235" y="6538"/>
                            <a:pt x="1878" y="3012"/>
                            <a:pt x="0" y="0"/>
                          </a:cubicBezTo>
                          <a:cubicBezTo>
                            <a:pt x="44058" y="5587"/>
                            <a:pt x="74928" y="36265"/>
                            <a:pt x="125248" y="47753"/>
                          </a:cubicBezTo>
                          <a:cubicBezTo>
                            <a:pt x="227443" y="59094"/>
                            <a:pt x="391416" y="102933"/>
                            <a:pt x="553177" y="93319"/>
                          </a:cubicBezTo>
                          <a:cubicBezTo>
                            <a:pt x="687655" y="96940"/>
                            <a:pt x="875404" y="72454"/>
                            <a:pt x="981105" y="47753"/>
                          </a:cubicBezTo>
                          <a:cubicBezTo>
                            <a:pt x="1013867" y="23451"/>
                            <a:pt x="1061543" y="28511"/>
                            <a:pt x="1106354" y="0"/>
                          </a:cubicBezTo>
                          <a:close/>
                        </a:path>
                        <a:path w="1106354" h="133202" stroke="0" extrusionOk="0">
                          <a:moveTo>
                            <a:pt x="1106354" y="0"/>
                          </a:moveTo>
                          <a:cubicBezTo>
                            <a:pt x="1105946" y="2552"/>
                            <a:pt x="1103593" y="4414"/>
                            <a:pt x="1103085" y="8985"/>
                          </a:cubicBezTo>
                          <a:cubicBezTo>
                            <a:pt x="1020983" y="126487"/>
                            <a:pt x="846488" y="148246"/>
                            <a:pt x="553177" y="133202"/>
                          </a:cubicBezTo>
                          <a:cubicBezTo>
                            <a:pt x="277757" y="137452"/>
                            <a:pt x="47395" y="67692"/>
                            <a:pt x="3268" y="8985"/>
                          </a:cubicBezTo>
                          <a:cubicBezTo>
                            <a:pt x="1386" y="5483"/>
                            <a:pt x="1293" y="2310"/>
                            <a:pt x="0" y="0"/>
                          </a:cubicBezTo>
                          <a:cubicBezTo>
                            <a:pt x="61991" y="11727"/>
                            <a:pt x="73743" y="37986"/>
                            <a:pt x="125248" y="47753"/>
                          </a:cubicBezTo>
                          <a:cubicBezTo>
                            <a:pt x="229288" y="84458"/>
                            <a:pt x="362353" y="99189"/>
                            <a:pt x="553177" y="93319"/>
                          </a:cubicBezTo>
                          <a:cubicBezTo>
                            <a:pt x="732749" y="94125"/>
                            <a:pt x="889841" y="87478"/>
                            <a:pt x="981105" y="47753"/>
                          </a:cubicBezTo>
                          <a:cubicBezTo>
                            <a:pt x="1007955" y="22886"/>
                            <a:pt x="1076801" y="18612"/>
                            <a:pt x="11063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A0C6A072-1003-3686-CA49-36FF03B37C6F}"/>
              </a:ext>
            </a:extLst>
          </p:cNvPr>
          <p:cNvGrpSpPr/>
          <p:nvPr/>
        </p:nvGrpSpPr>
        <p:grpSpPr>
          <a:xfrm>
            <a:off x="3882470" y="4240338"/>
            <a:ext cx="2353638" cy="1689192"/>
            <a:chOff x="3928989" y="1610240"/>
            <a:chExt cx="2139311" cy="1590955"/>
          </a:xfrm>
        </p:grpSpPr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DDE3F18A-C7F5-33BB-1B08-A5C5CEC4B512}"/>
                </a:ext>
              </a:extLst>
            </p:cNvPr>
            <p:cNvSpPr/>
            <p:nvPr/>
          </p:nvSpPr>
          <p:spPr>
            <a:xfrm>
              <a:off x="3928989" y="2580557"/>
              <a:ext cx="2139311" cy="620638"/>
            </a:xfrm>
            <a:custGeom>
              <a:avLst/>
              <a:gdLst>
                <a:gd name="connsiteX0" fmla="*/ 117820 w 2218423"/>
                <a:gd name="connsiteY0" fmla="*/ 2235 h 574540"/>
                <a:gd name="connsiteX1" fmla="*/ 165445 w 2218423"/>
                <a:gd name="connsiteY1" fmla="*/ 135585 h 574540"/>
                <a:gd name="connsiteX2" fmla="*/ 3520 w 2218423"/>
                <a:gd name="connsiteY2" fmla="*/ 235598 h 574540"/>
                <a:gd name="connsiteX3" fmla="*/ 346420 w 2218423"/>
                <a:gd name="connsiteY3" fmla="*/ 354660 h 574540"/>
                <a:gd name="connsiteX4" fmla="*/ 336895 w 2218423"/>
                <a:gd name="connsiteY4" fmla="*/ 478485 h 574540"/>
                <a:gd name="connsiteX5" fmla="*/ 660745 w 2218423"/>
                <a:gd name="connsiteY5" fmla="*/ 464198 h 574540"/>
                <a:gd name="connsiteX6" fmla="*/ 889345 w 2218423"/>
                <a:gd name="connsiteY6" fmla="*/ 573735 h 574540"/>
                <a:gd name="connsiteX7" fmla="*/ 1284632 w 2218423"/>
                <a:gd name="connsiteY7" fmla="*/ 516585 h 574540"/>
                <a:gd name="connsiteX8" fmla="*/ 1608482 w 2218423"/>
                <a:gd name="connsiteY8" fmla="*/ 568973 h 574540"/>
                <a:gd name="connsiteX9" fmla="*/ 1770407 w 2218423"/>
                <a:gd name="connsiteY9" fmla="*/ 445148 h 574540"/>
                <a:gd name="connsiteX10" fmla="*/ 2046632 w 2218423"/>
                <a:gd name="connsiteY10" fmla="*/ 488010 h 574540"/>
                <a:gd name="connsiteX11" fmla="*/ 2060920 w 2218423"/>
                <a:gd name="connsiteY11" fmla="*/ 359423 h 574540"/>
                <a:gd name="connsiteX12" fmla="*/ 2218082 w 2218423"/>
                <a:gd name="connsiteY12" fmla="*/ 216548 h 574540"/>
                <a:gd name="connsiteX13" fmla="*/ 2103782 w 2218423"/>
                <a:gd name="connsiteY13" fmla="*/ 149873 h 574540"/>
                <a:gd name="connsiteX14" fmla="*/ 2132357 w 2218423"/>
                <a:gd name="connsiteY14" fmla="*/ 73673 h 574540"/>
                <a:gd name="connsiteX15" fmla="*/ 1632295 w 2218423"/>
                <a:gd name="connsiteY15" fmla="*/ 16523 h 574540"/>
                <a:gd name="connsiteX16" fmla="*/ 641695 w 2218423"/>
                <a:gd name="connsiteY16" fmla="*/ 49860 h 574540"/>
                <a:gd name="connsiteX17" fmla="*/ 117820 w 2218423"/>
                <a:gd name="connsiteY17" fmla="*/ 2235 h 574540"/>
                <a:gd name="connsiteX0" fmla="*/ 116354 w 2216957"/>
                <a:gd name="connsiteY0" fmla="*/ 2235 h 574540"/>
                <a:gd name="connsiteX1" fmla="*/ 163979 w 2216957"/>
                <a:gd name="connsiteY1" fmla="*/ 135585 h 574540"/>
                <a:gd name="connsiteX2" fmla="*/ 2054 w 2216957"/>
                <a:gd name="connsiteY2" fmla="*/ 235598 h 574540"/>
                <a:gd name="connsiteX3" fmla="*/ 297329 w 2216957"/>
                <a:gd name="connsiteY3" fmla="*/ 326085 h 574540"/>
                <a:gd name="connsiteX4" fmla="*/ 335429 w 2216957"/>
                <a:gd name="connsiteY4" fmla="*/ 478485 h 574540"/>
                <a:gd name="connsiteX5" fmla="*/ 659279 w 2216957"/>
                <a:gd name="connsiteY5" fmla="*/ 464198 h 574540"/>
                <a:gd name="connsiteX6" fmla="*/ 887879 w 2216957"/>
                <a:gd name="connsiteY6" fmla="*/ 573735 h 574540"/>
                <a:gd name="connsiteX7" fmla="*/ 1283166 w 2216957"/>
                <a:gd name="connsiteY7" fmla="*/ 516585 h 574540"/>
                <a:gd name="connsiteX8" fmla="*/ 1607016 w 2216957"/>
                <a:gd name="connsiteY8" fmla="*/ 568973 h 574540"/>
                <a:gd name="connsiteX9" fmla="*/ 1768941 w 2216957"/>
                <a:gd name="connsiteY9" fmla="*/ 445148 h 574540"/>
                <a:gd name="connsiteX10" fmla="*/ 2045166 w 2216957"/>
                <a:gd name="connsiteY10" fmla="*/ 488010 h 574540"/>
                <a:gd name="connsiteX11" fmla="*/ 2059454 w 2216957"/>
                <a:gd name="connsiteY11" fmla="*/ 359423 h 574540"/>
                <a:gd name="connsiteX12" fmla="*/ 2216616 w 2216957"/>
                <a:gd name="connsiteY12" fmla="*/ 216548 h 574540"/>
                <a:gd name="connsiteX13" fmla="*/ 2102316 w 2216957"/>
                <a:gd name="connsiteY13" fmla="*/ 149873 h 574540"/>
                <a:gd name="connsiteX14" fmla="*/ 2130891 w 2216957"/>
                <a:gd name="connsiteY14" fmla="*/ 73673 h 574540"/>
                <a:gd name="connsiteX15" fmla="*/ 1630829 w 2216957"/>
                <a:gd name="connsiteY15" fmla="*/ 16523 h 574540"/>
                <a:gd name="connsiteX16" fmla="*/ 640229 w 2216957"/>
                <a:gd name="connsiteY16" fmla="*/ 49860 h 574540"/>
                <a:gd name="connsiteX17" fmla="*/ 116354 w 2216957"/>
                <a:gd name="connsiteY17" fmla="*/ 2235 h 574540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889"/>
                <a:gd name="connsiteY0" fmla="*/ 2235 h 574568"/>
                <a:gd name="connsiteX1" fmla="*/ 163979 w 2216889"/>
                <a:gd name="connsiteY1" fmla="*/ 135585 h 574568"/>
                <a:gd name="connsiteX2" fmla="*/ 2054 w 2216889"/>
                <a:gd name="connsiteY2" fmla="*/ 235598 h 574568"/>
                <a:gd name="connsiteX3" fmla="*/ 297329 w 2216889"/>
                <a:gd name="connsiteY3" fmla="*/ 326085 h 574568"/>
                <a:gd name="connsiteX4" fmla="*/ 335429 w 2216889"/>
                <a:gd name="connsiteY4" fmla="*/ 478485 h 574568"/>
                <a:gd name="connsiteX5" fmla="*/ 659279 w 2216889"/>
                <a:gd name="connsiteY5" fmla="*/ 464198 h 574568"/>
                <a:gd name="connsiteX6" fmla="*/ 887879 w 2216889"/>
                <a:gd name="connsiteY6" fmla="*/ 573735 h 574568"/>
                <a:gd name="connsiteX7" fmla="*/ 1283166 w 2216889"/>
                <a:gd name="connsiteY7" fmla="*/ 516585 h 574568"/>
                <a:gd name="connsiteX8" fmla="*/ 1649879 w 2216889"/>
                <a:gd name="connsiteY8" fmla="*/ 554685 h 574568"/>
                <a:gd name="connsiteX9" fmla="*/ 1768941 w 2216889"/>
                <a:gd name="connsiteY9" fmla="*/ 445148 h 574568"/>
                <a:gd name="connsiteX10" fmla="*/ 2045166 w 2216889"/>
                <a:gd name="connsiteY10" fmla="*/ 488010 h 574568"/>
                <a:gd name="connsiteX11" fmla="*/ 2064217 w 2216889"/>
                <a:gd name="connsiteY11" fmla="*/ 321323 h 574568"/>
                <a:gd name="connsiteX12" fmla="*/ 2216616 w 2216889"/>
                <a:gd name="connsiteY12" fmla="*/ 216548 h 574568"/>
                <a:gd name="connsiteX13" fmla="*/ 2102316 w 2216889"/>
                <a:gd name="connsiteY13" fmla="*/ 149873 h 574568"/>
                <a:gd name="connsiteX14" fmla="*/ 2130891 w 2216889"/>
                <a:gd name="connsiteY14" fmla="*/ 73673 h 574568"/>
                <a:gd name="connsiteX15" fmla="*/ 1630829 w 2216889"/>
                <a:gd name="connsiteY15" fmla="*/ 16523 h 574568"/>
                <a:gd name="connsiteX16" fmla="*/ 640229 w 2216889"/>
                <a:gd name="connsiteY16" fmla="*/ 49860 h 574568"/>
                <a:gd name="connsiteX17" fmla="*/ 116354 w 2216889"/>
                <a:gd name="connsiteY17" fmla="*/ 2235 h 574568"/>
                <a:gd name="connsiteX0" fmla="*/ 116354 w 2216901"/>
                <a:gd name="connsiteY0" fmla="*/ 2235 h 574568"/>
                <a:gd name="connsiteX1" fmla="*/ 163979 w 2216901"/>
                <a:gd name="connsiteY1" fmla="*/ 135585 h 574568"/>
                <a:gd name="connsiteX2" fmla="*/ 2054 w 2216901"/>
                <a:gd name="connsiteY2" fmla="*/ 235598 h 574568"/>
                <a:gd name="connsiteX3" fmla="*/ 297329 w 2216901"/>
                <a:gd name="connsiteY3" fmla="*/ 326085 h 574568"/>
                <a:gd name="connsiteX4" fmla="*/ 335429 w 2216901"/>
                <a:gd name="connsiteY4" fmla="*/ 478485 h 574568"/>
                <a:gd name="connsiteX5" fmla="*/ 659279 w 2216901"/>
                <a:gd name="connsiteY5" fmla="*/ 464198 h 574568"/>
                <a:gd name="connsiteX6" fmla="*/ 887879 w 2216901"/>
                <a:gd name="connsiteY6" fmla="*/ 573735 h 574568"/>
                <a:gd name="connsiteX7" fmla="*/ 1283166 w 2216901"/>
                <a:gd name="connsiteY7" fmla="*/ 516585 h 574568"/>
                <a:gd name="connsiteX8" fmla="*/ 1649879 w 2216901"/>
                <a:gd name="connsiteY8" fmla="*/ 554685 h 574568"/>
                <a:gd name="connsiteX9" fmla="*/ 1768941 w 2216901"/>
                <a:gd name="connsiteY9" fmla="*/ 445148 h 574568"/>
                <a:gd name="connsiteX10" fmla="*/ 2045166 w 2216901"/>
                <a:gd name="connsiteY10" fmla="*/ 488010 h 574568"/>
                <a:gd name="connsiteX11" fmla="*/ 2064217 w 2216901"/>
                <a:gd name="connsiteY11" fmla="*/ 321323 h 574568"/>
                <a:gd name="connsiteX12" fmla="*/ 2216616 w 2216901"/>
                <a:gd name="connsiteY12" fmla="*/ 216548 h 574568"/>
                <a:gd name="connsiteX13" fmla="*/ 2102316 w 2216901"/>
                <a:gd name="connsiteY13" fmla="*/ 149873 h 574568"/>
                <a:gd name="connsiteX14" fmla="*/ 2102316 w 2216901"/>
                <a:gd name="connsiteY14" fmla="*/ 45098 h 574568"/>
                <a:gd name="connsiteX15" fmla="*/ 1630829 w 2216901"/>
                <a:gd name="connsiteY15" fmla="*/ 16523 h 574568"/>
                <a:gd name="connsiteX16" fmla="*/ 640229 w 2216901"/>
                <a:gd name="connsiteY16" fmla="*/ 49860 h 574568"/>
                <a:gd name="connsiteX17" fmla="*/ 116354 w 2216901"/>
                <a:gd name="connsiteY17" fmla="*/ 2235 h 574568"/>
                <a:gd name="connsiteX0" fmla="*/ 116354 w 2216901"/>
                <a:gd name="connsiteY0" fmla="*/ 114378 h 686711"/>
                <a:gd name="connsiteX1" fmla="*/ 163979 w 2216901"/>
                <a:gd name="connsiteY1" fmla="*/ 247728 h 686711"/>
                <a:gd name="connsiteX2" fmla="*/ 2054 w 2216901"/>
                <a:gd name="connsiteY2" fmla="*/ 347741 h 686711"/>
                <a:gd name="connsiteX3" fmla="*/ 297329 w 2216901"/>
                <a:gd name="connsiteY3" fmla="*/ 438228 h 686711"/>
                <a:gd name="connsiteX4" fmla="*/ 335429 w 2216901"/>
                <a:gd name="connsiteY4" fmla="*/ 590628 h 686711"/>
                <a:gd name="connsiteX5" fmla="*/ 659279 w 2216901"/>
                <a:gd name="connsiteY5" fmla="*/ 576341 h 686711"/>
                <a:gd name="connsiteX6" fmla="*/ 887879 w 2216901"/>
                <a:gd name="connsiteY6" fmla="*/ 685878 h 686711"/>
                <a:gd name="connsiteX7" fmla="*/ 1283166 w 2216901"/>
                <a:gd name="connsiteY7" fmla="*/ 628728 h 686711"/>
                <a:gd name="connsiteX8" fmla="*/ 1649879 w 2216901"/>
                <a:gd name="connsiteY8" fmla="*/ 666828 h 686711"/>
                <a:gd name="connsiteX9" fmla="*/ 1768941 w 2216901"/>
                <a:gd name="connsiteY9" fmla="*/ 557291 h 686711"/>
                <a:gd name="connsiteX10" fmla="*/ 2045166 w 2216901"/>
                <a:gd name="connsiteY10" fmla="*/ 600153 h 686711"/>
                <a:gd name="connsiteX11" fmla="*/ 2064217 w 2216901"/>
                <a:gd name="connsiteY11" fmla="*/ 433466 h 686711"/>
                <a:gd name="connsiteX12" fmla="*/ 2216616 w 2216901"/>
                <a:gd name="connsiteY12" fmla="*/ 328691 h 686711"/>
                <a:gd name="connsiteX13" fmla="*/ 2102316 w 2216901"/>
                <a:gd name="connsiteY13" fmla="*/ 262016 h 686711"/>
                <a:gd name="connsiteX14" fmla="*/ 2102316 w 2216901"/>
                <a:gd name="connsiteY14" fmla="*/ 157241 h 686711"/>
                <a:gd name="connsiteX15" fmla="*/ 1097429 w 2216901"/>
                <a:gd name="connsiteY15" fmla="*/ 78 h 686711"/>
                <a:gd name="connsiteX16" fmla="*/ 640229 w 2216901"/>
                <a:gd name="connsiteY16" fmla="*/ 162003 h 686711"/>
                <a:gd name="connsiteX17" fmla="*/ 116354 w 2216901"/>
                <a:gd name="connsiteY17" fmla="*/ 114378 h 686711"/>
                <a:gd name="connsiteX0" fmla="*/ 116354 w 2216901"/>
                <a:gd name="connsiteY0" fmla="*/ 114747 h 687080"/>
                <a:gd name="connsiteX1" fmla="*/ 163979 w 2216901"/>
                <a:gd name="connsiteY1" fmla="*/ 248097 h 687080"/>
                <a:gd name="connsiteX2" fmla="*/ 2054 w 2216901"/>
                <a:gd name="connsiteY2" fmla="*/ 348110 h 687080"/>
                <a:gd name="connsiteX3" fmla="*/ 297329 w 2216901"/>
                <a:gd name="connsiteY3" fmla="*/ 438597 h 687080"/>
                <a:gd name="connsiteX4" fmla="*/ 335429 w 2216901"/>
                <a:gd name="connsiteY4" fmla="*/ 590997 h 687080"/>
                <a:gd name="connsiteX5" fmla="*/ 659279 w 2216901"/>
                <a:gd name="connsiteY5" fmla="*/ 576710 h 687080"/>
                <a:gd name="connsiteX6" fmla="*/ 887879 w 2216901"/>
                <a:gd name="connsiteY6" fmla="*/ 686247 h 687080"/>
                <a:gd name="connsiteX7" fmla="*/ 1283166 w 2216901"/>
                <a:gd name="connsiteY7" fmla="*/ 629097 h 687080"/>
                <a:gd name="connsiteX8" fmla="*/ 1649879 w 2216901"/>
                <a:gd name="connsiteY8" fmla="*/ 667197 h 687080"/>
                <a:gd name="connsiteX9" fmla="*/ 1768941 w 2216901"/>
                <a:gd name="connsiteY9" fmla="*/ 557660 h 687080"/>
                <a:gd name="connsiteX10" fmla="*/ 2045166 w 2216901"/>
                <a:gd name="connsiteY10" fmla="*/ 600522 h 687080"/>
                <a:gd name="connsiteX11" fmla="*/ 2064217 w 2216901"/>
                <a:gd name="connsiteY11" fmla="*/ 433835 h 687080"/>
                <a:gd name="connsiteX12" fmla="*/ 2216616 w 2216901"/>
                <a:gd name="connsiteY12" fmla="*/ 329060 h 687080"/>
                <a:gd name="connsiteX13" fmla="*/ 2102316 w 2216901"/>
                <a:gd name="connsiteY13" fmla="*/ 262385 h 687080"/>
                <a:gd name="connsiteX14" fmla="*/ 2102316 w 2216901"/>
                <a:gd name="connsiteY14" fmla="*/ 157610 h 687080"/>
                <a:gd name="connsiteX15" fmla="*/ 1097429 w 2216901"/>
                <a:gd name="connsiteY15" fmla="*/ 447 h 687080"/>
                <a:gd name="connsiteX16" fmla="*/ 116354 w 2216901"/>
                <a:gd name="connsiteY16" fmla="*/ 114747 h 687080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45166 w 2216901"/>
                <a:gd name="connsiteY10" fmla="*/ 600522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659279 w 2216901"/>
                <a:gd name="connsiteY4" fmla="*/ 576710 h 701243"/>
                <a:gd name="connsiteX5" fmla="*/ 797392 w 2216901"/>
                <a:gd name="connsiteY5" fmla="*/ 700534 h 701243"/>
                <a:gd name="connsiteX6" fmla="*/ 1283166 w 2216901"/>
                <a:gd name="connsiteY6" fmla="*/ 629097 h 701243"/>
                <a:gd name="connsiteX7" fmla="*/ 1649879 w 2216901"/>
                <a:gd name="connsiteY7" fmla="*/ 667197 h 701243"/>
                <a:gd name="connsiteX8" fmla="*/ 1768941 w 2216901"/>
                <a:gd name="connsiteY8" fmla="*/ 557660 h 701243"/>
                <a:gd name="connsiteX9" fmla="*/ 2078504 w 2216901"/>
                <a:gd name="connsiteY9" fmla="*/ 548134 h 701243"/>
                <a:gd name="connsiteX10" fmla="*/ 2064217 w 2216901"/>
                <a:gd name="connsiteY10" fmla="*/ 433835 h 701243"/>
                <a:gd name="connsiteX11" fmla="*/ 2216616 w 2216901"/>
                <a:gd name="connsiteY11" fmla="*/ 329060 h 701243"/>
                <a:gd name="connsiteX12" fmla="*/ 2102316 w 2216901"/>
                <a:gd name="connsiteY12" fmla="*/ 262385 h 701243"/>
                <a:gd name="connsiteX13" fmla="*/ 2102316 w 2216901"/>
                <a:gd name="connsiteY13" fmla="*/ 157610 h 701243"/>
                <a:gd name="connsiteX14" fmla="*/ 1097429 w 2216901"/>
                <a:gd name="connsiteY14" fmla="*/ 447 h 701243"/>
                <a:gd name="connsiteX15" fmla="*/ 116354 w 2216901"/>
                <a:gd name="connsiteY15" fmla="*/ 114747 h 701243"/>
                <a:gd name="connsiteX0" fmla="*/ 116354 w 2216901"/>
                <a:gd name="connsiteY0" fmla="*/ 114747 h 706869"/>
                <a:gd name="connsiteX1" fmla="*/ 163979 w 2216901"/>
                <a:gd name="connsiteY1" fmla="*/ 248097 h 706869"/>
                <a:gd name="connsiteX2" fmla="*/ 2054 w 2216901"/>
                <a:gd name="connsiteY2" fmla="*/ 348110 h 706869"/>
                <a:gd name="connsiteX3" fmla="*/ 297329 w 2216901"/>
                <a:gd name="connsiteY3" fmla="*/ 438597 h 706869"/>
                <a:gd name="connsiteX4" fmla="*/ 797392 w 2216901"/>
                <a:gd name="connsiteY4" fmla="*/ 700534 h 706869"/>
                <a:gd name="connsiteX5" fmla="*/ 1283166 w 2216901"/>
                <a:gd name="connsiteY5" fmla="*/ 629097 h 706869"/>
                <a:gd name="connsiteX6" fmla="*/ 1649879 w 2216901"/>
                <a:gd name="connsiteY6" fmla="*/ 667197 h 706869"/>
                <a:gd name="connsiteX7" fmla="*/ 1768941 w 2216901"/>
                <a:gd name="connsiteY7" fmla="*/ 557660 h 706869"/>
                <a:gd name="connsiteX8" fmla="*/ 2078504 w 2216901"/>
                <a:gd name="connsiteY8" fmla="*/ 548134 h 706869"/>
                <a:gd name="connsiteX9" fmla="*/ 2064217 w 2216901"/>
                <a:gd name="connsiteY9" fmla="*/ 433835 h 706869"/>
                <a:gd name="connsiteX10" fmla="*/ 2216616 w 2216901"/>
                <a:gd name="connsiteY10" fmla="*/ 329060 h 706869"/>
                <a:gd name="connsiteX11" fmla="*/ 2102316 w 2216901"/>
                <a:gd name="connsiteY11" fmla="*/ 262385 h 706869"/>
                <a:gd name="connsiteX12" fmla="*/ 2102316 w 2216901"/>
                <a:gd name="connsiteY12" fmla="*/ 157610 h 706869"/>
                <a:gd name="connsiteX13" fmla="*/ 1097429 w 2216901"/>
                <a:gd name="connsiteY13" fmla="*/ 447 h 706869"/>
                <a:gd name="connsiteX14" fmla="*/ 116354 w 2216901"/>
                <a:gd name="connsiteY14" fmla="*/ 114747 h 706869"/>
                <a:gd name="connsiteX0" fmla="*/ 116354 w 2216901"/>
                <a:gd name="connsiteY0" fmla="*/ 114747 h 674021"/>
                <a:gd name="connsiteX1" fmla="*/ 163979 w 2216901"/>
                <a:gd name="connsiteY1" fmla="*/ 248097 h 674021"/>
                <a:gd name="connsiteX2" fmla="*/ 2054 w 2216901"/>
                <a:gd name="connsiteY2" fmla="*/ 348110 h 674021"/>
                <a:gd name="connsiteX3" fmla="*/ 297329 w 2216901"/>
                <a:gd name="connsiteY3" fmla="*/ 438597 h 674021"/>
                <a:gd name="connsiteX4" fmla="*/ 640230 w 2216901"/>
                <a:gd name="connsiteY4" fmla="*/ 624334 h 674021"/>
                <a:gd name="connsiteX5" fmla="*/ 1283166 w 2216901"/>
                <a:gd name="connsiteY5" fmla="*/ 629097 h 674021"/>
                <a:gd name="connsiteX6" fmla="*/ 1649879 w 2216901"/>
                <a:gd name="connsiteY6" fmla="*/ 667197 h 674021"/>
                <a:gd name="connsiteX7" fmla="*/ 1768941 w 2216901"/>
                <a:gd name="connsiteY7" fmla="*/ 557660 h 674021"/>
                <a:gd name="connsiteX8" fmla="*/ 2078504 w 2216901"/>
                <a:gd name="connsiteY8" fmla="*/ 548134 h 674021"/>
                <a:gd name="connsiteX9" fmla="*/ 2064217 w 2216901"/>
                <a:gd name="connsiteY9" fmla="*/ 433835 h 674021"/>
                <a:gd name="connsiteX10" fmla="*/ 2216616 w 2216901"/>
                <a:gd name="connsiteY10" fmla="*/ 329060 h 674021"/>
                <a:gd name="connsiteX11" fmla="*/ 2102316 w 2216901"/>
                <a:gd name="connsiteY11" fmla="*/ 262385 h 674021"/>
                <a:gd name="connsiteX12" fmla="*/ 2102316 w 2216901"/>
                <a:gd name="connsiteY12" fmla="*/ 157610 h 674021"/>
                <a:gd name="connsiteX13" fmla="*/ 1097429 w 2216901"/>
                <a:gd name="connsiteY13" fmla="*/ 447 h 674021"/>
                <a:gd name="connsiteX14" fmla="*/ 116354 w 2216901"/>
                <a:gd name="connsiteY14" fmla="*/ 114747 h 674021"/>
                <a:gd name="connsiteX0" fmla="*/ 116354 w 2216901"/>
                <a:gd name="connsiteY0" fmla="*/ 114747 h 669731"/>
                <a:gd name="connsiteX1" fmla="*/ 163979 w 2216901"/>
                <a:gd name="connsiteY1" fmla="*/ 248097 h 669731"/>
                <a:gd name="connsiteX2" fmla="*/ 2054 w 2216901"/>
                <a:gd name="connsiteY2" fmla="*/ 348110 h 669731"/>
                <a:gd name="connsiteX3" fmla="*/ 297329 w 2216901"/>
                <a:gd name="connsiteY3" fmla="*/ 438597 h 669731"/>
                <a:gd name="connsiteX4" fmla="*/ 640230 w 2216901"/>
                <a:gd name="connsiteY4" fmla="*/ 624334 h 669731"/>
                <a:gd name="connsiteX5" fmla="*/ 1283166 w 2216901"/>
                <a:gd name="connsiteY5" fmla="*/ 629097 h 669731"/>
                <a:gd name="connsiteX6" fmla="*/ 1649879 w 2216901"/>
                <a:gd name="connsiteY6" fmla="*/ 667197 h 669731"/>
                <a:gd name="connsiteX7" fmla="*/ 2078504 w 2216901"/>
                <a:gd name="connsiteY7" fmla="*/ 548134 h 669731"/>
                <a:gd name="connsiteX8" fmla="*/ 2064217 w 2216901"/>
                <a:gd name="connsiteY8" fmla="*/ 433835 h 669731"/>
                <a:gd name="connsiteX9" fmla="*/ 2216616 w 2216901"/>
                <a:gd name="connsiteY9" fmla="*/ 329060 h 669731"/>
                <a:gd name="connsiteX10" fmla="*/ 2102316 w 2216901"/>
                <a:gd name="connsiteY10" fmla="*/ 262385 h 669731"/>
                <a:gd name="connsiteX11" fmla="*/ 2102316 w 2216901"/>
                <a:gd name="connsiteY11" fmla="*/ 157610 h 669731"/>
                <a:gd name="connsiteX12" fmla="*/ 1097429 w 2216901"/>
                <a:gd name="connsiteY12" fmla="*/ 447 h 669731"/>
                <a:gd name="connsiteX13" fmla="*/ 116354 w 2216901"/>
                <a:gd name="connsiteY13" fmla="*/ 114747 h 669731"/>
                <a:gd name="connsiteX0" fmla="*/ 116354 w 2216901"/>
                <a:gd name="connsiteY0" fmla="*/ 114747 h 676417"/>
                <a:gd name="connsiteX1" fmla="*/ 163979 w 2216901"/>
                <a:gd name="connsiteY1" fmla="*/ 248097 h 676417"/>
                <a:gd name="connsiteX2" fmla="*/ 2054 w 2216901"/>
                <a:gd name="connsiteY2" fmla="*/ 348110 h 676417"/>
                <a:gd name="connsiteX3" fmla="*/ 297329 w 2216901"/>
                <a:gd name="connsiteY3" fmla="*/ 438597 h 676417"/>
                <a:gd name="connsiteX4" fmla="*/ 640230 w 2216901"/>
                <a:gd name="connsiteY4" fmla="*/ 624334 h 676417"/>
                <a:gd name="connsiteX5" fmla="*/ 1283166 w 2216901"/>
                <a:gd name="connsiteY5" fmla="*/ 629097 h 676417"/>
                <a:gd name="connsiteX6" fmla="*/ 1649879 w 2216901"/>
                <a:gd name="connsiteY6" fmla="*/ 667197 h 676417"/>
                <a:gd name="connsiteX7" fmla="*/ 2064217 w 2216901"/>
                <a:gd name="connsiteY7" fmla="*/ 433835 h 676417"/>
                <a:gd name="connsiteX8" fmla="*/ 2216616 w 2216901"/>
                <a:gd name="connsiteY8" fmla="*/ 329060 h 676417"/>
                <a:gd name="connsiteX9" fmla="*/ 2102316 w 2216901"/>
                <a:gd name="connsiteY9" fmla="*/ 262385 h 676417"/>
                <a:gd name="connsiteX10" fmla="*/ 2102316 w 2216901"/>
                <a:gd name="connsiteY10" fmla="*/ 157610 h 676417"/>
                <a:gd name="connsiteX11" fmla="*/ 1097429 w 2216901"/>
                <a:gd name="connsiteY11" fmla="*/ 447 h 676417"/>
                <a:gd name="connsiteX12" fmla="*/ 116354 w 2216901"/>
                <a:gd name="connsiteY12" fmla="*/ 114747 h 676417"/>
                <a:gd name="connsiteX0" fmla="*/ 116354 w 2216901"/>
                <a:gd name="connsiteY0" fmla="*/ 114747 h 642537"/>
                <a:gd name="connsiteX1" fmla="*/ 163979 w 2216901"/>
                <a:gd name="connsiteY1" fmla="*/ 248097 h 642537"/>
                <a:gd name="connsiteX2" fmla="*/ 2054 w 2216901"/>
                <a:gd name="connsiteY2" fmla="*/ 348110 h 642537"/>
                <a:gd name="connsiteX3" fmla="*/ 297329 w 2216901"/>
                <a:gd name="connsiteY3" fmla="*/ 438597 h 642537"/>
                <a:gd name="connsiteX4" fmla="*/ 640230 w 2216901"/>
                <a:gd name="connsiteY4" fmla="*/ 624334 h 642537"/>
                <a:gd name="connsiteX5" fmla="*/ 1283166 w 2216901"/>
                <a:gd name="connsiteY5" fmla="*/ 629097 h 642537"/>
                <a:gd name="connsiteX6" fmla="*/ 1907054 w 2216901"/>
                <a:gd name="connsiteY6" fmla="*/ 567185 h 642537"/>
                <a:gd name="connsiteX7" fmla="*/ 2064217 w 2216901"/>
                <a:gd name="connsiteY7" fmla="*/ 433835 h 642537"/>
                <a:gd name="connsiteX8" fmla="*/ 2216616 w 2216901"/>
                <a:gd name="connsiteY8" fmla="*/ 329060 h 642537"/>
                <a:gd name="connsiteX9" fmla="*/ 2102316 w 2216901"/>
                <a:gd name="connsiteY9" fmla="*/ 262385 h 642537"/>
                <a:gd name="connsiteX10" fmla="*/ 2102316 w 2216901"/>
                <a:gd name="connsiteY10" fmla="*/ 157610 h 642537"/>
                <a:gd name="connsiteX11" fmla="*/ 1097429 w 2216901"/>
                <a:gd name="connsiteY11" fmla="*/ 447 h 642537"/>
                <a:gd name="connsiteX12" fmla="*/ 116354 w 2216901"/>
                <a:gd name="connsiteY12" fmla="*/ 114747 h 642537"/>
                <a:gd name="connsiteX0" fmla="*/ 116354 w 2216901"/>
                <a:gd name="connsiteY0" fmla="*/ 114747 h 629479"/>
                <a:gd name="connsiteX1" fmla="*/ 163979 w 2216901"/>
                <a:gd name="connsiteY1" fmla="*/ 248097 h 629479"/>
                <a:gd name="connsiteX2" fmla="*/ 2054 w 2216901"/>
                <a:gd name="connsiteY2" fmla="*/ 348110 h 629479"/>
                <a:gd name="connsiteX3" fmla="*/ 297329 w 2216901"/>
                <a:gd name="connsiteY3" fmla="*/ 438597 h 629479"/>
                <a:gd name="connsiteX4" fmla="*/ 640230 w 2216901"/>
                <a:gd name="connsiteY4" fmla="*/ 624334 h 629479"/>
                <a:gd name="connsiteX5" fmla="*/ 1345078 w 2216901"/>
                <a:gd name="connsiteY5" fmla="*/ 576710 h 629479"/>
                <a:gd name="connsiteX6" fmla="*/ 1907054 w 2216901"/>
                <a:gd name="connsiteY6" fmla="*/ 567185 h 629479"/>
                <a:gd name="connsiteX7" fmla="*/ 2064217 w 2216901"/>
                <a:gd name="connsiteY7" fmla="*/ 433835 h 629479"/>
                <a:gd name="connsiteX8" fmla="*/ 2216616 w 2216901"/>
                <a:gd name="connsiteY8" fmla="*/ 329060 h 629479"/>
                <a:gd name="connsiteX9" fmla="*/ 2102316 w 2216901"/>
                <a:gd name="connsiteY9" fmla="*/ 262385 h 629479"/>
                <a:gd name="connsiteX10" fmla="*/ 2102316 w 2216901"/>
                <a:gd name="connsiteY10" fmla="*/ 157610 h 629479"/>
                <a:gd name="connsiteX11" fmla="*/ 1097429 w 2216901"/>
                <a:gd name="connsiteY11" fmla="*/ 447 h 629479"/>
                <a:gd name="connsiteX12" fmla="*/ 116354 w 2216901"/>
                <a:gd name="connsiteY12" fmla="*/ 114747 h 629479"/>
                <a:gd name="connsiteX0" fmla="*/ 116354 w 2216901"/>
                <a:gd name="connsiteY0" fmla="*/ 114747 h 629335"/>
                <a:gd name="connsiteX1" fmla="*/ 163979 w 2216901"/>
                <a:gd name="connsiteY1" fmla="*/ 248097 h 629335"/>
                <a:gd name="connsiteX2" fmla="*/ 2054 w 2216901"/>
                <a:gd name="connsiteY2" fmla="*/ 348110 h 629335"/>
                <a:gd name="connsiteX3" fmla="*/ 297329 w 2216901"/>
                <a:gd name="connsiteY3" fmla="*/ 438597 h 629335"/>
                <a:gd name="connsiteX4" fmla="*/ 640230 w 2216901"/>
                <a:gd name="connsiteY4" fmla="*/ 624334 h 629335"/>
                <a:gd name="connsiteX5" fmla="*/ 1345078 w 2216901"/>
                <a:gd name="connsiteY5" fmla="*/ 576710 h 629335"/>
                <a:gd name="connsiteX6" fmla="*/ 1907054 w 2216901"/>
                <a:gd name="connsiteY6" fmla="*/ 581473 h 629335"/>
                <a:gd name="connsiteX7" fmla="*/ 2064217 w 2216901"/>
                <a:gd name="connsiteY7" fmla="*/ 433835 h 629335"/>
                <a:gd name="connsiteX8" fmla="*/ 2216616 w 2216901"/>
                <a:gd name="connsiteY8" fmla="*/ 329060 h 629335"/>
                <a:gd name="connsiteX9" fmla="*/ 2102316 w 2216901"/>
                <a:gd name="connsiteY9" fmla="*/ 262385 h 629335"/>
                <a:gd name="connsiteX10" fmla="*/ 2102316 w 2216901"/>
                <a:gd name="connsiteY10" fmla="*/ 157610 h 629335"/>
                <a:gd name="connsiteX11" fmla="*/ 1097429 w 2216901"/>
                <a:gd name="connsiteY11" fmla="*/ 447 h 629335"/>
                <a:gd name="connsiteX12" fmla="*/ 116354 w 2216901"/>
                <a:gd name="connsiteY12" fmla="*/ 114747 h 629335"/>
                <a:gd name="connsiteX0" fmla="*/ 139674 w 2240221"/>
                <a:gd name="connsiteY0" fmla="*/ 114747 h 629335"/>
                <a:gd name="connsiteX1" fmla="*/ 25374 w 2240221"/>
                <a:gd name="connsiteY1" fmla="*/ 348110 h 629335"/>
                <a:gd name="connsiteX2" fmla="*/ 320649 w 2240221"/>
                <a:gd name="connsiteY2" fmla="*/ 438597 h 629335"/>
                <a:gd name="connsiteX3" fmla="*/ 663550 w 2240221"/>
                <a:gd name="connsiteY3" fmla="*/ 624334 h 629335"/>
                <a:gd name="connsiteX4" fmla="*/ 1368398 w 2240221"/>
                <a:gd name="connsiteY4" fmla="*/ 576710 h 629335"/>
                <a:gd name="connsiteX5" fmla="*/ 1930374 w 2240221"/>
                <a:gd name="connsiteY5" fmla="*/ 581473 h 629335"/>
                <a:gd name="connsiteX6" fmla="*/ 2087537 w 2240221"/>
                <a:gd name="connsiteY6" fmla="*/ 433835 h 629335"/>
                <a:gd name="connsiteX7" fmla="*/ 2239936 w 2240221"/>
                <a:gd name="connsiteY7" fmla="*/ 329060 h 629335"/>
                <a:gd name="connsiteX8" fmla="*/ 2125636 w 2240221"/>
                <a:gd name="connsiteY8" fmla="*/ 262385 h 629335"/>
                <a:gd name="connsiteX9" fmla="*/ 2125636 w 2240221"/>
                <a:gd name="connsiteY9" fmla="*/ 157610 h 629335"/>
                <a:gd name="connsiteX10" fmla="*/ 1120749 w 2240221"/>
                <a:gd name="connsiteY10" fmla="*/ 447 h 629335"/>
                <a:gd name="connsiteX11" fmla="*/ 139674 w 2240221"/>
                <a:gd name="connsiteY11" fmla="*/ 114747 h 629335"/>
                <a:gd name="connsiteX0" fmla="*/ 319148 w 2214908"/>
                <a:gd name="connsiteY0" fmla="*/ 81689 h 629615"/>
                <a:gd name="connsiteX1" fmla="*/ 61 w 2214908"/>
                <a:gd name="connsiteY1" fmla="*/ 348390 h 629615"/>
                <a:gd name="connsiteX2" fmla="*/ 295336 w 2214908"/>
                <a:gd name="connsiteY2" fmla="*/ 438877 h 629615"/>
                <a:gd name="connsiteX3" fmla="*/ 638237 w 2214908"/>
                <a:gd name="connsiteY3" fmla="*/ 624614 h 629615"/>
                <a:gd name="connsiteX4" fmla="*/ 1343085 w 2214908"/>
                <a:gd name="connsiteY4" fmla="*/ 576990 h 629615"/>
                <a:gd name="connsiteX5" fmla="*/ 1905061 w 2214908"/>
                <a:gd name="connsiteY5" fmla="*/ 581753 h 629615"/>
                <a:gd name="connsiteX6" fmla="*/ 2062224 w 2214908"/>
                <a:gd name="connsiteY6" fmla="*/ 434115 h 629615"/>
                <a:gd name="connsiteX7" fmla="*/ 2214623 w 2214908"/>
                <a:gd name="connsiteY7" fmla="*/ 329340 h 629615"/>
                <a:gd name="connsiteX8" fmla="*/ 2100323 w 2214908"/>
                <a:gd name="connsiteY8" fmla="*/ 262665 h 629615"/>
                <a:gd name="connsiteX9" fmla="*/ 2100323 w 2214908"/>
                <a:gd name="connsiteY9" fmla="*/ 157890 h 629615"/>
                <a:gd name="connsiteX10" fmla="*/ 1095436 w 2214908"/>
                <a:gd name="connsiteY10" fmla="*/ 727 h 629615"/>
                <a:gd name="connsiteX11" fmla="*/ 319148 w 2214908"/>
                <a:gd name="connsiteY11" fmla="*/ 81689 h 629615"/>
                <a:gd name="connsiteX0" fmla="*/ 242977 w 2138737"/>
                <a:gd name="connsiteY0" fmla="*/ 81680 h 629606"/>
                <a:gd name="connsiteX1" fmla="*/ 90 w 2138737"/>
                <a:gd name="connsiteY1" fmla="*/ 243606 h 629606"/>
                <a:gd name="connsiteX2" fmla="*/ 219165 w 2138737"/>
                <a:gd name="connsiteY2" fmla="*/ 438868 h 629606"/>
                <a:gd name="connsiteX3" fmla="*/ 562066 w 2138737"/>
                <a:gd name="connsiteY3" fmla="*/ 624605 h 629606"/>
                <a:gd name="connsiteX4" fmla="*/ 1266914 w 2138737"/>
                <a:gd name="connsiteY4" fmla="*/ 576981 h 629606"/>
                <a:gd name="connsiteX5" fmla="*/ 1828890 w 2138737"/>
                <a:gd name="connsiteY5" fmla="*/ 581744 h 629606"/>
                <a:gd name="connsiteX6" fmla="*/ 1986053 w 2138737"/>
                <a:gd name="connsiteY6" fmla="*/ 434106 h 629606"/>
                <a:gd name="connsiteX7" fmla="*/ 2138452 w 2138737"/>
                <a:gd name="connsiteY7" fmla="*/ 329331 h 629606"/>
                <a:gd name="connsiteX8" fmla="*/ 2024152 w 2138737"/>
                <a:gd name="connsiteY8" fmla="*/ 262656 h 629606"/>
                <a:gd name="connsiteX9" fmla="*/ 2024152 w 2138737"/>
                <a:gd name="connsiteY9" fmla="*/ 157881 h 629606"/>
                <a:gd name="connsiteX10" fmla="*/ 1019265 w 2138737"/>
                <a:gd name="connsiteY10" fmla="*/ 718 h 629606"/>
                <a:gd name="connsiteX11" fmla="*/ 242977 w 2138737"/>
                <a:gd name="connsiteY11" fmla="*/ 81680 h 629606"/>
                <a:gd name="connsiteX0" fmla="*/ 242977 w 2154863"/>
                <a:gd name="connsiteY0" fmla="*/ 81680 h 629606"/>
                <a:gd name="connsiteX1" fmla="*/ 90 w 2154863"/>
                <a:gd name="connsiteY1" fmla="*/ 243606 h 629606"/>
                <a:gd name="connsiteX2" fmla="*/ 219165 w 2154863"/>
                <a:gd name="connsiteY2" fmla="*/ 438868 h 629606"/>
                <a:gd name="connsiteX3" fmla="*/ 562066 w 2154863"/>
                <a:gd name="connsiteY3" fmla="*/ 624605 h 629606"/>
                <a:gd name="connsiteX4" fmla="*/ 1266914 w 2154863"/>
                <a:gd name="connsiteY4" fmla="*/ 576981 h 629606"/>
                <a:gd name="connsiteX5" fmla="*/ 1828890 w 2154863"/>
                <a:gd name="connsiteY5" fmla="*/ 581744 h 629606"/>
                <a:gd name="connsiteX6" fmla="*/ 1986053 w 2154863"/>
                <a:gd name="connsiteY6" fmla="*/ 434106 h 629606"/>
                <a:gd name="connsiteX7" fmla="*/ 2138452 w 2154863"/>
                <a:gd name="connsiteY7" fmla="*/ 329331 h 629606"/>
                <a:gd name="connsiteX8" fmla="*/ 2024152 w 2154863"/>
                <a:gd name="connsiteY8" fmla="*/ 157881 h 629606"/>
                <a:gd name="connsiteX9" fmla="*/ 1019265 w 2154863"/>
                <a:gd name="connsiteY9" fmla="*/ 718 h 629606"/>
                <a:gd name="connsiteX10" fmla="*/ 242977 w 2154863"/>
                <a:gd name="connsiteY10" fmla="*/ 81680 h 629606"/>
                <a:gd name="connsiteX0" fmla="*/ 242977 w 2139326"/>
                <a:gd name="connsiteY0" fmla="*/ 81680 h 629606"/>
                <a:gd name="connsiteX1" fmla="*/ 90 w 2139326"/>
                <a:gd name="connsiteY1" fmla="*/ 243606 h 629606"/>
                <a:gd name="connsiteX2" fmla="*/ 219165 w 2139326"/>
                <a:gd name="connsiteY2" fmla="*/ 438868 h 629606"/>
                <a:gd name="connsiteX3" fmla="*/ 562066 w 2139326"/>
                <a:gd name="connsiteY3" fmla="*/ 624605 h 629606"/>
                <a:gd name="connsiteX4" fmla="*/ 1266914 w 2139326"/>
                <a:gd name="connsiteY4" fmla="*/ 576981 h 629606"/>
                <a:gd name="connsiteX5" fmla="*/ 1828890 w 2139326"/>
                <a:gd name="connsiteY5" fmla="*/ 581744 h 629606"/>
                <a:gd name="connsiteX6" fmla="*/ 1986053 w 2139326"/>
                <a:gd name="connsiteY6" fmla="*/ 434106 h 629606"/>
                <a:gd name="connsiteX7" fmla="*/ 2138452 w 2139326"/>
                <a:gd name="connsiteY7" fmla="*/ 329331 h 629606"/>
                <a:gd name="connsiteX8" fmla="*/ 1914614 w 2139326"/>
                <a:gd name="connsiteY8" fmla="*/ 129306 h 629606"/>
                <a:gd name="connsiteX9" fmla="*/ 1019265 w 2139326"/>
                <a:gd name="connsiteY9" fmla="*/ 718 h 629606"/>
                <a:gd name="connsiteX10" fmla="*/ 242977 w 2139326"/>
                <a:gd name="connsiteY10" fmla="*/ 81680 h 629606"/>
                <a:gd name="connsiteX0" fmla="*/ 242962 w 2139311"/>
                <a:gd name="connsiteY0" fmla="*/ 81680 h 620638"/>
                <a:gd name="connsiteX1" fmla="*/ 75 w 2139311"/>
                <a:gd name="connsiteY1" fmla="*/ 243606 h 620638"/>
                <a:gd name="connsiteX2" fmla="*/ 219150 w 2139311"/>
                <a:gd name="connsiteY2" fmla="*/ 438868 h 620638"/>
                <a:gd name="connsiteX3" fmla="*/ 404889 w 2139311"/>
                <a:gd name="connsiteY3" fmla="*/ 615080 h 620638"/>
                <a:gd name="connsiteX4" fmla="*/ 1266899 w 2139311"/>
                <a:gd name="connsiteY4" fmla="*/ 576981 h 620638"/>
                <a:gd name="connsiteX5" fmla="*/ 1828875 w 2139311"/>
                <a:gd name="connsiteY5" fmla="*/ 581744 h 620638"/>
                <a:gd name="connsiteX6" fmla="*/ 1986038 w 2139311"/>
                <a:gd name="connsiteY6" fmla="*/ 434106 h 620638"/>
                <a:gd name="connsiteX7" fmla="*/ 2138437 w 2139311"/>
                <a:gd name="connsiteY7" fmla="*/ 329331 h 620638"/>
                <a:gd name="connsiteX8" fmla="*/ 1914599 w 2139311"/>
                <a:gd name="connsiteY8" fmla="*/ 129306 h 620638"/>
                <a:gd name="connsiteX9" fmla="*/ 1019250 w 2139311"/>
                <a:gd name="connsiteY9" fmla="*/ 718 h 620638"/>
                <a:gd name="connsiteX10" fmla="*/ 242962 w 2139311"/>
                <a:gd name="connsiteY10" fmla="*/ 81680 h 6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39311" h="620638">
                  <a:moveTo>
                    <a:pt x="242962" y="81680"/>
                  </a:moveTo>
                  <a:cubicBezTo>
                    <a:pt x="73100" y="122161"/>
                    <a:pt x="4044" y="184075"/>
                    <a:pt x="75" y="243606"/>
                  </a:cubicBezTo>
                  <a:cubicBezTo>
                    <a:pt x="-3894" y="303137"/>
                    <a:pt x="151681" y="376956"/>
                    <a:pt x="219150" y="438868"/>
                  </a:cubicBezTo>
                  <a:cubicBezTo>
                    <a:pt x="286619" y="500780"/>
                    <a:pt x="230264" y="592061"/>
                    <a:pt x="404889" y="615080"/>
                  </a:cubicBezTo>
                  <a:cubicBezTo>
                    <a:pt x="579514" y="638099"/>
                    <a:pt x="1029568" y="582537"/>
                    <a:pt x="1266899" y="576981"/>
                  </a:cubicBezTo>
                  <a:cubicBezTo>
                    <a:pt x="1504230" y="571425"/>
                    <a:pt x="1709019" y="605557"/>
                    <a:pt x="1828875" y="581744"/>
                  </a:cubicBezTo>
                  <a:cubicBezTo>
                    <a:pt x="1948732" y="557932"/>
                    <a:pt x="1934444" y="476175"/>
                    <a:pt x="1986038" y="434106"/>
                  </a:cubicBezTo>
                  <a:cubicBezTo>
                    <a:pt x="2037632" y="392037"/>
                    <a:pt x="2150344" y="380131"/>
                    <a:pt x="2138437" y="329331"/>
                  </a:cubicBezTo>
                  <a:cubicBezTo>
                    <a:pt x="2126531" y="278531"/>
                    <a:pt x="2101130" y="184075"/>
                    <a:pt x="1914599" y="129306"/>
                  </a:cubicBezTo>
                  <a:cubicBezTo>
                    <a:pt x="1747118" y="85650"/>
                    <a:pt x="1267694" y="4687"/>
                    <a:pt x="1019250" y="718"/>
                  </a:cubicBezTo>
                  <a:cubicBezTo>
                    <a:pt x="688256" y="-6426"/>
                    <a:pt x="412824" y="41199"/>
                    <a:pt x="242962" y="8168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299706594">
                    <a:custGeom>
                      <a:avLst/>
                      <a:gdLst>
                        <a:gd name="connsiteX0" fmla="*/ 204487 w 1800534"/>
                        <a:gd name="connsiteY0" fmla="*/ 66343 h 504105"/>
                        <a:gd name="connsiteX1" fmla="*/ 63 w 1800534"/>
                        <a:gd name="connsiteY1" fmla="*/ 197865 h 504105"/>
                        <a:gd name="connsiteX2" fmla="*/ 184445 w 1800534"/>
                        <a:gd name="connsiteY2" fmla="*/ 356464 h 504105"/>
                        <a:gd name="connsiteX3" fmla="*/ 340771 w 1800534"/>
                        <a:gd name="connsiteY3" fmla="*/ 499590 h 504105"/>
                        <a:gd name="connsiteX4" fmla="*/ 1066275 w 1800534"/>
                        <a:gd name="connsiteY4" fmla="*/ 468645 h 504105"/>
                        <a:gd name="connsiteX5" fmla="*/ 1539258 w 1800534"/>
                        <a:gd name="connsiteY5" fmla="*/ 472513 h 504105"/>
                        <a:gd name="connsiteX6" fmla="*/ 1671533 w 1800534"/>
                        <a:gd name="connsiteY6" fmla="*/ 352596 h 504105"/>
                        <a:gd name="connsiteX7" fmla="*/ 1799798 w 1800534"/>
                        <a:gd name="connsiteY7" fmla="*/ 267494 h 504105"/>
                        <a:gd name="connsiteX8" fmla="*/ 1611406 w 1800534"/>
                        <a:gd name="connsiteY8" fmla="*/ 105027 h 504105"/>
                        <a:gd name="connsiteX9" fmla="*/ 857843 w 1800534"/>
                        <a:gd name="connsiteY9" fmla="*/ 583 h 504105"/>
                        <a:gd name="connsiteX10" fmla="*/ 204487 w 1800534"/>
                        <a:gd name="connsiteY10" fmla="*/ 66343 h 5041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0534" h="504105" fill="none" extrusionOk="0">
                          <a:moveTo>
                            <a:pt x="204487" y="66343"/>
                          </a:moveTo>
                          <a:cubicBezTo>
                            <a:pt x="66372" y="102878"/>
                            <a:pt x="1771" y="151417"/>
                            <a:pt x="63" y="197865"/>
                          </a:cubicBezTo>
                          <a:cubicBezTo>
                            <a:pt x="-6056" y="265363"/>
                            <a:pt x="122523" y="287051"/>
                            <a:pt x="184445" y="356464"/>
                          </a:cubicBezTo>
                          <a:cubicBezTo>
                            <a:pt x="227978" y="424464"/>
                            <a:pt x="191202" y="487623"/>
                            <a:pt x="340771" y="499590"/>
                          </a:cubicBezTo>
                          <a:cubicBezTo>
                            <a:pt x="486026" y="527247"/>
                            <a:pt x="903482" y="462595"/>
                            <a:pt x="1066275" y="468645"/>
                          </a:cubicBezTo>
                          <a:cubicBezTo>
                            <a:pt x="1268459" y="464067"/>
                            <a:pt x="1442292" y="501839"/>
                            <a:pt x="1539258" y="472513"/>
                          </a:cubicBezTo>
                          <a:cubicBezTo>
                            <a:pt x="1642795" y="451420"/>
                            <a:pt x="1633228" y="402126"/>
                            <a:pt x="1671533" y="352596"/>
                          </a:cubicBezTo>
                          <a:cubicBezTo>
                            <a:pt x="1716650" y="324894"/>
                            <a:pt x="1805112" y="307515"/>
                            <a:pt x="1799798" y="267494"/>
                          </a:cubicBezTo>
                          <a:cubicBezTo>
                            <a:pt x="1795094" y="216141"/>
                            <a:pt x="1759471" y="131379"/>
                            <a:pt x="1611406" y="105027"/>
                          </a:cubicBezTo>
                          <a:cubicBezTo>
                            <a:pt x="1524782" y="40566"/>
                            <a:pt x="1067650" y="8605"/>
                            <a:pt x="857843" y="583"/>
                          </a:cubicBezTo>
                          <a:cubicBezTo>
                            <a:pt x="600678" y="-6693"/>
                            <a:pt x="369581" y="40632"/>
                            <a:pt x="204487" y="66343"/>
                          </a:cubicBezTo>
                          <a:close/>
                        </a:path>
                        <a:path w="1800534" h="504105" stroke="0" extrusionOk="0">
                          <a:moveTo>
                            <a:pt x="204487" y="66343"/>
                          </a:moveTo>
                          <a:cubicBezTo>
                            <a:pt x="60658" y="93798"/>
                            <a:pt x="4244" y="151028"/>
                            <a:pt x="63" y="197865"/>
                          </a:cubicBezTo>
                          <a:cubicBezTo>
                            <a:pt x="-20430" y="257718"/>
                            <a:pt x="129272" y="304723"/>
                            <a:pt x="184445" y="356464"/>
                          </a:cubicBezTo>
                          <a:cubicBezTo>
                            <a:pt x="242751" y="393046"/>
                            <a:pt x="191176" y="484758"/>
                            <a:pt x="340771" y="499590"/>
                          </a:cubicBezTo>
                          <a:cubicBezTo>
                            <a:pt x="502281" y="490862"/>
                            <a:pt x="925899" y="467515"/>
                            <a:pt x="1066275" y="468645"/>
                          </a:cubicBezTo>
                          <a:cubicBezTo>
                            <a:pt x="1270202" y="461336"/>
                            <a:pt x="1425021" y="489945"/>
                            <a:pt x="1539258" y="472513"/>
                          </a:cubicBezTo>
                          <a:cubicBezTo>
                            <a:pt x="1647349" y="455928"/>
                            <a:pt x="1628179" y="383805"/>
                            <a:pt x="1671533" y="352596"/>
                          </a:cubicBezTo>
                          <a:cubicBezTo>
                            <a:pt x="1715425" y="314447"/>
                            <a:pt x="1809526" y="301878"/>
                            <a:pt x="1799798" y="267494"/>
                          </a:cubicBezTo>
                          <a:cubicBezTo>
                            <a:pt x="1785429" y="213883"/>
                            <a:pt x="1788629" y="142320"/>
                            <a:pt x="1611406" y="105027"/>
                          </a:cubicBezTo>
                          <a:cubicBezTo>
                            <a:pt x="1490387" y="80787"/>
                            <a:pt x="1080634" y="5151"/>
                            <a:pt x="857843" y="583"/>
                          </a:cubicBezTo>
                          <a:cubicBezTo>
                            <a:pt x="562724" y="-14792"/>
                            <a:pt x="357983" y="39991"/>
                            <a:pt x="204487" y="6634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5521836B-2692-9078-F747-E74414EB4078}"/>
                </a:ext>
              </a:extLst>
            </p:cNvPr>
            <p:cNvSpPr/>
            <p:nvPr/>
          </p:nvSpPr>
          <p:spPr>
            <a:xfrm>
              <a:off x="407352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918758233">
                    <a:custGeom>
                      <a:avLst/>
                      <a:gdLst>
                        <a:gd name="connsiteX0" fmla="*/ 754956 w 1519702"/>
                        <a:gd name="connsiteY0" fmla="*/ 0 h 1220361"/>
                        <a:gd name="connsiteX1" fmla="*/ 1288113 w 1519702"/>
                        <a:gd name="connsiteY1" fmla="*/ 128687 h 1220361"/>
                        <a:gd name="connsiteX2" fmla="*/ 1290149 w 1519702"/>
                        <a:gd name="connsiteY2" fmla="*/ 139469 h 1220361"/>
                        <a:gd name="connsiteX3" fmla="*/ 1291883 w 1519702"/>
                        <a:gd name="connsiteY3" fmla="*/ 139469 h 1220361"/>
                        <a:gd name="connsiteX4" fmla="*/ 1403514 w 1519702"/>
                        <a:gd name="connsiteY4" fmla="*/ 570392 h 1220361"/>
                        <a:gd name="connsiteX5" fmla="*/ 1519702 w 1519702"/>
                        <a:gd name="connsiteY5" fmla="*/ 1018904 h 1220361"/>
                        <a:gd name="connsiteX6" fmla="*/ 1123781 w 1519702"/>
                        <a:gd name="connsiteY6" fmla="*/ 1162248 h 1220361"/>
                        <a:gd name="connsiteX7" fmla="*/ 1075299 w 1519702"/>
                        <a:gd name="connsiteY7" fmla="*/ 1160477 h 1220361"/>
                        <a:gd name="connsiteX8" fmla="*/ 1034560 w 1519702"/>
                        <a:gd name="connsiteY8" fmla="*/ 1178376 h 1220361"/>
                        <a:gd name="connsiteX9" fmla="*/ 754956 w 1519702"/>
                        <a:gd name="connsiteY9" fmla="*/ 1220361 h 1220361"/>
                        <a:gd name="connsiteX10" fmla="*/ 475352 w 1519702"/>
                        <a:gd name="connsiteY10" fmla="*/ 1178376 h 1220361"/>
                        <a:gd name="connsiteX11" fmla="*/ 434709 w 1519702"/>
                        <a:gd name="connsiteY11" fmla="*/ 1160519 h 1220361"/>
                        <a:gd name="connsiteX12" fmla="*/ 387386 w 1519702"/>
                        <a:gd name="connsiteY12" fmla="*/ 1162248 h 1220361"/>
                        <a:gd name="connsiteX13" fmla="*/ 0 w 1519702"/>
                        <a:gd name="connsiteY13" fmla="*/ 990015 h 1220361"/>
                        <a:gd name="connsiteX14" fmla="*/ 109611 w 1519702"/>
                        <a:gd name="connsiteY14" fmla="*/ 567186 h 1220361"/>
                        <a:gd name="connsiteX15" fmla="*/ 219222 w 1519702"/>
                        <a:gd name="connsiteY15" fmla="*/ 144357 h 1220361"/>
                        <a:gd name="connsiteX16" fmla="*/ 219031 w 1519702"/>
                        <a:gd name="connsiteY16" fmla="*/ 143343 h 1220361"/>
                        <a:gd name="connsiteX17" fmla="*/ 754956 w 1519702"/>
                        <a:gd name="connsiteY17" fmla="*/ 0 h 12203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19702" h="1220361" fill="none" extrusionOk="0">
                          <a:moveTo>
                            <a:pt x="754956" y="0"/>
                          </a:moveTo>
                          <a:cubicBezTo>
                            <a:pt x="1028249" y="-8802"/>
                            <a:pt x="1278777" y="42587"/>
                            <a:pt x="1288113" y="128687"/>
                          </a:cubicBezTo>
                          <a:cubicBezTo>
                            <a:pt x="1289649" y="131364"/>
                            <a:pt x="1288301" y="136577"/>
                            <a:pt x="1290149" y="139469"/>
                          </a:cubicBezTo>
                          <a:cubicBezTo>
                            <a:pt x="1290928" y="139293"/>
                            <a:pt x="1291353" y="139473"/>
                            <a:pt x="1291883" y="139469"/>
                          </a:cubicBezTo>
                          <a:cubicBezTo>
                            <a:pt x="1371750" y="293684"/>
                            <a:pt x="1349620" y="440525"/>
                            <a:pt x="1403514" y="570392"/>
                          </a:cubicBezTo>
                          <a:cubicBezTo>
                            <a:pt x="1457409" y="700259"/>
                            <a:pt x="1436663" y="877310"/>
                            <a:pt x="1519702" y="1018904"/>
                          </a:cubicBezTo>
                          <a:cubicBezTo>
                            <a:pt x="1499048" y="1206246"/>
                            <a:pt x="1188355" y="1124981"/>
                            <a:pt x="1123781" y="1162248"/>
                          </a:cubicBezTo>
                          <a:cubicBezTo>
                            <a:pt x="1107567" y="1165182"/>
                            <a:pt x="1096775" y="1155524"/>
                            <a:pt x="1075299" y="1160477"/>
                          </a:cubicBezTo>
                          <a:cubicBezTo>
                            <a:pt x="1065967" y="1166756"/>
                            <a:pt x="1052503" y="1167500"/>
                            <a:pt x="1034560" y="1178376"/>
                          </a:cubicBezTo>
                          <a:cubicBezTo>
                            <a:pt x="934175" y="1204870"/>
                            <a:pt x="845562" y="1224313"/>
                            <a:pt x="754956" y="1220361"/>
                          </a:cubicBezTo>
                          <a:cubicBezTo>
                            <a:pt x="634964" y="1230975"/>
                            <a:pt x="567710" y="1212155"/>
                            <a:pt x="475352" y="1178376"/>
                          </a:cubicBezTo>
                          <a:cubicBezTo>
                            <a:pt x="463549" y="1173406"/>
                            <a:pt x="450887" y="1164525"/>
                            <a:pt x="434709" y="1160519"/>
                          </a:cubicBezTo>
                          <a:cubicBezTo>
                            <a:pt x="421128" y="1165846"/>
                            <a:pt x="403016" y="1157721"/>
                            <a:pt x="387386" y="1162248"/>
                          </a:cubicBezTo>
                          <a:cubicBezTo>
                            <a:pt x="319132" y="1085653"/>
                            <a:pt x="29989" y="1137193"/>
                            <a:pt x="0" y="990015"/>
                          </a:cubicBezTo>
                          <a:cubicBezTo>
                            <a:pt x="13113" y="874904"/>
                            <a:pt x="61200" y="775732"/>
                            <a:pt x="109611" y="567186"/>
                          </a:cubicBezTo>
                          <a:cubicBezTo>
                            <a:pt x="158022" y="358640"/>
                            <a:pt x="212245" y="268080"/>
                            <a:pt x="219222" y="144357"/>
                          </a:cubicBezTo>
                          <a:cubicBezTo>
                            <a:pt x="219157" y="144055"/>
                            <a:pt x="219073" y="143758"/>
                            <a:pt x="219031" y="143343"/>
                          </a:cubicBezTo>
                          <a:cubicBezTo>
                            <a:pt x="234642" y="131619"/>
                            <a:pt x="500053" y="-28058"/>
                            <a:pt x="754956" y="0"/>
                          </a:cubicBezTo>
                          <a:close/>
                        </a:path>
                        <a:path w="1519702" h="1220361" stroke="0" extrusionOk="0">
                          <a:moveTo>
                            <a:pt x="754956" y="0"/>
                          </a:moveTo>
                          <a:cubicBezTo>
                            <a:pt x="1035753" y="-17646"/>
                            <a:pt x="1261608" y="50636"/>
                            <a:pt x="1288113" y="128687"/>
                          </a:cubicBezTo>
                          <a:cubicBezTo>
                            <a:pt x="1289896" y="131398"/>
                            <a:pt x="1289140" y="137028"/>
                            <a:pt x="1290149" y="139469"/>
                          </a:cubicBezTo>
                          <a:cubicBezTo>
                            <a:pt x="1290587" y="139265"/>
                            <a:pt x="1291102" y="139669"/>
                            <a:pt x="1291883" y="139469"/>
                          </a:cubicBezTo>
                          <a:cubicBezTo>
                            <a:pt x="1351538" y="237631"/>
                            <a:pt x="1330995" y="431492"/>
                            <a:pt x="1403514" y="570392"/>
                          </a:cubicBezTo>
                          <a:cubicBezTo>
                            <a:pt x="1476033" y="709292"/>
                            <a:pt x="1426287" y="828798"/>
                            <a:pt x="1519702" y="1018904"/>
                          </a:cubicBezTo>
                          <a:cubicBezTo>
                            <a:pt x="1487229" y="1176281"/>
                            <a:pt x="1208537" y="1128432"/>
                            <a:pt x="1123781" y="1162248"/>
                          </a:cubicBezTo>
                          <a:cubicBezTo>
                            <a:pt x="1100777" y="1165943"/>
                            <a:pt x="1097110" y="1156188"/>
                            <a:pt x="1075299" y="1160477"/>
                          </a:cubicBezTo>
                          <a:cubicBezTo>
                            <a:pt x="1058380" y="1172504"/>
                            <a:pt x="1046059" y="1170732"/>
                            <a:pt x="1034560" y="1178376"/>
                          </a:cubicBezTo>
                          <a:cubicBezTo>
                            <a:pt x="968918" y="1202318"/>
                            <a:pt x="855757" y="1206009"/>
                            <a:pt x="754956" y="1220361"/>
                          </a:cubicBezTo>
                          <a:cubicBezTo>
                            <a:pt x="648444" y="1228631"/>
                            <a:pt x="545104" y="1215934"/>
                            <a:pt x="475352" y="1178376"/>
                          </a:cubicBezTo>
                          <a:cubicBezTo>
                            <a:pt x="464070" y="1178836"/>
                            <a:pt x="447634" y="1162354"/>
                            <a:pt x="434709" y="1160519"/>
                          </a:cubicBezTo>
                          <a:cubicBezTo>
                            <a:pt x="422996" y="1165463"/>
                            <a:pt x="400560" y="1157831"/>
                            <a:pt x="387386" y="1162248"/>
                          </a:cubicBezTo>
                          <a:cubicBezTo>
                            <a:pt x="329321" y="1108928"/>
                            <a:pt x="9995" y="1203613"/>
                            <a:pt x="0" y="990015"/>
                          </a:cubicBezTo>
                          <a:cubicBezTo>
                            <a:pt x="8910" y="843963"/>
                            <a:pt x="96042" y="671105"/>
                            <a:pt x="105227" y="584099"/>
                          </a:cubicBezTo>
                          <a:cubicBezTo>
                            <a:pt x="114411" y="497093"/>
                            <a:pt x="203199" y="280286"/>
                            <a:pt x="219222" y="144357"/>
                          </a:cubicBezTo>
                          <a:cubicBezTo>
                            <a:pt x="219158" y="143990"/>
                            <a:pt x="219098" y="143754"/>
                            <a:pt x="219031" y="143343"/>
                          </a:cubicBezTo>
                          <a:cubicBezTo>
                            <a:pt x="175199" y="12931"/>
                            <a:pt x="473613" y="19948"/>
                            <a:pt x="7549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76465B75-F7C7-3565-6B5A-B1D6D3C48C20}"/>
                </a:ext>
              </a:extLst>
            </p:cNvPr>
            <p:cNvSpPr/>
            <p:nvPr/>
          </p:nvSpPr>
          <p:spPr>
            <a:xfrm>
              <a:off x="4305512" y="1610241"/>
              <a:ext cx="1349912" cy="956306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51031 w 2156578"/>
                <a:gd name="connsiteY10" fmla="*/ 777241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62484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73157 w 2156578"/>
                <a:gd name="connsiteY15" fmla="*/ 605783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88704 w 2182871"/>
                <a:gd name="connsiteY0" fmla="*/ 0 h 1543161"/>
                <a:gd name="connsiteX1" fmla="*/ 2100722 w 2182871"/>
                <a:gd name="connsiteY1" fmla="*/ 253113 h 1543161"/>
                <a:gd name="connsiteX2" fmla="*/ 2104586 w 2182871"/>
                <a:gd name="connsiteY2" fmla="*/ 274320 h 1543161"/>
                <a:gd name="connsiteX3" fmla="*/ 2107878 w 2182871"/>
                <a:gd name="connsiteY3" fmla="*/ 274320 h 1543161"/>
                <a:gd name="connsiteX4" fmla="*/ 2182871 w 2182871"/>
                <a:gd name="connsiteY4" fmla="*/ 574290 h 1543161"/>
                <a:gd name="connsiteX5" fmla="*/ 2159875 w 2182871"/>
                <a:gd name="connsiteY5" fmla="*/ 594145 h 1543161"/>
                <a:gd name="connsiteX6" fmla="*/ 2125024 w 2182871"/>
                <a:gd name="connsiteY6" fmla="*/ 624841 h 1543161"/>
                <a:gd name="connsiteX7" fmla="*/ 2023424 w 2182871"/>
                <a:gd name="connsiteY7" fmla="*/ 529591 h 1543161"/>
                <a:gd name="connsiteX8" fmla="*/ 1902774 w 2182871"/>
                <a:gd name="connsiteY8" fmla="*/ 868311 h 1543161"/>
                <a:gd name="connsiteX9" fmla="*/ 1670427 w 2182871"/>
                <a:gd name="connsiteY9" fmla="*/ 723722 h 1543161"/>
                <a:gd name="connsiteX10" fmla="*/ 1473518 w 2182871"/>
                <a:gd name="connsiteY10" fmla="*/ 948430 h 1543161"/>
                <a:gd name="connsiteX11" fmla="*/ 1102674 w 2182871"/>
                <a:gd name="connsiteY11" fmla="*/ 637541 h 1543161"/>
                <a:gd name="connsiteX12" fmla="*/ 747103 w 2182871"/>
                <a:gd name="connsiteY12" fmla="*/ 1299735 h 1543161"/>
                <a:gd name="connsiteX13" fmla="*/ 474024 w 2182871"/>
                <a:gd name="connsiteY13" fmla="*/ 605791 h 1543161"/>
                <a:gd name="connsiteX14" fmla="*/ 23433 w 2182871"/>
                <a:gd name="connsiteY14" fmla="*/ 1542973 h 1543161"/>
                <a:gd name="connsiteX15" fmla="*/ 99450 w 2182871"/>
                <a:gd name="connsiteY15" fmla="*/ 605783 h 1543161"/>
                <a:gd name="connsiteX16" fmla="*/ 26293 w 2182871"/>
                <a:gd name="connsiteY16" fmla="*/ 465951 h 1543161"/>
                <a:gd name="connsiteX17" fmla="*/ 71797 w 2182871"/>
                <a:gd name="connsiteY17" fmla="*/ 283934 h 1543161"/>
                <a:gd name="connsiteX18" fmla="*/ 71434 w 2182871"/>
                <a:gd name="connsiteY18" fmla="*/ 281940 h 1543161"/>
                <a:gd name="connsiteX19" fmla="*/ 1088704 w 2182871"/>
                <a:gd name="connsiteY19" fmla="*/ 0 h 1543161"/>
                <a:gd name="connsiteX0" fmla="*/ 1062411 w 2156578"/>
                <a:gd name="connsiteY0" fmla="*/ 0 h 1372005"/>
                <a:gd name="connsiteX1" fmla="*/ 2074429 w 2156578"/>
                <a:gd name="connsiteY1" fmla="*/ 253113 h 1372005"/>
                <a:gd name="connsiteX2" fmla="*/ 2078293 w 2156578"/>
                <a:gd name="connsiteY2" fmla="*/ 274320 h 1372005"/>
                <a:gd name="connsiteX3" fmla="*/ 2081585 w 2156578"/>
                <a:gd name="connsiteY3" fmla="*/ 274320 h 1372005"/>
                <a:gd name="connsiteX4" fmla="*/ 2156578 w 2156578"/>
                <a:gd name="connsiteY4" fmla="*/ 574290 h 1372005"/>
                <a:gd name="connsiteX5" fmla="*/ 2133582 w 2156578"/>
                <a:gd name="connsiteY5" fmla="*/ 594145 h 1372005"/>
                <a:gd name="connsiteX6" fmla="*/ 2098731 w 2156578"/>
                <a:gd name="connsiteY6" fmla="*/ 624841 h 1372005"/>
                <a:gd name="connsiteX7" fmla="*/ 1997131 w 2156578"/>
                <a:gd name="connsiteY7" fmla="*/ 529591 h 1372005"/>
                <a:gd name="connsiteX8" fmla="*/ 1876481 w 2156578"/>
                <a:gd name="connsiteY8" fmla="*/ 868311 h 1372005"/>
                <a:gd name="connsiteX9" fmla="*/ 1644134 w 2156578"/>
                <a:gd name="connsiteY9" fmla="*/ 723722 h 1372005"/>
                <a:gd name="connsiteX10" fmla="*/ 1447225 w 2156578"/>
                <a:gd name="connsiteY10" fmla="*/ 948430 h 1372005"/>
                <a:gd name="connsiteX11" fmla="*/ 1076381 w 2156578"/>
                <a:gd name="connsiteY11" fmla="*/ 637541 h 1372005"/>
                <a:gd name="connsiteX12" fmla="*/ 720810 w 2156578"/>
                <a:gd name="connsiteY12" fmla="*/ 1299735 h 1372005"/>
                <a:gd name="connsiteX13" fmla="*/ 447731 w 2156578"/>
                <a:gd name="connsiteY13" fmla="*/ 605791 h 1372005"/>
                <a:gd name="connsiteX14" fmla="*/ 164525 w 2156578"/>
                <a:gd name="connsiteY14" fmla="*/ 1371783 h 1372005"/>
                <a:gd name="connsiteX15" fmla="*/ 73157 w 2156578"/>
                <a:gd name="connsiteY15" fmla="*/ 605783 h 1372005"/>
                <a:gd name="connsiteX16" fmla="*/ 0 w 2156578"/>
                <a:gd name="connsiteY16" fmla="*/ 465951 h 1372005"/>
                <a:gd name="connsiteX17" fmla="*/ 45504 w 2156578"/>
                <a:gd name="connsiteY17" fmla="*/ 283934 h 1372005"/>
                <a:gd name="connsiteX18" fmla="*/ 45141 w 2156578"/>
                <a:gd name="connsiteY18" fmla="*/ 281940 h 1372005"/>
                <a:gd name="connsiteX19" fmla="*/ 1062411 w 2156578"/>
                <a:gd name="connsiteY19" fmla="*/ 0 h 1372005"/>
                <a:gd name="connsiteX0" fmla="*/ 1062411 w 2156578"/>
                <a:gd name="connsiteY0" fmla="*/ 0 h 1372013"/>
                <a:gd name="connsiteX1" fmla="*/ 2074429 w 2156578"/>
                <a:gd name="connsiteY1" fmla="*/ 253113 h 1372013"/>
                <a:gd name="connsiteX2" fmla="*/ 2078293 w 2156578"/>
                <a:gd name="connsiteY2" fmla="*/ 274320 h 1372013"/>
                <a:gd name="connsiteX3" fmla="*/ 2081585 w 2156578"/>
                <a:gd name="connsiteY3" fmla="*/ 274320 h 1372013"/>
                <a:gd name="connsiteX4" fmla="*/ 2156578 w 2156578"/>
                <a:gd name="connsiteY4" fmla="*/ 574290 h 1372013"/>
                <a:gd name="connsiteX5" fmla="*/ 2133582 w 2156578"/>
                <a:gd name="connsiteY5" fmla="*/ 594145 h 1372013"/>
                <a:gd name="connsiteX6" fmla="*/ 2098731 w 2156578"/>
                <a:gd name="connsiteY6" fmla="*/ 624841 h 1372013"/>
                <a:gd name="connsiteX7" fmla="*/ 1997131 w 2156578"/>
                <a:gd name="connsiteY7" fmla="*/ 529591 h 1372013"/>
                <a:gd name="connsiteX8" fmla="*/ 1876481 w 2156578"/>
                <a:gd name="connsiteY8" fmla="*/ 868311 h 1372013"/>
                <a:gd name="connsiteX9" fmla="*/ 1644134 w 2156578"/>
                <a:gd name="connsiteY9" fmla="*/ 723722 h 1372013"/>
                <a:gd name="connsiteX10" fmla="*/ 1447225 w 2156578"/>
                <a:gd name="connsiteY10" fmla="*/ 948430 h 1372013"/>
                <a:gd name="connsiteX11" fmla="*/ 1076381 w 2156578"/>
                <a:gd name="connsiteY11" fmla="*/ 637541 h 1372013"/>
                <a:gd name="connsiteX12" fmla="*/ 732222 w 2156578"/>
                <a:gd name="connsiteY12" fmla="*/ 1147567 h 1372013"/>
                <a:gd name="connsiteX13" fmla="*/ 447731 w 2156578"/>
                <a:gd name="connsiteY13" fmla="*/ 605791 h 1372013"/>
                <a:gd name="connsiteX14" fmla="*/ 164525 w 2156578"/>
                <a:gd name="connsiteY14" fmla="*/ 1371783 h 1372013"/>
                <a:gd name="connsiteX15" fmla="*/ 73157 w 2156578"/>
                <a:gd name="connsiteY15" fmla="*/ 605783 h 1372013"/>
                <a:gd name="connsiteX16" fmla="*/ 0 w 2156578"/>
                <a:gd name="connsiteY16" fmla="*/ 465951 h 1372013"/>
                <a:gd name="connsiteX17" fmla="*/ 45504 w 2156578"/>
                <a:gd name="connsiteY17" fmla="*/ 283934 h 1372013"/>
                <a:gd name="connsiteX18" fmla="*/ 45141 w 2156578"/>
                <a:gd name="connsiteY18" fmla="*/ 281940 h 1372013"/>
                <a:gd name="connsiteX19" fmla="*/ 1062411 w 2156578"/>
                <a:gd name="connsiteY19" fmla="*/ 0 h 1372013"/>
                <a:gd name="connsiteX0" fmla="*/ 1062411 w 2156578"/>
                <a:gd name="connsiteY0" fmla="*/ 0 h 1372067"/>
                <a:gd name="connsiteX1" fmla="*/ 2074429 w 2156578"/>
                <a:gd name="connsiteY1" fmla="*/ 253113 h 1372067"/>
                <a:gd name="connsiteX2" fmla="*/ 2078293 w 2156578"/>
                <a:gd name="connsiteY2" fmla="*/ 274320 h 1372067"/>
                <a:gd name="connsiteX3" fmla="*/ 2081585 w 2156578"/>
                <a:gd name="connsiteY3" fmla="*/ 274320 h 1372067"/>
                <a:gd name="connsiteX4" fmla="*/ 2156578 w 2156578"/>
                <a:gd name="connsiteY4" fmla="*/ 574290 h 1372067"/>
                <a:gd name="connsiteX5" fmla="*/ 2133582 w 2156578"/>
                <a:gd name="connsiteY5" fmla="*/ 594145 h 1372067"/>
                <a:gd name="connsiteX6" fmla="*/ 2098731 w 2156578"/>
                <a:gd name="connsiteY6" fmla="*/ 624841 h 1372067"/>
                <a:gd name="connsiteX7" fmla="*/ 1997131 w 2156578"/>
                <a:gd name="connsiteY7" fmla="*/ 529591 h 1372067"/>
                <a:gd name="connsiteX8" fmla="*/ 1876481 w 2156578"/>
                <a:gd name="connsiteY8" fmla="*/ 868311 h 1372067"/>
                <a:gd name="connsiteX9" fmla="*/ 1644134 w 2156578"/>
                <a:gd name="connsiteY9" fmla="*/ 723722 h 1372067"/>
                <a:gd name="connsiteX10" fmla="*/ 1447225 w 2156578"/>
                <a:gd name="connsiteY10" fmla="*/ 948430 h 1372067"/>
                <a:gd name="connsiteX11" fmla="*/ 1076381 w 2156578"/>
                <a:gd name="connsiteY11" fmla="*/ 637541 h 1372067"/>
                <a:gd name="connsiteX12" fmla="*/ 732222 w 2156578"/>
                <a:gd name="connsiteY12" fmla="*/ 1147567 h 1372067"/>
                <a:gd name="connsiteX13" fmla="*/ 447732 w 2156578"/>
                <a:gd name="connsiteY13" fmla="*/ 700897 h 1372067"/>
                <a:gd name="connsiteX14" fmla="*/ 164525 w 2156578"/>
                <a:gd name="connsiteY14" fmla="*/ 1371783 h 1372067"/>
                <a:gd name="connsiteX15" fmla="*/ 73157 w 2156578"/>
                <a:gd name="connsiteY15" fmla="*/ 605783 h 1372067"/>
                <a:gd name="connsiteX16" fmla="*/ 0 w 2156578"/>
                <a:gd name="connsiteY16" fmla="*/ 465951 h 1372067"/>
                <a:gd name="connsiteX17" fmla="*/ 45504 w 2156578"/>
                <a:gd name="connsiteY17" fmla="*/ 283934 h 1372067"/>
                <a:gd name="connsiteX18" fmla="*/ 45141 w 2156578"/>
                <a:gd name="connsiteY18" fmla="*/ 281940 h 1372067"/>
                <a:gd name="connsiteX19" fmla="*/ 1062411 w 2156578"/>
                <a:gd name="connsiteY19" fmla="*/ 0 h 1372067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80185 w 2156578"/>
                <a:gd name="connsiteY11" fmla="*/ 679388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876481 w 2156578"/>
                <a:gd name="connsiteY8" fmla="*/ 868311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203084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527999"/>
                <a:gd name="connsiteX1" fmla="*/ 2074429 w 2156578"/>
                <a:gd name="connsiteY1" fmla="*/ 253113 h 1527999"/>
                <a:gd name="connsiteX2" fmla="*/ 2078293 w 2156578"/>
                <a:gd name="connsiteY2" fmla="*/ 274320 h 1527999"/>
                <a:gd name="connsiteX3" fmla="*/ 2081585 w 2156578"/>
                <a:gd name="connsiteY3" fmla="*/ 274320 h 1527999"/>
                <a:gd name="connsiteX4" fmla="*/ 2156578 w 2156578"/>
                <a:gd name="connsiteY4" fmla="*/ 574290 h 1527999"/>
                <a:gd name="connsiteX5" fmla="*/ 2133582 w 2156578"/>
                <a:gd name="connsiteY5" fmla="*/ 594145 h 1527999"/>
                <a:gd name="connsiteX6" fmla="*/ 2098731 w 2156578"/>
                <a:gd name="connsiteY6" fmla="*/ 624841 h 1527999"/>
                <a:gd name="connsiteX7" fmla="*/ 1997131 w 2156578"/>
                <a:gd name="connsiteY7" fmla="*/ 529591 h 1527999"/>
                <a:gd name="connsiteX8" fmla="*/ 1951222 w 2156578"/>
                <a:gd name="connsiteY8" fmla="*/ 569810 h 1527999"/>
                <a:gd name="connsiteX9" fmla="*/ 1925935 w 2156578"/>
                <a:gd name="connsiteY9" fmla="*/ 1203084 h 1527999"/>
                <a:gd name="connsiteX10" fmla="*/ 1644134 w 2156578"/>
                <a:gd name="connsiteY10" fmla="*/ 723722 h 1527999"/>
                <a:gd name="connsiteX11" fmla="*/ 1382554 w 2156578"/>
                <a:gd name="connsiteY11" fmla="*/ 933213 h 1527999"/>
                <a:gd name="connsiteX12" fmla="*/ 1080185 w 2156578"/>
                <a:gd name="connsiteY12" fmla="*/ 679388 h 1527999"/>
                <a:gd name="connsiteX13" fmla="*/ 808306 w 2156578"/>
                <a:gd name="connsiteY13" fmla="*/ 1014420 h 1527999"/>
                <a:gd name="connsiteX14" fmla="*/ 447732 w 2156578"/>
                <a:gd name="connsiteY14" fmla="*/ 700897 h 1527999"/>
                <a:gd name="connsiteX15" fmla="*/ 145505 w 2156578"/>
                <a:gd name="connsiteY15" fmla="*/ 1527755 h 1527999"/>
                <a:gd name="connsiteX16" fmla="*/ 73157 w 2156578"/>
                <a:gd name="connsiteY16" fmla="*/ 605783 h 1527999"/>
                <a:gd name="connsiteX17" fmla="*/ 0 w 2156578"/>
                <a:gd name="connsiteY17" fmla="*/ 465951 h 1527999"/>
                <a:gd name="connsiteX18" fmla="*/ 45504 w 2156578"/>
                <a:gd name="connsiteY18" fmla="*/ 283934 h 1527999"/>
                <a:gd name="connsiteX19" fmla="*/ 45141 w 2156578"/>
                <a:gd name="connsiteY19" fmla="*/ 281940 h 1527999"/>
                <a:gd name="connsiteX20" fmla="*/ 1062411 w 2156578"/>
                <a:gd name="connsiteY20" fmla="*/ 0 h 1527999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098731 w 2156578"/>
                <a:gd name="connsiteY6" fmla="*/ 624841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527764"/>
                <a:gd name="connsiteX1" fmla="*/ 2074429 w 2156578"/>
                <a:gd name="connsiteY1" fmla="*/ 253113 h 1527764"/>
                <a:gd name="connsiteX2" fmla="*/ 2078293 w 2156578"/>
                <a:gd name="connsiteY2" fmla="*/ 274320 h 1527764"/>
                <a:gd name="connsiteX3" fmla="*/ 2081585 w 2156578"/>
                <a:gd name="connsiteY3" fmla="*/ 274320 h 1527764"/>
                <a:gd name="connsiteX4" fmla="*/ 2156578 w 2156578"/>
                <a:gd name="connsiteY4" fmla="*/ 574290 h 1527764"/>
                <a:gd name="connsiteX5" fmla="*/ 2133582 w 2156578"/>
                <a:gd name="connsiteY5" fmla="*/ 594145 h 1527764"/>
                <a:gd name="connsiteX6" fmla="*/ 2098731 w 2156578"/>
                <a:gd name="connsiteY6" fmla="*/ 624841 h 1527764"/>
                <a:gd name="connsiteX7" fmla="*/ 1997131 w 2156578"/>
                <a:gd name="connsiteY7" fmla="*/ 529591 h 1527764"/>
                <a:gd name="connsiteX8" fmla="*/ 1951222 w 2156578"/>
                <a:gd name="connsiteY8" fmla="*/ 569810 h 1527764"/>
                <a:gd name="connsiteX9" fmla="*/ 1925935 w 2156578"/>
                <a:gd name="connsiteY9" fmla="*/ 1203084 h 1527764"/>
                <a:gd name="connsiteX10" fmla="*/ 1644134 w 2156578"/>
                <a:gd name="connsiteY10" fmla="*/ 723722 h 1527764"/>
                <a:gd name="connsiteX11" fmla="*/ 1382554 w 2156578"/>
                <a:gd name="connsiteY11" fmla="*/ 933213 h 1527764"/>
                <a:gd name="connsiteX12" fmla="*/ 1080185 w 2156578"/>
                <a:gd name="connsiteY12" fmla="*/ 679388 h 1527764"/>
                <a:gd name="connsiteX13" fmla="*/ 808306 w 2156578"/>
                <a:gd name="connsiteY13" fmla="*/ 1014420 h 1527764"/>
                <a:gd name="connsiteX14" fmla="*/ 447732 w 2156578"/>
                <a:gd name="connsiteY14" fmla="*/ 700897 h 1527764"/>
                <a:gd name="connsiteX15" fmla="*/ 145505 w 2156578"/>
                <a:gd name="connsiteY15" fmla="*/ 1527755 h 1527764"/>
                <a:gd name="connsiteX16" fmla="*/ 73157 w 2156578"/>
                <a:gd name="connsiteY16" fmla="*/ 605783 h 1527764"/>
                <a:gd name="connsiteX17" fmla="*/ 0 w 2156578"/>
                <a:gd name="connsiteY17" fmla="*/ 465951 h 1527764"/>
                <a:gd name="connsiteX18" fmla="*/ 45504 w 2156578"/>
                <a:gd name="connsiteY18" fmla="*/ 283934 h 1527764"/>
                <a:gd name="connsiteX19" fmla="*/ 45141 w 2156578"/>
                <a:gd name="connsiteY19" fmla="*/ 281940 h 1527764"/>
                <a:gd name="connsiteX20" fmla="*/ 1062411 w 2156578"/>
                <a:gd name="connsiteY20" fmla="*/ 0 h 1527764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121556 w 2156578"/>
                <a:gd name="connsiteY6" fmla="*/ 689513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56578" h="1527766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44298" y="700272"/>
                    <a:pt x="2121556" y="689513"/>
                  </a:cubicBezTo>
                  <a:cubicBezTo>
                    <a:pt x="2098814" y="678754"/>
                    <a:pt x="2025520" y="549541"/>
                    <a:pt x="1997131" y="529591"/>
                  </a:cubicBezTo>
                  <a:cubicBezTo>
                    <a:pt x="1968742" y="509641"/>
                    <a:pt x="1963088" y="436004"/>
                    <a:pt x="1951222" y="569810"/>
                  </a:cubicBezTo>
                  <a:cubicBezTo>
                    <a:pt x="1939356" y="703616"/>
                    <a:pt x="2011354" y="1200257"/>
                    <a:pt x="1925935" y="1203084"/>
                  </a:cubicBezTo>
                  <a:cubicBezTo>
                    <a:pt x="1840516" y="1205911"/>
                    <a:pt x="1734698" y="768701"/>
                    <a:pt x="1644134" y="723722"/>
                  </a:cubicBezTo>
                  <a:cubicBezTo>
                    <a:pt x="1553570" y="678743"/>
                    <a:pt x="1499372" y="929188"/>
                    <a:pt x="1382554" y="933213"/>
                  </a:cubicBezTo>
                  <a:cubicBezTo>
                    <a:pt x="1265736" y="937238"/>
                    <a:pt x="1175893" y="665854"/>
                    <a:pt x="1080185" y="679388"/>
                  </a:cubicBezTo>
                  <a:cubicBezTo>
                    <a:pt x="984477" y="692922"/>
                    <a:pt x="913715" y="1010835"/>
                    <a:pt x="808306" y="1014420"/>
                  </a:cubicBezTo>
                  <a:cubicBezTo>
                    <a:pt x="702897" y="1018005"/>
                    <a:pt x="584829" y="691425"/>
                    <a:pt x="447732" y="700897"/>
                  </a:cubicBezTo>
                  <a:cubicBezTo>
                    <a:pt x="310635" y="710369"/>
                    <a:pt x="264997" y="1524587"/>
                    <a:pt x="145505" y="1527755"/>
                  </a:cubicBezTo>
                  <a:cubicBezTo>
                    <a:pt x="26013" y="1530923"/>
                    <a:pt x="97408" y="782750"/>
                    <a:pt x="73157" y="605783"/>
                  </a:cubicBezTo>
                  <a:cubicBezTo>
                    <a:pt x="48906" y="428816"/>
                    <a:pt x="24386" y="512562"/>
                    <a:pt x="0" y="465951"/>
                  </a:cubicBez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795640956">
                    <a:custGeom>
                      <a:avLst/>
                      <a:gdLst>
                        <a:gd name="connsiteX0" fmla="*/ 559706 w 1136143"/>
                        <a:gd name="connsiteY0" fmla="*/ 0 h 776747"/>
                        <a:gd name="connsiteX1" fmla="*/ 1092864 w 1136143"/>
                        <a:gd name="connsiteY1" fmla="*/ 128687 h 776747"/>
                        <a:gd name="connsiteX2" fmla="*/ 1094900 w 1136143"/>
                        <a:gd name="connsiteY2" fmla="*/ 139469 h 776747"/>
                        <a:gd name="connsiteX3" fmla="*/ 1096634 w 1136143"/>
                        <a:gd name="connsiteY3" fmla="*/ 139469 h 776747"/>
                        <a:gd name="connsiteX4" fmla="*/ 1136143 w 1136143"/>
                        <a:gd name="connsiteY4" fmla="*/ 291980 h 776747"/>
                        <a:gd name="connsiteX5" fmla="*/ 1124028 w 1136143"/>
                        <a:gd name="connsiteY5" fmla="*/ 302075 h 776747"/>
                        <a:gd name="connsiteX6" fmla="*/ 1117692 w 1136143"/>
                        <a:gd name="connsiteY6" fmla="*/ 350562 h 776747"/>
                        <a:gd name="connsiteX7" fmla="*/ 1052142 w 1136143"/>
                        <a:gd name="connsiteY7" fmla="*/ 269254 h 776747"/>
                        <a:gd name="connsiteX8" fmla="*/ 1027955 w 1136143"/>
                        <a:gd name="connsiteY8" fmla="*/ 289702 h 776747"/>
                        <a:gd name="connsiteX9" fmla="*/ 1014634 w 1136143"/>
                        <a:gd name="connsiteY9" fmla="*/ 611672 h 776747"/>
                        <a:gd name="connsiteX10" fmla="*/ 866173 w 1136143"/>
                        <a:gd name="connsiteY10" fmla="*/ 367954 h 776747"/>
                        <a:gd name="connsiteX11" fmla="*/ 728366 w 1136143"/>
                        <a:gd name="connsiteY11" fmla="*/ 474464 h 776747"/>
                        <a:gd name="connsiteX12" fmla="*/ 569070 w 1136143"/>
                        <a:gd name="connsiteY12" fmla="*/ 345414 h 776747"/>
                        <a:gd name="connsiteX13" fmla="*/ 425837 w 1136143"/>
                        <a:gd name="connsiteY13" fmla="*/ 515751 h 776747"/>
                        <a:gd name="connsiteX14" fmla="*/ 235877 w 1136143"/>
                        <a:gd name="connsiteY14" fmla="*/ 356350 h 776747"/>
                        <a:gd name="connsiteX15" fmla="*/ 76655 w 1136143"/>
                        <a:gd name="connsiteY15" fmla="*/ 776741 h 776747"/>
                        <a:gd name="connsiteX16" fmla="*/ 38541 w 1136143"/>
                        <a:gd name="connsiteY16" fmla="*/ 307992 h 776747"/>
                        <a:gd name="connsiteX17" fmla="*/ 0 w 1136143"/>
                        <a:gd name="connsiteY17" fmla="*/ 236898 h 776747"/>
                        <a:gd name="connsiteX18" fmla="*/ 23972 w 1136143"/>
                        <a:gd name="connsiteY18" fmla="*/ 144357 h 776747"/>
                        <a:gd name="connsiteX19" fmla="*/ 23781 w 1136143"/>
                        <a:gd name="connsiteY19" fmla="*/ 143343 h 776747"/>
                        <a:gd name="connsiteX20" fmla="*/ 559706 w 1136143"/>
                        <a:gd name="connsiteY20" fmla="*/ 0 h 7767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136143" h="776747" fill="none" extrusionOk="0">
                          <a:moveTo>
                            <a:pt x="559706" y="0"/>
                          </a:moveTo>
                          <a:cubicBezTo>
                            <a:pt x="838004" y="4556"/>
                            <a:pt x="1067682" y="55349"/>
                            <a:pt x="1092864" y="128687"/>
                          </a:cubicBezTo>
                          <a:cubicBezTo>
                            <a:pt x="1093517" y="131105"/>
                            <a:pt x="1093290" y="135491"/>
                            <a:pt x="1094900" y="139469"/>
                          </a:cubicBezTo>
                          <a:cubicBezTo>
                            <a:pt x="1095451" y="139382"/>
                            <a:pt x="1095793" y="139621"/>
                            <a:pt x="1096634" y="139469"/>
                          </a:cubicBezTo>
                          <a:cubicBezTo>
                            <a:pt x="1127190" y="184204"/>
                            <a:pt x="1117092" y="242179"/>
                            <a:pt x="1136143" y="291980"/>
                          </a:cubicBezTo>
                          <a:cubicBezTo>
                            <a:pt x="1132940" y="295968"/>
                            <a:pt x="1128114" y="298202"/>
                            <a:pt x="1124028" y="302075"/>
                          </a:cubicBezTo>
                          <a:cubicBezTo>
                            <a:pt x="1113039" y="307481"/>
                            <a:pt x="1130134" y="356264"/>
                            <a:pt x="1117692" y="350562"/>
                          </a:cubicBezTo>
                          <a:cubicBezTo>
                            <a:pt x="1109101" y="345530"/>
                            <a:pt x="1069377" y="283862"/>
                            <a:pt x="1052142" y="269254"/>
                          </a:cubicBezTo>
                          <a:cubicBezTo>
                            <a:pt x="1033544" y="260276"/>
                            <a:pt x="1028045" y="214633"/>
                            <a:pt x="1027955" y="289702"/>
                          </a:cubicBezTo>
                          <a:cubicBezTo>
                            <a:pt x="1014234" y="356153"/>
                            <a:pt x="1062729" y="620666"/>
                            <a:pt x="1014634" y="611672"/>
                          </a:cubicBezTo>
                          <a:cubicBezTo>
                            <a:pt x="976672" y="626614"/>
                            <a:pt x="914609" y="389635"/>
                            <a:pt x="866173" y="367954"/>
                          </a:cubicBezTo>
                          <a:cubicBezTo>
                            <a:pt x="829606" y="346083"/>
                            <a:pt x="787717" y="455837"/>
                            <a:pt x="728366" y="474464"/>
                          </a:cubicBezTo>
                          <a:cubicBezTo>
                            <a:pt x="665926" y="475102"/>
                            <a:pt x="626245" y="335187"/>
                            <a:pt x="569070" y="345414"/>
                          </a:cubicBezTo>
                          <a:cubicBezTo>
                            <a:pt x="533649" y="346737"/>
                            <a:pt x="476068" y="521654"/>
                            <a:pt x="425837" y="515751"/>
                          </a:cubicBezTo>
                          <a:cubicBezTo>
                            <a:pt x="360405" y="512722"/>
                            <a:pt x="310445" y="346082"/>
                            <a:pt x="235877" y="356350"/>
                          </a:cubicBezTo>
                          <a:cubicBezTo>
                            <a:pt x="152916" y="347325"/>
                            <a:pt x="132763" y="790462"/>
                            <a:pt x="76655" y="776741"/>
                          </a:cubicBezTo>
                          <a:cubicBezTo>
                            <a:pt x="6658" y="790950"/>
                            <a:pt x="51718" y="395063"/>
                            <a:pt x="38541" y="307992"/>
                          </a:cubicBezTo>
                          <a:cubicBezTo>
                            <a:pt x="27344" y="217544"/>
                            <a:pt x="11510" y="261247"/>
                            <a:pt x="0" y="236898"/>
                          </a:cubicBezTo>
                          <a:cubicBezTo>
                            <a:pt x="6568" y="201500"/>
                            <a:pt x="20235" y="173208"/>
                            <a:pt x="23972" y="144357"/>
                          </a:cubicBezTo>
                          <a:cubicBezTo>
                            <a:pt x="23873" y="143983"/>
                            <a:pt x="23842" y="143689"/>
                            <a:pt x="23781" y="143343"/>
                          </a:cubicBezTo>
                          <a:cubicBezTo>
                            <a:pt x="-48985" y="79976"/>
                            <a:pt x="288490" y="-68850"/>
                            <a:pt x="559706" y="0"/>
                          </a:cubicBezTo>
                          <a:close/>
                        </a:path>
                        <a:path w="1136143" h="776747" stroke="0" extrusionOk="0">
                          <a:moveTo>
                            <a:pt x="559706" y="0"/>
                          </a:moveTo>
                          <a:cubicBezTo>
                            <a:pt x="838192" y="-5400"/>
                            <a:pt x="1081996" y="65580"/>
                            <a:pt x="1092864" y="128687"/>
                          </a:cubicBezTo>
                          <a:cubicBezTo>
                            <a:pt x="1094712" y="133406"/>
                            <a:pt x="1093536" y="136646"/>
                            <a:pt x="1094900" y="139469"/>
                          </a:cubicBezTo>
                          <a:cubicBezTo>
                            <a:pt x="1095363" y="139325"/>
                            <a:pt x="1096105" y="139569"/>
                            <a:pt x="1096634" y="139469"/>
                          </a:cubicBezTo>
                          <a:cubicBezTo>
                            <a:pt x="1123731" y="190463"/>
                            <a:pt x="1114632" y="242814"/>
                            <a:pt x="1136143" y="291980"/>
                          </a:cubicBezTo>
                          <a:cubicBezTo>
                            <a:pt x="1134210" y="295637"/>
                            <a:pt x="1126617" y="298586"/>
                            <a:pt x="1124028" y="302075"/>
                          </a:cubicBezTo>
                          <a:cubicBezTo>
                            <a:pt x="1117494" y="305615"/>
                            <a:pt x="1130563" y="355870"/>
                            <a:pt x="1117692" y="350562"/>
                          </a:cubicBezTo>
                          <a:cubicBezTo>
                            <a:pt x="1104510" y="343302"/>
                            <a:pt x="1066885" y="278997"/>
                            <a:pt x="1052142" y="269254"/>
                          </a:cubicBezTo>
                          <a:cubicBezTo>
                            <a:pt x="1040669" y="260344"/>
                            <a:pt x="1030436" y="223946"/>
                            <a:pt x="1027955" y="289702"/>
                          </a:cubicBezTo>
                          <a:cubicBezTo>
                            <a:pt x="1013279" y="360933"/>
                            <a:pt x="1062300" y="610592"/>
                            <a:pt x="1014634" y="611672"/>
                          </a:cubicBezTo>
                          <a:cubicBezTo>
                            <a:pt x="961550" y="610897"/>
                            <a:pt x="914430" y="392788"/>
                            <a:pt x="866173" y="367954"/>
                          </a:cubicBezTo>
                          <a:cubicBezTo>
                            <a:pt x="831633" y="347751"/>
                            <a:pt x="784646" y="477384"/>
                            <a:pt x="728366" y="474464"/>
                          </a:cubicBezTo>
                          <a:cubicBezTo>
                            <a:pt x="669286" y="476353"/>
                            <a:pt x="614354" y="325587"/>
                            <a:pt x="569070" y="345414"/>
                          </a:cubicBezTo>
                          <a:cubicBezTo>
                            <a:pt x="517504" y="364869"/>
                            <a:pt x="466823" y="508020"/>
                            <a:pt x="425837" y="515751"/>
                          </a:cubicBezTo>
                          <a:cubicBezTo>
                            <a:pt x="372741" y="516487"/>
                            <a:pt x="306667" y="362567"/>
                            <a:pt x="235877" y="356350"/>
                          </a:cubicBezTo>
                          <a:cubicBezTo>
                            <a:pt x="164102" y="364717"/>
                            <a:pt x="138780" y="768382"/>
                            <a:pt x="76655" y="776741"/>
                          </a:cubicBezTo>
                          <a:cubicBezTo>
                            <a:pt x="-6332" y="790390"/>
                            <a:pt x="66611" y="416670"/>
                            <a:pt x="38541" y="307992"/>
                          </a:cubicBezTo>
                          <a:cubicBezTo>
                            <a:pt x="31954" y="215734"/>
                            <a:pt x="15328" y="259744"/>
                            <a:pt x="0" y="236898"/>
                          </a:cubicBezTo>
                          <a:cubicBezTo>
                            <a:pt x="4321" y="190114"/>
                            <a:pt x="18118" y="189254"/>
                            <a:pt x="23972" y="144357"/>
                          </a:cubicBezTo>
                          <a:cubicBezTo>
                            <a:pt x="23886" y="143970"/>
                            <a:pt x="23805" y="143726"/>
                            <a:pt x="23781" y="143343"/>
                          </a:cubicBezTo>
                          <a:cubicBezTo>
                            <a:pt x="41272" y="29982"/>
                            <a:pt x="237945" y="-30910"/>
                            <a:pt x="55970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楕円 652">
              <a:extLst>
                <a:ext uri="{FF2B5EF4-FFF2-40B4-BE49-F238E27FC236}">
                  <a16:creationId xmlns:a16="http://schemas.microsoft.com/office/drawing/2014/main" id="{6F4D496B-9D58-8D83-0BA1-AD507448F192}"/>
                </a:ext>
              </a:extLst>
            </p:cNvPr>
            <p:cNvSpPr/>
            <p:nvPr/>
          </p:nvSpPr>
          <p:spPr>
            <a:xfrm>
              <a:off x="433376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464048324">
                    <a:custGeom>
                      <a:avLst/>
                      <a:gdLst>
                        <a:gd name="connsiteX0" fmla="*/ 0 w 1071850"/>
                        <a:gd name="connsiteY0" fmla="*/ 143344 h 286688"/>
                        <a:gd name="connsiteX1" fmla="*/ 535925 w 1071850"/>
                        <a:gd name="connsiteY1" fmla="*/ 0 h 286688"/>
                        <a:gd name="connsiteX2" fmla="*/ 1071850 w 1071850"/>
                        <a:gd name="connsiteY2" fmla="*/ 143344 h 286688"/>
                        <a:gd name="connsiteX3" fmla="*/ 535925 w 1071850"/>
                        <a:gd name="connsiteY3" fmla="*/ 286688 h 286688"/>
                        <a:gd name="connsiteX4" fmla="*/ 0 w 1071850"/>
                        <a:gd name="connsiteY4" fmla="*/ 143344 h 2866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1850" h="286688" fill="none" extrusionOk="0">
                          <a:moveTo>
                            <a:pt x="0" y="143344"/>
                          </a:moveTo>
                          <a:cubicBezTo>
                            <a:pt x="-14020" y="44302"/>
                            <a:pt x="264803" y="-46998"/>
                            <a:pt x="535925" y="0"/>
                          </a:cubicBezTo>
                          <a:cubicBezTo>
                            <a:pt x="822891" y="-534"/>
                            <a:pt x="1068208" y="54049"/>
                            <a:pt x="1071850" y="143344"/>
                          </a:cubicBezTo>
                          <a:cubicBezTo>
                            <a:pt x="1102096" y="247641"/>
                            <a:pt x="764697" y="295088"/>
                            <a:pt x="535925" y="286688"/>
                          </a:cubicBezTo>
                          <a:cubicBezTo>
                            <a:pt x="238066" y="295492"/>
                            <a:pt x="3723" y="230450"/>
                            <a:pt x="0" y="143344"/>
                          </a:cubicBezTo>
                          <a:close/>
                        </a:path>
                        <a:path w="1071850" h="286688" stroke="0" extrusionOk="0">
                          <a:moveTo>
                            <a:pt x="0" y="143344"/>
                          </a:moveTo>
                          <a:cubicBezTo>
                            <a:pt x="33407" y="61125"/>
                            <a:pt x="218026" y="5579"/>
                            <a:pt x="535925" y="0"/>
                          </a:cubicBezTo>
                          <a:cubicBezTo>
                            <a:pt x="836721" y="-15903"/>
                            <a:pt x="1069067" y="74506"/>
                            <a:pt x="1071850" y="143344"/>
                          </a:cubicBezTo>
                          <a:cubicBezTo>
                            <a:pt x="1043795" y="232814"/>
                            <a:pt x="767560" y="258956"/>
                            <a:pt x="535925" y="286688"/>
                          </a:cubicBezTo>
                          <a:cubicBezTo>
                            <a:pt x="231627" y="297329"/>
                            <a:pt x="-1138" y="216959"/>
                            <a:pt x="0" y="14334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68185D1A-BAA0-B453-3401-46D6D2D68B68}"/>
                </a:ext>
              </a:extLst>
            </p:cNvPr>
            <p:cNvSpPr/>
            <p:nvPr/>
          </p:nvSpPr>
          <p:spPr>
            <a:xfrm>
              <a:off x="4551943" y="2326481"/>
              <a:ext cx="169040" cy="1081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679381785">
                    <a:custGeom>
                      <a:avLst/>
                      <a:gdLst>
                        <a:gd name="connsiteX0" fmla="*/ 0 w 142271"/>
                        <a:gd name="connsiteY0" fmla="*/ 43920 h 87840"/>
                        <a:gd name="connsiteX1" fmla="*/ 71136 w 142271"/>
                        <a:gd name="connsiteY1" fmla="*/ 0 h 87840"/>
                        <a:gd name="connsiteX2" fmla="*/ 142272 w 142271"/>
                        <a:gd name="connsiteY2" fmla="*/ 43920 h 87840"/>
                        <a:gd name="connsiteX3" fmla="*/ 71136 w 142271"/>
                        <a:gd name="connsiteY3" fmla="*/ 87840 h 87840"/>
                        <a:gd name="connsiteX4" fmla="*/ 0 w 142271"/>
                        <a:gd name="connsiteY4" fmla="*/ 43920 h 878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271" h="87840" fill="none" extrusionOk="0">
                          <a:moveTo>
                            <a:pt x="0" y="43920"/>
                          </a:moveTo>
                          <a:cubicBezTo>
                            <a:pt x="3770" y="29477"/>
                            <a:pt x="29035" y="1964"/>
                            <a:pt x="71136" y="0"/>
                          </a:cubicBezTo>
                          <a:cubicBezTo>
                            <a:pt x="105381" y="3915"/>
                            <a:pt x="141359" y="21564"/>
                            <a:pt x="142272" y="43920"/>
                          </a:cubicBezTo>
                          <a:cubicBezTo>
                            <a:pt x="150728" y="62018"/>
                            <a:pt x="114719" y="94520"/>
                            <a:pt x="71136" y="87840"/>
                          </a:cubicBezTo>
                          <a:cubicBezTo>
                            <a:pt x="27342" y="91119"/>
                            <a:pt x="3483" y="72854"/>
                            <a:pt x="0" y="43920"/>
                          </a:cubicBezTo>
                          <a:close/>
                        </a:path>
                        <a:path w="142271" h="87840" stroke="0" extrusionOk="0">
                          <a:moveTo>
                            <a:pt x="0" y="43920"/>
                          </a:moveTo>
                          <a:cubicBezTo>
                            <a:pt x="2671" y="27741"/>
                            <a:pt x="30223" y="4378"/>
                            <a:pt x="71136" y="0"/>
                          </a:cubicBezTo>
                          <a:cubicBezTo>
                            <a:pt x="110427" y="-2169"/>
                            <a:pt x="145236" y="18721"/>
                            <a:pt x="142272" y="43920"/>
                          </a:cubicBezTo>
                          <a:cubicBezTo>
                            <a:pt x="151010" y="72384"/>
                            <a:pt x="105837" y="86937"/>
                            <a:pt x="71136" y="87840"/>
                          </a:cubicBezTo>
                          <a:cubicBezTo>
                            <a:pt x="31313" y="87571"/>
                            <a:pt x="4326" y="68131"/>
                            <a:pt x="0" y="439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楕円 654">
              <a:extLst>
                <a:ext uri="{FF2B5EF4-FFF2-40B4-BE49-F238E27FC236}">
                  <a16:creationId xmlns:a16="http://schemas.microsoft.com/office/drawing/2014/main" id="{D99996DB-7191-2AB0-3EA3-B2A75EC9051A}"/>
                </a:ext>
              </a:extLst>
            </p:cNvPr>
            <p:cNvSpPr/>
            <p:nvPr/>
          </p:nvSpPr>
          <p:spPr>
            <a:xfrm>
              <a:off x="5234016" y="2326481"/>
              <a:ext cx="169040" cy="1081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472701690">
                    <a:custGeom>
                      <a:avLst/>
                      <a:gdLst>
                        <a:gd name="connsiteX0" fmla="*/ 0 w 142271"/>
                        <a:gd name="connsiteY0" fmla="*/ 43920 h 87840"/>
                        <a:gd name="connsiteX1" fmla="*/ 71136 w 142271"/>
                        <a:gd name="connsiteY1" fmla="*/ 0 h 87840"/>
                        <a:gd name="connsiteX2" fmla="*/ 142272 w 142271"/>
                        <a:gd name="connsiteY2" fmla="*/ 43920 h 87840"/>
                        <a:gd name="connsiteX3" fmla="*/ 71136 w 142271"/>
                        <a:gd name="connsiteY3" fmla="*/ 87840 h 87840"/>
                        <a:gd name="connsiteX4" fmla="*/ 0 w 142271"/>
                        <a:gd name="connsiteY4" fmla="*/ 43920 h 878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271" h="87840" fill="none" extrusionOk="0">
                          <a:moveTo>
                            <a:pt x="0" y="43920"/>
                          </a:moveTo>
                          <a:cubicBezTo>
                            <a:pt x="-1306" y="12877"/>
                            <a:pt x="34245" y="45"/>
                            <a:pt x="71136" y="0"/>
                          </a:cubicBezTo>
                          <a:cubicBezTo>
                            <a:pt x="107401" y="-559"/>
                            <a:pt x="136314" y="22375"/>
                            <a:pt x="142272" y="43920"/>
                          </a:cubicBezTo>
                          <a:cubicBezTo>
                            <a:pt x="144002" y="67016"/>
                            <a:pt x="111683" y="88216"/>
                            <a:pt x="71136" y="87840"/>
                          </a:cubicBezTo>
                          <a:cubicBezTo>
                            <a:pt x="31265" y="87817"/>
                            <a:pt x="507" y="66294"/>
                            <a:pt x="0" y="43920"/>
                          </a:cubicBezTo>
                          <a:close/>
                        </a:path>
                        <a:path w="142271" h="87840" stroke="0" extrusionOk="0">
                          <a:moveTo>
                            <a:pt x="0" y="43920"/>
                          </a:moveTo>
                          <a:cubicBezTo>
                            <a:pt x="2062" y="11684"/>
                            <a:pt x="29765" y="5817"/>
                            <a:pt x="71136" y="0"/>
                          </a:cubicBezTo>
                          <a:cubicBezTo>
                            <a:pt x="109710" y="-129"/>
                            <a:pt x="137479" y="18299"/>
                            <a:pt x="142272" y="43920"/>
                          </a:cubicBezTo>
                          <a:cubicBezTo>
                            <a:pt x="148452" y="59278"/>
                            <a:pt x="109739" y="86299"/>
                            <a:pt x="71136" y="87840"/>
                          </a:cubicBezTo>
                          <a:cubicBezTo>
                            <a:pt x="30499" y="91753"/>
                            <a:pt x="-6609" y="65461"/>
                            <a:pt x="0" y="439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二等辺三角形 239">
              <a:extLst>
                <a:ext uri="{FF2B5EF4-FFF2-40B4-BE49-F238E27FC236}">
                  <a16:creationId xmlns:a16="http://schemas.microsoft.com/office/drawing/2014/main" id="{4A13B98F-7044-3283-19E1-38FBAAFC1022}"/>
                </a:ext>
              </a:extLst>
            </p:cNvPr>
            <p:cNvSpPr/>
            <p:nvPr/>
          </p:nvSpPr>
          <p:spPr>
            <a:xfrm rot="10800000">
              <a:off x="4645955" y="2723180"/>
              <a:ext cx="645182" cy="114660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596153427">
                    <a:custGeom>
                      <a:avLst/>
                      <a:gdLst>
                        <a:gd name="connsiteX0" fmla="*/ 678 w 543012"/>
                        <a:gd name="connsiteY0" fmla="*/ 87166 h 93131"/>
                        <a:gd name="connsiteX1" fmla="*/ 271016 w 543012"/>
                        <a:gd name="connsiteY1" fmla="*/ 0 h 93131"/>
                        <a:gd name="connsiteX2" fmla="*/ 541355 w 543012"/>
                        <a:gd name="connsiteY2" fmla="*/ 87166 h 93131"/>
                        <a:gd name="connsiteX3" fmla="*/ 678 w 543012"/>
                        <a:gd name="connsiteY3" fmla="*/ 87166 h 93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43012" h="93131" fill="none" extrusionOk="0">
                          <a:moveTo>
                            <a:pt x="678" y="87166"/>
                          </a:moveTo>
                          <a:cubicBezTo>
                            <a:pt x="-32728" y="73570"/>
                            <a:pt x="181392" y="5524"/>
                            <a:pt x="271016" y="0"/>
                          </a:cubicBezTo>
                          <a:cubicBezTo>
                            <a:pt x="353364" y="2803"/>
                            <a:pt x="565415" y="71814"/>
                            <a:pt x="541355" y="87166"/>
                          </a:cubicBezTo>
                          <a:cubicBezTo>
                            <a:pt x="517120" y="92669"/>
                            <a:pt x="12791" y="93216"/>
                            <a:pt x="678" y="87166"/>
                          </a:cubicBezTo>
                          <a:close/>
                        </a:path>
                        <a:path w="543012" h="93131" stroke="0" extrusionOk="0">
                          <a:moveTo>
                            <a:pt x="678" y="87166"/>
                          </a:moveTo>
                          <a:cubicBezTo>
                            <a:pt x="-24996" y="83991"/>
                            <a:pt x="184021" y="-9084"/>
                            <a:pt x="271016" y="0"/>
                          </a:cubicBezTo>
                          <a:cubicBezTo>
                            <a:pt x="358755" y="483"/>
                            <a:pt x="561858" y="77360"/>
                            <a:pt x="541355" y="87166"/>
                          </a:cubicBezTo>
                          <a:cubicBezTo>
                            <a:pt x="518052" y="99039"/>
                            <a:pt x="15798" y="95294"/>
                            <a:pt x="678" y="8716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14B44EB2-6E37-001A-A973-F9422D41BFE7}"/>
                </a:ext>
              </a:extLst>
            </p:cNvPr>
            <p:cNvSpPr/>
            <p:nvPr/>
          </p:nvSpPr>
          <p:spPr>
            <a:xfrm rot="20770284">
              <a:off x="5637730" y="2186481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3946813939">
                    <a:custGeom>
                      <a:avLst/>
                      <a:gdLst>
                        <a:gd name="connsiteX0" fmla="*/ 32066 w 64133"/>
                        <a:gd name="connsiteY0" fmla="*/ 100574 h 315264"/>
                        <a:gd name="connsiteX1" fmla="*/ 64133 w 64133"/>
                        <a:gd name="connsiteY1" fmla="*/ 131520 h 315264"/>
                        <a:gd name="connsiteX2" fmla="*/ 64133 w 64133"/>
                        <a:gd name="connsiteY2" fmla="*/ 284317 h 315264"/>
                        <a:gd name="connsiteX3" fmla="*/ 32066 w 64133"/>
                        <a:gd name="connsiteY3" fmla="*/ 315264 h 315264"/>
                        <a:gd name="connsiteX4" fmla="*/ 0 w 64133"/>
                        <a:gd name="connsiteY4" fmla="*/ 284317 h 315264"/>
                        <a:gd name="connsiteX5" fmla="*/ 0 w 64133"/>
                        <a:gd name="connsiteY5" fmla="*/ 131520 h 315264"/>
                        <a:gd name="connsiteX6" fmla="*/ 32066 w 64133"/>
                        <a:gd name="connsiteY6" fmla="*/ 100574 h 315264"/>
                        <a:gd name="connsiteX7" fmla="*/ 32066 w 64133"/>
                        <a:gd name="connsiteY7" fmla="*/ 0 h 315264"/>
                        <a:gd name="connsiteX8" fmla="*/ 64133 w 64133"/>
                        <a:gd name="connsiteY8" fmla="*/ 30946 h 315264"/>
                        <a:gd name="connsiteX9" fmla="*/ 64133 w 64133"/>
                        <a:gd name="connsiteY9" fmla="*/ 40616 h 315264"/>
                        <a:gd name="connsiteX10" fmla="*/ 32066 w 64133"/>
                        <a:gd name="connsiteY10" fmla="*/ 71562 h 315264"/>
                        <a:gd name="connsiteX11" fmla="*/ 0 w 64133"/>
                        <a:gd name="connsiteY11" fmla="*/ 40616 h 315264"/>
                        <a:gd name="connsiteX12" fmla="*/ 0 w 64133"/>
                        <a:gd name="connsiteY12" fmla="*/ 30946 h 315264"/>
                        <a:gd name="connsiteX13" fmla="*/ 32066 w 64133"/>
                        <a:gd name="connsiteY13" fmla="*/ 0 h 315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133" h="315264" fill="none" extrusionOk="0">
                          <a:moveTo>
                            <a:pt x="32066" y="100574"/>
                          </a:moveTo>
                          <a:cubicBezTo>
                            <a:pt x="48303" y="100258"/>
                            <a:pt x="65328" y="115779"/>
                            <a:pt x="64133" y="131520"/>
                          </a:cubicBezTo>
                          <a:cubicBezTo>
                            <a:pt x="79432" y="191545"/>
                            <a:pt x="46758" y="212218"/>
                            <a:pt x="64133" y="284317"/>
                          </a:cubicBezTo>
                          <a:cubicBezTo>
                            <a:pt x="66860" y="298905"/>
                            <a:pt x="49626" y="314856"/>
                            <a:pt x="32066" y="315264"/>
                          </a:cubicBezTo>
                          <a:cubicBezTo>
                            <a:pt x="17005" y="319289"/>
                            <a:pt x="-2902" y="304043"/>
                            <a:pt x="0" y="284317"/>
                          </a:cubicBezTo>
                          <a:cubicBezTo>
                            <a:pt x="-10060" y="237952"/>
                            <a:pt x="11267" y="180814"/>
                            <a:pt x="0" y="131520"/>
                          </a:cubicBezTo>
                          <a:cubicBezTo>
                            <a:pt x="3055" y="114877"/>
                            <a:pt x="17913" y="99389"/>
                            <a:pt x="32066" y="100574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8669" y="2766"/>
                            <a:pt x="62846" y="16223"/>
                            <a:pt x="64133" y="30946"/>
                          </a:cubicBezTo>
                          <a:cubicBezTo>
                            <a:pt x="64626" y="32880"/>
                            <a:pt x="63511" y="36375"/>
                            <a:pt x="64133" y="40616"/>
                          </a:cubicBezTo>
                          <a:cubicBezTo>
                            <a:pt x="61863" y="58390"/>
                            <a:pt x="48883" y="73301"/>
                            <a:pt x="32066" y="71562"/>
                          </a:cubicBezTo>
                          <a:cubicBezTo>
                            <a:pt x="9841" y="70841"/>
                            <a:pt x="-269" y="57399"/>
                            <a:pt x="0" y="40616"/>
                          </a:cubicBezTo>
                          <a:cubicBezTo>
                            <a:pt x="-852" y="38051"/>
                            <a:pt x="746" y="34607"/>
                            <a:pt x="0" y="30946"/>
                          </a:cubicBezTo>
                          <a:cubicBezTo>
                            <a:pt x="-3024" y="16201"/>
                            <a:pt x="13531" y="-1533"/>
                            <a:pt x="32066" y="0"/>
                          </a:cubicBezTo>
                          <a:close/>
                        </a:path>
                        <a:path w="64133" h="315264" stroke="0" extrusionOk="0">
                          <a:moveTo>
                            <a:pt x="32066" y="100574"/>
                          </a:moveTo>
                          <a:cubicBezTo>
                            <a:pt x="47754" y="99433"/>
                            <a:pt x="62806" y="114074"/>
                            <a:pt x="64133" y="131520"/>
                          </a:cubicBezTo>
                          <a:cubicBezTo>
                            <a:pt x="70790" y="176457"/>
                            <a:pt x="54431" y="248406"/>
                            <a:pt x="64133" y="284317"/>
                          </a:cubicBezTo>
                          <a:cubicBezTo>
                            <a:pt x="65816" y="297435"/>
                            <a:pt x="47262" y="319022"/>
                            <a:pt x="32066" y="315264"/>
                          </a:cubicBezTo>
                          <a:cubicBezTo>
                            <a:pt x="13776" y="315535"/>
                            <a:pt x="892" y="299997"/>
                            <a:pt x="0" y="284317"/>
                          </a:cubicBezTo>
                          <a:cubicBezTo>
                            <a:pt x="-7760" y="246398"/>
                            <a:pt x="6586" y="185954"/>
                            <a:pt x="0" y="131520"/>
                          </a:cubicBezTo>
                          <a:cubicBezTo>
                            <a:pt x="371" y="114927"/>
                            <a:pt x="14975" y="99628"/>
                            <a:pt x="32066" y="100574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5507" y="1058"/>
                            <a:pt x="63523" y="13235"/>
                            <a:pt x="64133" y="30946"/>
                          </a:cubicBezTo>
                          <a:cubicBezTo>
                            <a:pt x="64876" y="34410"/>
                            <a:pt x="64012" y="37630"/>
                            <a:pt x="64133" y="40616"/>
                          </a:cubicBezTo>
                          <a:cubicBezTo>
                            <a:pt x="63131" y="54028"/>
                            <a:pt x="47303" y="73372"/>
                            <a:pt x="32066" y="71562"/>
                          </a:cubicBezTo>
                          <a:cubicBezTo>
                            <a:pt x="12539" y="70904"/>
                            <a:pt x="38" y="56618"/>
                            <a:pt x="0" y="40616"/>
                          </a:cubicBezTo>
                          <a:cubicBezTo>
                            <a:pt x="-966" y="38221"/>
                            <a:pt x="841" y="33074"/>
                            <a:pt x="0" y="30946"/>
                          </a:cubicBezTo>
                          <a:cubicBezTo>
                            <a:pt x="3219" y="10643"/>
                            <a:pt x="15742" y="2931"/>
                            <a:pt x="3206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5555F89F-D87A-7C02-7BD7-0EEAA0C0D987}"/>
                </a:ext>
              </a:extLst>
            </p:cNvPr>
            <p:cNvSpPr/>
            <p:nvPr/>
          </p:nvSpPr>
          <p:spPr>
            <a:xfrm>
              <a:off x="441735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538253200">
                    <a:custGeom>
                      <a:avLst/>
                      <a:gdLst>
                        <a:gd name="connsiteX0" fmla="*/ 931154 w 931154"/>
                        <a:gd name="connsiteY0" fmla="*/ 0 h 108192"/>
                        <a:gd name="connsiteX1" fmla="*/ 928402 w 931154"/>
                        <a:gd name="connsiteY1" fmla="*/ 7298 h 108192"/>
                        <a:gd name="connsiteX2" fmla="*/ 465577 w 931154"/>
                        <a:gd name="connsiteY2" fmla="*/ 108192 h 108192"/>
                        <a:gd name="connsiteX3" fmla="*/ 2751 w 931154"/>
                        <a:gd name="connsiteY3" fmla="*/ 7298 h 108192"/>
                        <a:gd name="connsiteX4" fmla="*/ 0 w 931154"/>
                        <a:gd name="connsiteY4" fmla="*/ 0 h 108192"/>
                        <a:gd name="connsiteX5" fmla="*/ 105414 w 931154"/>
                        <a:gd name="connsiteY5" fmla="*/ 38787 h 108192"/>
                        <a:gd name="connsiteX6" fmla="*/ 465577 w 931154"/>
                        <a:gd name="connsiteY6" fmla="*/ 75797 h 108192"/>
                        <a:gd name="connsiteX7" fmla="*/ 825739 w 931154"/>
                        <a:gd name="connsiteY7" fmla="*/ 38787 h 108192"/>
                        <a:gd name="connsiteX8" fmla="*/ 931154 w 931154"/>
                        <a:gd name="connsiteY8" fmla="*/ 0 h 108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1154" h="108192" fill="none" extrusionOk="0">
                          <a:moveTo>
                            <a:pt x="931154" y="0"/>
                          </a:moveTo>
                          <a:cubicBezTo>
                            <a:pt x="930344" y="3318"/>
                            <a:pt x="928970" y="4543"/>
                            <a:pt x="928402" y="7298"/>
                          </a:cubicBezTo>
                          <a:cubicBezTo>
                            <a:pt x="924902" y="72750"/>
                            <a:pt x="675140" y="111665"/>
                            <a:pt x="465577" y="108192"/>
                          </a:cubicBezTo>
                          <a:cubicBezTo>
                            <a:pt x="235697" y="104414"/>
                            <a:pt x="64164" y="71892"/>
                            <a:pt x="2751" y="7298"/>
                          </a:cubicBezTo>
                          <a:cubicBezTo>
                            <a:pt x="1043" y="5280"/>
                            <a:pt x="1480" y="1944"/>
                            <a:pt x="0" y="0"/>
                          </a:cubicBezTo>
                          <a:cubicBezTo>
                            <a:pt x="51755" y="16636"/>
                            <a:pt x="76134" y="30245"/>
                            <a:pt x="105414" y="38787"/>
                          </a:cubicBezTo>
                          <a:cubicBezTo>
                            <a:pt x="204007" y="47812"/>
                            <a:pt x="306916" y="45113"/>
                            <a:pt x="465577" y="75797"/>
                          </a:cubicBezTo>
                          <a:cubicBezTo>
                            <a:pt x="624569" y="96989"/>
                            <a:pt x="731921" y="54528"/>
                            <a:pt x="825739" y="38787"/>
                          </a:cubicBezTo>
                          <a:cubicBezTo>
                            <a:pt x="873377" y="8524"/>
                            <a:pt x="910132" y="9084"/>
                            <a:pt x="931154" y="0"/>
                          </a:cubicBezTo>
                          <a:close/>
                        </a:path>
                        <a:path w="931154" h="108192" stroke="0" extrusionOk="0">
                          <a:moveTo>
                            <a:pt x="931154" y="0"/>
                          </a:moveTo>
                          <a:cubicBezTo>
                            <a:pt x="930485" y="3016"/>
                            <a:pt x="928805" y="4342"/>
                            <a:pt x="928402" y="7298"/>
                          </a:cubicBezTo>
                          <a:cubicBezTo>
                            <a:pt x="880246" y="106263"/>
                            <a:pt x="727458" y="140409"/>
                            <a:pt x="465577" y="108192"/>
                          </a:cubicBezTo>
                          <a:cubicBezTo>
                            <a:pt x="242517" y="107001"/>
                            <a:pt x="54226" y="62754"/>
                            <a:pt x="2751" y="7298"/>
                          </a:cubicBezTo>
                          <a:cubicBezTo>
                            <a:pt x="1500" y="4387"/>
                            <a:pt x="1417" y="2677"/>
                            <a:pt x="0" y="0"/>
                          </a:cubicBezTo>
                          <a:cubicBezTo>
                            <a:pt x="35854" y="7738"/>
                            <a:pt x="82397" y="33131"/>
                            <a:pt x="105414" y="38787"/>
                          </a:cubicBezTo>
                          <a:cubicBezTo>
                            <a:pt x="204600" y="61515"/>
                            <a:pt x="322577" y="73655"/>
                            <a:pt x="465577" y="75797"/>
                          </a:cubicBezTo>
                          <a:cubicBezTo>
                            <a:pt x="609319" y="52684"/>
                            <a:pt x="728831" y="62114"/>
                            <a:pt x="825739" y="38787"/>
                          </a:cubicBezTo>
                          <a:cubicBezTo>
                            <a:pt x="873131" y="18214"/>
                            <a:pt x="886633" y="24650"/>
                            <a:pt x="9311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0F26D38D-10CB-2E6B-BA99-18C4CCAA5E24}"/>
              </a:ext>
            </a:extLst>
          </p:cNvPr>
          <p:cNvGrpSpPr/>
          <p:nvPr/>
        </p:nvGrpSpPr>
        <p:grpSpPr>
          <a:xfrm>
            <a:off x="6664790" y="4306824"/>
            <a:ext cx="2437966" cy="1653076"/>
            <a:chOff x="6271126" y="1610240"/>
            <a:chExt cx="2215962" cy="1721589"/>
          </a:xfrm>
        </p:grpSpPr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62894C39-C338-265E-81AF-4CF3FDFE0AC7}"/>
                </a:ext>
              </a:extLst>
            </p:cNvPr>
            <p:cNvSpPr/>
            <p:nvPr/>
          </p:nvSpPr>
          <p:spPr>
            <a:xfrm>
              <a:off x="6271126" y="2580416"/>
              <a:ext cx="2215962" cy="751413"/>
            </a:xfrm>
            <a:custGeom>
              <a:avLst/>
              <a:gdLst>
                <a:gd name="connsiteX0" fmla="*/ 117820 w 2218423"/>
                <a:gd name="connsiteY0" fmla="*/ 2235 h 574540"/>
                <a:gd name="connsiteX1" fmla="*/ 165445 w 2218423"/>
                <a:gd name="connsiteY1" fmla="*/ 135585 h 574540"/>
                <a:gd name="connsiteX2" fmla="*/ 3520 w 2218423"/>
                <a:gd name="connsiteY2" fmla="*/ 235598 h 574540"/>
                <a:gd name="connsiteX3" fmla="*/ 346420 w 2218423"/>
                <a:gd name="connsiteY3" fmla="*/ 354660 h 574540"/>
                <a:gd name="connsiteX4" fmla="*/ 336895 w 2218423"/>
                <a:gd name="connsiteY4" fmla="*/ 478485 h 574540"/>
                <a:gd name="connsiteX5" fmla="*/ 660745 w 2218423"/>
                <a:gd name="connsiteY5" fmla="*/ 464198 h 574540"/>
                <a:gd name="connsiteX6" fmla="*/ 889345 w 2218423"/>
                <a:gd name="connsiteY6" fmla="*/ 573735 h 574540"/>
                <a:gd name="connsiteX7" fmla="*/ 1284632 w 2218423"/>
                <a:gd name="connsiteY7" fmla="*/ 516585 h 574540"/>
                <a:gd name="connsiteX8" fmla="*/ 1608482 w 2218423"/>
                <a:gd name="connsiteY8" fmla="*/ 568973 h 574540"/>
                <a:gd name="connsiteX9" fmla="*/ 1770407 w 2218423"/>
                <a:gd name="connsiteY9" fmla="*/ 445148 h 574540"/>
                <a:gd name="connsiteX10" fmla="*/ 2046632 w 2218423"/>
                <a:gd name="connsiteY10" fmla="*/ 488010 h 574540"/>
                <a:gd name="connsiteX11" fmla="*/ 2060920 w 2218423"/>
                <a:gd name="connsiteY11" fmla="*/ 359423 h 574540"/>
                <a:gd name="connsiteX12" fmla="*/ 2218082 w 2218423"/>
                <a:gd name="connsiteY12" fmla="*/ 216548 h 574540"/>
                <a:gd name="connsiteX13" fmla="*/ 2103782 w 2218423"/>
                <a:gd name="connsiteY13" fmla="*/ 149873 h 574540"/>
                <a:gd name="connsiteX14" fmla="*/ 2132357 w 2218423"/>
                <a:gd name="connsiteY14" fmla="*/ 73673 h 574540"/>
                <a:gd name="connsiteX15" fmla="*/ 1632295 w 2218423"/>
                <a:gd name="connsiteY15" fmla="*/ 16523 h 574540"/>
                <a:gd name="connsiteX16" fmla="*/ 641695 w 2218423"/>
                <a:gd name="connsiteY16" fmla="*/ 49860 h 574540"/>
                <a:gd name="connsiteX17" fmla="*/ 117820 w 2218423"/>
                <a:gd name="connsiteY17" fmla="*/ 2235 h 574540"/>
                <a:gd name="connsiteX0" fmla="*/ 116354 w 2216957"/>
                <a:gd name="connsiteY0" fmla="*/ 2235 h 574540"/>
                <a:gd name="connsiteX1" fmla="*/ 163979 w 2216957"/>
                <a:gd name="connsiteY1" fmla="*/ 135585 h 574540"/>
                <a:gd name="connsiteX2" fmla="*/ 2054 w 2216957"/>
                <a:gd name="connsiteY2" fmla="*/ 235598 h 574540"/>
                <a:gd name="connsiteX3" fmla="*/ 297329 w 2216957"/>
                <a:gd name="connsiteY3" fmla="*/ 326085 h 574540"/>
                <a:gd name="connsiteX4" fmla="*/ 335429 w 2216957"/>
                <a:gd name="connsiteY4" fmla="*/ 478485 h 574540"/>
                <a:gd name="connsiteX5" fmla="*/ 659279 w 2216957"/>
                <a:gd name="connsiteY5" fmla="*/ 464198 h 574540"/>
                <a:gd name="connsiteX6" fmla="*/ 887879 w 2216957"/>
                <a:gd name="connsiteY6" fmla="*/ 573735 h 574540"/>
                <a:gd name="connsiteX7" fmla="*/ 1283166 w 2216957"/>
                <a:gd name="connsiteY7" fmla="*/ 516585 h 574540"/>
                <a:gd name="connsiteX8" fmla="*/ 1607016 w 2216957"/>
                <a:gd name="connsiteY8" fmla="*/ 568973 h 574540"/>
                <a:gd name="connsiteX9" fmla="*/ 1768941 w 2216957"/>
                <a:gd name="connsiteY9" fmla="*/ 445148 h 574540"/>
                <a:gd name="connsiteX10" fmla="*/ 2045166 w 2216957"/>
                <a:gd name="connsiteY10" fmla="*/ 488010 h 574540"/>
                <a:gd name="connsiteX11" fmla="*/ 2059454 w 2216957"/>
                <a:gd name="connsiteY11" fmla="*/ 359423 h 574540"/>
                <a:gd name="connsiteX12" fmla="*/ 2216616 w 2216957"/>
                <a:gd name="connsiteY12" fmla="*/ 216548 h 574540"/>
                <a:gd name="connsiteX13" fmla="*/ 2102316 w 2216957"/>
                <a:gd name="connsiteY13" fmla="*/ 149873 h 574540"/>
                <a:gd name="connsiteX14" fmla="*/ 2130891 w 2216957"/>
                <a:gd name="connsiteY14" fmla="*/ 73673 h 574540"/>
                <a:gd name="connsiteX15" fmla="*/ 1630829 w 2216957"/>
                <a:gd name="connsiteY15" fmla="*/ 16523 h 574540"/>
                <a:gd name="connsiteX16" fmla="*/ 640229 w 2216957"/>
                <a:gd name="connsiteY16" fmla="*/ 49860 h 574540"/>
                <a:gd name="connsiteX17" fmla="*/ 116354 w 2216957"/>
                <a:gd name="connsiteY17" fmla="*/ 2235 h 574540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957"/>
                <a:gd name="connsiteY0" fmla="*/ 2235 h 574568"/>
                <a:gd name="connsiteX1" fmla="*/ 163979 w 2216957"/>
                <a:gd name="connsiteY1" fmla="*/ 135585 h 574568"/>
                <a:gd name="connsiteX2" fmla="*/ 2054 w 2216957"/>
                <a:gd name="connsiteY2" fmla="*/ 235598 h 574568"/>
                <a:gd name="connsiteX3" fmla="*/ 297329 w 2216957"/>
                <a:gd name="connsiteY3" fmla="*/ 326085 h 574568"/>
                <a:gd name="connsiteX4" fmla="*/ 335429 w 2216957"/>
                <a:gd name="connsiteY4" fmla="*/ 478485 h 574568"/>
                <a:gd name="connsiteX5" fmla="*/ 659279 w 2216957"/>
                <a:gd name="connsiteY5" fmla="*/ 464198 h 574568"/>
                <a:gd name="connsiteX6" fmla="*/ 887879 w 2216957"/>
                <a:gd name="connsiteY6" fmla="*/ 573735 h 574568"/>
                <a:gd name="connsiteX7" fmla="*/ 1283166 w 2216957"/>
                <a:gd name="connsiteY7" fmla="*/ 516585 h 574568"/>
                <a:gd name="connsiteX8" fmla="*/ 1649879 w 2216957"/>
                <a:gd name="connsiteY8" fmla="*/ 554685 h 574568"/>
                <a:gd name="connsiteX9" fmla="*/ 1768941 w 2216957"/>
                <a:gd name="connsiteY9" fmla="*/ 445148 h 574568"/>
                <a:gd name="connsiteX10" fmla="*/ 2045166 w 2216957"/>
                <a:gd name="connsiteY10" fmla="*/ 488010 h 574568"/>
                <a:gd name="connsiteX11" fmla="*/ 2059454 w 2216957"/>
                <a:gd name="connsiteY11" fmla="*/ 359423 h 574568"/>
                <a:gd name="connsiteX12" fmla="*/ 2216616 w 2216957"/>
                <a:gd name="connsiteY12" fmla="*/ 216548 h 574568"/>
                <a:gd name="connsiteX13" fmla="*/ 2102316 w 2216957"/>
                <a:gd name="connsiteY13" fmla="*/ 149873 h 574568"/>
                <a:gd name="connsiteX14" fmla="*/ 2130891 w 2216957"/>
                <a:gd name="connsiteY14" fmla="*/ 73673 h 574568"/>
                <a:gd name="connsiteX15" fmla="*/ 1630829 w 2216957"/>
                <a:gd name="connsiteY15" fmla="*/ 16523 h 574568"/>
                <a:gd name="connsiteX16" fmla="*/ 640229 w 2216957"/>
                <a:gd name="connsiteY16" fmla="*/ 49860 h 574568"/>
                <a:gd name="connsiteX17" fmla="*/ 116354 w 2216957"/>
                <a:gd name="connsiteY17" fmla="*/ 2235 h 574568"/>
                <a:gd name="connsiteX0" fmla="*/ 116354 w 2216889"/>
                <a:gd name="connsiteY0" fmla="*/ 2235 h 574568"/>
                <a:gd name="connsiteX1" fmla="*/ 163979 w 2216889"/>
                <a:gd name="connsiteY1" fmla="*/ 135585 h 574568"/>
                <a:gd name="connsiteX2" fmla="*/ 2054 w 2216889"/>
                <a:gd name="connsiteY2" fmla="*/ 235598 h 574568"/>
                <a:gd name="connsiteX3" fmla="*/ 297329 w 2216889"/>
                <a:gd name="connsiteY3" fmla="*/ 326085 h 574568"/>
                <a:gd name="connsiteX4" fmla="*/ 335429 w 2216889"/>
                <a:gd name="connsiteY4" fmla="*/ 478485 h 574568"/>
                <a:gd name="connsiteX5" fmla="*/ 659279 w 2216889"/>
                <a:gd name="connsiteY5" fmla="*/ 464198 h 574568"/>
                <a:gd name="connsiteX6" fmla="*/ 887879 w 2216889"/>
                <a:gd name="connsiteY6" fmla="*/ 573735 h 574568"/>
                <a:gd name="connsiteX7" fmla="*/ 1283166 w 2216889"/>
                <a:gd name="connsiteY7" fmla="*/ 516585 h 574568"/>
                <a:gd name="connsiteX8" fmla="*/ 1649879 w 2216889"/>
                <a:gd name="connsiteY8" fmla="*/ 554685 h 574568"/>
                <a:gd name="connsiteX9" fmla="*/ 1768941 w 2216889"/>
                <a:gd name="connsiteY9" fmla="*/ 445148 h 574568"/>
                <a:gd name="connsiteX10" fmla="*/ 2045166 w 2216889"/>
                <a:gd name="connsiteY10" fmla="*/ 488010 h 574568"/>
                <a:gd name="connsiteX11" fmla="*/ 2064217 w 2216889"/>
                <a:gd name="connsiteY11" fmla="*/ 321323 h 574568"/>
                <a:gd name="connsiteX12" fmla="*/ 2216616 w 2216889"/>
                <a:gd name="connsiteY12" fmla="*/ 216548 h 574568"/>
                <a:gd name="connsiteX13" fmla="*/ 2102316 w 2216889"/>
                <a:gd name="connsiteY13" fmla="*/ 149873 h 574568"/>
                <a:gd name="connsiteX14" fmla="*/ 2130891 w 2216889"/>
                <a:gd name="connsiteY14" fmla="*/ 73673 h 574568"/>
                <a:gd name="connsiteX15" fmla="*/ 1630829 w 2216889"/>
                <a:gd name="connsiteY15" fmla="*/ 16523 h 574568"/>
                <a:gd name="connsiteX16" fmla="*/ 640229 w 2216889"/>
                <a:gd name="connsiteY16" fmla="*/ 49860 h 574568"/>
                <a:gd name="connsiteX17" fmla="*/ 116354 w 2216889"/>
                <a:gd name="connsiteY17" fmla="*/ 2235 h 574568"/>
                <a:gd name="connsiteX0" fmla="*/ 116354 w 2216901"/>
                <a:gd name="connsiteY0" fmla="*/ 2235 h 574568"/>
                <a:gd name="connsiteX1" fmla="*/ 163979 w 2216901"/>
                <a:gd name="connsiteY1" fmla="*/ 135585 h 574568"/>
                <a:gd name="connsiteX2" fmla="*/ 2054 w 2216901"/>
                <a:gd name="connsiteY2" fmla="*/ 235598 h 574568"/>
                <a:gd name="connsiteX3" fmla="*/ 297329 w 2216901"/>
                <a:gd name="connsiteY3" fmla="*/ 326085 h 574568"/>
                <a:gd name="connsiteX4" fmla="*/ 335429 w 2216901"/>
                <a:gd name="connsiteY4" fmla="*/ 478485 h 574568"/>
                <a:gd name="connsiteX5" fmla="*/ 659279 w 2216901"/>
                <a:gd name="connsiteY5" fmla="*/ 464198 h 574568"/>
                <a:gd name="connsiteX6" fmla="*/ 887879 w 2216901"/>
                <a:gd name="connsiteY6" fmla="*/ 573735 h 574568"/>
                <a:gd name="connsiteX7" fmla="*/ 1283166 w 2216901"/>
                <a:gd name="connsiteY7" fmla="*/ 516585 h 574568"/>
                <a:gd name="connsiteX8" fmla="*/ 1649879 w 2216901"/>
                <a:gd name="connsiteY8" fmla="*/ 554685 h 574568"/>
                <a:gd name="connsiteX9" fmla="*/ 1768941 w 2216901"/>
                <a:gd name="connsiteY9" fmla="*/ 445148 h 574568"/>
                <a:gd name="connsiteX10" fmla="*/ 2045166 w 2216901"/>
                <a:gd name="connsiteY10" fmla="*/ 488010 h 574568"/>
                <a:gd name="connsiteX11" fmla="*/ 2064217 w 2216901"/>
                <a:gd name="connsiteY11" fmla="*/ 321323 h 574568"/>
                <a:gd name="connsiteX12" fmla="*/ 2216616 w 2216901"/>
                <a:gd name="connsiteY12" fmla="*/ 216548 h 574568"/>
                <a:gd name="connsiteX13" fmla="*/ 2102316 w 2216901"/>
                <a:gd name="connsiteY13" fmla="*/ 149873 h 574568"/>
                <a:gd name="connsiteX14" fmla="*/ 2102316 w 2216901"/>
                <a:gd name="connsiteY14" fmla="*/ 45098 h 574568"/>
                <a:gd name="connsiteX15" fmla="*/ 1630829 w 2216901"/>
                <a:gd name="connsiteY15" fmla="*/ 16523 h 574568"/>
                <a:gd name="connsiteX16" fmla="*/ 640229 w 2216901"/>
                <a:gd name="connsiteY16" fmla="*/ 49860 h 574568"/>
                <a:gd name="connsiteX17" fmla="*/ 116354 w 2216901"/>
                <a:gd name="connsiteY17" fmla="*/ 2235 h 574568"/>
                <a:gd name="connsiteX0" fmla="*/ 116354 w 2216901"/>
                <a:gd name="connsiteY0" fmla="*/ 114378 h 686711"/>
                <a:gd name="connsiteX1" fmla="*/ 163979 w 2216901"/>
                <a:gd name="connsiteY1" fmla="*/ 247728 h 686711"/>
                <a:gd name="connsiteX2" fmla="*/ 2054 w 2216901"/>
                <a:gd name="connsiteY2" fmla="*/ 347741 h 686711"/>
                <a:gd name="connsiteX3" fmla="*/ 297329 w 2216901"/>
                <a:gd name="connsiteY3" fmla="*/ 438228 h 686711"/>
                <a:gd name="connsiteX4" fmla="*/ 335429 w 2216901"/>
                <a:gd name="connsiteY4" fmla="*/ 590628 h 686711"/>
                <a:gd name="connsiteX5" fmla="*/ 659279 w 2216901"/>
                <a:gd name="connsiteY5" fmla="*/ 576341 h 686711"/>
                <a:gd name="connsiteX6" fmla="*/ 887879 w 2216901"/>
                <a:gd name="connsiteY6" fmla="*/ 685878 h 686711"/>
                <a:gd name="connsiteX7" fmla="*/ 1283166 w 2216901"/>
                <a:gd name="connsiteY7" fmla="*/ 628728 h 686711"/>
                <a:gd name="connsiteX8" fmla="*/ 1649879 w 2216901"/>
                <a:gd name="connsiteY8" fmla="*/ 666828 h 686711"/>
                <a:gd name="connsiteX9" fmla="*/ 1768941 w 2216901"/>
                <a:gd name="connsiteY9" fmla="*/ 557291 h 686711"/>
                <a:gd name="connsiteX10" fmla="*/ 2045166 w 2216901"/>
                <a:gd name="connsiteY10" fmla="*/ 600153 h 686711"/>
                <a:gd name="connsiteX11" fmla="*/ 2064217 w 2216901"/>
                <a:gd name="connsiteY11" fmla="*/ 433466 h 686711"/>
                <a:gd name="connsiteX12" fmla="*/ 2216616 w 2216901"/>
                <a:gd name="connsiteY12" fmla="*/ 328691 h 686711"/>
                <a:gd name="connsiteX13" fmla="*/ 2102316 w 2216901"/>
                <a:gd name="connsiteY13" fmla="*/ 262016 h 686711"/>
                <a:gd name="connsiteX14" fmla="*/ 2102316 w 2216901"/>
                <a:gd name="connsiteY14" fmla="*/ 157241 h 686711"/>
                <a:gd name="connsiteX15" fmla="*/ 1097429 w 2216901"/>
                <a:gd name="connsiteY15" fmla="*/ 78 h 686711"/>
                <a:gd name="connsiteX16" fmla="*/ 640229 w 2216901"/>
                <a:gd name="connsiteY16" fmla="*/ 162003 h 686711"/>
                <a:gd name="connsiteX17" fmla="*/ 116354 w 2216901"/>
                <a:gd name="connsiteY17" fmla="*/ 114378 h 686711"/>
                <a:gd name="connsiteX0" fmla="*/ 116354 w 2216901"/>
                <a:gd name="connsiteY0" fmla="*/ 114747 h 687080"/>
                <a:gd name="connsiteX1" fmla="*/ 163979 w 2216901"/>
                <a:gd name="connsiteY1" fmla="*/ 248097 h 687080"/>
                <a:gd name="connsiteX2" fmla="*/ 2054 w 2216901"/>
                <a:gd name="connsiteY2" fmla="*/ 348110 h 687080"/>
                <a:gd name="connsiteX3" fmla="*/ 297329 w 2216901"/>
                <a:gd name="connsiteY3" fmla="*/ 438597 h 687080"/>
                <a:gd name="connsiteX4" fmla="*/ 335429 w 2216901"/>
                <a:gd name="connsiteY4" fmla="*/ 590997 h 687080"/>
                <a:gd name="connsiteX5" fmla="*/ 659279 w 2216901"/>
                <a:gd name="connsiteY5" fmla="*/ 576710 h 687080"/>
                <a:gd name="connsiteX6" fmla="*/ 887879 w 2216901"/>
                <a:gd name="connsiteY6" fmla="*/ 686247 h 687080"/>
                <a:gd name="connsiteX7" fmla="*/ 1283166 w 2216901"/>
                <a:gd name="connsiteY7" fmla="*/ 629097 h 687080"/>
                <a:gd name="connsiteX8" fmla="*/ 1649879 w 2216901"/>
                <a:gd name="connsiteY8" fmla="*/ 667197 h 687080"/>
                <a:gd name="connsiteX9" fmla="*/ 1768941 w 2216901"/>
                <a:gd name="connsiteY9" fmla="*/ 557660 h 687080"/>
                <a:gd name="connsiteX10" fmla="*/ 2045166 w 2216901"/>
                <a:gd name="connsiteY10" fmla="*/ 600522 h 687080"/>
                <a:gd name="connsiteX11" fmla="*/ 2064217 w 2216901"/>
                <a:gd name="connsiteY11" fmla="*/ 433835 h 687080"/>
                <a:gd name="connsiteX12" fmla="*/ 2216616 w 2216901"/>
                <a:gd name="connsiteY12" fmla="*/ 329060 h 687080"/>
                <a:gd name="connsiteX13" fmla="*/ 2102316 w 2216901"/>
                <a:gd name="connsiteY13" fmla="*/ 262385 h 687080"/>
                <a:gd name="connsiteX14" fmla="*/ 2102316 w 2216901"/>
                <a:gd name="connsiteY14" fmla="*/ 157610 h 687080"/>
                <a:gd name="connsiteX15" fmla="*/ 1097429 w 2216901"/>
                <a:gd name="connsiteY15" fmla="*/ 447 h 687080"/>
                <a:gd name="connsiteX16" fmla="*/ 116354 w 2216901"/>
                <a:gd name="connsiteY16" fmla="*/ 114747 h 687080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45166 w 2216901"/>
                <a:gd name="connsiteY10" fmla="*/ 600522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335429 w 2216901"/>
                <a:gd name="connsiteY4" fmla="*/ 590997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1243"/>
                <a:gd name="connsiteX1" fmla="*/ 163979 w 2216901"/>
                <a:gd name="connsiteY1" fmla="*/ 248097 h 701243"/>
                <a:gd name="connsiteX2" fmla="*/ 2054 w 2216901"/>
                <a:gd name="connsiteY2" fmla="*/ 348110 h 701243"/>
                <a:gd name="connsiteX3" fmla="*/ 297329 w 2216901"/>
                <a:gd name="connsiteY3" fmla="*/ 438597 h 701243"/>
                <a:gd name="connsiteX4" fmla="*/ 268754 w 2216901"/>
                <a:gd name="connsiteY4" fmla="*/ 622098 h 701243"/>
                <a:gd name="connsiteX5" fmla="*/ 659279 w 2216901"/>
                <a:gd name="connsiteY5" fmla="*/ 576710 h 701243"/>
                <a:gd name="connsiteX6" fmla="*/ 797392 w 2216901"/>
                <a:gd name="connsiteY6" fmla="*/ 700534 h 701243"/>
                <a:gd name="connsiteX7" fmla="*/ 1283166 w 2216901"/>
                <a:gd name="connsiteY7" fmla="*/ 629097 h 701243"/>
                <a:gd name="connsiteX8" fmla="*/ 1649879 w 2216901"/>
                <a:gd name="connsiteY8" fmla="*/ 667197 h 701243"/>
                <a:gd name="connsiteX9" fmla="*/ 1768941 w 2216901"/>
                <a:gd name="connsiteY9" fmla="*/ 557660 h 701243"/>
                <a:gd name="connsiteX10" fmla="*/ 2078504 w 2216901"/>
                <a:gd name="connsiteY10" fmla="*/ 548134 h 701243"/>
                <a:gd name="connsiteX11" fmla="*/ 2064217 w 2216901"/>
                <a:gd name="connsiteY11" fmla="*/ 433835 h 701243"/>
                <a:gd name="connsiteX12" fmla="*/ 2216616 w 2216901"/>
                <a:gd name="connsiteY12" fmla="*/ 329060 h 701243"/>
                <a:gd name="connsiteX13" fmla="*/ 2102316 w 2216901"/>
                <a:gd name="connsiteY13" fmla="*/ 262385 h 701243"/>
                <a:gd name="connsiteX14" fmla="*/ 2102316 w 2216901"/>
                <a:gd name="connsiteY14" fmla="*/ 157610 h 701243"/>
                <a:gd name="connsiteX15" fmla="*/ 1097429 w 2216901"/>
                <a:gd name="connsiteY15" fmla="*/ 447 h 701243"/>
                <a:gd name="connsiteX16" fmla="*/ 116354 w 2216901"/>
                <a:gd name="connsiteY16" fmla="*/ 114747 h 701243"/>
                <a:gd name="connsiteX0" fmla="*/ 116354 w 2216901"/>
                <a:gd name="connsiteY0" fmla="*/ 114747 h 700617"/>
                <a:gd name="connsiteX1" fmla="*/ 163979 w 2216901"/>
                <a:gd name="connsiteY1" fmla="*/ 248097 h 700617"/>
                <a:gd name="connsiteX2" fmla="*/ 2054 w 2216901"/>
                <a:gd name="connsiteY2" fmla="*/ 348110 h 700617"/>
                <a:gd name="connsiteX3" fmla="*/ 297329 w 2216901"/>
                <a:gd name="connsiteY3" fmla="*/ 438597 h 700617"/>
                <a:gd name="connsiteX4" fmla="*/ 268754 w 2216901"/>
                <a:gd name="connsiteY4" fmla="*/ 622098 h 700617"/>
                <a:gd name="connsiteX5" fmla="*/ 554504 w 2216901"/>
                <a:gd name="connsiteY5" fmla="*/ 612254 h 700617"/>
                <a:gd name="connsiteX6" fmla="*/ 797392 w 2216901"/>
                <a:gd name="connsiteY6" fmla="*/ 700534 h 700617"/>
                <a:gd name="connsiteX7" fmla="*/ 1283166 w 2216901"/>
                <a:gd name="connsiteY7" fmla="*/ 629097 h 700617"/>
                <a:gd name="connsiteX8" fmla="*/ 1649879 w 2216901"/>
                <a:gd name="connsiteY8" fmla="*/ 667197 h 700617"/>
                <a:gd name="connsiteX9" fmla="*/ 1768941 w 2216901"/>
                <a:gd name="connsiteY9" fmla="*/ 557660 h 700617"/>
                <a:gd name="connsiteX10" fmla="*/ 2078504 w 2216901"/>
                <a:gd name="connsiteY10" fmla="*/ 548134 h 700617"/>
                <a:gd name="connsiteX11" fmla="*/ 2064217 w 2216901"/>
                <a:gd name="connsiteY11" fmla="*/ 433835 h 700617"/>
                <a:gd name="connsiteX12" fmla="*/ 2216616 w 2216901"/>
                <a:gd name="connsiteY12" fmla="*/ 329060 h 700617"/>
                <a:gd name="connsiteX13" fmla="*/ 2102316 w 2216901"/>
                <a:gd name="connsiteY13" fmla="*/ 262385 h 700617"/>
                <a:gd name="connsiteX14" fmla="*/ 2102316 w 2216901"/>
                <a:gd name="connsiteY14" fmla="*/ 157610 h 700617"/>
                <a:gd name="connsiteX15" fmla="*/ 1097429 w 2216901"/>
                <a:gd name="connsiteY15" fmla="*/ 447 h 700617"/>
                <a:gd name="connsiteX16" fmla="*/ 116354 w 221690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67714 w 2215861"/>
                <a:gd name="connsiteY4" fmla="*/ 622098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077464 w 2215861"/>
                <a:gd name="connsiteY10" fmla="*/ 5481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61"/>
                <a:gd name="connsiteY0" fmla="*/ 114747 h 700617"/>
                <a:gd name="connsiteX1" fmla="*/ 162939 w 2215861"/>
                <a:gd name="connsiteY1" fmla="*/ 248097 h 700617"/>
                <a:gd name="connsiteX2" fmla="*/ 1014 w 2215861"/>
                <a:gd name="connsiteY2" fmla="*/ 348110 h 700617"/>
                <a:gd name="connsiteX3" fmla="*/ 253426 w 2215861"/>
                <a:gd name="connsiteY3" fmla="*/ 438597 h 700617"/>
                <a:gd name="connsiteX4" fmla="*/ 243902 w 2215861"/>
                <a:gd name="connsiteY4" fmla="*/ 599883 h 700617"/>
                <a:gd name="connsiteX5" fmla="*/ 553464 w 2215861"/>
                <a:gd name="connsiteY5" fmla="*/ 612254 h 700617"/>
                <a:gd name="connsiteX6" fmla="*/ 796352 w 2215861"/>
                <a:gd name="connsiteY6" fmla="*/ 700534 h 700617"/>
                <a:gd name="connsiteX7" fmla="*/ 1282126 w 2215861"/>
                <a:gd name="connsiteY7" fmla="*/ 629097 h 700617"/>
                <a:gd name="connsiteX8" fmla="*/ 1648839 w 2215861"/>
                <a:gd name="connsiteY8" fmla="*/ 667197 h 700617"/>
                <a:gd name="connsiteX9" fmla="*/ 1767901 w 2215861"/>
                <a:gd name="connsiteY9" fmla="*/ 557660 h 700617"/>
                <a:gd name="connsiteX10" fmla="*/ 2125089 w 2215861"/>
                <a:gd name="connsiteY10" fmla="*/ 579234 h 700617"/>
                <a:gd name="connsiteX11" fmla="*/ 2063177 w 2215861"/>
                <a:gd name="connsiteY11" fmla="*/ 433835 h 700617"/>
                <a:gd name="connsiteX12" fmla="*/ 2215576 w 2215861"/>
                <a:gd name="connsiteY12" fmla="*/ 329060 h 700617"/>
                <a:gd name="connsiteX13" fmla="*/ 2101276 w 2215861"/>
                <a:gd name="connsiteY13" fmla="*/ 262385 h 700617"/>
                <a:gd name="connsiteX14" fmla="*/ 2101276 w 2215861"/>
                <a:gd name="connsiteY14" fmla="*/ 157610 h 700617"/>
                <a:gd name="connsiteX15" fmla="*/ 1096389 w 2215861"/>
                <a:gd name="connsiteY15" fmla="*/ 447 h 700617"/>
                <a:gd name="connsiteX16" fmla="*/ 115314 w 2215861"/>
                <a:gd name="connsiteY16" fmla="*/ 114747 h 700617"/>
                <a:gd name="connsiteX0" fmla="*/ 115314 w 2215888"/>
                <a:gd name="connsiteY0" fmla="*/ 114747 h 700617"/>
                <a:gd name="connsiteX1" fmla="*/ 162939 w 2215888"/>
                <a:gd name="connsiteY1" fmla="*/ 248097 h 700617"/>
                <a:gd name="connsiteX2" fmla="*/ 1014 w 2215888"/>
                <a:gd name="connsiteY2" fmla="*/ 348110 h 700617"/>
                <a:gd name="connsiteX3" fmla="*/ 253426 w 2215888"/>
                <a:gd name="connsiteY3" fmla="*/ 438597 h 700617"/>
                <a:gd name="connsiteX4" fmla="*/ 243902 w 2215888"/>
                <a:gd name="connsiteY4" fmla="*/ 599883 h 700617"/>
                <a:gd name="connsiteX5" fmla="*/ 553464 w 2215888"/>
                <a:gd name="connsiteY5" fmla="*/ 612254 h 700617"/>
                <a:gd name="connsiteX6" fmla="*/ 796352 w 2215888"/>
                <a:gd name="connsiteY6" fmla="*/ 700534 h 700617"/>
                <a:gd name="connsiteX7" fmla="*/ 1282126 w 2215888"/>
                <a:gd name="connsiteY7" fmla="*/ 629097 h 700617"/>
                <a:gd name="connsiteX8" fmla="*/ 1648839 w 2215888"/>
                <a:gd name="connsiteY8" fmla="*/ 667197 h 700617"/>
                <a:gd name="connsiteX9" fmla="*/ 1767901 w 2215888"/>
                <a:gd name="connsiteY9" fmla="*/ 557660 h 700617"/>
                <a:gd name="connsiteX10" fmla="*/ 2125089 w 2215888"/>
                <a:gd name="connsiteY10" fmla="*/ 579234 h 700617"/>
                <a:gd name="connsiteX11" fmla="*/ 2063177 w 2215888"/>
                <a:gd name="connsiteY11" fmla="*/ 433835 h 700617"/>
                <a:gd name="connsiteX12" fmla="*/ 2215576 w 2215888"/>
                <a:gd name="connsiteY12" fmla="*/ 329060 h 700617"/>
                <a:gd name="connsiteX13" fmla="*/ 2101276 w 2215888"/>
                <a:gd name="connsiteY13" fmla="*/ 262385 h 700617"/>
                <a:gd name="connsiteX14" fmla="*/ 2044126 w 2215888"/>
                <a:gd name="connsiteY14" fmla="*/ 113180 h 700617"/>
                <a:gd name="connsiteX15" fmla="*/ 1096389 w 2215888"/>
                <a:gd name="connsiteY15" fmla="*/ 447 h 700617"/>
                <a:gd name="connsiteX16" fmla="*/ 115314 w 2215888"/>
                <a:gd name="connsiteY16" fmla="*/ 114747 h 700617"/>
                <a:gd name="connsiteX0" fmla="*/ 186826 w 2215962"/>
                <a:gd name="connsiteY0" fmla="*/ 75143 h 700999"/>
                <a:gd name="connsiteX1" fmla="*/ 163013 w 2215962"/>
                <a:gd name="connsiteY1" fmla="*/ 248479 h 700999"/>
                <a:gd name="connsiteX2" fmla="*/ 1088 w 2215962"/>
                <a:gd name="connsiteY2" fmla="*/ 348492 h 700999"/>
                <a:gd name="connsiteX3" fmla="*/ 253500 w 2215962"/>
                <a:gd name="connsiteY3" fmla="*/ 438979 h 700999"/>
                <a:gd name="connsiteX4" fmla="*/ 243976 w 2215962"/>
                <a:gd name="connsiteY4" fmla="*/ 600265 h 700999"/>
                <a:gd name="connsiteX5" fmla="*/ 553538 w 2215962"/>
                <a:gd name="connsiteY5" fmla="*/ 612636 h 700999"/>
                <a:gd name="connsiteX6" fmla="*/ 796426 w 2215962"/>
                <a:gd name="connsiteY6" fmla="*/ 700916 h 700999"/>
                <a:gd name="connsiteX7" fmla="*/ 1282200 w 2215962"/>
                <a:gd name="connsiteY7" fmla="*/ 629479 h 700999"/>
                <a:gd name="connsiteX8" fmla="*/ 1648913 w 2215962"/>
                <a:gd name="connsiteY8" fmla="*/ 667579 h 700999"/>
                <a:gd name="connsiteX9" fmla="*/ 1767975 w 2215962"/>
                <a:gd name="connsiteY9" fmla="*/ 558042 h 700999"/>
                <a:gd name="connsiteX10" fmla="*/ 2125163 w 2215962"/>
                <a:gd name="connsiteY10" fmla="*/ 579616 h 700999"/>
                <a:gd name="connsiteX11" fmla="*/ 2063251 w 2215962"/>
                <a:gd name="connsiteY11" fmla="*/ 434217 h 700999"/>
                <a:gd name="connsiteX12" fmla="*/ 2215650 w 2215962"/>
                <a:gd name="connsiteY12" fmla="*/ 329442 h 700999"/>
                <a:gd name="connsiteX13" fmla="*/ 2101350 w 2215962"/>
                <a:gd name="connsiteY13" fmla="*/ 262767 h 700999"/>
                <a:gd name="connsiteX14" fmla="*/ 2044200 w 2215962"/>
                <a:gd name="connsiteY14" fmla="*/ 113562 h 700999"/>
                <a:gd name="connsiteX15" fmla="*/ 1096463 w 2215962"/>
                <a:gd name="connsiteY15" fmla="*/ 829 h 700999"/>
                <a:gd name="connsiteX16" fmla="*/ 186826 w 2215962"/>
                <a:gd name="connsiteY16" fmla="*/ 75143 h 700999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67975 w 2215962"/>
                <a:gd name="connsiteY9" fmla="*/ 558042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67975 w 2215962"/>
                <a:gd name="connsiteY9" fmla="*/ 558042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  <a:gd name="connsiteX0" fmla="*/ 186826 w 2215962"/>
                <a:gd name="connsiteY0" fmla="*/ 75143 h 700994"/>
                <a:gd name="connsiteX1" fmla="*/ 163013 w 2215962"/>
                <a:gd name="connsiteY1" fmla="*/ 248479 h 700994"/>
                <a:gd name="connsiteX2" fmla="*/ 1088 w 2215962"/>
                <a:gd name="connsiteY2" fmla="*/ 348492 h 700994"/>
                <a:gd name="connsiteX3" fmla="*/ 253500 w 2215962"/>
                <a:gd name="connsiteY3" fmla="*/ 438979 h 700994"/>
                <a:gd name="connsiteX4" fmla="*/ 243976 w 2215962"/>
                <a:gd name="connsiteY4" fmla="*/ 600265 h 700994"/>
                <a:gd name="connsiteX5" fmla="*/ 553538 w 2215962"/>
                <a:gd name="connsiteY5" fmla="*/ 612636 h 700994"/>
                <a:gd name="connsiteX6" fmla="*/ 796426 w 2215962"/>
                <a:gd name="connsiteY6" fmla="*/ 700916 h 700994"/>
                <a:gd name="connsiteX7" fmla="*/ 1282200 w 2215962"/>
                <a:gd name="connsiteY7" fmla="*/ 629479 h 700994"/>
                <a:gd name="connsiteX8" fmla="*/ 1648913 w 2215962"/>
                <a:gd name="connsiteY8" fmla="*/ 694236 h 700994"/>
                <a:gd name="connsiteX9" fmla="*/ 1791788 w 2215962"/>
                <a:gd name="connsiteY9" fmla="*/ 544713 h 700994"/>
                <a:gd name="connsiteX10" fmla="*/ 2125163 w 2215962"/>
                <a:gd name="connsiteY10" fmla="*/ 579616 h 700994"/>
                <a:gd name="connsiteX11" fmla="*/ 2063251 w 2215962"/>
                <a:gd name="connsiteY11" fmla="*/ 434217 h 700994"/>
                <a:gd name="connsiteX12" fmla="*/ 2215650 w 2215962"/>
                <a:gd name="connsiteY12" fmla="*/ 329442 h 700994"/>
                <a:gd name="connsiteX13" fmla="*/ 2101350 w 2215962"/>
                <a:gd name="connsiteY13" fmla="*/ 262767 h 700994"/>
                <a:gd name="connsiteX14" fmla="*/ 2044200 w 2215962"/>
                <a:gd name="connsiteY14" fmla="*/ 113562 h 700994"/>
                <a:gd name="connsiteX15" fmla="*/ 1096463 w 2215962"/>
                <a:gd name="connsiteY15" fmla="*/ 829 h 700994"/>
                <a:gd name="connsiteX16" fmla="*/ 186826 w 2215962"/>
                <a:gd name="connsiteY16" fmla="*/ 75143 h 700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15962" h="700994">
                  <a:moveTo>
                    <a:pt x="186826" y="75143"/>
                  </a:moveTo>
                  <a:cubicBezTo>
                    <a:pt x="31251" y="116418"/>
                    <a:pt x="193969" y="202921"/>
                    <a:pt x="163013" y="248479"/>
                  </a:cubicBezTo>
                  <a:cubicBezTo>
                    <a:pt x="132057" y="294037"/>
                    <a:pt x="-13993" y="316742"/>
                    <a:pt x="1088" y="348492"/>
                  </a:cubicBezTo>
                  <a:cubicBezTo>
                    <a:pt x="16169" y="380242"/>
                    <a:pt x="213019" y="397017"/>
                    <a:pt x="253500" y="438979"/>
                  </a:cubicBezTo>
                  <a:cubicBezTo>
                    <a:pt x="293981" y="480941"/>
                    <a:pt x="193970" y="571322"/>
                    <a:pt x="243976" y="600265"/>
                  </a:cubicBezTo>
                  <a:cubicBezTo>
                    <a:pt x="293982" y="629208"/>
                    <a:pt x="461463" y="595861"/>
                    <a:pt x="553538" y="612636"/>
                  </a:cubicBezTo>
                  <a:cubicBezTo>
                    <a:pt x="645613" y="629411"/>
                    <a:pt x="674982" y="698109"/>
                    <a:pt x="796426" y="700916"/>
                  </a:cubicBezTo>
                  <a:cubicBezTo>
                    <a:pt x="917870" y="703723"/>
                    <a:pt x="1140119" y="630592"/>
                    <a:pt x="1282200" y="629479"/>
                  </a:cubicBezTo>
                  <a:cubicBezTo>
                    <a:pt x="1424281" y="628366"/>
                    <a:pt x="1563982" y="708364"/>
                    <a:pt x="1648913" y="694236"/>
                  </a:cubicBezTo>
                  <a:cubicBezTo>
                    <a:pt x="1733844" y="680108"/>
                    <a:pt x="1679076" y="568259"/>
                    <a:pt x="1791788" y="544713"/>
                  </a:cubicBezTo>
                  <a:cubicBezTo>
                    <a:pt x="1904500" y="521167"/>
                    <a:pt x="2079919" y="598032"/>
                    <a:pt x="2125163" y="579616"/>
                  </a:cubicBezTo>
                  <a:cubicBezTo>
                    <a:pt x="2170407" y="561200"/>
                    <a:pt x="2048170" y="475913"/>
                    <a:pt x="2063251" y="434217"/>
                  </a:cubicBezTo>
                  <a:cubicBezTo>
                    <a:pt x="2078332" y="392521"/>
                    <a:pt x="2209300" y="358017"/>
                    <a:pt x="2215650" y="329442"/>
                  </a:cubicBezTo>
                  <a:cubicBezTo>
                    <a:pt x="2222000" y="300867"/>
                    <a:pt x="2129925" y="298747"/>
                    <a:pt x="2101350" y="262767"/>
                  </a:cubicBezTo>
                  <a:cubicBezTo>
                    <a:pt x="2072775" y="226787"/>
                    <a:pt x="2211681" y="157218"/>
                    <a:pt x="2044200" y="113562"/>
                  </a:cubicBezTo>
                  <a:cubicBezTo>
                    <a:pt x="1876719" y="69906"/>
                    <a:pt x="1344907" y="4798"/>
                    <a:pt x="1096463" y="829"/>
                  </a:cubicBezTo>
                  <a:cubicBezTo>
                    <a:pt x="765469" y="-6315"/>
                    <a:pt x="342401" y="33868"/>
                    <a:pt x="186826" y="7514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519733528">
                    <a:custGeom>
                      <a:avLst/>
                      <a:gdLst>
                        <a:gd name="connsiteX0" fmla="*/ 157240 w 1865046"/>
                        <a:gd name="connsiteY0" fmla="*/ 59166 h 551955"/>
                        <a:gd name="connsiteX1" fmla="*/ 137198 w 1865046"/>
                        <a:gd name="connsiteY1" fmla="*/ 195649 h 551955"/>
                        <a:gd name="connsiteX2" fmla="*/ 915 w 1865046"/>
                        <a:gd name="connsiteY2" fmla="*/ 274398 h 551955"/>
                        <a:gd name="connsiteX3" fmla="*/ 213356 w 1865046"/>
                        <a:gd name="connsiteY3" fmla="*/ 345647 h 551955"/>
                        <a:gd name="connsiteX4" fmla="*/ 205340 w 1865046"/>
                        <a:gd name="connsiteY4" fmla="*/ 472642 h 551955"/>
                        <a:gd name="connsiteX5" fmla="*/ 465880 w 1865046"/>
                        <a:gd name="connsiteY5" fmla="*/ 482382 h 551955"/>
                        <a:gd name="connsiteX6" fmla="*/ 670305 w 1865046"/>
                        <a:gd name="connsiteY6" fmla="*/ 551893 h 551955"/>
                        <a:gd name="connsiteX7" fmla="*/ 1079152 w 1865046"/>
                        <a:gd name="connsiteY7" fmla="*/ 495644 h 551955"/>
                        <a:gd name="connsiteX8" fmla="*/ 1387793 w 1865046"/>
                        <a:gd name="connsiteY8" fmla="*/ 546633 h 551955"/>
                        <a:gd name="connsiteX9" fmla="*/ 1508043 w 1865046"/>
                        <a:gd name="connsiteY9" fmla="*/ 428901 h 551955"/>
                        <a:gd name="connsiteX10" fmla="*/ 1788625 w 1865046"/>
                        <a:gd name="connsiteY10" fmla="*/ 456383 h 551955"/>
                        <a:gd name="connsiteX11" fmla="*/ 1736518 w 1865046"/>
                        <a:gd name="connsiteY11" fmla="*/ 341897 h 551955"/>
                        <a:gd name="connsiteX12" fmla="*/ 1864783 w 1865046"/>
                        <a:gd name="connsiteY12" fmla="*/ 259399 h 551955"/>
                        <a:gd name="connsiteX13" fmla="*/ 1768583 w 1865046"/>
                        <a:gd name="connsiteY13" fmla="*/ 206899 h 551955"/>
                        <a:gd name="connsiteX14" fmla="*/ 1720483 w 1865046"/>
                        <a:gd name="connsiteY14" fmla="*/ 89417 h 551955"/>
                        <a:gd name="connsiteX15" fmla="*/ 922828 w 1865046"/>
                        <a:gd name="connsiteY15" fmla="*/ 652 h 551955"/>
                        <a:gd name="connsiteX16" fmla="*/ 157240 w 1865046"/>
                        <a:gd name="connsiteY16" fmla="*/ 59166 h 551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865046" h="551955" fill="none" extrusionOk="0">
                          <a:moveTo>
                            <a:pt x="157240" y="59166"/>
                          </a:moveTo>
                          <a:cubicBezTo>
                            <a:pt x="21796" y="96633"/>
                            <a:pt x="158335" y="155526"/>
                            <a:pt x="137198" y="195649"/>
                          </a:cubicBezTo>
                          <a:cubicBezTo>
                            <a:pt x="111803" y="229836"/>
                            <a:pt x="-7632" y="246028"/>
                            <a:pt x="915" y="274398"/>
                          </a:cubicBezTo>
                          <a:cubicBezTo>
                            <a:pt x="14557" y="301467"/>
                            <a:pt x="177788" y="314587"/>
                            <a:pt x="213356" y="345647"/>
                          </a:cubicBezTo>
                          <a:cubicBezTo>
                            <a:pt x="252035" y="376030"/>
                            <a:pt x="151559" y="457720"/>
                            <a:pt x="205340" y="472642"/>
                          </a:cubicBezTo>
                          <a:cubicBezTo>
                            <a:pt x="250723" y="484148"/>
                            <a:pt x="384255" y="467316"/>
                            <a:pt x="465880" y="482382"/>
                          </a:cubicBezTo>
                          <a:cubicBezTo>
                            <a:pt x="553577" y="496918"/>
                            <a:pt x="563856" y="548667"/>
                            <a:pt x="670305" y="551893"/>
                          </a:cubicBezTo>
                          <a:cubicBezTo>
                            <a:pt x="768290" y="522135"/>
                            <a:pt x="947760" y="485589"/>
                            <a:pt x="1079152" y="495644"/>
                          </a:cubicBezTo>
                          <a:cubicBezTo>
                            <a:pt x="1206877" y="499085"/>
                            <a:pt x="1308666" y="539618"/>
                            <a:pt x="1387793" y="546633"/>
                          </a:cubicBezTo>
                          <a:cubicBezTo>
                            <a:pt x="1457454" y="537491"/>
                            <a:pt x="1417439" y="452465"/>
                            <a:pt x="1508043" y="428901"/>
                          </a:cubicBezTo>
                          <a:cubicBezTo>
                            <a:pt x="1599131" y="408277"/>
                            <a:pt x="1748868" y="464247"/>
                            <a:pt x="1788625" y="456383"/>
                          </a:cubicBezTo>
                          <a:cubicBezTo>
                            <a:pt x="1822690" y="436569"/>
                            <a:pt x="1721559" y="373290"/>
                            <a:pt x="1736518" y="341897"/>
                          </a:cubicBezTo>
                          <a:cubicBezTo>
                            <a:pt x="1750657" y="308876"/>
                            <a:pt x="1854106" y="281372"/>
                            <a:pt x="1864783" y="259399"/>
                          </a:cubicBezTo>
                          <a:cubicBezTo>
                            <a:pt x="1870557" y="235706"/>
                            <a:pt x="1793649" y="238227"/>
                            <a:pt x="1768583" y="206899"/>
                          </a:cubicBezTo>
                          <a:cubicBezTo>
                            <a:pt x="1761946" y="173859"/>
                            <a:pt x="1852882" y="121452"/>
                            <a:pt x="1720483" y="89417"/>
                          </a:cubicBezTo>
                          <a:cubicBezTo>
                            <a:pt x="1576082" y="43549"/>
                            <a:pt x="1097993" y="-35756"/>
                            <a:pt x="922828" y="652"/>
                          </a:cubicBezTo>
                          <a:cubicBezTo>
                            <a:pt x="641685" y="-7355"/>
                            <a:pt x="263657" y="14402"/>
                            <a:pt x="157240" y="59166"/>
                          </a:cubicBezTo>
                          <a:close/>
                        </a:path>
                        <a:path w="1865046" h="551955" stroke="0" extrusionOk="0">
                          <a:moveTo>
                            <a:pt x="157240" y="59166"/>
                          </a:moveTo>
                          <a:cubicBezTo>
                            <a:pt x="27389" y="94210"/>
                            <a:pt x="156312" y="157747"/>
                            <a:pt x="137198" y="195649"/>
                          </a:cubicBezTo>
                          <a:cubicBezTo>
                            <a:pt x="105665" y="232390"/>
                            <a:pt x="-15386" y="251171"/>
                            <a:pt x="915" y="274398"/>
                          </a:cubicBezTo>
                          <a:cubicBezTo>
                            <a:pt x="19247" y="289991"/>
                            <a:pt x="185219" y="315890"/>
                            <a:pt x="213356" y="345647"/>
                          </a:cubicBezTo>
                          <a:cubicBezTo>
                            <a:pt x="255369" y="378301"/>
                            <a:pt x="166901" y="438582"/>
                            <a:pt x="205340" y="472642"/>
                          </a:cubicBezTo>
                          <a:cubicBezTo>
                            <a:pt x="251609" y="493372"/>
                            <a:pt x="392819" y="479768"/>
                            <a:pt x="465880" y="482382"/>
                          </a:cubicBezTo>
                          <a:cubicBezTo>
                            <a:pt x="550349" y="505081"/>
                            <a:pt x="567675" y="558958"/>
                            <a:pt x="670305" y="551893"/>
                          </a:cubicBezTo>
                          <a:cubicBezTo>
                            <a:pt x="769155" y="550195"/>
                            <a:pt x="949633" y="483606"/>
                            <a:pt x="1079152" y="495644"/>
                          </a:cubicBezTo>
                          <a:cubicBezTo>
                            <a:pt x="1207466" y="502157"/>
                            <a:pt x="1312935" y="552483"/>
                            <a:pt x="1387793" y="546633"/>
                          </a:cubicBezTo>
                          <a:cubicBezTo>
                            <a:pt x="1447058" y="546937"/>
                            <a:pt x="1418498" y="459702"/>
                            <a:pt x="1508043" y="428901"/>
                          </a:cubicBezTo>
                          <a:cubicBezTo>
                            <a:pt x="1602970" y="412136"/>
                            <a:pt x="1750049" y="466771"/>
                            <a:pt x="1788625" y="456383"/>
                          </a:cubicBezTo>
                          <a:cubicBezTo>
                            <a:pt x="1827397" y="444635"/>
                            <a:pt x="1729464" y="373189"/>
                            <a:pt x="1736518" y="341897"/>
                          </a:cubicBezTo>
                          <a:cubicBezTo>
                            <a:pt x="1751123" y="305681"/>
                            <a:pt x="1860339" y="283065"/>
                            <a:pt x="1864783" y="259399"/>
                          </a:cubicBezTo>
                          <a:cubicBezTo>
                            <a:pt x="1875286" y="238397"/>
                            <a:pt x="1799660" y="235302"/>
                            <a:pt x="1768583" y="206899"/>
                          </a:cubicBezTo>
                          <a:cubicBezTo>
                            <a:pt x="1740916" y="177613"/>
                            <a:pt x="1869500" y="117743"/>
                            <a:pt x="1720483" y="89417"/>
                          </a:cubicBezTo>
                          <a:cubicBezTo>
                            <a:pt x="1569479" y="115800"/>
                            <a:pt x="1120754" y="-18006"/>
                            <a:pt x="922828" y="652"/>
                          </a:cubicBezTo>
                          <a:cubicBezTo>
                            <a:pt x="656743" y="-28295"/>
                            <a:pt x="267768" y="43498"/>
                            <a:pt x="157240" y="5916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C3714C4A-E7DD-FF4D-EBE1-564DB586FE45}"/>
                </a:ext>
              </a:extLst>
            </p:cNvPr>
            <p:cNvSpPr/>
            <p:nvPr/>
          </p:nvSpPr>
          <p:spPr>
            <a:xfrm>
              <a:off x="6492875" y="1610240"/>
              <a:ext cx="1805640" cy="150246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066566425">
                    <a:custGeom>
                      <a:avLst/>
                      <a:gdLst>
                        <a:gd name="connsiteX0" fmla="*/ 754956 w 1519702"/>
                        <a:gd name="connsiteY0" fmla="*/ 0 h 1103648"/>
                        <a:gd name="connsiteX1" fmla="*/ 1288113 w 1519702"/>
                        <a:gd name="connsiteY1" fmla="*/ 116380 h 1103648"/>
                        <a:gd name="connsiteX2" fmla="*/ 1290149 w 1519702"/>
                        <a:gd name="connsiteY2" fmla="*/ 126131 h 1103648"/>
                        <a:gd name="connsiteX3" fmla="*/ 1291883 w 1519702"/>
                        <a:gd name="connsiteY3" fmla="*/ 126131 h 1103648"/>
                        <a:gd name="connsiteX4" fmla="*/ 1405793 w 1519702"/>
                        <a:gd name="connsiteY4" fmla="*/ 523795 h 1103648"/>
                        <a:gd name="connsiteX5" fmla="*/ 1519702 w 1519702"/>
                        <a:gd name="connsiteY5" fmla="*/ 921458 h 1103648"/>
                        <a:gd name="connsiteX6" fmla="*/ 1123781 w 1519702"/>
                        <a:gd name="connsiteY6" fmla="*/ 1051093 h 1103648"/>
                        <a:gd name="connsiteX7" fmla="*/ 1075299 w 1519702"/>
                        <a:gd name="connsiteY7" fmla="*/ 1049491 h 1103648"/>
                        <a:gd name="connsiteX8" fmla="*/ 1034560 w 1519702"/>
                        <a:gd name="connsiteY8" fmla="*/ 1065678 h 1103648"/>
                        <a:gd name="connsiteX9" fmla="*/ 754956 w 1519702"/>
                        <a:gd name="connsiteY9" fmla="*/ 1103648 h 1103648"/>
                        <a:gd name="connsiteX10" fmla="*/ 475352 w 1519702"/>
                        <a:gd name="connsiteY10" fmla="*/ 1065678 h 1103648"/>
                        <a:gd name="connsiteX11" fmla="*/ 434709 w 1519702"/>
                        <a:gd name="connsiteY11" fmla="*/ 1049529 h 1103648"/>
                        <a:gd name="connsiteX12" fmla="*/ 387386 w 1519702"/>
                        <a:gd name="connsiteY12" fmla="*/ 1051093 h 1103648"/>
                        <a:gd name="connsiteX13" fmla="*/ 0 w 1519702"/>
                        <a:gd name="connsiteY13" fmla="*/ 895332 h 1103648"/>
                        <a:gd name="connsiteX14" fmla="*/ 111803 w 1519702"/>
                        <a:gd name="connsiteY14" fmla="*/ 505294 h 1103648"/>
                        <a:gd name="connsiteX15" fmla="*/ 219222 w 1519702"/>
                        <a:gd name="connsiteY15" fmla="*/ 130551 h 1103648"/>
                        <a:gd name="connsiteX16" fmla="*/ 219031 w 1519702"/>
                        <a:gd name="connsiteY16" fmla="*/ 129634 h 1103648"/>
                        <a:gd name="connsiteX17" fmla="*/ 754956 w 1519702"/>
                        <a:gd name="connsiteY17" fmla="*/ 0 h 1103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19702" h="1103648" fill="none" extrusionOk="0">
                          <a:moveTo>
                            <a:pt x="754956" y="0"/>
                          </a:moveTo>
                          <a:cubicBezTo>
                            <a:pt x="1017198" y="6141"/>
                            <a:pt x="1245154" y="51201"/>
                            <a:pt x="1288113" y="116380"/>
                          </a:cubicBezTo>
                          <a:cubicBezTo>
                            <a:pt x="1289071" y="119009"/>
                            <a:pt x="1289044" y="123260"/>
                            <a:pt x="1290149" y="126131"/>
                          </a:cubicBezTo>
                          <a:cubicBezTo>
                            <a:pt x="1290867" y="126001"/>
                            <a:pt x="1291286" y="126254"/>
                            <a:pt x="1291883" y="126131"/>
                          </a:cubicBezTo>
                          <a:cubicBezTo>
                            <a:pt x="1371177" y="295467"/>
                            <a:pt x="1333540" y="390768"/>
                            <a:pt x="1405793" y="523795"/>
                          </a:cubicBezTo>
                          <a:cubicBezTo>
                            <a:pt x="1478045" y="656822"/>
                            <a:pt x="1484729" y="834259"/>
                            <a:pt x="1519702" y="921458"/>
                          </a:cubicBezTo>
                          <a:cubicBezTo>
                            <a:pt x="1481829" y="1078464"/>
                            <a:pt x="1198643" y="1026003"/>
                            <a:pt x="1123781" y="1051093"/>
                          </a:cubicBezTo>
                          <a:cubicBezTo>
                            <a:pt x="1105093" y="1051000"/>
                            <a:pt x="1093198" y="1048999"/>
                            <a:pt x="1075299" y="1049491"/>
                          </a:cubicBezTo>
                          <a:cubicBezTo>
                            <a:pt x="1067121" y="1055723"/>
                            <a:pt x="1050995" y="1053719"/>
                            <a:pt x="1034560" y="1065678"/>
                          </a:cubicBezTo>
                          <a:cubicBezTo>
                            <a:pt x="965780" y="1086580"/>
                            <a:pt x="861916" y="1099464"/>
                            <a:pt x="754956" y="1103648"/>
                          </a:cubicBezTo>
                          <a:cubicBezTo>
                            <a:pt x="660983" y="1120180"/>
                            <a:pt x="545969" y="1069473"/>
                            <a:pt x="475352" y="1065678"/>
                          </a:cubicBezTo>
                          <a:cubicBezTo>
                            <a:pt x="454327" y="1061641"/>
                            <a:pt x="449927" y="1054867"/>
                            <a:pt x="434709" y="1049529"/>
                          </a:cubicBezTo>
                          <a:cubicBezTo>
                            <a:pt x="418078" y="1055262"/>
                            <a:pt x="397030" y="1045949"/>
                            <a:pt x="387386" y="1051093"/>
                          </a:cubicBezTo>
                          <a:cubicBezTo>
                            <a:pt x="298889" y="1032518"/>
                            <a:pt x="31758" y="1061986"/>
                            <a:pt x="0" y="895332"/>
                          </a:cubicBezTo>
                          <a:cubicBezTo>
                            <a:pt x="26427" y="698028"/>
                            <a:pt x="100271" y="668895"/>
                            <a:pt x="111803" y="505294"/>
                          </a:cubicBezTo>
                          <a:cubicBezTo>
                            <a:pt x="123335" y="341693"/>
                            <a:pt x="236134" y="235840"/>
                            <a:pt x="219222" y="130551"/>
                          </a:cubicBezTo>
                          <a:cubicBezTo>
                            <a:pt x="219158" y="130296"/>
                            <a:pt x="219157" y="129936"/>
                            <a:pt x="219031" y="129634"/>
                          </a:cubicBezTo>
                          <a:cubicBezTo>
                            <a:pt x="193925" y="31329"/>
                            <a:pt x="517563" y="-8904"/>
                            <a:pt x="754956" y="0"/>
                          </a:cubicBezTo>
                          <a:close/>
                        </a:path>
                        <a:path w="1519702" h="1103648" stroke="0" extrusionOk="0">
                          <a:moveTo>
                            <a:pt x="754956" y="0"/>
                          </a:moveTo>
                          <a:cubicBezTo>
                            <a:pt x="1031275" y="2887"/>
                            <a:pt x="1250223" y="64711"/>
                            <a:pt x="1288113" y="116380"/>
                          </a:cubicBezTo>
                          <a:cubicBezTo>
                            <a:pt x="1288965" y="120304"/>
                            <a:pt x="1288467" y="123254"/>
                            <a:pt x="1290149" y="126131"/>
                          </a:cubicBezTo>
                          <a:cubicBezTo>
                            <a:pt x="1291015" y="126121"/>
                            <a:pt x="1291484" y="126145"/>
                            <a:pt x="1291883" y="126131"/>
                          </a:cubicBezTo>
                          <a:cubicBezTo>
                            <a:pt x="1359519" y="209861"/>
                            <a:pt x="1354866" y="367245"/>
                            <a:pt x="1410349" y="539701"/>
                          </a:cubicBezTo>
                          <a:cubicBezTo>
                            <a:pt x="1465832" y="712157"/>
                            <a:pt x="1480021" y="783207"/>
                            <a:pt x="1519702" y="921458"/>
                          </a:cubicBezTo>
                          <a:cubicBezTo>
                            <a:pt x="1512031" y="1070497"/>
                            <a:pt x="1198749" y="1032193"/>
                            <a:pt x="1123781" y="1051093"/>
                          </a:cubicBezTo>
                          <a:cubicBezTo>
                            <a:pt x="1108714" y="1053721"/>
                            <a:pt x="1094693" y="1047591"/>
                            <a:pt x="1075299" y="1049491"/>
                          </a:cubicBezTo>
                          <a:cubicBezTo>
                            <a:pt x="1061742" y="1057117"/>
                            <a:pt x="1043808" y="1060551"/>
                            <a:pt x="1034560" y="1065678"/>
                          </a:cubicBezTo>
                          <a:cubicBezTo>
                            <a:pt x="984319" y="1087510"/>
                            <a:pt x="841628" y="1096873"/>
                            <a:pt x="754956" y="1103648"/>
                          </a:cubicBezTo>
                          <a:cubicBezTo>
                            <a:pt x="638841" y="1115376"/>
                            <a:pt x="562282" y="1105389"/>
                            <a:pt x="475352" y="1065678"/>
                          </a:cubicBezTo>
                          <a:cubicBezTo>
                            <a:pt x="464106" y="1065408"/>
                            <a:pt x="448324" y="1050572"/>
                            <a:pt x="434709" y="1049529"/>
                          </a:cubicBezTo>
                          <a:cubicBezTo>
                            <a:pt x="415085" y="1053609"/>
                            <a:pt x="399861" y="1046943"/>
                            <a:pt x="387386" y="1051093"/>
                          </a:cubicBezTo>
                          <a:cubicBezTo>
                            <a:pt x="280329" y="1034570"/>
                            <a:pt x="34987" y="1057321"/>
                            <a:pt x="0" y="895332"/>
                          </a:cubicBezTo>
                          <a:cubicBezTo>
                            <a:pt x="-19051" y="798484"/>
                            <a:pt x="109775" y="668853"/>
                            <a:pt x="113995" y="497646"/>
                          </a:cubicBezTo>
                          <a:cubicBezTo>
                            <a:pt x="118215" y="326439"/>
                            <a:pt x="224905" y="273375"/>
                            <a:pt x="219222" y="130551"/>
                          </a:cubicBezTo>
                          <a:cubicBezTo>
                            <a:pt x="219073" y="130269"/>
                            <a:pt x="219037" y="129890"/>
                            <a:pt x="219031" y="129634"/>
                          </a:cubicBezTo>
                          <a:cubicBezTo>
                            <a:pt x="207095" y="121078"/>
                            <a:pt x="469532" y="-10229"/>
                            <a:pt x="7549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2AA1B3DB-F097-DE29-5444-112DDED53405}"/>
                </a:ext>
              </a:extLst>
            </p:cNvPr>
            <p:cNvSpPr/>
            <p:nvPr/>
          </p:nvSpPr>
          <p:spPr>
            <a:xfrm>
              <a:off x="6658187" y="1610240"/>
              <a:ext cx="1483262" cy="1111118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51031 w 2156578"/>
                <a:gd name="connsiteY10" fmla="*/ 777241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62484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62484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85981 w 2156578"/>
                <a:gd name="connsiteY9" fmla="*/ 605791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85981 w 2156578"/>
                <a:gd name="connsiteY9" fmla="*/ 605791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168331 w 2156578"/>
                <a:gd name="connsiteY14" fmla="*/ 656591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168331 w 2156578"/>
                <a:gd name="connsiteY14" fmla="*/ 656591 h 1299768"/>
                <a:gd name="connsiteX15" fmla="*/ 19900 w 2156578"/>
                <a:gd name="connsiteY15" fmla="*/ 495460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19900 w 2156578"/>
                <a:gd name="connsiteY15" fmla="*/ 495460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62411 w 2156578"/>
                <a:gd name="connsiteY0" fmla="*/ 0 h 1299770"/>
                <a:gd name="connsiteX1" fmla="*/ 2074429 w 2156578"/>
                <a:gd name="connsiteY1" fmla="*/ 253113 h 1299770"/>
                <a:gd name="connsiteX2" fmla="*/ 2078293 w 2156578"/>
                <a:gd name="connsiteY2" fmla="*/ 274320 h 1299770"/>
                <a:gd name="connsiteX3" fmla="*/ 2081585 w 2156578"/>
                <a:gd name="connsiteY3" fmla="*/ 274320 h 1299770"/>
                <a:gd name="connsiteX4" fmla="*/ 2156578 w 2156578"/>
                <a:gd name="connsiteY4" fmla="*/ 574290 h 1299770"/>
                <a:gd name="connsiteX5" fmla="*/ 2133582 w 2156578"/>
                <a:gd name="connsiteY5" fmla="*/ 594145 h 1299770"/>
                <a:gd name="connsiteX6" fmla="*/ 2098731 w 2156578"/>
                <a:gd name="connsiteY6" fmla="*/ 624841 h 1299770"/>
                <a:gd name="connsiteX7" fmla="*/ 1997131 w 2156578"/>
                <a:gd name="connsiteY7" fmla="*/ 529591 h 1299770"/>
                <a:gd name="connsiteX8" fmla="*/ 1876481 w 2156578"/>
                <a:gd name="connsiteY8" fmla="*/ 868311 h 1299770"/>
                <a:gd name="connsiteX9" fmla="*/ 1644134 w 2156578"/>
                <a:gd name="connsiteY9" fmla="*/ 723722 h 1299770"/>
                <a:gd name="connsiteX10" fmla="*/ 1447225 w 2156578"/>
                <a:gd name="connsiteY10" fmla="*/ 948430 h 1299770"/>
                <a:gd name="connsiteX11" fmla="*/ 1076381 w 2156578"/>
                <a:gd name="connsiteY11" fmla="*/ 637541 h 1299770"/>
                <a:gd name="connsiteX12" fmla="*/ 720810 w 2156578"/>
                <a:gd name="connsiteY12" fmla="*/ 1299735 h 1299770"/>
                <a:gd name="connsiteX13" fmla="*/ 447731 w 2156578"/>
                <a:gd name="connsiteY13" fmla="*/ 605791 h 1299770"/>
                <a:gd name="connsiteX14" fmla="*/ 99854 w 2156578"/>
                <a:gd name="connsiteY14" fmla="*/ 995165 h 1299770"/>
                <a:gd name="connsiteX15" fmla="*/ 73157 w 2156578"/>
                <a:gd name="connsiteY15" fmla="*/ 605783 h 1299770"/>
                <a:gd name="connsiteX16" fmla="*/ 0 w 2156578"/>
                <a:gd name="connsiteY16" fmla="*/ 465951 h 1299770"/>
                <a:gd name="connsiteX17" fmla="*/ 45504 w 2156578"/>
                <a:gd name="connsiteY17" fmla="*/ 283934 h 1299770"/>
                <a:gd name="connsiteX18" fmla="*/ 45141 w 2156578"/>
                <a:gd name="connsiteY18" fmla="*/ 281940 h 1299770"/>
                <a:gd name="connsiteX19" fmla="*/ 1062411 w 2156578"/>
                <a:gd name="connsiteY19" fmla="*/ 0 h 1299770"/>
                <a:gd name="connsiteX0" fmla="*/ 1062411 w 2156578"/>
                <a:gd name="connsiteY0" fmla="*/ 0 h 1299768"/>
                <a:gd name="connsiteX1" fmla="*/ 2074429 w 2156578"/>
                <a:gd name="connsiteY1" fmla="*/ 253113 h 1299768"/>
                <a:gd name="connsiteX2" fmla="*/ 2078293 w 2156578"/>
                <a:gd name="connsiteY2" fmla="*/ 274320 h 1299768"/>
                <a:gd name="connsiteX3" fmla="*/ 2081585 w 2156578"/>
                <a:gd name="connsiteY3" fmla="*/ 274320 h 1299768"/>
                <a:gd name="connsiteX4" fmla="*/ 2156578 w 2156578"/>
                <a:gd name="connsiteY4" fmla="*/ 574290 h 1299768"/>
                <a:gd name="connsiteX5" fmla="*/ 2133582 w 2156578"/>
                <a:gd name="connsiteY5" fmla="*/ 594145 h 1299768"/>
                <a:gd name="connsiteX6" fmla="*/ 2098731 w 2156578"/>
                <a:gd name="connsiteY6" fmla="*/ 624841 h 1299768"/>
                <a:gd name="connsiteX7" fmla="*/ 1997131 w 2156578"/>
                <a:gd name="connsiteY7" fmla="*/ 529591 h 1299768"/>
                <a:gd name="connsiteX8" fmla="*/ 1876481 w 2156578"/>
                <a:gd name="connsiteY8" fmla="*/ 868311 h 1299768"/>
                <a:gd name="connsiteX9" fmla="*/ 1644134 w 2156578"/>
                <a:gd name="connsiteY9" fmla="*/ 723722 h 1299768"/>
                <a:gd name="connsiteX10" fmla="*/ 1447225 w 2156578"/>
                <a:gd name="connsiteY10" fmla="*/ 948430 h 1299768"/>
                <a:gd name="connsiteX11" fmla="*/ 1076381 w 2156578"/>
                <a:gd name="connsiteY11" fmla="*/ 637541 h 1299768"/>
                <a:gd name="connsiteX12" fmla="*/ 720810 w 2156578"/>
                <a:gd name="connsiteY12" fmla="*/ 1299735 h 1299768"/>
                <a:gd name="connsiteX13" fmla="*/ 447731 w 2156578"/>
                <a:gd name="connsiteY13" fmla="*/ 605791 h 1299768"/>
                <a:gd name="connsiteX14" fmla="*/ 99854 w 2156578"/>
                <a:gd name="connsiteY14" fmla="*/ 995165 h 1299768"/>
                <a:gd name="connsiteX15" fmla="*/ 73157 w 2156578"/>
                <a:gd name="connsiteY15" fmla="*/ 605783 h 1299768"/>
                <a:gd name="connsiteX16" fmla="*/ 0 w 2156578"/>
                <a:gd name="connsiteY16" fmla="*/ 465951 h 1299768"/>
                <a:gd name="connsiteX17" fmla="*/ 45504 w 2156578"/>
                <a:gd name="connsiteY17" fmla="*/ 283934 h 1299768"/>
                <a:gd name="connsiteX18" fmla="*/ 45141 w 2156578"/>
                <a:gd name="connsiteY18" fmla="*/ 281940 h 1299768"/>
                <a:gd name="connsiteX19" fmla="*/ 1062411 w 2156578"/>
                <a:gd name="connsiteY19" fmla="*/ 0 h 1299768"/>
                <a:gd name="connsiteX0" fmla="*/ 1088704 w 2182871"/>
                <a:gd name="connsiteY0" fmla="*/ 0 h 1543161"/>
                <a:gd name="connsiteX1" fmla="*/ 2100722 w 2182871"/>
                <a:gd name="connsiteY1" fmla="*/ 253113 h 1543161"/>
                <a:gd name="connsiteX2" fmla="*/ 2104586 w 2182871"/>
                <a:gd name="connsiteY2" fmla="*/ 274320 h 1543161"/>
                <a:gd name="connsiteX3" fmla="*/ 2107878 w 2182871"/>
                <a:gd name="connsiteY3" fmla="*/ 274320 h 1543161"/>
                <a:gd name="connsiteX4" fmla="*/ 2182871 w 2182871"/>
                <a:gd name="connsiteY4" fmla="*/ 574290 h 1543161"/>
                <a:gd name="connsiteX5" fmla="*/ 2159875 w 2182871"/>
                <a:gd name="connsiteY5" fmla="*/ 594145 h 1543161"/>
                <a:gd name="connsiteX6" fmla="*/ 2125024 w 2182871"/>
                <a:gd name="connsiteY6" fmla="*/ 624841 h 1543161"/>
                <a:gd name="connsiteX7" fmla="*/ 2023424 w 2182871"/>
                <a:gd name="connsiteY7" fmla="*/ 529591 h 1543161"/>
                <a:gd name="connsiteX8" fmla="*/ 1902774 w 2182871"/>
                <a:gd name="connsiteY8" fmla="*/ 868311 h 1543161"/>
                <a:gd name="connsiteX9" fmla="*/ 1670427 w 2182871"/>
                <a:gd name="connsiteY9" fmla="*/ 723722 h 1543161"/>
                <a:gd name="connsiteX10" fmla="*/ 1473518 w 2182871"/>
                <a:gd name="connsiteY10" fmla="*/ 948430 h 1543161"/>
                <a:gd name="connsiteX11" fmla="*/ 1102674 w 2182871"/>
                <a:gd name="connsiteY11" fmla="*/ 637541 h 1543161"/>
                <a:gd name="connsiteX12" fmla="*/ 747103 w 2182871"/>
                <a:gd name="connsiteY12" fmla="*/ 1299735 h 1543161"/>
                <a:gd name="connsiteX13" fmla="*/ 474024 w 2182871"/>
                <a:gd name="connsiteY13" fmla="*/ 605791 h 1543161"/>
                <a:gd name="connsiteX14" fmla="*/ 23433 w 2182871"/>
                <a:gd name="connsiteY14" fmla="*/ 1542973 h 1543161"/>
                <a:gd name="connsiteX15" fmla="*/ 99450 w 2182871"/>
                <a:gd name="connsiteY15" fmla="*/ 605783 h 1543161"/>
                <a:gd name="connsiteX16" fmla="*/ 26293 w 2182871"/>
                <a:gd name="connsiteY16" fmla="*/ 465951 h 1543161"/>
                <a:gd name="connsiteX17" fmla="*/ 71797 w 2182871"/>
                <a:gd name="connsiteY17" fmla="*/ 283934 h 1543161"/>
                <a:gd name="connsiteX18" fmla="*/ 71434 w 2182871"/>
                <a:gd name="connsiteY18" fmla="*/ 281940 h 1543161"/>
                <a:gd name="connsiteX19" fmla="*/ 1088704 w 2182871"/>
                <a:gd name="connsiteY19" fmla="*/ 0 h 1543161"/>
                <a:gd name="connsiteX0" fmla="*/ 1062411 w 2156578"/>
                <a:gd name="connsiteY0" fmla="*/ 0 h 1372005"/>
                <a:gd name="connsiteX1" fmla="*/ 2074429 w 2156578"/>
                <a:gd name="connsiteY1" fmla="*/ 253113 h 1372005"/>
                <a:gd name="connsiteX2" fmla="*/ 2078293 w 2156578"/>
                <a:gd name="connsiteY2" fmla="*/ 274320 h 1372005"/>
                <a:gd name="connsiteX3" fmla="*/ 2081585 w 2156578"/>
                <a:gd name="connsiteY3" fmla="*/ 274320 h 1372005"/>
                <a:gd name="connsiteX4" fmla="*/ 2156578 w 2156578"/>
                <a:gd name="connsiteY4" fmla="*/ 574290 h 1372005"/>
                <a:gd name="connsiteX5" fmla="*/ 2133582 w 2156578"/>
                <a:gd name="connsiteY5" fmla="*/ 594145 h 1372005"/>
                <a:gd name="connsiteX6" fmla="*/ 2098731 w 2156578"/>
                <a:gd name="connsiteY6" fmla="*/ 624841 h 1372005"/>
                <a:gd name="connsiteX7" fmla="*/ 1997131 w 2156578"/>
                <a:gd name="connsiteY7" fmla="*/ 529591 h 1372005"/>
                <a:gd name="connsiteX8" fmla="*/ 1876481 w 2156578"/>
                <a:gd name="connsiteY8" fmla="*/ 868311 h 1372005"/>
                <a:gd name="connsiteX9" fmla="*/ 1644134 w 2156578"/>
                <a:gd name="connsiteY9" fmla="*/ 723722 h 1372005"/>
                <a:gd name="connsiteX10" fmla="*/ 1447225 w 2156578"/>
                <a:gd name="connsiteY10" fmla="*/ 948430 h 1372005"/>
                <a:gd name="connsiteX11" fmla="*/ 1076381 w 2156578"/>
                <a:gd name="connsiteY11" fmla="*/ 637541 h 1372005"/>
                <a:gd name="connsiteX12" fmla="*/ 720810 w 2156578"/>
                <a:gd name="connsiteY12" fmla="*/ 1299735 h 1372005"/>
                <a:gd name="connsiteX13" fmla="*/ 447731 w 2156578"/>
                <a:gd name="connsiteY13" fmla="*/ 605791 h 1372005"/>
                <a:gd name="connsiteX14" fmla="*/ 164525 w 2156578"/>
                <a:gd name="connsiteY14" fmla="*/ 1371783 h 1372005"/>
                <a:gd name="connsiteX15" fmla="*/ 73157 w 2156578"/>
                <a:gd name="connsiteY15" fmla="*/ 605783 h 1372005"/>
                <a:gd name="connsiteX16" fmla="*/ 0 w 2156578"/>
                <a:gd name="connsiteY16" fmla="*/ 465951 h 1372005"/>
                <a:gd name="connsiteX17" fmla="*/ 45504 w 2156578"/>
                <a:gd name="connsiteY17" fmla="*/ 283934 h 1372005"/>
                <a:gd name="connsiteX18" fmla="*/ 45141 w 2156578"/>
                <a:gd name="connsiteY18" fmla="*/ 281940 h 1372005"/>
                <a:gd name="connsiteX19" fmla="*/ 1062411 w 2156578"/>
                <a:gd name="connsiteY19" fmla="*/ 0 h 1372005"/>
                <a:gd name="connsiteX0" fmla="*/ 1062411 w 2156578"/>
                <a:gd name="connsiteY0" fmla="*/ 0 h 1372013"/>
                <a:gd name="connsiteX1" fmla="*/ 2074429 w 2156578"/>
                <a:gd name="connsiteY1" fmla="*/ 253113 h 1372013"/>
                <a:gd name="connsiteX2" fmla="*/ 2078293 w 2156578"/>
                <a:gd name="connsiteY2" fmla="*/ 274320 h 1372013"/>
                <a:gd name="connsiteX3" fmla="*/ 2081585 w 2156578"/>
                <a:gd name="connsiteY3" fmla="*/ 274320 h 1372013"/>
                <a:gd name="connsiteX4" fmla="*/ 2156578 w 2156578"/>
                <a:gd name="connsiteY4" fmla="*/ 574290 h 1372013"/>
                <a:gd name="connsiteX5" fmla="*/ 2133582 w 2156578"/>
                <a:gd name="connsiteY5" fmla="*/ 594145 h 1372013"/>
                <a:gd name="connsiteX6" fmla="*/ 2098731 w 2156578"/>
                <a:gd name="connsiteY6" fmla="*/ 624841 h 1372013"/>
                <a:gd name="connsiteX7" fmla="*/ 1997131 w 2156578"/>
                <a:gd name="connsiteY7" fmla="*/ 529591 h 1372013"/>
                <a:gd name="connsiteX8" fmla="*/ 1876481 w 2156578"/>
                <a:gd name="connsiteY8" fmla="*/ 868311 h 1372013"/>
                <a:gd name="connsiteX9" fmla="*/ 1644134 w 2156578"/>
                <a:gd name="connsiteY9" fmla="*/ 723722 h 1372013"/>
                <a:gd name="connsiteX10" fmla="*/ 1447225 w 2156578"/>
                <a:gd name="connsiteY10" fmla="*/ 948430 h 1372013"/>
                <a:gd name="connsiteX11" fmla="*/ 1076381 w 2156578"/>
                <a:gd name="connsiteY11" fmla="*/ 637541 h 1372013"/>
                <a:gd name="connsiteX12" fmla="*/ 732222 w 2156578"/>
                <a:gd name="connsiteY12" fmla="*/ 1147567 h 1372013"/>
                <a:gd name="connsiteX13" fmla="*/ 447731 w 2156578"/>
                <a:gd name="connsiteY13" fmla="*/ 605791 h 1372013"/>
                <a:gd name="connsiteX14" fmla="*/ 164525 w 2156578"/>
                <a:gd name="connsiteY14" fmla="*/ 1371783 h 1372013"/>
                <a:gd name="connsiteX15" fmla="*/ 73157 w 2156578"/>
                <a:gd name="connsiteY15" fmla="*/ 605783 h 1372013"/>
                <a:gd name="connsiteX16" fmla="*/ 0 w 2156578"/>
                <a:gd name="connsiteY16" fmla="*/ 465951 h 1372013"/>
                <a:gd name="connsiteX17" fmla="*/ 45504 w 2156578"/>
                <a:gd name="connsiteY17" fmla="*/ 283934 h 1372013"/>
                <a:gd name="connsiteX18" fmla="*/ 45141 w 2156578"/>
                <a:gd name="connsiteY18" fmla="*/ 281940 h 1372013"/>
                <a:gd name="connsiteX19" fmla="*/ 1062411 w 2156578"/>
                <a:gd name="connsiteY19" fmla="*/ 0 h 1372013"/>
                <a:gd name="connsiteX0" fmla="*/ 1062411 w 2156578"/>
                <a:gd name="connsiteY0" fmla="*/ 0 h 1372067"/>
                <a:gd name="connsiteX1" fmla="*/ 2074429 w 2156578"/>
                <a:gd name="connsiteY1" fmla="*/ 253113 h 1372067"/>
                <a:gd name="connsiteX2" fmla="*/ 2078293 w 2156578"/>
                <a:gd name="connsiteY2" fmla="*/ 274320 h 1372067"/>
                <a:gd name="connsiteX3" fmla="*/ 2081585 w 2156578"/>
                <a:gd name="connsiteY3" fmla="*/ 274320 h 1372067"/>
                <a:gd name="connsiteX4" fmla="*/ 2156578 w 2156578"/>
                <a:gd name="connsiteY4" fmla="*/ 574290 h 1372067"/>
                <a:gd name="connsiteX5" fmla="*/ 2133582 w 2156578"/>
                <a:gd name="connsiteY5" fmla="*/ 594145 h 1372067"/>
                <a:gd name="connsiteX6" fmla="*/ 2098731 w 2156578"/>
                <a:gd name="connsiteY6" fmla="*/ 624841 h 1372067"/>
                <a:gd name="connsiteX7" fmla="*/ 1997131 w 2156578"/>
                <a:gd name="connsiteY7" fmla="*/ 529591 h 1372067"/>
                <a:gd name="connsiteX8" fmla="*/ 1876481 w 2156578"/>
                <a:gd name="connsiteY8" fmla="*/ 868311 h 1372067"/>
                <a:gd name="connsiteX9" fmla="*/ 1644134 w 2156578"/>
                <a:gd name="connsiteY9" fmla="*/ 723722 h 1372067"/>
                <a:gd name="connsiteX10" fmla="*/ 1447225 w 2156578"/>
                <a:gd name="connsiteY10" fmla="*/ 948430 h 1372067"/>
                <a:gd name="connsiteX11" fmla="*/ 1076381 w 2156578"/>
                <a:gd name="connsiteY11" fmla="*/ 637541 h 1372067"/>
                <a:gd name="connsiteX12" fmla="*/ 732222 w 2156578"/>
                <a:gd name="connsiteY12" fmla="*/ 1147567 h 1372067"/>
                <a:gd name="connsiteX13" fmla="*/ 447732 w 2156578"/>
                <a:gd name="connsiteY13" fmla="*/ 700897 h 1372067"/>
                <a:gd name="connsiteX14" fmla="*/ 164525 w 2156578"/>
                <a:gd name="connsiteY14" fmla="*/ 1371783 h 1372067"/>
                <a:gd name="connsiteX15" fmla="*/ 73157 w 2156578"/>
                <a:gd name="connsiteY15" fmla="*/ 605783 h 1372067"/>
                <a:gd name="connsiteX16" fmla="*/ 0 w 2156578"/>
                <a:gd name="connsiteY16" fmla="*/ 465951 h 1372067"/>
                <a:gd name="connsiteX17" fmla="*/ 45504 w 2156578"/>
                <a:gd name="connsiteY17" fmla="*/ 283934 h 1372067"/>
                <a:gd name="connsiteX18" fmla="*/ 45141 w 2156578"/>
                <a:gd name="connsiteY18" fmla="*/ 281940 h 1372067"/>
                <a:gd name="connsiteX19" fmla="*/ 1062411 w 2156578"/>
                <a:gd name="connsiteY19" fmla="*/ 0 h 1372067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76381 w 2156578"/>
                <a:gd name="connsiteY11" fmla="*/ 637541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51"/>
                <a:gd name="connsiteX1" fmla="*/ 2074429 w 2156578"/>
                <a:gd name="connsiteY1" fmla="*/ 253113 h 1372051"/>
                <a:gd name="connsiteX2" fmla="*/ 2078293 w 2156578"/>
                <a:gd name="connsiteY2" fmla="*/ 274320 h 1372051"/>
                <a:gd name="connsiteX3" fmla="*/ 2081585 w 2156578"/>
                <a:gd name="connsiteY3" fmla="*/ 274320 h 1372051"/>
                <a:gd name="connsiteX4" fmla="*/ 2156578 w 2156578"/>
                <a:gd name="connsiteY4" fmla="*/ 574290 h 1372051"/>
                <a:gd name="connsiteX5" fmla="*/ 2133582 w 2156578"/>
                <a:gd name="connsiteY5" fmla="*/ 594145 h 1372051"/>
                <a:gd name="connsiteX6" fmla="*/ 2098731 w 2156578"/>
                <a:gd name="connsiteY6" fmla="*/ 624841 h 1372051"/>
                <a:gd name="connsiteX7" fmla="*/ 1997131 w 2156578"/>
                <a:gd name="connsiteY7" fmla="*/ 529591 h 1372051"/>
                <a:gd name="connsiteX8" fmla="*/ 1876481 w 2156578"/>
                <a:gd name="connsiteY8" fmla="*/ 868311 h 1372051"/>
                <a:gd name="connsiteX9" fmla="*/ 1644134 w 2156578"/>
                <a:gd name="connsiteY9" fmla="*/ 723722 h 1372051"/>
                <a:gd name="connsiteX10" fmla="*/ 1447225 w 2156578"/>
                <a:gd name="connsiteY10" fmla="*/ 948430 h 1372051"/>
                <a:gd name="connsiteX11" fmla="*/ 1080185 w 2156578"/>
                <a:gd name="connsiteY11" fmla="*/ 679388 h 1372051"/>
                <a:gd name="connsiteX12" fmla="*/ 732222 w 2156578"/>
                <a:gd name="connsiteY12" fmla="*/ 1147567 h 1372051"/>
                <a:gd name="connsiteX13" fmla="*/ 447732 w 2156578"/>
                <a:gd name="connsiteY13" fmla="*/ 700897 h 1372051"/>
                <a:gd name="connsiteX14" fmla="*/ 164525 w 2156578"/>
                <a:gd name="connsiteY14" fmla="*/ 1371783 h 1372051"/>
                <a:gd name="connsiteX15" fmla="*/ 73157 w 2156578"/>
                <a:gd name="connsiteY15" fmla="*/ 605783 h 1372051"/>
                <a:gd name="connsiteX16" fmla="*/ 0 w 2156578"/>
                <a:gd name="connsiteY16" fmla="*/ 465951 h 1372051"/>
                <a:gd name="connsiteX17" fmla="*/ 45504 w 2156578"/>
                <a:gd name="connsiteY17" fmla="*/ 283934 h 1372051"/>
                <a:gd name="connsiteX18" fmla="*/ 45141 w 2156578"/>
                <a:gd name="connsiteY18" fmla="*/ 281940 h 1372051"/>
                <a:gd name="connsiteX19" fmla="*/ 1062411 w 2156578"/>
                <a:gd name="connsiteY19" fmla="*/ 0 h 1372051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876481 w 2156578"/>
                <a:gd name="connsiteY8" fmla="*/ 868311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447225 w 2156578"/>
                <a:gd name="connsiteY10" fmla="*/ 948430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25935 w 2156578"/>
                <a:gd name="connsiteY8" fmla="*/ 1332426 h 1372078"/>
                <a:gd name="connsiteX9" fmla="*/ 1644134 w 2156578"/>
                <a:gd name="connsiteY9" fmla="*/ 723722 h 1372078"/>
                <a:gd name="connsiteX10" fmla="*/ 1382554 w 2156578"/>
                <a:gd name="connsiteY10" fmla="*/ 933213 h 1372078"/>
                <a:gd name="connsiteX11" fmla="*/ 1080185 w 2156578"/>
                <a:gd name="connsiteY11" fmla="*/ 679388 h 1372078"/>
                <a:gd name="connsiteX12" fmla="*/ 808306 w 2156578"/>
                <a:gd name="connsiteY12" fmla="*/ 1014420 h 1372078"/>
                <a:gd name="connsiteX13" fmla="*/ 447732 w 2156578"/>
                <a:gd name="connsiteY13" fmla="*/ 700897 h 1372078"/>
                <a:gd name="connsiteX14" fmla="*/ 164525 w 2156578"/>
                <a:gd name="connsiteY14" fmla="*/ 1371783 h 1372078"/>
                <a:gd name="connsiteX15" fmla="*/ 73157 w 2156578"/>
                <a:gd name="connsiteY15" fmla="*/ 605783 h 1372078"/>
                <a:gd name="connsiteX16" fmla="*/ 0 w 2156578"/>
                <a:gd name="connsiteY16" fmla="*/ 465951 h 1372078"/>
                <a:gd name="connsiteX17" fmla="*/ 45504 w 2156578"/>
                <a:gd name="connsiteY17" fmla="*/ 283934 h 1372078"/>
                <a:gd name="connsiteX18" fmla="*/ 45141 w 2156578"/>
                <a:gd name="connsiteY18" fmla="*/ 281940 h 1372078"/>
                <a:gd name="connsiteX19" fmla="*/ 1062411 w 2156578"/>
                <a:gd name="connsiteY19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332426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372078"/>
                <a:gd name="connsiteX1" fmla="*/ 2074429 w 2156578"/>
                <a:gd name="connsiteY1" fmla="*/ 253113 h 1372078"/>
                <a:gd name="connsiteX2" fmla="*/ 2078293 w 2156578"/>
                <a:gd name="connsiteY2" fmla="*/ 274320 h 1372078"/>
                <a:gd name="connsiteX3" fmla="*/ 2081585 w 2156578"/>
                <a:gd name="connsiteY3" fmla="*/ 274320 h 1372078"/>
                <a:gd name="connsiteX4" fmla="*/ 2156578 w 2156578"/>
                <a:gd name="connsiteY4" fmla="*/ 574290 h 1372078"/>
                <a:gd name="connsiteX5" fmla="*/ 2133582 w 2156578"/>
                <a:gd name="connsiteY5" fmla="*/ 594145 h 1372078"/>
                <a:gd name="connsiteX6" fmla="*/ 2098731 w 2156578"/>
                <a:gd name="connsiteY6" fmla="*/ 624841 h 1372078"/>
                <a:gd name="connsiteX7" fmla="*/ 1997131 w 2156578"/>
                <a:gd name="connsiteY7" fmla="*/ 529591 h 1372078"/>
                <a:gd name="connsiteX8" fmla="*/ 1951222 w 2156578"/>
                <a:gd name="connsiteY8" fmla="*/ 569810 h 1372078"/>
                <a:gd name="connsiteX9" fmla="*/ 1925935 w 2156578"/>
                <a:gd name="connsiteY9" fmla="*/ 1203084 h 1372078"/>
                <a:gd name="connsiteX10" fmla="*/ 1644134 w 2156578"/>
                <a:gd name="connsiteY10" fmla="*/ 723722 h 1372078"/>
                <a:gd name="connsiteX11" fmla="*/ 1382554 w 2156578"/>
                <a:gd name="connsiteY11" fmla="*/ 933213 h 1372078"/>
                <a:gd name="connsiteX12" fmla="*/ 1080185 w 2156578"/>
                <a:gd name="connsiteY12" fmla="*/ 679388 h 1372078"/>
                <a:gd name="connsiteX13" fmla="*/ 808306 w 2156578"/>
                <a:gd name="connsiteY13" fmla="*/ 1014420 h 1372078"/>
                <a:gd name="connsiteX14" fmla="*/ 447732 w 2156578"/>
                <a:gd name="connsiteY14" fmla="*/ 700897 h 1372078"/>
                <a:gd name="connsiteX15" fmla="*/ 164525 w 2156578"/>
                <a:gd name="connsiteY15" fmla="*/ 1371783 h 1372078"/>
                <a:gd name="connsiteX16" fmla="*/ 73157 w 2156578"/>
                <a:gd name="connsiteY16" fmla="*/ 605783 h 1372078"/>
                <a:gd name="connsiteX17" fmla="*/ 0 w 2156578"/>
                <a:gd name="connsiteY17" fmla="*/ 465951 h 1372078"/>
                <a:gd name="connsiteX18" fmla="*/ 45504 w 2156578"/>
                <a:gd name="connsiteY18" fmla="*/ 283934 h 1372078"/>
                <a:gd name="connsiteX19" fmla="*/ 45141 w 2156578"/>
                <a:gd name="connsiteY19" fmla="*/ 281940 h 1372078"/>
                <a:gd name="connsiteX20" fmla="*/ 1062411 w 2156578"/>
                <a:gd name="connsiteY20" fmla="*/ 0 h 1372078"/>
                <a:gd name="connsiteX0" fmla="*/ 1062411 w 2156578"/>
                <a:gd name="connsiteY0" fmla="*/ 0 h 1527999"/>
                <a:gd name="connsiteX1" fmla="*/ 2074429 w 2156578"/>
                <a:gd name="connsiteY1" fmla="*/ 253113 h 1527999"/>
                <a:gd name="connsiteX2" fmla="*/ 2078293 w 2156578"/>
                <a:gd name="connsiteY2" fmla="*/ 274320 h 1527999"/>
                <a:gd name="connsiteX3" fmla="*/ 2081585 w 2156578"/>
                <a:gd name="connsiteY3" fmla="*/ 274320 h 1527999"/>
                <a:gd name="connsiteX4" fmla="*/ 2156578 w 2156578"/>
                <a:gd name="connsiteY4" fmla="*/ 574290 h 1527999"/>
                <a:gd name="connsiteX5" fmla="*/ 2133582 w 2156578"/>
                <a:gd name="connsiteY5" fmla="*/ 594145 h 1527999"/>
                <a:gd name="connsiteX6" fmla="*/ 2098731 w 2156578"/>
                <a:gd name="connsiteY6" fmla="*/ 624841 h 1527999"/>
                <a:gd name="connsiteX7" fmla="*/ 1997131 w 2156578"/>
                <a:gd name="connsiteY7" fmla="*/ 529591 h 1527999"/>
                <a:gd name="connsiteX8" fmla="*/ 1951222 w 2156578"/>
                <a:gd name="connsiteY8" fmla="*/ 569810 h 1527999"/>
                <a:gd name="connsiteX9" fmla="*/ 1925935 w 2156578"/>
                <a:gd name="connsiteY9" fmla="*/ 1203084 h 1527999"/>
                <a:gd name="connsiteX10" fmla="*/ 1644134 w 2156578"/>
                <a:gd name="connsiteY10" fmla="*/ 723722 h 1527999"/>
                <a:gd name="connsiteX11" fmla="*/ 1382554 w 2156578"/>
                <a:gd name="connsiteY11" fmla="*/ 933213 h 1527999"/>
                <a:gd name="connsiteX12" fmla="*/ 1080185 w 2156578"/>
                <a:gd name="connsiteY12" fmla="*/ 679388 h 1527999"/>
                <a:gd name="connsiteX13" fmla="*/ 808306 w 2156578"/>
                <a:gd name="connsiteY13" fmla="*/ 1014420 h 1527999"/>
                <a:gd name="connsiteX14" fmla="*/ 447732 w 2156578"/>
                <a:gd name="connsiteY14" fmla="*/ 700897 h 1527999"/>
                <a:gd name="connsiteX15" fmla="*/ 145505 w 2156578"/>
                <a:gd name="connsiteY15" fmla="*/ 1527755 h 1527999"/>
                <a:gd name="connsiteX16" fmla="*/ 73157 w 2156578"/>
                <a:gd name="connsiteY16" fmla="*/ 605783 h 1527999"/>
                <a:gd name="connsiteX17" fmla="*/ 0 w 2156578"/>
                <a:gd name="connsiteY17" fmla="*/ 465951 h 1527999"/>
                <a:gd name="connsiteX18" fmla="*/ 45504 w 2156578"/>
                <a:gd name="connsiteY18" fmla="*/ 283934 h 1527999"/>
                <a:gd name="connsiteX19" fmla="*/ 45141 w 2156578"/>
                <a:gd name="connsiteY19" fmla="*/ 281940 h 1527999"/>
                <a:gd name="connsiteX20" fmla="*/ 1062411 w 2156578"/>
                <a:gd name="connsiteY20" fmla="*/ 0 h 1527999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098731 w 2156578"/>
                <a:gd name="connsiteY6" fmla="*/ 624841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527764"/>
                <a:gd name="connsiteX1" fmla="*/ 2074429 w 2156578"/>
                <a:gd name="connsiteY1" fmla="*/ 253113 h 1527764"/>
                <a:gd name="connsiteX2" fmla="*/ 2078293 w 2156578"/>
                <a:gd name="connsiteY2" fmla="*/ 274320 h 1527764"/>
                <a:gd name="connsiteX3" fmla="*/ 2081585 w 2156578"/>
                <a:gd name="connsiteY3" fmla="*/ 274320 h 1527764"/>
                <a:gd name="connsiteX4" fmla="*/ 2156578 w 2156578"/>
                <a:gd name="connsiteY4" fmla="*/ 574290 h 1527764"/>
                <a:gd name="connsiteX5" fmla="*/ 2133582 w 2156578"/>
                <a:gd name="connsiteY5" fmla="*/ 594145 h 1527764"/>
                <a:gd name="connsiteX6" fmla="*/ 2098731 w 2156578"/>
                <a:gd name="connsiteY6" fmla="*/ 624841 h 1527764"/>
                <a:gd name="connsiteX7" fmla="*/ 1997131 w 2156578"/>
                <a:gd name="connsiteY7" fmla="*/ 529591 h 1527764"/>
                <a:gd name="connsiteX8" fmla="*/ 1951222 w 2156578"/>
                <a:gd name="connsiteY8" fmla="*/ 569810 h 1527764"/>
                <a:gd name="connsiteX9" fmla="*/ 1925935 w 2156578"/>
                <a:gd name="connsiteY9" fmla="*/ 1203084 h 1527764"/>
                <a:gd name="connsiteX10" fmla="*/ 1644134 w 2156578"/>
                <a:gd name="connsiteY10" fmla="*/ 723722 h 1527764"/>
                <a:gd name="connsiteX11" fmla="*/ 1382554 w 2156578"/>
                <a:gd name="connsiteY11" fmla="*/ 933213 h 1527764"/>
                <a:gd name="connsiteX12" fmla="*/ 1080185 w 2156578"/>
                <a:gd name="connsiteY12" fmla="*/ 679388 h 1527764"/>
                <a:gd name="connsiteX13" fmla="*/ 808306 w 2156578"/>
                <a:gd name="connsiteY13" fmla="*/ 1014420 h 1527764"/>
                <a:gd name="connsiteX14" fmla="*/ 447732 w 2156578"/>
                <a:gd name="connsiteY14" fmla="*/ 700897 h 1527764"/>
                <a:gd name="connsiteX15" fmla="*/ 145505 w 2156578"/>
                <a:gd name="connsiteY15" fmla="*/ 1527755 h 1527764"/>
                <a:gd name="connsiteX16" fmla="*/ 73157 w 2156578"/>
                <a:gd name="connsiteY16" fmla="*/ 605783 h 1527764"/>
                <a:gd name="connsiteX17" fmla="*/ 0 w 2156578"/>
                <a:gd name="connsiteY17" fmla="*/ 465951 h 1527764"/>
                <a:gd name="connsiteX18" fmla="*/ 45504 w 2156578"/>
                <a:gd name="connsiteY18" fmla="*/ 283934 h 1527764"/>
                <a:gd name="connsiteX19" fmla="*/ 45141 w 2156578"/>
                <a:gd name="connsiteY19" fmla="*/ 281940 h 1527764"/>
                <a:gd name="connsiteX20" fmla="*/ 1062411 w 2156578"/>
                <a:gd name="connsiteY20" fmla="*/ 0 h 1527764"/>
                <a:gd name="connsiteX0" fmla="*/ 1062411 w 2156578"/>
                <a:gd name="connsiteY0" fmla="*/ 0 h 1527766"/>
                <a:gd name="connsiteX1" fmla="*/ 2074429 w 2156578"/>
                <a:gd name="connsiteY1" fmla="*/ 253113 h 1527766"/>
                <a:gd name="connsiteX2" fmla="*/ 2078293 w 2156578"/>
                <a:gd name="connsiteY2" fmla="*/ 274320 h 1527766"/>
                <a:gd name="connsiteX3" fmla="*/ 2081585 w 2156578"/>
                <a:gd name="connsiteY3" fmla="*/ 274320 h 1527766"/>
                <a:gd name="connsiteX4" fmla="*/ 2156578 w 2156578"/>
                <a:gd name="connsiteY4" fmla="*/ 574290 h 1527766"/>
                <a:gd name="connsiteX5" fmla="*/ 2133582 w 2156578"/>
                <a:gd name="connsiteY5" fmla="*/ 594145 h 1527766"/>
                <a:gd name="connsiteX6" fmla="*/ 2121556 w 2156578"/>
                <a:gd name="connsiteY6" fmla="*/ 689513 h 1527766"/>
                <a:gd name="connsiteX7" fmla="*/ 1997131 w 2156578"/>
                <a:gd name="connsiteY7" fmla="*/ 529591 h 1527766"/>
                <a:gd name="connsiteX8" fmla="*/ 1951222 w 2156578"/>
                <a:gd name="connsiteY8" fmla="*/ 569810 h 1527766"/>
                <a:gd name="connsiteX9" fmla="*/ 1925935 w 2156578"/>
                <a:gd name="connsiteY9" fmla="*/ 1203084 h 1527766"/>
                <a:gd name="connsiteX10" fmla="*/ 1644134 w 2156578"/>
                <a:gd name="connsiteY10" fmla="*/ 723722 h 1527766"/>
                <a:gd name="connsiteX11" fmla="*/ 1382554 w 2156578"/>
                <a:gd name="connsiteY11" fmla="*/ 933213 h 1527766"/>
                <a:gd name="connsiteX12" fmla="*/ 1080185 w 2156578"/>
                <a:gd name="connsiteY12" fmla="*/ 679388 h 1527766"/>
                <a:gd name="connsiteX13" fmla="*/ 808306 w 2156578"/>
                <a:gd name="connsiteY13" fmla="*/ 1014420 h 1527766"/>
                <a:gd name="connsiteX14" fmla="*/ 447732 w 2156578"/>
                <a:gd name="connsiteY14" fmla="*/ 700897 h 1527766"/>
                <a:gd name="connsiteX15" fmla="*/ 145505 w 2156578"/>
                <a:gd name="connsiteY15" fmla="*/ 1527755 h 1527766"/>
                <a:gd name="connsiteX16" fmla="*/ 73157 w 2156578"/>
                <a:gd name="connsiteY16" fmla="*/ 605783 h 1527766"/>
                <a:gd name="connsiteX17" fmla="*/ 0 w 2156578"/>
                <a:gd name="connsiteY17" fmla="*/ 465951 h 1527766"/>
                <a:gd name="connsiteX18" fmla="*/ 45504 w 2156578"/>
                <a:gd name="connsiteY18" fmla="*/ 283934 h 1527766"/>
                <a:gd name="connsiteX19" fmla="*/ 45141 w 2156578"/>
                <a:gd name="connsiteY19" fmla="*/ 281940 h 1527766"/>
                <a:gd name="connsiteX20" fmla="*/ 1062411 w 2156578"/>
                <a:gd name="connsiteY20" fmla="*/ 0 h 1527766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5035"/>
                <a:gd name="connsiteX1" fmla="*/ 2074429 w 2156578"/>
                <a:gd name="connsiteY1" fmla="*/ 253113 h 1775035"/>
                <a:gd name="connsiteX2" fmla="*/ 2078293 w 2156578"/>
                <a:gd name="connsiteY2" fmla="*/ 274320 h 1775035"/>
                <a:gd name="connsiteX3" fmla="*/ 2081585 w 2156578"/>
                <a:gd name="connsiteY3" fmla="*/ 274320 h 1775035"/>
                <a:gd name="connsiteX4" fmla="*/ 2156578 w 2156578"/>
                <a:gd name="connsiteY4" fmla="*/ 574290 h 1775035"/>
                <a:gd name="connsiteX5" fmla="*/ 2133582 w 2156578"/>
                <a:gd name="connsiteY5" fmla="*/ 594145 h 1775035"/>
                <a:gd name="connsiteX6" fmla="*/ 2121556 w 2156578"/>
                <a:gd name="connsiteY6" fmla="*/ 689513 h 1775035"/>
                <a:gd name="connsiteX7" fmla="*/ 1997131 w 2156578"/>
                <a:gd name="connsiteY7" fmla="*/ 529591 h 1775035"/>
                <a:gd name="connsiteX8" fmla="*/ 1951222 w 2156578"/>
                <a:gd name="connsiteY8" fmla="*/ 569810 h 1775035"/>
                <a:gd name="connsiteX9" fmla="*/ 1925935 w 2156578"/>
                <a:gd name="connsiteY9" fmla="*/ 1203084 h 1775035"/>
                <a:gd name="connsiteX10" fmla="*/ 1644134 w 2156578"/>
                <a:gd name="connsiteY10" fmla="*/ 723722 h 1775035"/>
                <a:gd name="connsiteX11" fmla="*/ 1382554 w 2156578"/>
                <a:gd name="connsiteY11" fmla="*/ 933213 h 1775035"/>
                <a:gd name="connsiteX12" fmla="*/ 1080185 w 2156578"/>
                <a:gd name="connsiteY12" fmla="*/ 679388 h 1775035"/>
                <a:gd name="connsiteX13" fmla="*/ 808306 w 2156578"/>
                <a:gd name="connsiteY13" fmla="*/ 1014420 h 1775035"/>
                <a:gd name="connsiteX14" fmla="*/ 447732 w 2156578"/>
                <a:gd name="connsiteY14" fmla="*/ 700897 h 1775035"/>
                <a:gd name="connsiteX15" fmla="*/ 115071 w 2156578"/>
                <a:gd name="connsiteY15" fmla="*/ 1775028 h 1775035"/>
                <a:gd name="connsiteX16" fmla="*/ 73157 w 2156578"/>
                <a:gd name="connsiteY16" fmla="*/ 605783 h 1775035"/>
                <a:gd name="connsiteX17" fmla="*/ 0 w 2156578"/>
                <a:gd name="connsiteY17" fmla="*/ 465951 h 1775035"/>
                <a:gd name="connsiteX18" fmla="*/ 45504 w 2156578"/>
                <a:gd name="connsiteY18" fmla="*/ 283934 h 1775035"/>
                <a:gd name="connsiteX19" fmla="*/ 45141 w 2156578"/>
                <a:gd name="connsiteY19" fmla="*/ 281940 h 1775035"/>
                <a:gd name="connsiteX20" fmla="*/ 1062411 w 2156578"/>
                <a:gd name="connsiteY20" fmla="*/ 0 h 1775035"/>
                <a:gd name="connsiteX0" fmla="*/ 1062411 w 2156578"/>
                <a:gd name="connsiteY0" fmla="*/ 0 h 1776811"/>
                <a:gd name="connsiteX1" fmla="*/ 2074429 w 2156578"/>
                <a:gd name="connsiteY1" fmla="*/ 253113 h 1776811"/>
                <a:gd name="connsiteX2" fmla="*/ 2078293 w 2156578"/>
                <a:gd name="connsiteY2" fmla="*/ 274320 h 1776811"/>
                <a:gd name="connsiteX3" fmla="*/ 2081585 w 2156578"/>
                <a:gd name="connsiteY3" fmla="*/ 274320 h 1776811"/>
                <a:gd name="connsiteX4" fmla="*/ 2156578 w 2156578"/>
                <a:gd name="connsiteY4" fmla="*/ 574290 h 1776811"/>
                <a:gd name="connsiteX5" fmla="*/ 2133582 w 2156578"/>
                <a:gd name="connsiteY5" fmla="*/ 594145 h 1776811"/>
                <a:gd name="connsiteX6" fmla="*/ 2121556 w 2156578"/>
                <a:gd name="connsiteY6" fmla="*/ 689513 h 1776811"/>
                <a:gd name="connsiteX7" fmla="*/ 1997131 w 2156578"/>
                <a:gd name="connsiteY7" fmla="*/ 529591 h 1776811"/>
                <a:gd name="connsiteX8" fmla="*/ 1951222 w 2156578"/>
                <a:gd name="connsiteY8" fmla="*/ 569810 h 1776811"/>
                <a:gd name="connsiteX9" fmla="*/ 1925935 w 2156578"/>
                <a:gd name="connsiteY9" fmla="*/ 1203084 h 1776811"/>
                <a:gd name="connsiteX10" fmla="*/ 1644134 w 2156578"/>
                <a:gd name="connsiteY10" fmla="*/ 723722 h 1776811"/>
                <a:gd name="connsiteX11" fmla="*/ 1382554 w 2156578"/>
                <a:gd name="connsiteY11" fmla="*/ 933213 h 1776811"/>
                <a:gd name="connsiteX12" fmla="*/ 1080185 w 2156578"/>
                <a:gd name="connsiteY12" fmla="*/ 679388 h 1776811"/>
                <a:gd name="connsiteX13" fmla="*/ 808306 w 2156578"/>
                <a:gd name="connsiteY13" fmla="*/ 1014420 h 1776811"/>
                <a:gd name="connsiteX14" fmla="*/ 455341 w 2156578"/>
                <a:gd name="connsiteY14" fmla="*/ 875892 h 1776811"/>
                <a:gd name="connsiteX15" fmla="*/ 115071 w 2156578"/>
                <a:gd name="connsiteY15" fmla="*/ 1775028 h 1776811"/>
                <a:gd name="connsiteX16" fmla="*/ 73157 w 2156578"/>
                <a:gd name="connsiteY16" fmla="*/ 605783 h 1776811"/>
                <a:gd name="connsiteX17" fmla="*/ 0 w 2156578"/>
                <a:gd name="connsiteY17" fmla="*/ 465951 h 1776811"/>
                <a:gd name="connsiteX18" fmla="*/ 45504 w 2156578"/>
                <a:gd name="connsiteY18" fmla="*/ 283934 h 1776811"/>
                <a:gd name="connsiteX19" fmla="*/ 45141 w 2156578"/>
                <a:gd name="connsiteY19" fmla="*/ 281940 h 1776811"/>
                <a:gd name="connsiteX20" fmla="*/ 1062411 w 2156578"/>
                <a:gd name="connsiteY20" fmla="*/ 0 h 1776811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82554 w 2156578"/>
                <a:gd name="connsiteY11" fmla="*/ 933213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82554 w 2156578"/>
                <a:gd name="connsiteY11" fmla="*/ 933213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80185 w 2156578"/>
                <a:gd name="connsiteY12" fmla="*/ 679388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76382 w 2156578"/>
                <a:gd name="connsiteY12" fmla="*/ 907640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062411 w 2156578"/>
                <a:gd name="connsiteY0" fmla="*/ 0 h 1776776"/>
                <a:gd name="connsiteX1" fmla="*/ 2074429 w 2156578"/>
                <a:gd name="connsiteY1" fmla="*/ 253113 h 1776776"/>
                <a:gd name="connsiteX2" fmla="*/ 2078293 w 2156578"/>
                <a:gd name="connsiteY2" fmla="*/ 274320 h 1776776"/>
                <a:gd name="connsiteX3" fmla="*/ 2081585 w 2156578"/>
                <a:gd name="connsiteY3" fmla="*/ 274320 h 1776776"/>
                <a:gd name="connsiteX4" fmla="*/ 2156578 w 2156578"/>
                <a:gd name="connsiteY4" fmla="*/ 574290 h 1776776"/>
                <a:gd name="connsiteX5" fmla="*/ 2133582 w 2156578"/>
                <a:gd name="connsiteY5" fmla="*/ 594145 h 1776776"/>
                <a:gd name="connsiteX6" fmla="*/ 2121556 w 2156578"/>
                <a:gd name="connsiteY6" fmla="*/ 689513 h 1776776"/>
                <a:gd name="connsiteX7" fmla="*/ 1997131 w 2156578"/>
                <a:gd name="connsiteY7" fmla="*/ 529591 h 1776776"/>
                <a:gd name="connsiteX8" fmla="*/ 1951222 w 2156578"/>
                <a:gd name="connsiteY8" fmla="*/ 569810 h 1776776"/>
                <a:gd name="connsiteX9" fmla="*/ 1925935 w 2156578"/>
                <a:gd name="connsiteY9" fmla="*/ 1203084 h 1776776"/>
                <a:gd name="connsiteX10" fmla="*/ 1644134 w 2156578"/>
                <a:gd name="connsiteY10" fmla="*/ 723722 h 1776776"/>
                <a:gd name="connsiteX11" fmla="*/ 1397771 w 2156578"/>
                <a:gd name="connsiteY11" fmla="*/ 1092990 h 1776776"/>
                <a:gd name="connsiteX12" fmla="*/ 1076382 w 2156578"/>
                <a:gd name="connsiteY12" fmla="*/ 907640 h 1776776"/>
                <a:gd name="connsiteX13" fmla="*/ 812110 w 2156578"/>
                <a:gd name="connsiteY13" fmla="*/ 1139959 h 1776776"/>
                <a:gd name="connsiteX14" fmla="*/ 455341 w 2156578"/>
                <a:gd name="connsiteY14" fmla="*/ 875892 h 1776776"/>
                <a:gd name="connsiteX15" fmla="*/ 115071 w 2156578"/>
                <a:gd name="connsiteY15" fmla="*/ 1775028 h 1776776"/>
                <a:gd name="connsiteX16" fmla="*/ 73157 w 2156578"/>
                <a:gd name="connsiteY16" fmla="*/ 605783 h 1776776"/>
                <a:gd name="connsiteX17" fmla="*/ 0 w 2156578"/>
                <a:gd name="connsiteY17" fmla="*/ 465951 h 1776776"/>
                <a:gd name="connsiteX18" fmla="*/ 45504 w 2156578"/>
                <a:gd name="connsiteY18" fmla="*/ 283934 h 1776776"/>
                <a:gd name="connsiteX19" fmla="*/ 45141 w 2156578"/>
                <a:gd name="connsiteY19" fmla="*/ 281940 h 1776776"/>
                <a:gd name="connsiteX20" fmla="*/ 1062411 w 2156578"/>
                <a:gd name="connsiteY20" fmla="*/ 0 h 1776776"/>
                <a:gd name="connsiteX0" fmla="*/ 1168929 w 2263096"/>
                <a:gd name="connsiteY0" fmla="*/ 0 h 1776776"/>
                <a:gd name="connsiteX1" fmla="*/ 2180947 w 2263096"/>
                <a:gd name="connsiteY1" fmla="*/ 253113 h 1776776"/>
                <a:gd name="connsiteX2" fmla="*/ 2184811 w 2263096"/>
                <a:gd name="connsiteY2" fmla="*/ 274320 h 1776776"/>
                <a:gd name="connsiteX3" fmla="*/ 2188103 w 2263096"/>
                <a:gd name="connsiteY3" fmla="*/ 274320 h 1776776"/>
                <a:gd name="connsiteX4" fmla="*/ 2263096 w 2263096"/>
                <a:gd name="connsiteY4" fmla="*/ 574290 h 1776776"/>
                <a:gd name="connsiteX5" fmla="*/ 2240100 w 2263096"/>
                <a:gd name="connsiteY5" fmla="*/ 594145 h 1776776"/>
                <a:gd name="connsiteX6" fmla="*/ 2228074 w 2263096"/>
                <a:gd name="connsiteY6" fmla="*/ 689513 h 1776776"/>
                <a:gd name="connsiteX7" fmla="*/ 2103649 w 2263096"/>
                <a:gd name="connsiteY7" fmla="*/ 529591 h 1776776"/>
                <a:gd name="connsiteX8" fmla="*/ 2057740 w 2263096"/>
                <a:gd name="connsiteY8" fmla="*/ 569810 h 1776776"/>
                <a:gd name="connsiteX9" fmla="*/ 2032453 w 2263096"/>
                <a:gd name="connsiteY9" fmla="*/ 1203084 h 1776776"/>
                <a:gd name="connsiteX10" fmla="*/ 1750652 w 2263096"/>
                <a:gd name="connsiteY10" fmla="*/ 723722 h 1776776"/>
                <a:gd name="connsiteX11" fmla="*/ 1504289 w 2263096"/>
                <a:gd name="connsiteY11" fmla="*/ 1092990 h 1776776"/>
                <a:gd name="connsiteX12" fmla="*/ 1182900 w 2263096"/>
                <a:gd name="connsiteY12" fmla="*/ 907640 h 1776776"/>
                <a:gd name="connsiteX13" fmla="*/ 918628 w 2263096"/>
                <a:gd name="connsiteY13" fmla="*/ 1139959 h 1776776"/>
                <a:gd name="connsiteX14" fmla="*/ 561859 w 2263096"/>
                <a:gd name="connsiteY14" fmla="*/ 875892 h 1776776"/>
                <a:gd name="connsiteX15" fmla="*/ 221589 w 2263096"/>
                <a:gd name="connsiteY15" fmla="*/ 1775028 h 1776776"/>
                <a:gd name="connsiteX16" fmla="*/ 179675 w 2263096"/>
                <a:gd name="connsiteY16" fmla="*/ 605783 h 1776776"/>
                <a:gd name="connsiteX17" fmla="*/ 0 w 2263096"/>
                <a:gd name="connsiteY17" fmla="*/ 869196 h 1776776"/>
                <a:gd name="connsiteX18" fmla="*/ 152022 w 2263096"/>
                <a:gd name="connsiteY18" fmla="*/ 283934 h 1776776"/>
                <a:gd name="connsiteX19" fmla="*/ 151659 w 2263096"/>
                <a:gd name="connsiteY19" fmla="*/ 281940 h 1776776"/>
                <a:gd name="connsiteX20" fmla="*/ 1168929 w 2263096"/>
                <a:gd name="connsiteY20" fmla="*/ 0 h 1776776"/>
                <a:gd name="connsiteX0" fmla="*/ 1168929 w 2263096"/>
                <a:gd name="connsiteY0" fmla="*/ 0 h 1775091"/>
                <a:gd name="connsiteX1" fmla="*/ 2180947 w 2263096"/>
                <a:gd name="connsiteY1" fmla="*/ 253113 h 1775091"/>
                <a:gd name="connsiteX2" fmla="*/ 2184811 w 2263096"/>
                <a:gd name="connsiteY2" fmla="*/ 274320 h 1775091"/>
                <a:gd name="connsiteX3" fmla="*/ 2188103 w 2263096"/>
                <a:gd name="connsiteY3" fmla="*/ 274320 h 1775091"/>
                <a:gd name="connsiteX4" fmla="*/ 2263096 w 2263096"/>
                <a:gd name="connsiteY4" fmla="*/ 574290 h 1775091"/>
                <a:gd name="connsiteX5" fmla="*/ 2240100 w 2263096"/>
                <a:gd name="connsiteY5" fmla="*/ 594145 h 1775091"/>
                <a:gd name="connsiteX6" fmla="*/ 2228074 w 2263096"/>
                <a:gd name="connsiteY6" fmla="*/ 689513 h 1775091"/>
                <a:gd name="connsiteX7" fmla="*/ 2103649 w 2263096"/>
                <a:gd name="connsiteY7" fmla="*/ 529591 h 1775091"/>
                <a:gd name="connsiteX8" fmla="*/ 2057740 w 2263096"/>
                <a:gd name="connsiteY8" fmla="*/ 569810 h 1775091"/>
                <a:gd name="connsiteX9" fmla="*/ 2032453 w 2263096"/>
                <a:gd name="connsiteY9" fmla="*/ 1203084 h 1775091"/>
                <a:gd name="connsiteX10" fmla="*/ 1750652 w 2263096"/>
                <a:gd name="connsiteY10" fmla="*/ 723722 h 1775091"/>
                <a:gd name="connsiteX11" fmla="*/ 1504289 w 2263096"/>
                <a:gd name="connsiteY11" fmla="*/ 1092990 h 1775091"/>
                <a:gd name="connsiteX12" fmla="*/ 1182900 w 2263096"/>
                <a:gd name="connsiteY12" fmla="*/ 907640 h 1775091"/>
                <a:gd name="connsiteX13" fmla="*/ 918628 w 2263096"/>
                <a:gd name="connsiteY13" fmla="*/ 1139959 h 1775091"/>
                <a:gd name="connsiteX14" fmla="*/ 561859 w 2263096"/>
                <a:gd name="connsiteY14" fmla="*/ 875892 h 1775091"/>
                <a:gd name="connsiteX15" fmla="*/ 221589 w 2263096"/>
                <a:gd name="connsiteY15" fmla="*/ 1775028 h 1775091"/>
                <a:gd name="connsiteX16" fmla="*/ 206305 w 2263096"/>
                <a:gd name="connsiteY16" fmla="*/ 826428 h 1775091"/>
                <a:gd name="connsiteX17" fmla="*/ 0 w 2263096"/>
                <a:gd name="connsiteY17" fmla="*/ 869196 h 1775091"/>
                <a:gd name="connsiteX18" fmla="*/ 152022 w 2263096"/>
                <a:gd name="connsiteY18" fmla="*/ 283934 h 1775091"/>
                <a:gd name="connsiteX19" fmla="*/ 151659 w 2263096"/>
                <a:gd name="connsiteY19" fmla="*/ 281940 h 1775091"/>
                <a:gd name="connsiteX20" fmla="*/ 1168929 w 2263096"/>
                <a:gd name="connsiteY20" fmla="*/ 0 h 1775091"/>
                <a:gd name="connsiteX0" fmla="*/ 1168929 w 2263096"/>
                <a:gd name="connsiteY0" fmla="*/ 0 h 1775091"/>
                <a:gd name="connsiteX1" fmla="*/ 2180947 w 2263096"/>
                <a:gd name="connsiteY1" fmla="*/ 253113 h 1775091"/>
                <a:gd name="connsiteX2" fmla="*/ 2184811 w 2263096"/>
                <a:gd name="connsiteY2" fmla="*/ 274320 h 1775091"/>
                <a:gd name="connsiteX3" fmla="*/ 2188103 w 2263096"/>
                <a:gd name="connsiteY3" fmla="*/ 274320 h 1775091"/>
                <a:gd name="connsiteX4" fmla="*/ 2263096 w 2263096"/>
                <a:gd name="connsiteY4" fmla="*/ 574290 h 1775091"/>
                <a:gd name="connsiteX5" fmla="*/ 2240100 w 2263096"/>
                <a:gd name="connsiteY5" fmla="*/ 594145 h 1775091"/>
                <a:gd name="connsiteX6" fmla="*/ 2228074 w 2263096"/>
                <a:gd name="connsiteY6" fmla="*/ 689513 h 1775091"/>
                <a:gd name="connsiteX7" fmla="*/ 2103649 w 2263096"/>
                <a:gd name="connsiteY7" fmla="*/ 529591 h 1775091"/>
                <a:gd name="connsiteX8" fmla="*/ 2057740 w 2263096"/>
                <a:gd name="connsiteY8" fmla="*/ 569810 h 1775091"/>
                <a:gd name="connsiteX9" fmla="*/ 2032453 w 2263096"/>
                <a:gd name="connsiteY9" fmla="*/ 1203084 h 1775091"/>
                <a:gd name="connsiteX10" fmla="*/ 1750652 w 2263096"/>
                <a:gd name="connsiteY10" fmla="*/ 723722 h 1775091"/>
                <a:gd name="connsiteX11" fmla="*/ 1504289 w 2263096"/>
                <a:gd name="connsiteY11" fmla="*/ 1092990 h 1775091"/>
                <a:gd name="connsiteX12" fmla="*/ 1182900 w 2263096"/>
                <a:gd name="connsiteY12" fmla="*/ 907640 h 1775091"/>
                <a:gd name="connsiteX13" fmla="*/ 918628 w 2263096"/>
                <a:gd name="connsiteY13" fmla="*/ 1139959 h 1775091"/>
                <a:gd name="connsiteX14" fmla="*/ 561859 w 2263096"/>
                <a:gd name="connsiteY14" fmla="*/ 875892 h 1775091"/>
                <a:gd name="connsiteX15" fmla="*/ 221589 w 2263096"/>
                <a:gd name="connsiteY15" fmla="*/ 1775028 h 1775091"/>
                <a:gd name="connsiteX16" fmla="*/ 206305 w 2263096"/>
                <a:gd name="connsiteY16" fmla="*/ 826428 h 1775091"/>
                <a:gd name="connsiteX17" fmla="*/ 0 w 2263096"/>
                <a:gd name="connsiteY17" fmla="*/ 869196 h 1775091"/>
                <a:gd name="connsiteX18" fmla="*/ 152022 w 2263096"/>
                <a:gd name="connsiteY18" fmla="*/ 283934 h 1775091"/>
                <a:gd name="connsiteX19" fmla="*/ 151659 w 2263096"/>
                <a:gd name="connsiteY19" fmla="*/ 281940 h 1775091"/>
                <a:gd name="connsiteX20" fmla="*/ 1168929 w 2263096"/>
                <a:gd name="connsiteY20" fmla="*/ 0 h 1775091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032453 w 2263096"/>
                <a:gd name="connsiteY9" fmla="*/ 1203084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032453 w 2263096"/>
                <a:gd name="connsiteY9" fmla="*/ 1203084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032453 w 2263096"/>
                <a:gd name="connsiteY9" fmla="*/ 1203084 h 1775048"/>
                <a:gd name="connsiteX10" fmla="*/ 1750652 w 2263096"/>
                <a:gd name="connsiteY10" fmla="*/ 723722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750652 w 2263096"/>
                <a:gd name="connsiteY10" fmla="*/ 723722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750652 w 2263096"/>
                <a:gd name="connsiteY10" fmla="*/ 723722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28074 w 2263096"/>
                <a:gd name="connsiteY6" fmla="*/ 689513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28074 w 2263096"/>
                <a:gd name="connsiteY6" fmla="*/ 689513 h 1775048"/>
                <a:gd name="connsiteX7" fmla="*/ 2103649 w 2263096"/>
                <a:gd name="connsiteY7" fmla="*/ 529591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09053 w 2263096"/>
                <a:gd name="connsiteY6" fmla="*/ 746577 h 1775046"/>
                <a:gd name="connsiteX7" fmla="*/ 2103649 w 2263096"/>
                <a:gd name="connsiteY7" fmla="*/ 529591 h 1775046"/>
                <a:gd name="connsiteX8" fmla="*/ 2057740 w 2263096"/>
                <a:gd name="connsiteY8" fmla="*/ 569810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09053 w 2263096"/>
                <a:gd name="connsiteY6" fmla="*/ 746577 h 1775048"/>
                <a:gd name="connsiteX7" fmla="*/ 2134083 w 2263096"/>
                <a:gd name="connsiteY7" fmla="*/ 563829 h 1775048"/>
                <a:gd name="connsiteX8" fmla="*/ 2057740 w 2263096"/>
                <a:gd name="connsiteY8" fmla="*/ 569810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263096"/>
                <a:gd name="connsiteY0" fmla="*/ 0 h 1775046"/>
                <a:gd name="connsiteX1" fmla="*/ 2180947 w 2263096"/>
                <a:gd name="connsiteY1" fmla="*/ 253113 h 1775046"/>
                <a:gd name="connsiteX2" fmla="*/ 2184811 w 2263096"/>
                <a:gd name="connsiteY2" fmla="*/ 274320 h 1775046"/>
                <a:gd name="connsiteX3" fmla="*/ 2188103 w 2263096"/>
                <a:gd name="connsiteY3" fmla="*/ 274320 h 1775046"/>
                <a:gd name="connsiteX4" fmla="*/ 2263096 w 2263096"/>
                <a:gd name="connsiteY4" fmla="*/ 574290 h 1775046"/>
                <a:gd name="connsiteX5" fmla="*/ 2240100 w 2263096"/>
                <a:gd name="connsiteY5" fmla="*/ 594145 h 1775046"/>
                <a:gd name="connsiteX6" fmla="*/ 2209053 w 2263096"/>
                <a:gd name="connsiteY6" fmla="*/ 746577 h 1775046"/>
                <a:gd name="connsiteX7" fmla="*/ 2134083 w 2263096"/>
                <a:gd name="connsiteY7" fmla="*/ 563829 h 1775046"/>
                <a:gd name="connsiteX8" fmla="*/ 2053936 w 2263096"/>
                <a:gd name="connsiteY8" fmla="*/ 642091 h 1775046"/>
                <a:gd name="connsiteX9" fmla="*/ 2127558 w 2263096"/>
                <a:gd name="connsiteY9" fmla="*/ 1655785 h 1775046"/>
                <a:gd name="connsiteX10" fmla="*/ 1864779 w 2263096"/>
                <a:gd name="connsiteY10" fmla="*/ 818827 h 1775046"/>
                <a:gd name="connsiteX11" fmla="*/ 1504289 w 2263096"/>
                <a:gd name="connsiteY11" fmla="*/ 1092990 h 1775046"/>
                <a:gd name="connsiteX12" fmla="*/ 1182900 w 2263096"/>
                <a:gd name="connsiteY12" fmla="*/ 907640 h 1775046"/>
                <a:gd name="connsiteX13" fmla="*/ 918628 w 2263096"/>
                <a:gd name="connsiteY13" fmla="*/ 1139959 h 1775046"/>
                <a:gd name="connsiteX14" fmla="*/ 561859 w 2263096"/>
                <a:gd name="connsiteY14" fmla="*/ 875892 h 1775046"/>
                <a:gd name="connsiteX15" fmla="*/ 221589 w 2263096"/>
                <a:gd name="connsiteY15" fmla="*/ 1775028 h 1775046"/>
                <a:gd name="connsiteX16" fmla="*/ 206305 w 2263096"/>
                <a:gd name="connsiteY16" fmla="*/ 826428 h 1775046"/>
                <a:gd name="connsiteX17" fmla="*/ 0 w 2263096"/>
                <a:gd name="connsiteY17" fmla="*/ 869196 h 1775046"/>
                <a:gd name="connsiteX18" fmla="*/ 152022 w 2263096"/>
                <a:gd name="connsiteY18" fmla="*/ 283934 h 1775046"/>
                <a:gd name="connsiteX19" fmla="*/ 151659 w 2263096"/>
                <a:gd name="connsiteY19" fmla="*/ 281940 h 1775046"/>
                <a:gd name="connsiteX20" fmla="*/ 1168929 w 2263096"/>
                <a:gd name="connsiteY20" fmla="*/ 0 h 1775046"/>
                <a:gd name="connsiteX0" fmla="*/ 1168929 w 2263096"/>
                <a:gd name="connsiteY0" fmla="*/ 0 h 1775048"/>
                <a:gd name="connsiteX1" fmla="*/ 2180947 w 2263096"/>
                <a:gd name="connsiteY1" fmla="*/ 253113 h 1775048"/>
                <a:gd name="connsiteX2" fmla="*/ 2184811 w 2263096"/>
                <a:gd name="connsiteY2" fmla="*/ 274320 h 1775048"/>
                <a:gd name="connsiteX3" fmla="*/ 2188103 w 2263096"/>
                <a:gd name="connsiteY3" fmla="*/ 274320 h 1775048"/>
                <a:gd name="connsiteX4" fmla="*/ 2263096 w 2263096"/>
                <a:gd name="connsiteY4" fmla="*/ 574290 h 1775048"/>
                <a:gd name="connsiteX5" fmla="*/ 2240100 w 2263096"/>
                <a:gd name="connsiteY5" fmla="*/ 594145 h 1775048"/>
                <a:gd name="connsiteX6" fmla="*/ 2209053 w 2263096"/>
                <a:gd name="connsiteY6" fmla="*/ 746577 h 1775048"/>
                <a:gd name="connsiteX7" fmla="*/ 2134083 w 2263096"/>
                <a:gd name="connsiteY7" fmla="*/ 563829 h 1775048"/>
                <a:gd name="connsiteX8" fmla="*/ 2053936 w 2263096"/>
                <a:gd name="connsiteY8" fmla="*/ 642091 h 1775048"/>
                <a:gd name="connsiteX9" fmla="*/ 2127558 w 2263096"/>
                <a:gd name="connsiteY9" fmla="*/ 1655785 h 1775048"/>
                <a:gd name="connsiteX10" fmla="*/ 1864779 w 2263096"/>
                <a:gd name="connsiteY10" fmla="*/ 818827 h 1775048"/>
                <a:gd name="connsiteX11" fmla="*/ 1504289 w 2263096"/>
                <a:gd name="connsiteY11" fmla="*/ 1092990 h 1775048"/>
                <a:gd name="connsiteX12" fmla="*/ 1182900 w 2263096"/>
                <a:gd name="connsiteY12" fmla="*/ 907640 h 1775048"/>
                <a:gd name="connsiteX13" fmla="*/ 918628 w 2263096"/>
                <a:gd name="connsiteY13" fmla="*/ 1139959 h 1775048"/>
                <a:gd name="connsiteX14" fmla="*/ 561859 w 2263096"/>
                <a:gd name="connsiteY14" fmla="*/ 875892 h 1775048"/>
                <a:gd name="connsiteX15" fmla="*/ 221589 w 2263096"/>
                <a:gd name="connsiteY15" fmla="*/ 1775028 h 1775048"/>
                <a:gd name="connsiteX16" fmla="*/ 206305 w 2263096"/>
                <a:gd name="connsiteY16" fmla="*/ 826428 h 1775048"/>
                <a:gd name="connsiteX17" fmla="*/ 0 w 2263096"/>
                <a:gd name="connsiteY17" fmla="*/ 869196 h 1775048"/>
                <a:gd name="connsiteX18" fmla="*/ 152022 w 2263096"/>
                <a:gd name="connsiteY18" fmla="*/ 283934 h 1775048"/>
                <a:gd name="connsiteX19" fmla="*/ 151659 w 2263096"/>
                <a:gd name="connsiteY19" fmla="*/ 281940 h 1775048"/>
                <a:gd name="connsiteX20" fmla="*/ 1168929 w 2263096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40100 w 2369614"/>
                <a:gd name="connsiteY5" fmla="*/ 594145 h 1775046"/>
                <a:gd name="connsiteX6" fmla="*/ 2209053 w 2369614"/>
                <a:gd name="connsiteY6" fmla="*/ 746577 h 1775046"/>
                <a:gd name="connsiteX7" fmla="*/ 2134083 w 2369614"/>
                <a:gd name="connsiteY7" fmla="*/ 563829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40100 w 2369614"/>
                <a:gd name="connsiteY5" fmla="*/ 594145 h 1775048"/>
                <a:gd name="connsiteX6" fmla="*/ 2209053 w 2369614"/>
                <a:gd name="connsiteY6" fmla="*/ 746577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18628 w 2369614"/>
                <a:gd name="connsiteY13" fmla="*/ 1139959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40100 w 2369614"/>
                <a:gd name="connsiteY5" fmla="*/ 594145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40100 w 2369614"/>
                <a:gd name="connsiteY5" fmla="*/ 594145 h 1775048"/>
                <a:gd name="connsiteX6" fmla="*/ 2182424 w 2369614"/>
                <a:gd name="connsiteY6" fmla="*/ 837878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18628 w 2369614"/>
                <a:gd name="connsiteY13" fmla="*/ 1139959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28688 w 2369614"/>
                <a:gd name="connsiteY5" fmla="*/ 677836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18628 w 2369614"/>
                <a:gd name="connsiteY13" fmla="*/ 1139959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048"/>
                <a:gd name="connsiteX1" fmla="*/ 2180947 w 2369614"/>
                <a:gd name="connsiteY1" fmla="*/ 253113 h 1775048"/>
                <a:gd name="connsiteX2" fmla="*/ 2184811 w 2369614"/>
                <a:gd name="connsiteY2" fmla="*/ 274320 h 1775048"/>
                <a:gd name="connsiteX3" fmla="*/ 2188103 w 2369614"/>
                <a:gd name="connsiteY3" fmla="*/ 274320 h 1775048"/>
                <a:gd name="connsiteX4" fmla="*/ 2369614 w 2369614"/>
                <a:gd name="connsiteY4" fmla="*/ 1023187 h 1775048"/>
                <a:gd name="connsiteX5" fmla="*/ 2228688 w 2369614"/>
                <a:gd name="connsiteY5" fmla="*/ 677836 h 1775048"/>
                <a:gd name="connsiteX6" fmla="*/ 2182424 w 2369614"/>
                <a:gd name="connsiteY6" fmla="*/ 837878 h 1775048"/>
                <a:gd name="connsiteX7" fmla="*/ 2107453 w 2369614"/>
                <a:gd name="connsiteY7" fmla="*/ 582850 h 1775048"/>
                <a:gd name="connsiteX8" fmla="*/ 2053936 w 2369614"/>
                <a:gd name="connsiteY8" fmla="*/ 642091 h 1775048"/>
                <a:gd name="connsiteX9" fmla="*/ 2127558 w 2369614"/>
                <a:gd name="connsiteY9" fmla="*/ 1655785 h 1775048"/>
                <a:gd name="connsiteX10" fmla="*/ 1864779 w 2369614"/>
                <a:gd name="connsiteY10" fmla="*/ 818827 h 1775048"/>
                <a:gd name="connsiteX11" fmla="*/ 1504289 w 2369614"/>
                <a:gd name="connsiteY11" fmla="*/ 1092990 h 1775048"/>
                <a:gd name="connsiteX12" fmla="*/ 1182900 w 2369614"/>
                <a:gd name="connsiteY12" fmla="*/ 907640 h 1775048"/>
                <a:gd name="connsiteX13" fmla="*/ 952865 w 2369614"/>
                <a:gd name="connsiteY13" fmla="*/ 1257890 h 1775048"/>
                <a:gd name="connsiteX14" fmla="*/ 561859 w 2369614"/>
                <a:gd name="connsiteY14" fmla="*/ 875892 h 1775048"/>
                <a:gd name="connsiteX15" fmla="*/ 221589 w 2369614"/>
                <a:gd name="connsiteY15" fmla="*/ 1775028 h 1775048"/>
                <a:gd name="connsiteX16" fmla="*/ 206305 w 2369614"/>
                <a:gd name="connsiteY16" fmla="*/ 826428 h 1775048"/>
                <a:gd name="connsiteX17" fmla="*/ 0 w 2369614"/>
                <a:gd name="connsiteY17" fmla="*/ 869196 h 1775048"/>
                <a:gd name="connsiteX18" fmla="*/ 152022 w 2369614"/>
                <a:gd name="connsiteY18" fmla="*/ 283934 h 1775048"/>
                <a:gd name="connsiteX19" fmla="*/ 151659 w 2369614"/>
                <a:gd name="connsiteY19" fmla="*/ 281940 h 1775048"/>
                <a:gd name="connsiteX20" fmla="*/ 1168929 w 2369614"/>
                <a:gd name="connsiteY20" fmla="*/ 0 h 1775048"/>
                <a:gd name="connsiteX0" fmla="*/ 1168929 w 2369614"/>
                <a:gd name="connsiteY0" fmla="*/ 0 h 1775046"/>
                <a:gd name="connsiteX1" fmla="*/ 2180947 w 2369614"/>
                <a:gd name="connsiteY1" fmla="*/ 253113 h 1775046"/>
                <a:gd name="connsiteX2" fmla="*/ 2184811 w 2369614"/>
                <a:gd name="connsiteY2" fmla="*/ 274320 h 1775046"/>
                <a:gd name="connsiteX3" fmla="*/ 2188103 w 2369614"/>
                <a:gd name="connsiteY3" fmla="*/ 274320 h 1775046"/>
                <a:gd name="connsiteX4" fmla="*/ 2369614 w 2369614"/>
                <a:gd name="connsiteY4" fmla="*/ 1023187 h 1775046"/>
                <a:gd name="connsiteX5" fmla="*/ 2228688 w 2369614"/>
                <a:gd name="connsiteY5" fmla="*/ 677836 h 1775046"/>
                <a:gd name="connsiteX6" fmla="*/ 2182424 w 2369614"/>
                <a:gd name="connsiteY6" fmla="*/ 837878 h 1775046"/>
                <a:gd name="connsiteX7" fmla="*/ 2107453 w 2369614"/>
                <a:gd name="connsiteY7" fmla="*/ 582850 h 1775046"/>
                <a:gd name="connsiteX8" fmla="*/ 2053936 w 2369614"/>
                <a:gd name="connsiteY8" fmla="*/ 642091 h 1775046"/>
                <a:gd name="connsiteX9" fmla="*/ 2127558 w 2369614"/>
                <a:gd name="connsiteY9" fmla="*/ 1655785 h 1775046"/>
                <a:gd name="connsiteX10" fmla="*/ 1864779 w 2369614"/>
                <a:gd name="connsiteY10" fmla="*/ 818827 h 1775046"/>
                <a:gd name="connsiteX11" fmla="*/ 1504289 w 2369614"/>
                <a:gd name="connsiteY11" fmla="*/ 1092990 h 1775046"/>
                <a:gd name="connsiteX12" fmla="*/ 1182900 w 2369614"/>
                <a:gd name="connsiteY12" fmla="*/ 907640 h 1775046"/>
                <a:gd name="connsiteX13" fmla="*/ 952865 w 2369614"/>
                <a:gd name="connsiteY13" fmla="*/ 1257890 h 1775046"/>
                <a:gd name="connsiteX14" fmla="*/ 561859 w 2369614"/>
                <a:gd name="connsiteY14" fmla="*/ 875892 h 1775046"/>
                <a:gd name="connsiteX15" fmla="*/ 221589 w 2369614"/>
                <a:gd name="connsiteY15" fmla="*/ 1775028 h 1775046"/>
                <a:gd name="connsiteX16" fmla="*/ 206305 w 2369614"/>
                <a:gd name="connsiteY16" fmla="*/ 826428 h 1775046"/>
                <a:gd name="connsiteX17" fmla="*/ 0 w 2369614"/>
                <a:gd name="connsiteY17" fmla="*/ 869196 h 1775046"/>
                <a:gd name="connsiteX18" fmla="*/ 152022 w 2369614"/>
                <a:gd name="connsiteY18" fmla="*/ 283934 h 1775046"/>
                <a:gd name="connsiteX19" fmla="*/ 151659 w 2369614"/>
                <a:gd name="connsiteY19" fmla="*/ 281940 h 1775046"/>
                <a:gd name="connsiteX20" fmla="*/ 1168929 w 2369614"/>
                <a:gd name="connsiteY20" fmla="*/ 0 h 1775046"/>
                <a:gd name="connsiteX0" fmla="*/ 1168929 w 2369614"/>
                <a:gd name="connsiteY0" fmla="*/ 0 h 1775588"/>
                <a:gd name="connsiteX1" fmla="*/ 2180947 w 2369614"/>
                <a:gd name="connsiteY1" fmla="*/ 253113 h 1775588"/>
                <a:gd name="connsiteX2" fmla="*/ 2184811 w 2369614"/>
                <a:gd name="connsiteY2" fmla="*/ 274320 h 1775588"/>
                <a:gd name="connsiteX3" fmla="*/ 2188103 w 2369614"/>
                <a:gd name="connsiteY3" fmla="*/ 274320 h 1775588"/>
                <a:gd name="connsiteX4" fmla="*/ 2369614 w 2369614"/>
                <a:gd name="connsiteY4" fmla="*/ 1023187 h 1775588"/>
                <a:gd name="connsiteX5" fmla="*/ 2228688 w 2369614"/>
                <a:gd name="connsiteY5" fmla="*/ 677836 h 1775588"/>
                <a:gd name="connsiteX6" fmla="*/ 2182424 w 2369614"/>
                <a:gd name="connsiteY6" fmla="*/ 837878 h 1775588"/>
                <a:gd name="connsiteX7" fmla="*/ 2107453 w 2369614"/>
                <a:gd name="connsiteY7" fmla="*/ 582850 h 1775588"/>
                <a:gd name="connsiteX8" fmla="*/ 2053936 w 2369614"/>
                <a:gd name="connsiteY8" fmla="*/ 642091 h 1775588"/>
                <a:gd name="connsiteX9" fmla="*/ 2127558 w 2369614"/>
                <a:gd name="connsiteY9" fmla="*/ 1655785 h 1775588"/>
                <a:gd name="connsiteX10" fmla="*/ 1864779 w 2369614"/>
                <a:gd name="connsiteY10" fmla="*/ 818827 h 1775588"/>
                <a:gd name="connsiteX11" fmla="*/ 1504289 w 2369614"/>
                <a:gd name="connsiteY11" fmla="*/ 1092990 h 1775588"/>
                <a:gd name="connsiteX12" fmla="*/ 1182900 w 2369614"/>
                <a:gd name="connsiteY12" fmla="*/ 907640 h 1775588"/>
                <a:gd name="connsiteX13" fmla="*/ 952865 w 2369614"/>
                <a:gd name="connsiteY13" fmla="*/ 1257890 h 1775588"/>
                <a:gd name="connsiteX14" fmla="*/ 561859 w 2369614"/>
                <a:gd name="connsiteY14" fmla="*/ 963388 h 1775588"/>
                <a:gd name="connsiteX15" fmla="*/ 221589 w 2369614"/>
                <a:gd name="connsiteY15" fmla="*/ 1775028 h 1775588"/>
                <a:gd name="connsiteX16" fmla="*/ 206305 w 2369614"/>
                <a:gd name="connsiteY16" fmla="*/ 826428 h 1775588"/>
                <a:gd name="connsiteX17" fmla="*/ 0 w 2369614"/>
                <a:gd name="connsiteY17" fmla="*/ 869196 h 1775588"/>
                <a:gd name="connsiteX18" fmla="*/ 152022 w 2369614"/>
                <a:gd name="connsiteY18" fmla="*/ 283934 h 1775588"/>
                <a:gd name="connsiteX19" fmla="*/ 151659 w 2369614"/>
                <a:gd name="connsiteY19" fmla="*/ 281940 h 1775588"/>
                <a:gd name="connsiteX20" fmla="*/ 1168929 w 2369614"/>
                <a:gd name="connsiteY20" fmla="*/ 0 h 1775588"/>
                <a:gd name="connsiteX0" fmla="*/ 1168929 w 2369614"/>
                <a:gd name="connsiteY0" fmla="*/ 0 h 1775554"/>
                <a:gd name="connsiteX1" fmla="*/ 2180947 w 2369614"/>
                <a:gd name="connsiteY1" fmla="*/ 253113 h 1775554"/>
                <a:gd name="connsiteX2" fmla="*/ 2184811 w 2369614"/>
                <a:gd name="connsiteY2" fmla="*/ 274320 h 1775554"/>
                <a:gd name="connsiteX3" fmla="*/ 2188103 w 2369614"/>
                <a:gd name="connsiteY3" fmla="*/ 274320 h 1775554"/>
                <a:gd name="connsiteX4" fmla="*/ 2369614 w 2369614"/>
                <a:gd name="connsiteY4" fmla="*/ 1023187 h 1775554"/>
                <a:gd name="connsiteX5" fmla="*/ 2228688 w 2369614"/>
                <a:gd name="connsiteY5" fmla="*/ 677836 h 1775554"/>
                <a:gd name="connsiteX6" fmla="*/ 2182424 w 2369614"/>
                <a:gd name="connsiteY6" fmla="*/ 837878 h 1775554"/>
                <a:gd name="connsiteX7" fmla="*/ 2107453 w 2369614"/>
                <a:gd name="connsiteY7" fmla="*/ 582850 h 1775554"/>
                <a:gd name="connsiteX8" fmla="*/ 2053936 w 2369614"/>
                <a:gd name="connsiteY8" fmla="*/ 642091 h 1775554"/>
                <a:gd name="connsiteX9" fmla="*/ 2127558 w 2369614"/>
                <a:gd name="connsiteY9" fmla="*/ 1655785 h 1775554"/>
                <a:gd name="connsiteX10" fmla="*/ 1864779 w 2369614"/>
                <a:gd name="connsiteY10" fmla="*/ 818827 h 1775554"/>
                <a:gd name="connsiteX11" fmla="*/ 1504289 w 2369614"/>
                <a:gd name="connsiteY11" fmla="*/ 1092990 h 1775554"/>
                <a:gd name="connsiteX12" fmla="*/ 1182900 w 2369614"/>
                <a:gd name="connsiteY12" fmla="*/ 907640 h 1775554"/>
                <a:gd name="connsiteX13" fmla="*/ 952865 w 2369614"/>
                <a:gd name="connsiteY13" fmla="*/ 1257890 h 1775554"/>
                <a:gd name="connsiteX14" fmla="*/ 561859 w 2369614"/>
                <a:gd name="connsiteY14" fmla="*/ 963388 h 1775554"/>
                <a:gd name="connsiteX15" fmla="*/ 221589 w 2369614"/>
                <a:gd name="connsiteY15" fmla="*/ 1775028 h 1775554"/>
                <a:gd name="connsiteX16" fmla="*/ 206305 w 2369614"/>
                <a:gd name="connsiteY16" fmla="*/ 826428 h 1775554"/>
                <a:gd name="connsiteX17" fmla="*/ 0 w 2369614"/>
                <a:gd name="connsiteY17" fmla="*/ 869196 h 1775554"/>
                <a:gd name="connsiteX18" fmla="*/ 152022 w 2369614"/>
                <a:gd name="connsiteY18" fmla="*/ 283934 h 1775554"/>
                <a:gd name="connsiteX19" fmla="*/ 151659 w 2369614"/>
                <a:gd name="connsiteY19" fmla="*/ 281940 h 1775554"/>
                <a:gd name="connsiteX20" fmla="*/ 1168929 w 2369614"/>
                <a:gd name="connsiteY20" fmla="*/ 0 h 1775554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07453 w 2369614"/>
                <a:gd name="connsiteY7" fmla="*/ 582850 h 1775089"/>
                <a:gd name="connsiteX8" fmla="*/ 2053936 w 2369614"/>
                <a:gd name="connsiteY8" fmla="*/ 642091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53936 w 2369614"/>
                <a:gd name="connsiteY8" fmla="*/ 642091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82900 w 2369614"/>
                <a:gd name="connsiteY12" fmla="*/ 907640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79096 w 2369614"/>
                <a:gd name="connsiteY12" fmla="*/ 873401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  <a:gd name="connsiteX0" fmla="*/ 1168929 w 2369614"/>
                <a:gd name="connsiteY0" fmla="*/ 0 h 1775089"/>
                <a:gd name="connsiteX1" fmla="*/ 2180947 w 2369614"/>
                <a:gd name="connsiteY1" fmla="*/ 253113 h 1775089"/>
                <a:gd name="connsiteX2" fmla="*/ 2184811 w 2369614"/>
                <a:gd name="connsiteY2" fmla="*/ 274320 h 1775089"/>
                <a:gd name="connsiteX3" fmla="*/ 2188103 w 2369614"/>
                <a:gd name="connsiteY3" fmla="*/ 274320 h 1775089"/>
                <a:gd name="connsiteX4" fmla="*/ 2369614 w 2369614"/>
                <a:gd name="connsiteY4" fmla="*/ 1023187 h 1775089"/>
                <a:gd name="connsiteX5" fmla="*/ 2228688 w 2369614"/>
                <a:gd name="connsiteY5" fmla="*/ 677836 h 1775089"/>
                <a:gd name="connsiteX6" fmla="*/ 2182424 w 2369614"/>
                <a:gd name="connsiteY6" fmla="*/ 837878 h 1775089"/>
                <a:gd name="connsiteX7" fmla="*/ 2134083 w 2369614"/>
                <a:gd name="connsiteY7" fmla="*/ 666543 h 1775089"/>
                <a:gd name="connsiteX8" fmla="*/ 2038719 w 2369614"/>
                <a:gd name="connsiteY8" fmla="*/ 721980 h 1775089"/>
                <a:gd name="connsiteX9" fmla="*/ 2127558 w 2369614"/>
                <a:gd name="connsiteY9" fmla="*/ 1655785 h 1775089"/>
                <a:gd name="connsiteX10" fmla="*/ 1864779 w 2369614"/>
                <a:gd name="connsiteY10" fmla="*/ 818827 h 1775089"/>
                <a:gd name="connsiteX11" fmla="*/ 1504289 w 2369614"/>
                <a:gd name="connsiteY11" fmla="*/ 1092990 h 1775089"/>
                <a:gd name="connsiteX12" fmla="*/ 1179096 w 2369614"/>
                <a:gd name="connsiteY12" fmla="*/ 873401 h 1775089"/>
                <a:gd name="connsiteX13" fmla="*/ 952865 w 2369614"/>
                <a:gd name="connsiteY13" fmla="*/ 1257890 h 1775089"/>
                <a:gd name="connsiteX14" fmla="*/ 561859 w 2369614"/>
                <a:gd name="connsiteY14" fmla="*/ 963388 h 1775089"/>
                <a:gd name="connsiteX15" fmla="*/ 221589 w 2369614"/>
                <a:gd name="connsiteY15" fmla="*/ 1775028 h 1775089"/>
                <a:gd name="connsiteX16" fmla="*/ 206305 w 2369614"/>
                <a:gd name="connsiteY16" fmla="*/ 826428 h 1775089"/>
                <a:gd name="connsiteX17" fmla="*/ 0 w 2369614"/>
                <a:gd name="connsiteY17" fmla="*/ 869196 h 1775089"/>
                <a:gd name="connsiteX18" fmla="*/ 152022 w 2369614"/>
                <a:gd name="connsiteY18" fmla="*/ 283934 h 1775089"/>
                <a:gd name="connsiteX19" fmla="*/ 151659 w 2369614"/>
                <a:gd name="connsiteY19" fmla="*/ 281940 h 1775089"/>
                <a:gd name="connsiteX20" fmla="*/ 1168929 w 2369614"/>
                <a:gd name="connsiteY20" fmla="*/ 0 h 1775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69614" h="1775089">
                  <a:moveTo>
                    <a:pt x="1168929" y="0"/>
                  </a:moveTo>
                  <a:cubicBezTo>
                    <a:pt x="1695638" y="0"/>
                    <a:pt x="2128853" y="110943"/>
                    <a:pt x="2180947" y="253113"/>
                  </a:cubicBezTo>
                  <a:lnTo>
                    <a:pt x="2184811" y="274320"/>
                  </a:lnTo>
                  <a:lnTo>
                    <a:pt x="2188103" y="274320"/>
                  </a:lnTo>
                  <a:lnTo>
                    <a:pt x="2369614" y="1023187"/>
                  </a:lnTo>
                  <a:lnTo>
                    <a:pt x="2228688" y="677836"/>
                  </a:lnTo>
                  <a:cubicBezTo>
                    <a:pt x="2213764" y="690507"/>
                    <a:pt x="2198191" y="839760"/>
                    <a:pt x="2182424" y="837878"/>
                  </a:cubicBezTo>
                  <a:cubicBezTo>
                    <a:pt x="2166657" y="835996"/>
                    <a:pt x="2158034" y="685859"/>
                    <a:pt x="2134083" y="666543"/>
                  </a:cubicBezTo>
                  <a:cubicBezTo>
                    <a:pt x="2110132" y="647227"/>
                    <a:pt x="2050585" y="588174"/>
                    <a:pt x="2038719" y="721980"/>
                  </a:cubicBezTo>
                  <a:cubicBezTo>
                    <a:pt x="2026853" y="855786"/>
                    <a:pt x="2255458" y="1651055"/>
                    <a:pt x="2127558" y="1655785"/>
                  </a:cubicBezTo>
                  <a:cubicBezTo>
                    <a:pt x="1999658" y="1660515"/>
                    <a:pt x="2025718" y="893605"/>
                    <a:pt x="1864779" y="818827"/>
                  </a:cubicBezTo>
                  <a:cubicBezTo>
                    <a:pt x="1703840" y="744049"/>
                    <a:pt x="1618570" y="1083894"/>
                    <a:pt x="1504289" y="1092990"/>
                  </a:cubicBezTo>
                  <a:cubicBezTo>
                    <a:pt x="1390009" y="1102086"/>
                    <a:pt x="1328064" y="861135"/>
                    <a:pt x="1179096" y="873401"/>
                  </a:cubicBezTo>
                  <a:cubicBezTo>
                    <a:pt x="1030128" y="885667"/>
                    <a:pt x="1055738" y="1242892"/>
                    <a:pt x="952865" y="1257890"/>
                  </a:cubicBezTo>
                  <a:cubicBezTo>
                    <a:pt x="849992" y="1272888"/>
                    <a:pt x="780745" y="853739"/>
                    <a:pt x="561859" y="963388"/>
                  </a:cubicBezTo>
                  <a:cubicBezTo>
                    <a:pt x="342973" y="1073037"/>
                    <a:pt x="398777" y="1767421"/>
                    <a:pt x="221589" y="1775028"/>
                  </a:cubicBezTo>
                  <a:cubicBezTo>
                    <a:pt x="44401" y="1782635"/>
                    <a:pt x="368775" y="1080114"/>
                    <a:pt x="206305" y="826428"/>
                  </a:cubicBezTo>
                  <a:cubicBezTo>
                    <a:pt x="146549" y="709693"/>
                    <a:pt x="24386" y="915807"/>
                    <a:pt x="0" y="869196"/>
                  </a:cubicBezTo>
                  <a:lnTo>
                    <a:pt x="152022" y="283934"/>
                  </a:lnTo>
                  <a:lnTo>
                    <a:pt x="151659" y="281940"/>
                  </a:lnTo>
                  <a:cubicBezTo>
                    <a:pt x="151659" y="126229"/>
                    <a:pt x="607106" y="0"/>
                    <a:pt x="116892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33941287">
                    <a:custGeom>
                      <a:avLst/>
                      <a:gdLst>
                        <a:gd name="connsiteX0" fmla="*/ 615822 w 1248375"/>
                        <a:gd name="connsiteY0" fmla="*/ 0 h 816179"/>
                        <a:gd name="connsiteX1" fmla="*/ 1148980 w 1248375"/>
                        <a:gd name="connsiteY1" fmla="*/ 116380 h 816179"/>
                        <a:gd name="connsiteX2" fmla="*/ 1151015 w 1248375"/>
                        <a:gd name="connsiteY2" fmla="*/ 126131 h 816179"/>
                        <a:gd name="connsiteX3" fmla="*/ 1152750 w 1248375"/>
                        <a:gd name="connsiteY3" fmla="*/ 126131 h 816179"/>
                        <a:gd name="connsiteX4" fmla="*/ 1248374 w 1248375"/>
                        <a:gd name="connsiteY4" fmla="*/ 470457 h 816179"/>
                        <a:gd name="connsiteX5" fmla="*/ 1174131 w 1248375"/>
                        <a:gd name="connsiteY5" fmla="*/ 311666 h 816179"/>
                        <a:gd name="connsiteX6" fmla="*/ 1149758 w 1248375"/>
                        <a:gd name="connsiteY6" fmla="*/ 385253 h 816179"/>
                        <a:gd name="connsiteX7" fmla="*/ 1124291 w 1248375"/>
                        <a:gd name="connsiteY7" fmla="*/ 306473 h 816179"/>
                        <a:gd name="connsiteX8" fmla="*/ 1074050 w 1248375"/>
                        <a:gd name="connsiteY8" fmla="*/ 331963 h 816179"/>
                        <a:gd name="connsiteX9" fmla="*/ 1120853 w 1248375"/>
                        <a:gd name="connsiteY9" fmla="*/ 761323 h 816179"/>
                        <a:gd name="connsiteX10" fmla="*/ 982414 w 1248375"/>
                        <a:gd name="connsiteY10" fmla="*/ 376493 h 816179"/>
                        <a:gd name="connsiteX11" fmla="*/ 792499 w 1248375"/>
                        <a:gd name="connsiteY11" fmla="*/ 502552 h 816179"/>
                        <a:gd name="connsiteX12" fmla="*/ 621178 w 1248375"/>
                        <a:gd name="connsiteY12" fmla="*/ 401586 h 816179"/>
                        <a:gd name="connsiteX13" fmla="*/ 501994 w 1248375"/>
                        <a:gd name="connsiteY13" fmla="*/ 578372 h 816179"/>
                        <a:gd name="connsiteX14" fmla="*/ 296002 w 1248375"/>
                        <a:gd name="connsiteY14" fmla="*/ 442962 h 816179"/>
                        <a:gd name="connsiteX15" fmla="*/ 116738 w 1248375"/>
                        <a:gd name="connsiteY15" fmla="*/ 816150 h 816179"/>
                        <a:gd name="connsiteX16" fmla="*/ 108686 w 1248375"/>
                        <a:gd name="connsiteY16" fmla="*/ 379988 h 816179"/>
                        <a:gd name="connsiteX17" fmla="*/ 0 w 1248375"/>
                        <a:gd name="connsiteY17" fmla="*/ 399652 h 816179"/>
                        <a:gd name="connsiteX18" fmla="*/ 80089 w 1248375"/>
                        <a:gd name="connsiteY18" fmla="*/ 130551 h 816179"/>
                        <a:gd name="connsiteX19" fmla="*/ 79897 w 1248375"/>
                        <a:gd name="connsiteY19" fmla="*/ 129634 h 816179"/>
                        <a:gd name="connsiteX20" fmla="*/ 615822 w 1248375"/>
                        <a:gd name="connsiteY20" fmla="*/ 0 h 816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248375" h="816179" fill="none" extrusionOk="0">
                          <a:moveTo>
                            <a:pt x="615822" y="0"/>
                          </a:moveTo>
                          <a:cubicBezTo>
                            <a:pt x="883462" y="7335"/>
                            <a:pt x="1129995" y="57863"/>
                            <a:pt x="1148980" y="116380"/>
                          </a:cubicBezTo>
                          <a:cubicBezTo>
                            <a:pt x="1150255" y="120952"/>
                            <a:pt x="1149465" y="123219"/>
                            <a:pt x="1151015" y="126131"/>
                          </a:cubicBezTo>
                          <a:cubicBezTo>
                            <a:pt x="1151533" y="126129"/>
                            <a:pt x="1152163" y="126218"/>
                            <a:pt x="1152750" y="126131"/>
                          </a:cubicBezTo>
                          <a:cubicBezTo>
                            <a:pt x="1202100" y="268729"/>
                            <a:pt x="1215012" y="385284"/>
                            <a:pt x="1248374" y="470457"/>
                          </a:cubicBezTo>
                          <a:cubicBezTo>
                            <a:pt x="1202099" y="417448"/>
                            <a:pt x="1198571" y="343194"/>
                            <a:pt x="1174131" y="311666"/>
                          </a:cubicBezTo>
                          <a:cubicBezTo>
                            <a:pt x="1165267" y="319584"/>
                            <a:pt x="1157107" y="384647"/>
                            <a:pt x="1149758" y="385253"/>
                          </a:cubicBezTo>
                          <a:cubicBezTo>
                            <a:pt x="1141579" y="385729"/>
                            <a:pt x="1132441" y="316066"/>
                            <a:pt x="1124291" y="306473"/>
                          </a:cubicBezTo>
                          <a:cubicBezTo>
                            <a:pt x="1111223" y="294879"/>
                            <a:pt x="1080434" y="274553"/>
                            <a:pt x="1074050" y="331963"/>
                          </a:cubicBezTo>
                          <a:cubicBezTo>
                            <a:pt x="1062636" y="384227"/>
                            <a:pt x="1186628" y="761728"/>
                            <a:pt x="1120853" y="761323"/>
                          </a:cubicBezTo>
                          <a:cubicBezTo>
                            <a:pt x="1059562" y="756910"/>
                            <a:pt x="1063313" y="412514"/>
                            <a:pt x="982414" y="376493"/>
                          </a:cubicBezTo>
                          <a:cubicBezTo>
                            <a:pt x="908930" y="353349"/>
                            <a:pt x="839869" y="509239"/>
                            <a:pt x="792499" y="502552"/>
                          </a:cubicBezTo>
                          <a:cubicBezTo>
                            <a:pt x="731918" y="511429"/>
                            <a:pt x="699990" y="394065"/>
                            <a:pt x="621178" y="401586"/>
                          </a:cubicBezTo>
                          <a:cubicBezTo>
                            <a:pt x="545005" y="405206"/>
                            <a:pt x="558682" y="566444"/>
                            <a:pt x="501994" y="578372"/>
                          </a:cubicBezTo>
                          <a:cubicBezTo>
                            <a:pt x="440367" y="593219"/>
                            <a:pt x="435969" y="412802"/>
                            <a:pt x="296002" y="442962"/>
                          </a:cubicBezTo>
                          <a:cubicBezTo>
                            <a:pt x="182679" y="496139"/>
                            <a:pt x="225016" y="800907"/>
                            <a:pt x="116738" y="816150"/>
                          </a:cubicBezTo>
                          <a:cubicBezTo>
                            <a:pt x="25100" y="827978"/>
                            <a:pt x="214580" y="504956"/>
                            <a:pt x="108686" y="379988"/>
                          </a:cubicBezTo>
                          <a:cubicBezTo>
                            <a:pt x="79352" y="327012"/>
                            <a:pt x="7707" y="420636"/>
                            <a:pt x="0" y="399652"/>
                          </a:cubicBezTo>
                          <a:cubicBezTo>
                            <a:pt x="16105" y="264025"/>
                            <a:pt x="89529" y="203767"/>
                            <a:pt x="80089" y="130551"/>
                          </a:cubicBezTo>
                          <a:cubicBezTo>
                            <a:pt x="79925" y="130262"/>
                            <a:pt x="80051" y="129860"/>
                            <a:pt x="79897" y="129634"/>
                          </a:cubicBezTo>
                          <a:cubicBezTo>
                            <a:pt x="86308" y="81454"/>
                            <a:pt x="313545" y="21437"/>
                            <a:pt x="615822" y="0"/>
                          </a:cubicBezTo>
                          <a:close/>
                        </a:path>
                        <a:path w="1248375" h="816179" stroke="0" extrusionOk="0">
                          <a:moveTo>
                            <a:pt x="615822" y="0"/>
                          </a:moveTo>
                          <a:cubicBezTo>
                            <a:pt x="891936" y="-1764"/>
                            <a:pt x="1115830" y="34621"/>
                            <a:pt x="1148980" y="116380"/>
                          </a:cubicBezTo>
                          <a:cubicBezTo>
                            <a:pt x="1150381" y="118920"/>
                            <a:pt x="1150100" y="123506"/>
                            <a:pt x="1151015" y="126131"/>
                          </a:cubicBezTo>
                          <a:cubicBezTo>
                            <a:pt x="1151475" y="126008"/>
                            <a:pt x="1152075" y="126327"/>
                            <a:pt x="1152750" y="126131"/>
                          </a:cubicBezTo>
                          <a:cubicBezTo>
                            <a:pt x="1214223" y="273174"/>
                            <a:pt x="1218539" y="382486"/>
                            <a:pt x="1248374" y="470457"/>
                          </a:cubicBezTo>
                          <a:cubicBezTo>
                            <a:pt x="1208675" y="416223"/>
                            <a:pt x="1225021" y="371217"/>
                            <a:pt x="1174131" y="311666"/>
                          </a:cubicBezTo>
                          <a:cubicBezTo>
                            <a:pt x="1166803" y="316681"/>
                            <a:pt x="1159397" y="384278"/>
                            <a:pt x="1149758" y="385253"/>
                          </a:cubicBezTo>
                          <a:cubicBezTo>
                            <a:pt x="1141655" y="383672"/>
                            <a:pt x="1136395" y="314890"/>
                            <a:pt x="1124291" y="306473"/>
                          </a:cubicBezTo>
                          <a:cubicBezTo>
                            <a:pt x="1107613" y="291982"/>
                            <a:pt x="1087827" y="269886"/>
                            <a:pt x="1074050" y="331963"/>
                          </a:cubicBezTo>
                          <a:cubicBezTo>
                            <a:pt x="1050934" y="386773"/>
                            <a:pt x="1184458" y="748671"/>
                            <a:pt x="1120853" y="761323"/>
                          </a:cubicBezTo>
                          <a:cubicBezTo>
                            <a:pt x="1040442" y="757110"/>
                            <a:pt x="1048753" y="406739"/>
                            <a:pt x="982414" y="376493"/>
                          </a:cubicBezTo>
                          <a:cubicBezTo>
                            <a:pt x="890797" y="330715"/>
                            <a:pt x="853456" y="496973"/>
                            <a:pt x="792499" y="502552"/>
                          </a:cubicBezTo>
                          <a:cubicBezTo>
                            <a:pt x="744538" y="499975"/>
                            <a:pt x="716588" y="394830"/>
                            <a:pt x="621178" y="401586"/>
                          </a:cubicBezTo>
                          <a:cubicBezTo>
                            <a:pt x="543162" y="402547"/>
                            <a:pt x="550199" y="567489"/>
                            <a:pt x="501994" y="578372"/>
                          </a:cubicBezTo>
                          <a:cubicBezTo>
                            <a:pt x="445683" y="574194"/>
                            <a:pt x="416277" y="429250"/>
                            <a:pt x="296002" y="442962"/>
                          </a:cubicBezTo>
                          <a:cubicBezTo>
                            <a:pt x="184241" y="498707"/>
                            <a:pt x="218328" y="803549"/>
                            <a:pt x="116738" y="816150"/>
                          </a:cubicBezTo>
                          <a:cubicBezTo>
                            <a:pt x="21731" y="809692"/>
                            <a:pt x="197428" y="469841"/>
                            <a:pt x="108686" y="379988"/>
                          </a:cubicBezTo>
                          <a:cubicBezTo>
                            <a:pt x="80324" y="326443"/>
                            <a:pt x="12660" y="426370"/>
                            <a:pt x="0" y="399652"/>
                          </a:cubicBezTo>
                          <a:cubicBezTo>
                            <a:pt x="17384" y="336268"/>
                            <a:pt x="62345" y="205133"/>
                            <a:pt x="80089" y="130551"/>
                          </a:cubicBezTo>
                          <a:cubicBezTo>
                            <a:pt x="79978" y="130254"/>
                            <a:pt x="80015" y="130081"/>
                            <a:pt x="79897" y="129634"/>
                          </a:cubicBezTo>
                          <a:cubicBezTo>
                            <a:pt x="38918" y="39645"/>
                            <a:pt x="293048" y="-38585"/>
                            <a:pt x="61582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楕円 662">
              <a:extLst>
                <a:ext uri="{FF2B5EF4-FFF2-40B4-BE49-F238E27FC236}">
                  <a16:creationId xmlns:a16="http://schemas.microsoft.com/office/drawing/2014/main" id="{2AB3AE59-E0E4-1728-1C7D-83EFC617F52C}"/>
                </a:ext>
              </a:extLst>
            </p:cNvPr>
            <p:cNvSpPr/>
            <p:nvPr/>
          </p:nvSpPr>
          <p:spPr>
            <a:xfrm>
              <a:off x="6753118" y="1610240"/>
              <a:ext cx="1273522" cy="3529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446673729">
                    <a:custGeom>
                      <a:avLst/>
                      <a:gdLst>
                        <a:gd name="connsiteX0" fmla="*/ 0 w 1071849"/>
                        <a:gd name="connsiteY0" fmla="*/ 129635 h 259270"/>
                        <a:gd name="connsiteX1" fmla="*/ 535925 w 1071849"/>
                        <a:gd name="connsiteY1" fmla="*/ 0 h 259270"/>
                        <a:gd name="connsiteX2" fmla="*/ 1071850 w 1071849"/>
                        <a:gd name="connsiteY2" fmla="*/ 129635 h 259270"/>
                        <a:gd name="connsiteX3" fmla="*/ 535925 w 1071849"/>
                        <a:gd name="connsiteY3" fmla="*/ 259270 h 259270"/>
                        <a:gd name="connsiteX4" fmla="*/ 0 w 1071849"/>
                        <a:gd name="connsiteY4" fmla="*/ 129635 h 2592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1849" h="259270" fill="none" extrusionOk="0">
                          <a:moveTo>
                            <a:pt x="0" y="129635"/>
                          </a:moveTo>
                          <a:cubicBezTo>
                            <a:pt x="-51641" y="45955"/>
                            <a:pt x="258039" y="-48208"/>
                            <a:pt x="535925" y="0"/>
                          </a:cubicBezTo>
                          <a:cubicBezTo>
                            <a:pt x="848290" y="8335"/>
                            <a:pt x="1070164" y="59876"/>
                            <a:pt x="1071850" y="129635"/>
                          </a:cubicBezTo>
                          <a:cubicBezTo>
                            <a:pt x="1069706" y="210783"/>
                            <a:pt x="775591" y="227020"/>
                            <a:pt x="535925" y="259270"/>
                          </a:cubicBezTo>
                          <a:cubicBezTo>
                            <a:pt x="228024" y="265733"/>
                            <a:pt x="2880" y="199047"/>
                            <a:pt x="0" y="129635"/>
                          </a:cubicBezTo>
                          <a:close/>
                        </a:path>
                        <a:path w="1071849" h="259270" stroke="0" extrusionOk="0">
                          <a:moveTo>
                            <a:pt x="0" y="129635"/>
                          </a:moveTo>
                          <a:cubicBezTo>
                            <a:pt x="6123" y="54510"/>
                            <a:pt x="275065" y="-55371"/>
                            <a:pt x="535925" y="0"/>
                          </a:cubicBezTo>
                          <a:cubicBezTo>
                            <a:pt x="838907" y="8958"/>
                            <a:pt x="1074961" y="61574"/>
                            <a:pt x="1071850" y="129635"/>
                          </a:cubicBezTo>
                          <a:cubicBezTo>
                            <a:pt x="1035641" y="219567"/>
                            <a:pt x="831878" y="211593"/>
                            <a:pt x="535925" y="259270"/>
                          </a:cubicBezTo>
                          <a:cubicBezTo>
                            <a:pt x="243893" y="242023"/>
                            <a:pt x="-5507" y="215644"/>
                            <a:pt x="0" y="12963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楕円 663">
              <a:extLst>
                <a:ext uri="{FF2B5EF4-FFF2-40B4-BE49-F238E27FC236}">
                  <a16:creationId xmlns:a16="http://schemas.microsoft.com/office/drawing/2014/main" id="{846C16F9-9C24-6CFF-AC59-1C606AD8A222}"/>
                </a:ext>
              </a:extLst>
            </p:cNvPr>
            <p:cNvSpPr/>
            <p:nvPr/>
          </p:nvSpPr>
          <p:spPr>
            <a:xfrm rot="20700000">
              <a:off x="6966530" y="2336006"/>
              <a:ext cx="178566" cy="8909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213267077">
                    <a:custGeom>
                      <a:avLst/>
                      <a:gdLst>
                        <a:gd name="connsiteX0" fmla="*/ 0 w 150289"/>
                        <a:gd name="connsiteY0" fmla="*/ 32723 h 65446"/>
                        <a:gd name="connsiteX1" fmla="*/ 75145 w 150289"/>
                        <a:gd name="connsiteY1" fmla="*/ 0 h 65446"/>
                        <a:gd name="connsiteX2" fmla="*/ 150290 w 150289"/>
                        <a:gd name="connsiteY2" fmla="*/ 32723 h 65446"/>
                        <a:gd name="connsiteX3" fmla="*/ 75145 w 150289"/>
                        <a:gd name="connsiteY3" fmla="*/ 65446 h 65446"/>
                        <a:gd name="connsiteX4" fmla="*/ 0 w 150289"/>
                        <a:gd name="connsiteY4" fmla="*/ 32723 h 65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289" h="65446" fill="none" extrusionOk="0">
                          <a:moveTo>
                            <a:pt x="0" y="32723"/>
                          </a:moveTo>
                          <a:cubicBezTo>
                            <a:pt x="-2038" y="13850"/>
                            <a:pt x="27622" y="-778"/>
                            <a:pt x="75145" y="0"/>
                          </a:cubicBezTo>
                          <a:cubicBezTo>
                            <a:pt x="117371" y="-403"/>
                            <a:pt x="149499" y="14615"/>
                            <a:pt x="150290" y="32723"/>
                          </a:cubicBezTo>
                          <a:cubicBezTo>
                            <a:pt x="154109" y="49916"/>
                            <a:pt x="115433" y="65963"/>
                            <a:pt x="75145" y="65446"/>
                          </a:cubicBezTo>
                          <a:cubicBezTo>
                            <a:pt x="33306" y="63783"/>
                            <a:pt x="1272" y="46891"/>
                            <a:pt x="0" y="32723"/>
                          </a:cubicBezTo>
                          <a:close/>
                        </a:path>
                        <a:path w="150289" h="65446" stroke="0" extrusionOk="0">
                          <a:moveTo>
                            <a:pt x="0" y="32723"/>
                          </a:moveTo>
                          <a:cubicBezTo>
                            <a:pt x="-3319" y="16704"/>
                            <a:pt x="31059" y="-9375"/>
                            <a:pt x="75145" y="0"/>
                          </a:cubicBezTo>
                          <a:cubicBezTo>
                            <a:pt x="116134" y="-802"/>
                            <a:pt x="149836" y="13224"/>
                            <a:pt x="150290" y="32723"/>
                          </a:cubicBezTo>
                          <a:cubicBezTo>
                            <a:pt x="156687" y="56247"/>
                            <a:pt x="110927" y="60636"/>
                            <a:pt x="75145" y="65446"/>
                          </a:cubicBezTo>
                          <a:cubicBezTo>
                            <a:pt x="38890" y="64978"/>
                            <a:pt x="-1824" y="54424"/>
                            <a:pt x="0" y="327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楕円 664">
              <a:extLst>
                <a:ext uri="{FF2B5EF4-FFF2-40B4-BE49-F238E27FC236}">
                  <a16:creationId xmlns:a16="http://schemas.microsoft.com/office/drawing/2014/main" id="{782F7FB3-24F5-F62F-FCDE-F831C2D9016D}"/>
                </a:ext>
              </a:extLst>
            </p:cNvPr>
            <p:cNvSpPr/>
            <p:nvPr/>
          </p:nvSpPr>
          <p:spPr>
            <a:xfrm rot="900000">
              <a:off x="7648603" y="2336006"/>
              <a:ext cx="178566" cy="8909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129000502">
                    <a:custGeom>
                      <a:avLst/>
                      <a:gdLst>
                        <a:gd name="connsiteX0" fmla="*/ 0 w 150289"/>
                        <a:gd name="connsiteY0" fmla="*/ 32723 h 65446"/>
                        <a:gd name="connsiteX1" fmla="*/ 75145 w 150289"/>
                        <a:gd name="connsiteY1" fmla="*/ 0 h 65446"/>
                        <a:gd name="connsiteX2" fmla="*/ 150290 w 150289"/>
                        <a:gd name="connsiteY2" fmla="*/ 32723 h 65446"/>
                        <a:gd name="connsiteX3" fmla="*/ 75145 w 150289"/>
                        <a:gd name="connsiteY3" fmla="*/ 65446 h 65446"/>
                        <a:gd name="connsiteX4" fmla="*/ 0 w 150289"/>
                        <a:gd name="connsiteY4" fmla="*/ 32723 h 65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289" h="65446" fill="none" extrusionOk="0">
                          <a:moveTo>
                            <a:pt x="0" y="32723"/>
                          </a:moveTo>
                          <a:cubicBezTo>
                            <a:pt x="-9" y="20956"/>
                            <a:pt x="32503" y="-1237"/>
                            <a:pt x="75145" y="0"/>
                          </a:cubicBezTo>
                          <a:cubicBezTo>
                            <a:pt x="115893" y="-1235"/>
                            <a:pt x="148590" y="13044"/>
                            <a:pt x="150290" y="32723"/>
                          </a:cubicBezTo>
                          <a:cubicBezTo>
                            <a:pt x="150992" y="48846"/>
                            <a:pt x="121545" y="67499"/>
                            <a:pt x="75145" y="65446"/>
                          </a:cubicBezTo>
                          <a:cubicBezTo>
                            <a:pt x="35823" y="63034"/>
                            <a:pt x="-1366" y="51481"/>
                            <a:pt x="0" y="32723"/>
                          </a:cubicBezTo>
                          <a:close/>
                        </a:path>
                        <a:path w="150289" h="65446" stroke="0" extrusionOk="0">
                          <a:moveTo>
                            <a:pt x="0" y="32723"/>
                          </a:moveTo>
                          <a:cubicBezTo>
                            <a:pt x="1642" y="13749"/>
                            <a:pt x="38562" y="-9194"/>
                            <a:pt x="75145" y="0"/>
                          </a:cubicBezTo>
                          <a:cubicBezTo>
                            <a:pt x="113369" y="-244"/>
                            <a:pt x="150603" y="15944"/>
                            <a:pt x="150290" y="32723"/>
                          </a:cubicBezTo>
                          <a:cubicBezTo>
                            <a:pt x="147935" y="52566"/>
                            <a:pt x="115847" y="66058"/>
                            <a:pt x="75145" y="65446"/>
                          </a:cubicBezTo>
                          <a:cubicBezTo>
                            <a:pt x="33104" y="65453"/>
                            <a:pt x="-100" y="50041"/>
                            <a:pt x="0" y="327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57B95148-1F0A-BD0F-D32A-51E834543229}"/>
                </a:ext>
              </a:extLst>
            </p:cNvPr>
            <p:cNvSpPr/>
            <p:nvPr/>
          </p:nvSpPr>
          <p:spPr>
            <a:xfrm rot="10800000">
              <a:off x="6997075" y="2732960"/>
              <a:ext cx="780815" cy="100784"/>
            </a:xfrm>
            <a:custGeom>
              <a:avLst/>
              <a:gdLst>
                <a:gd name="connsiteX0" fmla="*/ 17810 w 780815"/>
                <a:gd name="connsiteY0" fmla="*/ 100784 h 100784"/>
                <a:gd name="connsiteX1" fmla="*/ 1700 w 780815"/>
                <a:gd name="connsiteY1" fmla="*/ 99602 h 100784"/>
                <a:gd name="connsiteX2" fmla="*/ 389293 w 780815"/>
                <a:gd name="connsiteY2" fmla="*/ 58 h 100784"/>
                <a:gd name="connsiteX3" fmla="*/ 776886 w 780815"/>
                <a:gd name="connsiteY3" fmla="*/ 99602 h 100784"/>
                <a:gd name="connsiteX4" fmla="*/ 762171 w 780815"/>
                <a:gd name="connsiteY4" fmla="*/ 100725 h 100784"/>
                <a:gd name="connsiteX5" fmla="*/ 758787 w 780815"/>
                <a:gd name="connsiteY5" fmla="*/ 99518 h 100784"/>
                <a:gd name="connsiteX6" fmla="*/ 389037 w 780815"/>
                <a:gd name="connsiteY6" fmla="*/ 52446 h 100784"/>
                <a:gd name="connsiteX7" fmla="*/ 24925 w 780815"/>
                <a:gd name="connsiteY7" fmla="*/ 98121 h 10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815" h="100784">
                  <a:moveTo>
                    <a:pt x="17810" y="100784"/>
                  </a:moveTo>
                  <a:lnTo>
                    <a:pt x="1700" y="99602"/>
                  </a:lnTo>
                  <a:cubicBezTo>
                    <a:pt x="-18095" y="91389"/>
                    <a:pt x="136419" y="-2654"/>
                    <a:pt x="389293" y="58"/>
                  </a:cubicBezTo>
                  <a:cubicBezTo>
                    <a:pt x="642167" y="2770"/>
                    <a:pt x="808906" y="89690"/>
                    <a:pt x="776886" y="99602"/>
                  </a:cubicBezTo>
                  <a:lnTo>
                    <a:pt x="762171" y="100725"/>
                  </a:lnTo>
                  <a:lnTo>
                    <a:pt x="758787" y="99518"/>
                  </a:lnTo>
                  <a:cubicBezTo>
                    <a:pt x="673565" y="76210"/>
                    <a:pt x="544543" y="53802"/>
                    <a:pt x="389037" y="52446"/>
                  </a:cubicBezTo>
                  <a:cubicBezTo>
                    <a:pt x="233531" y="51090"/>
                    <a:pt x="108268" y="73923"/>
                    <a:pt x="24925" y="9812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27582074">
                    <a:custGeom>
                      <a:avLst/>
                      <a:gdLst>
                        <a:gd name="connsiteX0" fmla="*/ 14989 w 657166"/>
                        <a:gd name="connsiteY0" fmla="*/ 74032 h 74032"/>
                        <a:gd name="connsiteX1" fmla="*/ 1430 w 657166"/>
                        <a:gd name="connsiteY1" fmla="*/ 73163 h 74032"/>
                        <a:gd name="connsiteX2" fmla="*/ 327644 w 657166"/>
                        <a:gd name="connsiteY2" fmla="*/ 42 h 74032"/>
                        <a:gd name="connsiteX3" fmla="*/ 653859 w 657166"/>
                        <a:gd name="connsiteY3" fmla="*/ 73163 h 74032"/>
                        <a:gd name="connsiteX4" fmla="*/ 641474 w 657166"/>
                        <a:gd name="connsiteY4" fmla="*/ 73988 h 74032"/>
                        <a:gd name="connsiteX5" fmla="*/ 638626 w 657166"/>
                        <a:gd name="connsiteY5" fmla="*/ 73102 h 74032"/>
                        <a:gd name="connsiteX6" fmla="*/ 327429 w 657166"/>
                        <a:gd name="connsiteY6" fmla="*/ 38524 h 74032"/>
                        <a:gd name="connsiteX7" fmla="*/ 20977 w 657166"/>
                        <a:gd name="connsiteY7" fmla="*/ 72075 h 74032"/>
                        <a:gd name="connsiteX8" fmla="*/ 14989 w 657166"/>
                        <a:gd name="connsiteY8" fmla="*/ 74032 h 740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57166" h="74032" fill="none" extrusionOk="0">
                          <a:moveTo>
                            <a:pt x="14989" y="74032"/>
                          </a:moveTo>
                          <a:cubicBezTo>
                            <a:pt x="9509" y="75143"/>
                            <a:pt x="5670" y="72687"/>
                            <a:pt x="1430" y="73163"/>
                          </a:cubicBezTo>
                          <a:cubicBezTo>
                            <a:pt x="-12188" y="83185"/>
                            <a:pt x="123788" y="8290"/>
                            <a:pt x="327644" y="42"/>
                          </a:cubicBezTo>
                          <a:cubicBezTo>
                            <a:pt x="534795" y="2592"/>
                            <a:pt x="679608" y="66558"/>
                            <a:pt x="653859" y="73163"/>
                          </a:cubicBezTo>
                          <a:cubicBezTo>
                            <a:pt x="651473" y="74739"/>
                            <a:pt x="644113" y="72643"/>
                            <a:pt x="641474" y="73988"/>
                          </a:cubicBezTo>
                          <a:cubicBezTo>
                            <a:pt x="640232" y="73813"/>
                            <a:pt x="639512" y="73040"/>
                            <a:pt x="638626" y="73102"/>
                          </a:cubicBezTo>
                          <a:cubicBezTo>
                            <a:pt x="562124" y="64802"/>
                            <a:pt x="444760" y="29895"/>
                            <a:pt x="327429" y="38524"/>
                          </a:cubicBezTo>
                          <a:cubicBezTo>
                            <a:pt x="180463" y="30008"/>
                            <a:pt x="95184" y="51914"/>
                            <a:pt x="20977" y="72075"/>
                          </a:cubicBezTo>
                          <a:cubicBezTo>
                            <a:pt x="19454" y="73260"/>
                            <a:pt x="17145" y="72579"/>
                            <a:pt x="14989" y="74032"/>
                          </a:cubicBezTo>
                          <a:close/>
                        </a:path>
                        <a:path w="657166" h="74032" stroke="0" extrusionOk="0">
                          <a:moveTo>
                            <a:pt x="14989" y="74032"/>
                          </a:moveTo>
                          <a:cubicBezTo>
                            <a:pt x="9119" y="73735"/>
                            <a:pt x="7719" y="72211"/>
                            <a:pt x="1430" y="73163"/>
                          </a:cubicBezTo>
                          <a:cubicBezTo>
                            <a:pt x="-25257" y="64203"/>
                            <a:pt x="87955" y="-18581"/>
                            <a:pt x="327644" y="42"/>
                          </a:cubicBezTo>
                          <a:cubicBezTo>
                            <a:pt x="536422" y="2711"/>
                            <a:pt x="677891" y="63230"/>
                            <a:pt x="653859" y="73163"/>
                          </a:cubicBezTo>
                          <a:cubicBezTo>
                            <a:pt x="647787" y="73970"/>
                            <a:pt x="644277" y="73543"/>
                            <a:pt x="641474" y="73988"/>
                          </a:cubicBezTo>
                          <a:cubicBezTo>
                            <a:pt x="640063" y="73761"/>
                            <a:pt x="639523" y="73036"/>
                            <a:pt x="638626" y="73102"/>
                          </a:cubicBezTo>
                          <a:cubicBezTo>
                            <a:pt x="551529" y="76335"/>
                            <a:pt x="483946" y="58568"/>
                            <a:pt x="327429" y="38524"/>
                          </a:cubicBezTo>
                          <a:cubicBezTo>
                            <a:pt x="212473" y="51347"/>
                            <a:pt x="93001" y="74759"/>
                            <a:pt x="20977" y="72075"/>
                          </a:cubicBezTo>
                          <a:cubicBezTo>
                            <a:pt x="19297" y="72689"/>
                            <a:pt x="17471" y="73204"/>
                            <a:pt x="14989" y="7403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88557352-296C-0848-5447-08B8E089D0D6}"/>
                </a:ext>
              </a:extLst>
            </p:cNvPr>
            <p:cNvSpPr/>
            <p:nvPr/>
          </p:nvSpPr>
          <p:spPr>
            <a:xfrm rot="20770284">
              <a:off x="8057080" y="2186481"/>
              <a:ext cx="76200" cy="388143"/>
            </a:xfrm>
            <a:custGeom>
              <a:avLst/>
              <a:gdLst>
                <a:gd name="connsiteX0" fmla="*/ 38100 w 76200"/>
                <a:gd name="connsiteY0" fmla="*/ 123824 h 388143"/>
                <a:gd name="connsiteX1" fmla="*/ 76200 w 76200"/>
                <a:gd name="connsiteY1" fmla="*/ 161924 h 388143"/>
                <a:gd name="connsiteX2" fmla="*/ 76200 w 76200"/>
                <a:gd name="connsiteY2" fmla="*/ 350043 h 388143"/>
                <a:gd name="connsiteX3" fmla="*/ 38100 w 76200"/>
                <a:gd name="connsiteY3" fmla="*/ 388143 h 388143"/>
                <a:gd name="connsiteX4" fmla="*/ 0 w 76200"/>
                <a:gd name="connsiteY4" fmla="*/ 350043 h 388143"/>
                <a:gd name="connsiteX5" fmla="*/ 0 w 76200"/>
                <a:gd name="connsiteY5" fmla="*/ 161924 h 388143"/>
                <a:gd name="connsiteX6" fmla="*/ 38100 w 76200"/>
                <a:gd name="connsiteY6" fmla="*/ 123824 h 388143"/>
                <a:gd name="connsiteX7" fmla="*/ 38100 w 76200"/>
                <a:gd name="connsiteY7" fmla="*/ 0 h 388143"/>
                <a:gd name="connsiteX8" fmla="*/ 76200 w 76200"/>
                <a:gd name="connsiteY8" fmla="*/ 38100 h 388143"/>
                <a:gd name="connsiteX9" fmla="*/ 76200 w 76200"/>
                <a:gd name="connsiteY9" fmla="*/ 50006 h 388143"/>
                <a:gd name="connsiteX10" fmla="*/ 38100 w 76200"/>
                <a:gd name="connsiteY10" fmla="*/ 88106 h 388143"/>
                <a:gd name="connsiteX11" fmla="*/ 0 w 76200"/>
                <a:gd name="connsiteY11" fmla="*/ 50006 h 388143"/>
                <a:gd name="connsiteX12" fmla="*/ 0 w 76200"/>
                <a:gd name="connsiteY12" fmla="*/ 38100 h 388143"/>
                <a:gd name="connsiteX13" fmla="*/ 38100 w 76200"/>
                <a:gd name="connsiteY13" fmla="*/ 0 h 38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388143">
                  <a:moveTo>
                    <a:pt x="38100" y="123824"/>
                  </a:moveTo>
                  <a:cubicBezTo>
                    <a:pt x="59142" y="123824"/>
                    <a:pt x="76200" y="140882"/>
                    <a:pt x="76200" y="161924"/>
                  </a:cubicBezTo>
                  <a:lnTo>
                    <a:pt x="76200" y="350043"/>
                  </a:lnTo>
                  <a:cubicBezTo>
                    <a:pt x="76200" y="371085"/>
                    <a:pt x="59142" y="388143"/>
                    <a:pt x="38100" y="388143"/>
                  </a:cubicBezTo>
                  <a:cubicBezTo>
                    <a:pt x="17058" y="388143"/>
                    <a:pt x="0" y="371085"/>
                    <a:pt x="0" y="350043"/>
                  </a:cubicBezTo>
                  <a:lnTo>
                    <a:pt x="0" y="161924"/>
                  </a:lnTo>
                  <a:cubicBezTo>
                    <a:pt x="0" y="140882"/>
                    <a:pt x="17058" y="123824"/>
                    <a:pt x="38100" y="123824"/>
                  </a:cubicBez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lnTo>
                    <a:pt x="76200" y="50006"/>
                  </a:lnTo>
                  <a:cubicBezTo>
                    <a:pt x="76200" y="71048"/>
                    <a:pt x="59142" y="88106"/>
                    <a:pt x="38100" y="88106"/>
                  </a:cubicBezTo>
                  <a:cubicBezTo>
                    <a:pt x="17058" y="88106"/>
                    <a:pt x="0" y="71048"/>
                    <a:pt x="0" y="50006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1848485376">
                    <a:custGeom>
                      <a:avLst/>
                      <a:gdLst>
                        <a:gd name="connsiteX0" fmla="*/ 32066 w 64133"/>
                        <a:gd name="connsiteY0" fmla="*/ 90955 h 285113"/>
                        <a:gd name="connsiteX1" fmla="*/ 64133 w 64133"/>
                        <a:gd name="connsiteY1" fmla="*/ 118942 h 285113"/>
                        <a:gd name="connsiteX2" fmla="*/ 64133 w 64133"/>
                        <a:gd name="connsiteY2" fmla="*/ 257126 h 285113"/>
                        <a:gd name="connsiteX3" fmla="*/ 32066 w 64133"/>
                        <a:gd name="connsiteY3" fmla="*/ 285113 h 285113"/>
                        <a:gd name="connsiteX4" fmla="*/ 0 w 64133"/>
                        <a:gd name="connsiteY4" fmla="*/ 257126 h 285113"/>
                        <a:gd name="connsiteX5" fmla="*/ 0 w 64133"/>
                        <a:gd name="connsiteY5" fmla="*/ 118942 h 285113"/>
                        <a:gd name="connsiteX6" fmla="*/ 32066 w 64133"/>
                        <a:gd name="connsiteY6" fmla="*/ 90955 h 285113"/>
                        <a:gd name="connsiteX7" fmla="*/ 32066 w 64133"/>
                        <a:gd name="connsiteY7" fmla="*/ 0 h 285113"/>
                        <a:gd name="connsiteX8" fmla="*/ 64133 w 64133"/>
                        <a:gd name="connsiteY8" fmla="*/ 27986 h 285113"/>
                        <a:gd name="connsiteX9" fmla="*/ 64133 w 64133"/>
                        <a:gd name="connsiteY9" fmla="*/ 36732 h 285113"/>
                        <a:gd name="connsiteX10" fmla="*/ 32066 w 64133"/>
                        <a:gd name="connsiteY10" fmla="*/ 64718 h 285113"/>
                        <a:gd name="connsiteX11" fmla="*/ 0 w 64133"/>
                        <a:gd name="connsiteY11" fmla="*/ 36732 h 285113"/>
                        <a:gd name="connsiteX12" fmla="*/ 0 w 64133"/>
                        <a:gd name="connsiteY12" fmla="*/ 27986 h 285113"/>
                        <a:gd name="connsiteX13" fmla="*/ 32066 w 64133"/>
                        <a:gd name="connsiteY13" fmla="*/ 0 h 2851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133" h="285113" fill="none" extrusionOk="0">
                          <a:moveTo>
                            <a:pt x="32066" y="90955"/>
                          </a:moveTo>
                          <a:cubicBezTo>
                            <a:pt x="48557" y="89291"/>
                            <a:pt x="64949" y="100924"/>
                            <a:pt x="64133" y="118942"/>
                          </a:cubicBezTo>
                          <a:cubicBezTo>
                            <a:pt x="75975" y="183016"/>
                            <a:pt x="53202" y="228153"/>
                            <a:pt x="64133" y="257126"/>
                          </a:cubicBezTo>
                          <a:cubicBezTo>
                            <a:pt x="64128" y="274151"/>
                            <a:pt x="52862" y="282503"/>
                            <a:pt x="32066" y="285113"/>
                          </a:cubicBezTo>
                          <a:cubicBezTo>
                            <a:pt x="14695" y="287665"/>
                            <a:pt x="2382" y="270921"/>
                            <a:pt x="0" y="257126"/>
                          </a:cubicBezTo>
                          <a:cubicBezTo>
                            <a:pt x="-9083" y="191497"/>
                            <a:pt x="1548" y="179388"/>
                            <a:pt x="0" y="118942"/>
                          </a:cubicBezTo>
                          <a:cubicBezTo>
                            <a:pt x="3077" y="104643"/>
                            <a:pt x="13146" y="92626"/>
                            <a:pt x="32066" y="90955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52408" y="-1351"/>
                            <a:pt x="62663" y="11528"/>
                            <a:pt x="64133" y="27986"/>
                          </a:cubicBezTo>
                          <a:cubicBezTo>
                            <a:pt x="64985" y="30109"/>
                            <a:pt x="63476" y="32801"/>
                            <a:pt x="64133" y="36732"/>
                          </a:cubicBezTo>
                          <a:cubicBezTo>
                            <a:pt x="63560" y="53614"/>
                            <a:pt x="50662" y="65201"/>
                            <a:pt x="32066" y="64718"/>
                          </a:cubicBezTo>
                          <a:cubicBezTo>
                            <a:pt x="12548" y="65553"/>
                            <a:pt x="-670" y="53948"/>
                            <a:pt x="0" y="36732"/>
                          </a:cubicBezTo>
                          <a:cubicBezTo>
                            <a:pt x="-598" y="33713"/>
                            <a:pt x="260" y="31262"/>
                            <a:pt x="0" y="27986"/>
                          </a:cubicBezTo>
                          <a:cubicBezTo>
                            <a:pt x="2105" y="14141"/>
                            <a:pt x="13512" y="-1939"/>
                            <a:pt x="32066" y="0"/>
                          </a:cubicBezTo>
                          <a:close/>
                        </a:path>
                        <a:path w="64133" h="285113" stroke="0" extrusionOk="0">
                          <a:moveTo>
                            <a:pt x="32066" y="90955"/>
                          </a:moveTo>
                          <a:cubicBezTo>
                            <a:pt x="51523" y="91400"/>
                            <a:pt x="67731" y="103808"/>
                            <a:pt x="64133" y="118942"/>
                          </a:cubicBezTo>
                          <a:cubicBezTo>
                            <a:pt x="66836" y="159916"/>
                            <a:pt x="48696" y="227341"/>
                            <a:pt x="64133" y="257126"/>
                          </a:cubicBezTo>
                          <a:cubicBezTo>
                            <a:pt x="61149" y="272266"/>
                            <a:pt x="49049" y="287482"/>
                            <a:pt x="32066" y="285113"/>
                          </a:cubicBezTo>
                          <a:cubicBezTo>
                            <a:pt x="14302" y="285463"/>
                            <a:pt x="-2410" y="269866"/>
                            <a:pt x="0" y="257126"/>
                          </a:cubicBezTo>
                          <a:cubicBezTo>
                            <a:pt x="-13665" y="218248"/>
                            <a:pt x="888" y="159124"/>
                            <a:pt x="0" y="118942"/>
                          </a:cubicBezTo>
                          <a:cubicBezTo>
                            <a:pt x="2288" y="106818"/>
                            <a:pt x="14860" y="92640"/>
                            <a:pt x="32066" y="90955"/>
                          </a:cubicBezTo>
                          <a:close/>
                          <a:moveTo>
                            <a:pt x="32066" y="0"/>
                          </a:moveTo>
                          <a:cubicBezTo>
                            <a:pt x="45512" y="-1264"/>
                            <a:pt x="63034" y="11228"/>
                            <a:pt x="64133" y="27986"/>
                          </a:cubicBezTo>
                          <a:cubicBezTo>
                            <a:pt x="64672" y="31590"/>
                            <a:pt x="63876" y="33063"/>
                            <a:pt x="64133" y="36732"/>
                          </a:cubicBezTo>
                          <a:cubicBezTo>
                            <a:pt x="65685" y="57038"/>
                            <a:pt x="48082" y="67419"/>
                            <a:pt x="32066" y="64718"/>
                          </a:cubicBezTo>
                          <a:cubicBezTo>
                            <a:pt x="14212" y="63760"/>
                            <a:pt x="-1787" y="50338"/>
                            <a:pt x="0" y="36732"/>
                          </a:cubicBezTo>
                          <a:cubicBezTo>
                            <a:pt x="-67" y="32863"/>
                            <a:pt x="157" y="30936"/>
                            <a:pt x="0" y="27986"/>
                          </a:cubicBezTo>
                          <a:cubicBezTo>
                            <a:pt x="1126" y="12765"/>
                            <a:pt x="11655" y="2620"/>
                            <a:pt x="3206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B1F7A70F-CCDD-F661-A233-37C10DBD021F}"/>
                </a:ext>
              </a:extLst>
            </p:cNvPr>
            <p:cNvSpPr/>
            <p:nvPr/>
          </p:nvSpPr>
          <p:spPr>
            <a:xfrm>
              <a:off x="6836702" y="1786720"/>
              <a:ext cx="1106354" cy="133202"/>
            </a:xfrm>
            <a:custGeom>
              <a:avLst/>
              <a:gdLst>
                <a:gd name="connsiteX0" fmla="*/ 1255064 w 1255064"/>
                <a:gd name="connsiteY0" fmla="*/ 0 h 151107"/>
                <a:gd name="connsiteX1" fmla="*/ 1251356 w 1255064"/>
                <a:gd name="connsiteY1" fmla="*/ 10193 h 151107"/>
                <a:gd name="connsiteX2" fmla="*/ 627532 w 1255064"/>
                <a:gd name="connsiteY2" fmla="*/ 151107 h 151107"/>
                <a:gd name="connsiteX3" fmla="*/ 3708 w 1255064"/>
                <a:gd name="connsiteY3" fmla="*/ 10193 h 151107"/>
                <a:gd name="connsiteX4" fmla="*/ 0 w 1255064"/>
                <a:gd name="connsiteY4" fmla="*/ 0 h 151107"/>
                <a:gd name="connsiteX5" fmla="*/ 142084 w 1255064"/>
                <a:gd name="connsiteY5" fmla="*/ 54173 h 151107"/>
                <a:gd name="connsiteX6" fmla="*/ 627532 w 1255064"/>
                <a:gd name="connsiteY6" fmla="*/ 105863 h 151107"/>
                <a:gd name="connsiteX7" fmla="*/ 1112980 w 1255064"/>
                <a:gd name="connsiteY7" fmla="*/ 54173 h 15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5064" h="151107">
                  <a:moveTo>
                    <a:pt x="1255064" y="0"/>
                  </a:moveTo>
                  <a:lnTo>
                    <a:pt x="1251356" y="10193"/>
                  </a:lnTo>
                  <a:cubicBezTo>
                    <a:pt x="1191981" y="90613"/>
                    <a:pt x="935246" y="151107"/>
                    <a:pt x="627532" y="151107"/>
                  </a:cubicBezTo>
                  <a:cubicBezTo>
                    <a:pt x="319818" y="151107"/>
                    <a:pt x="63083" y="90613"/>
                    <a:pt x="3708" y="10193"/>
                  </a:cubicBezTo>
                  <a:lnTo>
                    <a:pt x="0" y="0"/>
                  </a:lnTo>
                  <a:lnTo>
                    <a:pt x="142084" y="54173"/>
                  </a:lnTo>
                  <a:cubicBezTo>
                    <a:pt x="266321" y="86110"/>
                    <a:pt x="437953" y="105863"/>
                    <a:pt x="627532" y="105863"/>
                  </a:cubicBezTo>
                  <a:cubicBezTo>
                    <a:pt x="817111" y="105863"/>
                    <a:pt x="988743" y="86110"/>
                    <a:pt x="1112980" y="54173"/>
                  </a:cubicBezTo>
                  <a:close/>
                </a:path>
              </a:pathLst>
            </a:custGeom>
            <a:solidFill>
              <a:schemeClr val="bg1"/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10440445">
                    <a:custGeom>
                      <a:avLst/>
                      <a:gdLst>
                        <a:gd name="connsiteX0" fmla="*/ 931154 w 931154"/>
                        <a:gd name="connsiteY0" fmla="*/ 0 h 97844"/>
                        <a:gd name="connsiteX1" fmla="*/ 928402 w 931154"/>
                        <a:gd name="connsiteY1" fmla="*/ 6600 h 97844"/>
                        <a:gd name="connsiteX2" fmla="*/ 465577 w 931154"/>
                        <a:gd name="connsiteY2" fmla="*/ 97844 h 97844"/>
                        <a:gd name="connsiteX3" fmla="*/ 2751 w 931154"/>
                        <a:gd name="connsiteY3" fmla="*/ 6600 h 97844"/>
                        <a:gd name="connsiteX4" fmla="*/ 0 w 931154"/>
                        <a:gd name="connsiteY4" fmla="*/ 0 h 97844"/>
                        <a:gd name="connsiteX5" fmla="*/ 105414 w 931154"/>
                        <a:gd name="connsiteY5" fmla="*/ 35077 h 97844"/>
                        <a:gd name="connsiteX6" fmla="*/ 465577 w 931154"/>
                        <a:gd name="connsiteY6" fmla="*/ 68547 h 97844"/>
                        <a:gd name="connsiteX7" fmla="*/ 825739 w 931154"/>
                        <a:gd name="connsiteY7" fmla="*/ 35077 h 97844"/>
                        <a:gd name="connsiteX8" fmla="*/ 931154 w 931154"/>
                        <a:gd name="connsiteY8" fmla="*/ 0 h 978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1154" h="97844" fill="none" extrusionOk="0">
                          <a:moveTo>
                            <a:pt x="931154" y="0"/>
                          </a:moveTo>
                          <a:cubicBezTo>
                            <a:pt x="930088" y="2999"/>
                            <a:pt x="929231" y="4562"/>
                            <a:pt x="928402" y="6600"/>
                          </a:cubicBezTo>
                          <a:cubicBezTo>
                            <a:pt x="884970" y="77898"/>
                            <a:pt x="684365" y="89673"/>
                            <a:pt x="465577" y="97844"/>
                          </a:cubicBezTo>
                          <a:cubicBezTo>
                            <a:pt x="235922" y="108405"/>
                            <a:pt x="53363" y="49564"/>
                            <a:pt x="2751" y="6600"/>
                          </a:cubicBezTo>
                          <a:cubicBezTo>
                            <a:pt x="1587" y="4558"/>
                            <a:pt x="830" y="1474"/>
                            <a:pt x="0" y="0"/>
                          </a:cubicBezTo>
                          <a:cubicBezTo>
                            <a:pt x="47923" y="11564"/>
                            <a:pt x="66037" y="29124"/>
                            <a:pt x="105414" y="35077"/>
                          </a:cubicBezTo>
                          <a:cubicBezTo>
                            <a:pt x="174968" y="49684"/>
                            <a:pt x="341118" y="37861"/>
                            <a:pt x="465577" y="68547"/>
                          </a:cubicBezTo>
                          <a:cubicBezTo>
                            <a:pt x="600672" y="70967"/>
                            <a:pt x="712884" y="60232"/>
                            <a:pt x="825739" y="35077"/>
                          </a:cubicBezTo>
                          <a:cubicBezTo>
                            <a:pt x="875319" y="11102"/>
                            <a:pt x="891060" y="24607"/>
                            <a:pt x="931154" y="0"/>
                          </a:cubicBezTo>
                          <a:close/>
                        </a:path>
                        <a:path w="931154" h="97844" stroke="0" extrusionOk="0">
                          <a:moveTo>
                            <a:pt x="931154" y="0"/>
                          </a:moveTo>
                          <a:cubicBezTo>
                            <a:pt x="931149" y="1749"/>
                            <a:pt x="928475" y="4411"/>
                            <a:pt x="928402" y="6600"/>
                          </a:cubicBezTo>
                          <a:cubicBezTo>
                            <a:pt x="906553" y="85525"/>
                            <a:pt x="735461" y="116403"/>
                            <a:pt x="465577" y="97844"/>
                          </a:cubicBezTo>
                          <a:cubicBezTo>
                            <a:pt x="250539" y="95200"/>
                            <a:pt x="51589" y="45582"/>
                            <a:pt x="2751" y="6600"/>
                          </a:cubicBezTo>
                          <a:cubicBezTo>
                            <a:pt x="1967" y="4932"/>
                            <a:pt x="1196" y="2549"/>
                            <a:pt x="0" y="0"/>
                          </a:cubicBezTo>
                          <a:cubicBezTo>
                            <a:pt x="25465" y="-473"/>
                            <a:pt x="55450" y="31768"/>
                            <a:pt x="105414" y="35077"/>
                          </a:cubicBezTo>
                          <a:cubicBezTo>
                            <a:pt x="187396" y="50436"/>
                            <a:pt x="312248" y="89738"/>
                            <a:pt x="465577" y="68547"/>
                          </a:cubicBezTo>
                          <a:cubicBezTo>
                            <a:pt x="608789" y="52108"/>
                            <a:pt x="708444" y="44071"/>
                            <a:pt x="825739" y="35077"/>
                          </a:cubicBezTo>
                          <a:cubicBezTo>
                            <a:pt x="861279" y="12831"/>
                            <a:pt x="896999" y="16123"/>
                            <a:pt x="93115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720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192680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pptx304_顔色の悪いプリンのイラスト</dc:title>
  <dc:subject>pptx304_顔色の悪いプリンのイラスト</dc:subject>
  <dc:creator>でじけろお</dc:creator>
  <cp:revision>1</cp:revision>
  <dcterms:created xsi:type="dcterms:W3CDTF">2018-05-20T00:31:01Z</dcterms:created>
  <dcterms:modified xsi:type="dcterms:W3CDTF">2025-09-28T15:23:29Z</dcterms:modified>
  <cp:version>1</cp:version>
</cp:coreProperties>
</file>