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C2E98-A8FD-22E0-DDD4-3FD07713F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A1508FF-9576-D161-92A0-ACBB43826923}"/>
              </a:ext>
            </a:extLst>
          </p:cNvPr>
          <p:cNvGrpSpPr/>
          <p:nvPr/>
        </p:nvGrpSpPr>
        <p:grpSpPr>
          <a:xfrm>
            <a:off x="6763377" y="1096220"/>
            <a:ext cx="2264599" cy="2209708"/>
            <a:chOff x="6358582" y="1385111"/>
            <a:chExt cx="2044384" cy="1994840"/>
          </a:xfrm>
        </p:grpSpPr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2DBC61D4-8277-C366-C2BB-8AF1ECF3F6C6}"/>
                </a:ext>
              </a:extLst>
            </p:cNvPr>
            <p:cNvSpPr/>
            <p:nvPr/>
          </p:nvSpPr>
          <p:spPr>
            <a:xfrm>
              <a:off x="6358582" y="1842955"/>
              <a:ext cx="2044384" cy="1536996"/>
            </a:xfrm>
            <a:custGeom>
              <a:avLst/>
              <a:gdLst>
                <a:gd name="connsiteX0" fmla="*/ 1563400 w 3192695"/>
                <a:gd name="connsiteY0" fmla="*/ 0 h 2400300"/>
                <a:gd name="connsiteX1" fmla="*/ 2575418 w 3192695"/>
                <a:gd name="connsiteY1" fmla="*/ 253113 h 2400300"/>
                <a:gd name="connsiteX2" fmla="*/ 2579282 w 3192695"/>
                <a:gd name="connsiteY2" fmla="*/ 274320 h 2400300"/>
                <a:gd name="connsiteX3" fmla="*/ 2582574 w 3192695"/>
                <a:gd name="connsiteY3" fmla="*/ 274320 h 2400300"/>
                <a:gd name="connsiteX4" fmla="*/ 2743710 w 3192695"/>
                <a:gd name="connsiteY4" fmla="*/ 918863 h 2400300"/>
                <a:gd name="connsiteX5" fmla="*/ 2791197 w 3192695"/>
                <a:gd name="connsiteY5" fmla="*/ 923964 h 2400300"/>
                <a:gd name="connsiteX6" fmla="*/ 3192695 w 3192695"/>
                <a:gd name="connsiteY6" fmla="*/ 1448910 h 2400300"/>
                <a:gd name="connsiteX7" fmla="*/ 3045418 w 3192695"/>
                <a:gd name="connsiteY7" fmla="*/ 1827800 h 2400300"/>
                <a:gd name="connsiteX8" fmla="*/ 2984364 w 3192695"/>
                <a:gd name="connsiteY8" fmla="*/ 1881479 h 2400300"/>
                <a:gd name="connsiteX9" fmla="*/ 3015009 w 3192695"/>
                <a:gd name="connsiteY9" fmla="*/ 2004060 h 2400300"/>
                <a:gd name="connsiteX10" fmla="*/ 2263488 w 3192695"/>
                <a:gd name="connsiteY10" fmla="*/ 2286000 h 2400300"/>
                <a:gd name="connsiteX11" fmla="*/ 2171463 w 3192695"/>
                <a:gd name="connsiteY11" fmla="*/ 2282516 h 2400300"/>
                <a:gd name="connsiteX12" fmla="*/ 2094133 w 3192695"/>
                <a:gd name="connsiteY12" fmla="*/ 2317722 h 2400300"/>
                <a:gd name="connsiteX13" fmla="*/ 1563400 w 3192695"/>
                <a:gd name="connsiteY13" fmla="*/ 2400300 h 2400300"/>
                <a:gd name="connsiteX14" fmla="*/ 1032667 w 3192695"/>
                <a:gd name="connsiteY14" fmla="*/ 2317722 h 2400300"/>
                <a:gd name="connsiteX15" fmla="*/ 955520 w 3192695"/>
                <a:gd name="connsiteY15" fmla="*/ 2282599 h 2400300"/>
                <a:gd name="connsiteX16" fmla="*/ 865694 w 3192695"/>
                <a:gd name="connsiteY16" fmla="*/ 2286000 h 2400300"/>
                <a:gd name="connsiteX17" fmla="*/ 130373 w 3192695"/>
                <a:gd name="connsiteY17" fmla="*/ 1947239 h 2400300"/>
                <a:gd name="connsiteX18" fmla="*/ 157914 w 3192695"/>
                <a:gd name="connsiteY18" fmla="*/ 1837152 h 2400300"/>
                <a:gd name="connsiteX19" fmla="*/ 147278 w 3192695"/>
                <a:gd name="connsiteY19" fmla="*/ 1827800 h 2400300"/>
                <a:gd name="connsiteX20" fmla="*/ 0 w 3192695"/>
                <a:gd name="connsiteY20" fmla="*/ 1448910 h 2400300"/>
                <a:gd name="connsiteX21" fmla="*/ 307111 w 3192695"/>
                <a:gd name="connsiteY21" fmla="*/ 955186 h 2400300"/>
                <a:gd name="connsiteX22" fmla="*/ 385008 w 3192695"/>
                <a:gd name="connsiteY22" fmla="*/ 929419 h 2400300"/>
                <a:gd name="connsiteX23" fmla="*/ 546493 w 3192695"/>
                <a:gd name="connsiteY23" fmla="*/ 283934 h 2400300"/>
                <a:gd name="connsiteX24" fmla="*/ 546130 w 3192695"/>
                <a:gd name="connsiteY24" fmla="*/ 281940 h 2400300"/>
                <a:gd name="connsiteX25" fmla="*/ 1563400 w 3192695"/>
                <a:gd name="connsiteY2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92695" h="2400300">
                  <a:moveTo>
                    <a:pt x="1563400" y="0"/>
                  </a:moveTo>
                  <a:cubicBezTo>
                    <a:pt x="2090109" y="0"/>
                    <a:pt x="2523324" y="110943"/>
                    <a:pt x="2575418" y="253113"/>
                  </a:cubicBezTo>
                  <a:lnTo>
                    <a:pt x="2579282" y="274320"/>
                  </a:lnTo>
                  <a:lnTo>
                    <a:pt x="2582574" y="274320"/>
                  </a:lnTo>
                  <a:lnTo>
                    <a:pt x="2743710" y="918863"/>
                  </a:lnTo>
                  <a:lnTo>
                    <a:pt x="2791197" y="923964"/>
                  </a:lnTo>
                  <a:cubicBezTo>
                    <a:pt x="3020332" y="973929"/>
                    <a:pt x="3192695" y="1189970"/>
                    <a:pt x="3192695" y="1448910"/>
                  </a:cubicBezTo>
                  <a:cubicBezTo>
                    <a:pt x="3192695" y="1596876"/>
                    <a:pt x="3136413" y="1730834"/>
                    <a:pt x="3045418" y="1827800"/>
                  </a:cubicBezTo>
                  <a:lnTo>
                    <a:pt x="2984364" y="1881479"/>
                  </a:lnTo>
                  <a:lnTo>
                    <a:pt x="3015009" y="2004060"/>
                  </a:lnTo>
                  <a:cubicBezTo>
                    <a:pt x="2961828" y="2339340"/>
                    <a:pt x="2404079" y="2239591"/>
                    <a:pt x="2263488" y="2286000"/>
                  </a:cubicBezTo>
                  <a:lnTo>
                    <a:pt x="2171463" y="2282516"/>
                  </a:lnTo>
                  <a:lnTo>
                    <a:pt x="2094133" y="2317722"/>
                  </a:lnTo>
                  <a:cubicBezTo>
                    <a:pt x="1958307" y="2368743"/>
                    <a:pt x="1770664" y="2400300"/>
                    <a:pt x="1563400" y="2400300"/>
                  </a:cubicBezTo>
                  <a:cubicBezTo>
                    <a:pt x="1356136" y="2400300"/>
                    <a:pt x="1168493" y="2368743"/>
                    <a:pt x="1032667" y="2317722"/>
                  </a:cubicBezTo>
                  <a:lnTo>
                    <a:pt x="955520" y="2282599"/>
                  </a:lnTo>
                  <a:lnTo>
                    <a:pt x="865694" y="2286000"/>
                  </a:lnTo>
                  <a:cubicBezTo>
                    <a:pt x="728170" y="2230107"/>
                    <a:pt x="183573" y="2280917"/>
                    <a:pt x="130373" y="1947239"/>
                  </a:cubicBezTo>
                  <a:lnTo>
                    <a:pt x="157914" y="1837152"/>
                  </a:lnTo>
                  <a:lnTo>
                    <a:pt x="147278" y="1827800"/>
                  </a:lnTo>
                  <a:cubicBezTo>
                    <a:pt x="56282" y="1730834"/>
                    <a:pt x="0" y="1596876"/>
                    <a:pt x="0" y="1448910"/>
                  </a:cubicBezTo>
                  <a:cubicBezTo>
                    <a:pt x="0" y="1226961"/>
                    <a:pt x="126634" y="1036530"/>
                    <a:pt x="307111" y="955186"/>
                  </a:cubicBezTo>
                  <a:lnTo>
                    <a:pt x="385008" y="929419"/>
                  </a:lnTo>
                  <a:lnTo>
                    <a:pt x="546493" y="283934"/>
                  </a:lnTo>
                  <a:lnTo>
                    <a:pt x="546130" y="281940"/>
                  </a:lnTo>
                  <a:cubicBezTo>
                    <a:pt x="546130" y="126229"/>
                    <a:pt x="1001577" y="0"/>
                    <a:pt x="15634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42864407">
                    <a:custGeom>
                      <a:avLst/>
                      <a:gdLst>
                        <a:gd name="connsiteX0" fmla="*/ 1108929 w 2264598"/>
                        <a:gd name="connsiteY0" fmla="*/ 0 h 1702547"/>
                        <a:gd name="connsiteX1" fmla="*/ 1826759 w 2264598"/>
                        <a:gd name="connsiteY1" fmla="*/ 179534 h 1702547"/>
                        <a:gd name="connsiteX2" fmla="*/ 1829500 w 2264598"/>
                        <a:gd name="connsiteY2" fmla="*/ 194576 h 1702547"/>
                        <a:gd name="connsiteX3" fmla="*/ 1831835 w 2264598"/>
                        <a:gd name="connsiteY3" fmla="*/ 194576 h 1702547"/>
                        <a:gd name="connsiteX4" fmla="*/ 1946130 w 2264598"/>
                        <a:gd name="connsiteY4" fmla="*/ 651754 h 1702547"/>
                        <a:gd name="connsiteX5" fmla="*/ 1979813 w 2264598"/>
                        <a:gd name="connsiteY5" fmla="*/ 655373 h 1702547"/>
                        <a:gd name="connsiteX6" fmla="*/ 2264598 w 2264598"/>
                        <a:gd name="connsiteY6" fmla="*/ 1027720 h 1702547"/>
                        <a:gd name="connsiteX7" fmla="*/ 2160133 w 2264598"/>
                        <a:gd name="connsiteY7" fmla="*/ 1296469 h 1702547"/>
                        <a:gd name="connsiteX8" fmla="*/ 2116827 w 2264598"/>
                        <a:gd name="connsiteY8" fmla="*/ 1334544 h 1702547"/>
                        <a:gd name="connsiteX9" fmla="*/ 2138564 w 2264598"/>
                        <a:gd name="connsiteY9" fmla="*/ 1421491 h 1702547"/>
                        <a:gd name="connsiteX10" fmla="*/ 1605505 w 2264598"/>
                        <a:gd name="connsiteY10" fmla="*/ 1621473 h 1702547"/>
                        <a:gd name="connsiteX11" fmla="*/ 1540231 w 2264598"/>
                        <a:gd name="connsiteY11" fmla="*/ 1619002 h 1702547"/>
                        <a:gd name="connsiteX12" fmla="*/ 1485381 w 2264598"/>
                        <a:gd name="connsiteY12" fmla="*/ 1643973 h 1702547"/>
                        <a:gd name="connsiteX13" fmla="*/ 1108929 w 2264598"/>
                        <a:gd name="connsiteY13" fmla="*/ 1702547 h 1702547"/>
                        <a:gd name="connsiteX14" fmla="*/ 732476 w 2264598"/>
                        <a:gd name="connsiteY14" fmla="*/ 1643973 h 1702547"/>
                        <a:gd name="connsiteX15" fmla="*/ 677756 w 2264598"/>
                        <a:gd name="connsiteY15" fmla="*/ 1619060 h 1702547"/>
                        <a:gd name="connsiteX16" fmla="*/ 614042 w 2264598"/>
                        <a:gd name="connsiteY16" fmla="*/ 1621473 h 1702547"/>
                        <a:gd name="connsiteX17" fmla="*/ 92474 w 2264598"/>
                        <a:gd name="connsiteY17" fmla="*/ 1381188 h 1702547"/>
                        <a:gd name="connsiteX18" fmla="*/ 112009 w 2264598"/>
                        <a:gd name="connsiteY18" fmla="*/ 1303102 h 1702547"/>
                        <a:gd name="connsiteX19" fmla="*/ 104465 w 2264598"/>
                        <a:gd name="connsiteY19" fmla="*/ 1296469 h 1702547"/>
                        <a:gd name="connsiteX20" fmla="*/ 0 w 2264598"/>
                        <a:gd name="connsiteY20" fmla="*/ 1027720 h 1702547"/>
                        <a:gd name="connsiteX21" fmla="*/ 217835 w 2264598"/>
                        <a:gd name="connsiteY21" fmla="*/ 677519 h 1702547"/>
                        <a:gd name="connsiteX22" fmla="*/ 273088 w 2264598"/>
                        <a:gd name="connsiteY22" fmla="*/ 659242 h 1702547"/>
                        <a:gd name="connsiteX23" fmla="*/ 387630 w 2264598"/>
                        <a:gd name="connsiteY23" fmla="*/ 201396 h 1702547"/>
                        <a:gd name="connsiteX24" fmla="*/ 387373 w 2264598"/>
                        <a:gd name="connsiteY24" fmla="*/ 199981 h 1702547"/>
                        <a:gd name="connsiteX25" fmla="*/ 1108929 w 2264598"/>
                        <a:gd name="connsiteY25" fmla="*/ 0 h 1702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264598" h="1702547" fill="none" extrusionOk="0">
                          <a:moveTo>
                            <a:pt x="1108929" y="0"/>
                          </a:moveTo>
                          <a:cubicBezTo>
                            <a:pt x="1481902" y="12260"/>
                            <a:pt x="1798000" y="86962"/>
                            <a:pt x="1826759" y="179534"/>
                          </a:cubicBezTo>
                          <a:cubicBezTo>
                            <a:pt x="1828054" y="184896"/>
                            <a:pt x="1828205" y="189368"/>
                            <a:pt x="1829500" y="194576"/>
                          </a:cubicBezTo>
                          <a:cubicBezTo>
                            <a:pt x="1830241" y="194307"/>
                            <a:pt x="1830886" y="194731"/>
                            <a:pt x="1831835" y="194576"/>
                          </a:cubicBezTo>
                          <a:cubicBezTo>
                            <a:pt x="1868245" y="324064"/>
                            <a:pt x="1913834" y="542674"/>
                            <a:pt x="1946130" y="651754"/>
                          </a:cubicBezTo>
                          <a:cubicBezTo>
                            <a:pt x="1955506" y="652137"/>
                            <a:pt x="1970488" y="656778"/>
                            <a:pt x="1979813" y="655373"/>
                          </a:cubicBezTo>
                          <a:cubicBezTo>
                            <a:pt x="2173040" y="675913"/>
                            <a:pt x="2273659" y="815965"/>
                            <a:pt x="2264598" y="1027720"/>
                          </a:cubicBezTo>
                          <a:cubicBezTo>
                            <a:pt x="2280796" y="1112888"/>
                            <a:pt x="2230364" y="1237473"/>
                            <a:pt x="2160133" y="1296469"/>
                          </a:cubicBezTo>
                          <a:cubicBezTo>
                            <a:pt x="2147645" y="1309668"/>
                            <a:pt x="2128600" y="1315744"/>
                            <a:pt x="2116827" y="1334544"/>
                          </a:cubicBezTo>
                          <a:cubicBezTo>
                            <a:pt x="2130617" y="1377266"/>
                            <a:pt x="2125504" y="1398266"/>
                            <a:pt x="2138564" y="1421491"/>
                          </a:cubicBezTo>
                          <a:cubicBezTo>
                            <a:pt x="2109740" y="1653120"/>
                            <a:pt x="1717612" y="1575189"/>
                            <a:pt x="1605505" y="1621473"/>
                          </a:cubicBezTo>
                          <a:cubicBezTo>
                            <a:pt x="1578118" y="1622370"/>
                            <a:pt x="1560234" y="1614403"/>
                            <a:pt x="1540231" y="1619002"/>
                          </a:cubicBezTo>
                          <a:cubicBezTo>
                            <a:pt x="1528310" y="1629103"/>
                            <a:pt x="1504608" y="1632623"/>
                            <a:pt x="1485381" y="1643973"/>
                          </a:cubicBezTo>
                          <a:cubicBezTo>
                            <a:pt x="1356487" y="1657577"/>
                            <a:pt x="1241700" y="1685226"/>
                            <a:pt x="1108929" y="1702547"/>
                          </a:cubicBezTo>
                          <a:cubicBezTo>
                            <a:pt x="942903" y="1709166"/>
                            <a:pt x="833841" y="1693375"/>
                            <a:pt x="732476" y="1643973"/>
                          </a:cubicBezTo>
                          <a:cubicBezTo>
                            <a:pt x="703093" y="1637206"/>
                            <a:pt x="697876" y="1623415"/>
                            <a:pt x="677756" y="1619060"/>
                          </a:cubicBezTo>
                          <a:cubicBezTo>
                            <a:pt x="658507" y="1623825"/>
                            <a:pt x="644334" y="1613504"/>
                            <a:pt x="614042" y="1621473"/>
                          </a:cubicBezTo>
                          <a:cubicBezTo>
                            <a:pt x="495327" y="1527966"/>
                            <a:pt x="174754" y="1589518"/>
                            <a:pt x="92474" y="1381188"/>
                          </a:cubicBezTo>
                          <a:cubicBezTo>
                            <a:pt x="95776" y="1344899"/>
                            <a:pt x="107391" y="1329042"/>
                            <a:pt x="112009" y="1303102"/>
                          </a:cubicBezTo>
                          <a:cubicBezTo>
                            <a:pt x="109252" y="1301675"/>
                            <a:pt x="107903" y="1298947"/>
                            <a:pt x="104465" y="1296469"/>
                          </a:cubicBezTo>
                          <a:cubicBezTo>
                            <a:pt x="29185" y="1222817"/>
                            <a:pt x="13577" y="1134929"/>
                            <a:pt x="0" y="1027720"/>
                          </a:cubicBezTo>
                          <a:cubicBezTo>
                            <a:pt x="-19237" y="852621"/>
                            <a:pt x="104324" y="732988"/>
                            <a:pt x="217835" y="677519"/>
                          </a:cubicBezTo>
                          <a:cubicBezTo>
                            <a:pt x="230294" y="668300"/>
                            <a:pt x="247448" y="672932"/>
                            <a:pt x="273088" y="659242"/>
                          </a:cubicBezTo>
                          <a:cubicBezTo>
                            <a:pt x="297311" y="466538"/>
                            <a:pt x="346082" y="404778"/>
                            <a:pt x="387630" y="201396"/>
                          </a:cubicBezTo>
                          <a:cubicBezTo>
                            <a:pt x="387565" y="200910"/>
                            <a:pt x="387578" y="200440"/>
                            <a:pt x="387373" y="199981"/>
                          </a:cubicBezTo>
                          <a:cubicBezTo>
                            <a:pt x="349277" y="-451"/>
                            <a:pt x="724957" y="-78695"/>
                            <a:pt x="1108929" y="0"/>
                          </a:cubicBezTo>
                          <a:close/>
                        </a:path>
                        <a:path w="2264598" h="1702547" stroke="0" extrusionOk="0">
                          <a:moveTo>
                            <a:pt x="1108929" y="0"/>
                          </a:moveTo>
                          <a:cubicBezTo>
                            <a:pt x="1495565" y="-1903"/>
                            <a:pt x="1760976" y="74277"/>
                            <a:pt x="1826759" y="179534"/>
                          </a:cubicBezTo>
                          <a:cubicBezTo>
                            <a:pt x="1828206" y="182499"/>
                            <a:pt x="1827308" y="187568"/>
                            <a:pt x="1829500" y="194576"/>
                          </a:cubicBezTo>
                          <a:cubicBezTo>
                            <a:pt x="1830233" y="194423"/>
                            <a:pt x="1830701" y="194688"/>
                            <a:pt x="1831835" y="194576"/>
                          </a:cubicBezTo>
                          <a:cubicBezTo>
                            <a:pt x="1890136" y="294880"/>
                            <a:pt x="1900265" y="537294"/>
                            <a:pt x="1946130" y="651754"/>
                          </a:cubicBezTo>
                          <a:cubicBezTo>
                            <a:pt x="1960730" y="650347"/>
                            <a:pt x="1969029" y="658016"/>
                            <a:pt x="1979813" y="655373"/>
                          </a:cubicBezTo>
                          <a:cubicBezTo>
                            <a:pt x="2143263" y="696093"/>
                            <a:pt x="2238994" y="832708"/>
                            <a:pt x="2264598" y="1027720"/>
                          </a:cubicBezTo>
                          <a:cubicBezTo>
                            <a:pt x="2252203" y="1134669"/>
                            <a:pt x="2218843" y="1225493"/>
                            <a:pt x="2160133" y="1296469"/>
                          </a:cubicBezTo>
                          <a:cubicBezTo>
                            <a:pt x="2146097" y="1310753"/>
                            <a:pt x="2127472" y="1319531"/>
                            <a:pt x="2116827" y="1334544"/>
                          </a:cubicBezTo>
                          <a:cubicBezTo>
                            <a:pt x="2131955" y="1354178"/>
                            <a:pt x="2126844" y="1399714"/>
                            <a:pt x="2138564" y="1421491"/>
                          </a:cubicBezTo>
                          <a:cubicBezTo>
                            <a:pt x="2098699" y="1655557"/>
                            <a:pt x="1721471" y="1599428"/>
                            <a:pt x="1605505" y="1621473"/>
                          </a:cubicBezTo>
                          <a:cubicBezTo>
                            <a:pt x="1576706" y="1628164"/>
                            <a:pt x="1561861" y="1618440"/>
                            <a:pt x="1540231" y="1619002"/>
                          </a:cubicBezTo>
                          <a:cubicBezTo>
                            <a:pt x="1528008" y="1626804"/>
                            <a:pt x="1495561" y="1631879"/>
                            <a:pt x="1485381" y="1643973"/>
                          </a:cubicBezTo>
                          <a:cubicBezTo>
                            <a:pt x="1381995" y="1708039"/>
                            <a:pt x="1234697" y="1702044"/>
                            <a:pt x="1108929" y="1702547"/>
                          </a:cubicBezTo>
                          <a:cubicBezTo>
                            <a:pt x="987122" y="1715351"/>
                            <a:pt x="816446" y="1693555"/>
                            <a:pt x="732476" y="1643973"/>
                          </a:cubicBezTo>
                          <a:cubicBezTo>
                            <a:pt x="705977" y="1637657"/>
                            <a:pt x="701187" y="1627546"/>
                            <a:pt x="677756" y="1619060"/>
                          </a:cubicBezTo>
                          <a:cubicBezTo>
                            <a:pt x="655050" y="1621209"/>
                            <a:pt x="638186" y="1614798"/>
                            <a:pt x="614042" y="1621473"/>
                          </a:cubicBezTo>
                          <a:cubicBezTo>
                            <a:pt x="463014" y="1557450"/>
                            <a:pt x="132797" y="1622696"/>
                            <a:pt x="92474" y="1381188"/>
                          </a:cubicBezTo>
                          <a:cubicBezTo>
                            <a:pt x="90606" y="1363355"/>
                            <a:pt x="110731" y="1337561"/>
                            <a:pt x="112009" y="1303102"/>
                          </a:cubicBezTo>
                          <a:cubicBezTo>
                            <a:pt x="109127" y="1301895"/>
                            <a:pt x="107956" y="1299126"/>
                            <a:pt x="104465" y="1296469"/>
                          </a:cubicBezTo>
                          <a:cubicBezTo>
                            <a:pt x="56003" y="1244303"/>
                            <a:pt x="12843" y="1146087"/>
                            <a:pt x="0" y="1027720"/>
                          </a:cubicBezTo>
                          <a:cubicBezTo>
                            <a:pt x="-36482" y="869667"/>
                            <a:pt x="87764" y="738551"/>
                            <a:pt x="217835" y="677519"/>
                          </a:cubicBezTo>
                          <a:cubicBezTo>
                            <a:pt x="229693" y="668132"/>
                            <a:pt x="260434" y="665246"/>
                            <a:pt x="273088" y="659242"/>
                          </a:cubicBezTo>
                          <a:cubicBezTo>
                            <a:pt x="266283" y="471887"/>
                            <a:pt x="388601" y="357572"/>
                            <a:pt x="387630" y="201396"/>
                          </a:cubicBezTo>
                          <a:cubicBezTo>
                            <a:pt x="387525" y="200895"/>
                            <a:pt x="387497" y="200478"/>
                            <a:pt x="387373" y="199981"/>
                          </a:cubicBezTo>
                          <a:cubicBezTo>
                            <a:pt x="369751" y="27380"/>
                            <a:pt x="643616" y="-69100"/>
                            <a:pt x="11089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C683D50E-247F-4FC3-C1EF-92979C2FC9E0}"/>
                </a:ext>
              </a:extLst>
            </p:cNvPr>
            <p:cNvSpPr/>
            <p:nvPr/>
          </p:nvSpPr>
          <p:spPr>
            <a:xfrm>
              <a:off x="6679382" y="1842955"/>
              <a:ext cx="1380925" cy="518102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182980036">
                    <a:custGeom>
                      <a:avLst/>
                      <a:gdLst>
                        <a:gd name="connsiteX0" fmla="*/ 753574 w 1529674"/>
                        <a:gd name="connsiteY0" fmla="*/ 0 h 573908"/>
                        <a:gd name="connsiteX1" fmla="*/ 1471405 w 1529674"/>
                        <a:gd name="connsiteY1" fmla="*/ 179534 h 573908"/>
                        <a:gd name="connsiteX2" fmla="*/ 1474145 w 1529674"/>
                        <a:gd name="connsiteY2" fmla="*/ 194577 h 573908"/>
                        <a:gd name="connsiteX3" fmla="*/ 1476481 w 1529674"/>
                        <a:gd name="connsiteY3" fmla="*/ 194577 h 573908"/>
                        <a:gd name="connsiteX4" fmla="*/ 1529674 w 1529674"/>
                        <a:gd name="connsiteY4" fmla="*/ 407347 h 573908"/>
                        <a:gd name="connsiteX5" fmla="*/ 1513362 w 1529674"/>
                        <a:gd name="connsiteY5" fmla="*/ 421431 h 573908"/>
                        <a:gd name="connsiteX6" fmla="*/ 1488642 w 1529674"/>
                        <a:gd name="connsiteY6" fmla="*/ 443204 h 573908"/>
                        <a:gd name="connsiteX7" fmla="*/ 1416577 w 1529674"/>
                        <a:gd name="connsiteY7" fmla="*/ 375642 h 573908"/>
                        <a:gd name="connsiteX8" fmla="*/ 1330999 w 1529674"/>
                        <a:gd name="connsiteY8" fmla="*/ 443204 h 573908"/>
                        <a:gd name="connsiteX9" fmla="*/ 1195876 w 1529674"/>
                        <a:gd name="connsiteY9" fmla="*/ 429691 h 573908"/>
                        <a:gd name="connsiteX10" fmla="*/ 1029225 w 1529674"/>
                        <a:gd name="connsiteY10" fmla="*/ 551302 h 573908"/>
                        <a:gd name="connsiteX11" fmla="*/ 763483 w 1529674"/>
                        <a:gd name="connsiteY11" fmla="*/ 452212 h 573908"/>
                        <a:gd name="connsiteX12" fmla="*/ 524766 w 1529674"/>
                        <a:gd name="connsiteY12" fmla="*/ 573822 h 573908"/>
                        <a:gd name="connsiteX13" fmla="*/ 317578 w 1529674"/>
                        <a:gd name="connsiteY13" fmla="*/ 429691 h 573908"/>
                        <a:gd name="connsiteX14" fmla="*/ 119398 w 1529674"/>
                        <a:gd name="connsiteY14" fmla="*/ 465724 h 573908"/>
                        <a:gd name="connsiteX15" fmla="*/ 14115 w 1529674"/>
                        <a:gd name="connsiteY15" fmla="*/ 351433 h 573908"/>
                        <a:gd name="connsiteX16" fmla="*/ 0 w 1529674"/>
                        <a:gd name="connsiteY16" fmla="*/ 330502 h 573908"/>
                        <a:gd name="connsiteX17" fmla="*/ 32276 w 1529674"/>
                        <a:gd name="connsiteY17" fmla="*/ 201396 h 573908"/>
                        <a:gd name="connsiteX18" fmla="*/ 32018 w 1529674"/>
                        <a:gd name="connsiteY18" fmla="*/ 199981 h 573908"/>
                        <a:gd name="connsiteX19" fmla="*/ 753574 w 1529674"/>
                        <a:gd name="connsiteY19" fmla="*/ 0 h 573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529674" h="573908" fill="none" extrusionOk="0">
                          <a:moveTo>
                            <a:pt x="753574" y="0"/>
                          </a:moveTo>
                          <a:cubicBezTo>
                            <a:pt x="1123891" y="-5557"/>
                            <a:pt x="1429585" y="77496"/>
                            <a:pt x="1471405" y="179534"/>
                          </a:cubicBezTo>
                          <a:cubicBezTo>
                            <a:pt x="1473456" y="184166"/>
                            <a:pt x="1472222" y="191269"/>
                            <a:pt x="1474145" y="194577"/>
                          </a:cubicBezTo>
                          <a:cubicBezTo>
                            <a:pt x="1474994" y="194319"/>
                            <a:pt x="1475834" y="194856"/>
                            <a:pt x="1476481" y="194577"/>
                          </a:cubicBezTo>
                          <a:cubicBezTo>
                            <a:pt x="1494635" y="262954"/>
                            <a:pt x="1484109" y="331007"/>
                            <a:pt x="1529674" y="407347"/>
                          </a:cubicBezTo>
                          <a:cubicBezTo>
                            <a:pt x="1524811" y="414758"/>
                            <a:pt x="1515920" y="417599"/>
                            <a:pt x="1513362" y="421431"/>
                          </a:cubicBezTo>
                          <a:cubicBezTo>
                            <a:pt x="1501037" y="427401"/>
                            <a:pt x="1502387" y="449887"/>
                            <a:pt x="1488642" y="443204"/>
                          </a:cubicBezTo>
                          <a:cubicBezTo>
                            <a:pt x="1473841" y="435036"/>
                            <a:pt x="1443958" y="379210"/>
                            <a:pt x="1416577" y="375642"/>
                          </a:cubicBezTo>
                          <a:cubicBezTo>
                            <a:pt x="1387241" y="383660"/>
                            <a:pt x="1369479" y="443478"/>
                            <a:pt x="1330999" y="443204"/>
                          </a:cubicBezTo>
                          <a:cubicBezTo>
                            <a:pt x="1297300" y="466323"/>
                            <a:pt x="1242533" y="404136"/>
                            <a:pt x="1195876" y="429691"/>
                          </a:cubicBezTo>
                          <a:cubicBezTo>
                            <a:pt x="1150925" y="430615"/>
                            <a:pt x="1103215" y="531772"/>
                            <a:pt x="1029225" y="551302"/>
                          </a:cubicBezTo>
                          <a:cubicBezTo>
                            <a:pt x="972844" y="539478"/>
                            <a:pt x="845275" y="424715"/>
                            <a:pt x="763483" y="452212"/>
                          </a:cubicBezTo>
                          <a:cubicBezTo>
                            <a:pt x="669179" y="451520"/>
                            <a:pt x="592623" y="589033"/>
                            <a:pt x="524766" y="573822"/>
                          </a:cubicBezTo>
                          <a:cubicBezTo>
                            <a:pt x="440714" y="576201"/>
                            <a:pt x="394867" y="436341"/>
                            <a:pt x="317578" y="429691"/>
                          </a:cubicBezTo>
                          <a:cubicBezTo>
                            <a:pt x="267460" y="424456"/>
                            <a:pt x="193609" y="495927"/>
                            <a:pt x="119398" y="465724"/>
                          </a:cubicBezTo>
                          <a:cubicBezTo>
                            <a:pt x="83938" y="440078"/>
                            <a:pt x="56672" y="401692"/>
                            <a:pt x="14115" y="351433"/>
                          </a:cubicBezTo>
                          <a:cubicBezTo>
                            <a:pt x="7548" y="344233"/>
                            <a:pt x="4880" y="333402"/>
                            <a:pt x="0" y="330502"/>
                          </a:cubicBezTo>
                          <a:cubicBezTo>
                            <a:pt x="9804" y="271795"/>
                            <a:pt x="25544" y="255294"/>
                            <a:pt x="32276" y="201396"/>
                          </a:cubicBezTo>
                          <a:cubicBezTo>
                            <a:pt x="32080" y="200953"/>
                            <a:pt x="32189" y="200306"/>
                            <a:pt x="32018" y="199981"/>
                          </a:cubicBezTo>
                          <a:cubicBezTo>
                            <a:pt x="22465" y="175472"/>
                            <a:pt x="330043" y="-25389"/>
                            <a:pt x="753574" y="0"/>
                          </a:cubicBezTo>
                          <a:close/>
                        </a:path>
                        <a:path w="1529674" h="573908" stroke="0" extrusionOk="0">
                          <a:moveTo>
                            <a:pt x="753574" y="0"/>
                          </a:moveTo>
                          <a:cubicBezTo>
                            <a:pt x="1117392" y="5766"/>
                            <a:pt x="1419745" y="88174"/>
                            <a:pt x="1471405" y="179534"/>
                          </a:cubicBezTo>
                          <a:cubicBezTo>
                            <a:pt x="1474270" y="185220"/>
                            <a:pt x="1472978" y="189300"/>
                            <a:pt x="1474145" y="194577"/>
                          </a:cubicBezTo>
                          <a:cubicBezTo>
                            <a:pt x="1474894" y="194498"/>
                            <a:pt x="1475627" y="194787"/>
                            <a:pt x="1476481" y="194577"/>
                          </a:cubicBezTo>
                          <a:cubicBezTo>
                            <a:pt x="1510979" y="258562"/>
                            <a:pt x="1507422" y="366725"/>
                            <a:pt x="1529674" y="407347"/>
                          </a:cubicBezTo>
                          <a:cubicBezTo>
                            <a:pt x="1523565" y="414135"/>
                            <a:pt x="1519771" y="415309"/>
                            <a:pt x="1513362" y="421431"/>
                          </a:cubicBezTo>
                          <a:cubicBezTo>
                            <a:pt x="1500193" y="434323"/>
                            <a:pt x="1504544" y="451910"/>
                            <a:pt x="1488642" y="443204"/>
                          </a:cubicBezTo>
                          <a:cubicBezTo>
                            <a:pt x="1471080" y="439440"/>
                            <a:pt x="1442077" y="373494"/>
                            <a:pt x="1416577" y="375642"/>
                          </a:cubicBezTo>
                          <a:cubicBezTo>
                            <a:pt x="1390756" y="369633"/>
                            <a:pt x="1373098" y="440384"/>
                            <a:pt x="1330999" y="443204"/>
                          </a:cubicBezTo>
                          <a:cubicBezTo>
                            <a:pt x="1303024" y="452440"/>
                            <a:pt x="1246036" y="413585"/>
                            <a:pt x="1195876" y="429691"/>
                          </a:cubicBezTo>
                          <a:cubicBezTo>
                            <a:pt x="1148288" y="431090"/>
                            <a:pt x="1085486" y="559412"/>
                            <a:pt x="1029225" y="551302"/>
                          </a:cubicBezTo>
                          <a:cubicBezTo>
                            <a:pt x="960198" y="561879"/>
                            <a:pt x="837793" y="426267"/>
                            <a:pt x="763483" y="452212"/>
                          </a:cubicBezTo>
                          <a:cubicBezTo>
                            <a:pt x="670798" y="446931"/>
                            <a:pt x="582603" y="585167"/>
                            <a:pt x="524766" y="573822"/>
                          </a:cubicBezTo>
                          <a:cubicBezTo>
                            <a:pt x="440892" y="574904"/>
                            <a:pt x="381496" y="447334"/>
                            <a:pt x="317578" y="429691"/>
                          </a:cubicBezTo>
                          <a:cubicBezTo>
                            <a:pt x="254589" y="408546"/>
                            <a:pt x="177387" y="507578"/>
                            <a:pt x="119398" y="465724"/>
                          </a:cubicBezTo>
                          <a:cubicBezTo>
                            <a:pt x="85442" y="441331"/>
                            <a:pt x="39651" y="390057"/>
                            <a:pt x="14115" y="351433"/>
                          </a:cubicBezTo>
                          <a:cubicBezTo>
                            <a:pt x="7016" y="345233"/>
                            <a:pt x="5165" y="337396"/>
                            <a:pt x="0" y="330502"/>
                          </a:cubicBezTo>
                          <a:cubicBezTo>
                            <a:pt x="-447" y="288587"/>
                            <a:pt x="24454" y="254642"/>
                            <a:pt x="32276" y="201396"/>
                          </a:cubicBezTo>
                          <a:cubicBezTo>
                            <a:pt x="32181" y="200971"/>
                            <a:pt x="32173" y="200307"/>
                            <a:pt x="32018" y="199981"/>
                          </a:cubicBezTo>
                          <a:cubicBezTo>
                            <a:pt x="20698" y="115894"/>
                            <a:pt x="351317" y="-9858"/>
                            <a:pt x="75357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2272B435-55FA-40C9-24A7-44055941B941}"/>
                </a:ext>
              </a:extLst>
            </p:cNvPr>
            <p:cNvSpPr/>
            <p:nvPr/>
          </p:nvSpPr>
          <p:spPr>
            <a:xfrm>
              <a:off x="6708285" y="1842955"/>
              <a:ext cx="1302781" cy="3610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285891624">
                    <a:custGeom>
                      <a:avLst/>
                      <a:gdLst>
                        <a:gd name="connsiteX0" fmla="*/ 0 w 1443111"/>
                        <a:gd name="connsiteY0" fmla="*/ 199982 h 399964"/>
                        <a:gd name="connsiteX1" fmla="*/ 721556 w 1443111"/>
                        <a:gd name="connsiteY1" fmla="*/ 0 h 399964"/>
                        <a:gd name="connsiteX2" fmla="*/ 1443112 w 1443111"/>
                        <a:gd name="connsiteY2" fmla="*/ 199982 h 399964"/>
                        <a:gd name="connsiteX3" fmla="*/ 721556 w 1443111"/>
                        <a:gd name="connsiteY3" fmla="*/ 399964 h 399964"/>
                        <a:gd name="connsiteX4" fmla="*/ 0 w 1443111"/>
                        <a:gd name="connsiteY4" fmla="*/ 199982 h 3999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3111" h="399964" fill="none" extrusionOk="0">
                          <a:moveTo>
                            <a:pt x="0" y="199982"/>
                          </a:moveTo>
                          <a:cubicBezTo>
                            <a:pt x="-32387" y="35289"/>
                            <a:pt x="288095" y="-38289"/>
                            <a:pt x="721556" y="0"/>
                          </a:cubicBezTo>
                          <a:cubicBezTo>
                            <a:pt x="1115373" y="211"/>
                            <a:pt x="1448684" y="60435"/>
                            <a:pt x="1443112" y="199982"/>
                          </a:cubicBezTo>
                          <a:cubicBezTo>
                            <a:pt x="1407124" y="353804"/>
                            <a:pt x="1106540" y="394770"/>
                            <a:pt x="721556" y="399964"/>
                          </a:cubicBezTo>
                          <a:cubicBezTo>
                            <a:pt x="304992" y="376796"/>
                            <a:pt x="5832" y="318209"/>
                            <a:pt x="0" y="199982"/>
                          </a:cubicBezTo>
                          <a:close/>
                        </a:path>
                        <a:path w="1443111" h="399964" stroke="0" extrusionOk="0">
                          <a:moveTo>
                            <a:pt x="0" y="199982"/>
                          </a:moveTo>
                          <a:cubicBezTo>
                            <a:pt x="15614" y="113141"/>
                            <a:pt x="261544" y="51937"/>
                            <a:pt x="721556" y="0"/>
                          </a:cubicBezTo>
                          <a:cubicBezTo>
                            <a:pt x="1130225" y="212"/>
                            <a:pt x="1432863" y="106480"/>
                            <a:pt x="1443112" y="199982"/>
                          </a:cubicBezTo>
                          <a:cubicBezTo>
                            <a:pt x="1451235" y="316293"/>
                            <a:pt x="1092081" y="366713"/>
                            <a:pt x="721556" y="399964"/>
                          </a:cubicBezTo>
                          <a:cubicBezTo>
                            <a:pt x="344633" y="384328"/>
                            <a:pt x="-6995" y="321989"/>
                            <a:pt x="0" y="19998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EABE8033-7083-6552-5FBE-5FD9DEAAF6D9}"/>
                </a:ext>
              </a:extLst>
            </p:cNvPr>
            <p:cNvSpPr/>
            <p:nvPr/>
          </p:nvSpPr>
          <p:spPr>
            <a:xfrm>
              <a:off x="6879400" y="1385111"/>
              <a:ext cx="962618" cy="732345"/>
            </a:xfrm>
            <a:custGeom>
              <a:avLst/>
              <a:gdLst>
                <a:gd name="connsiteX0" fmla="*/ 725172 w 1472565"/>
                <a:gd name="connsiteY0" fmla="*/ 0 h 1109980"/>
                <a:gd name="connsiteX1" fmla="*/ 1204320 w 1472565"/>
                <a:gd name="connsiteY1" fmla="*/ 464692 h 1109980"/>
                <a:gd name="connsiteX2" fmla="*/ 1258484 w 1472565"/>
                <a:gd name="connsiteY2" fmla="*/ 480409 h 1109980"/>
                <a:gd name="connsiteX3" fmla="*/ 1472565 w 1472565"/>
                <a:gd name="connsiteY3" fmla="*/ 782320 h 1109980"/>
                <a:gd name="connsiteX4" fmla="*/ 1122045 w 1472565"/>
                <a:gd name="connsiteY4" fmla="*/ 1109980 h 1109980"/>
                <a:gd name="connsiteX5" fmla="*/ 985607 w 1472565"/>
                <a:gd name="connsiteY5" fmla="*/ 1084231 h 1109980"/>
                <a:gd name="connsiteX6" fmla="*/ 929164 w 1472565"/>
                <a:gd name="connsiteY6" fmla="*/ 1055593 h 1109980"/>
                <a:gd name="connsiteX7" fmla="*/ 872721 w 1472565"/>
                <a:gd name="connsiteY7" fmla="*/ 1084231 h 1109980"/>
                <a:gd name="connsiteX8" fmla="*/ 736282 w 1472565"/>
                <a:gd name="connsiteY8" fmla="*/ 1109980 h 1109980"/>
                <a:gd name="connsiteX9" fmla="*/ 599844 w 1472565"/>
                <a:gd name="connsiteY9" fmla="*/ 1084231 h 1109980"/>
                <a:gd name="connsiteX10" fmla="*/ 543401 w 1472565"/>
                <a:gd name="connsiteY10" fmla="*/ 1055593 h 1109980"/>
                <a:gd name="connsiteX11" fmla="*/ 486959 w 1472565"/>
                <a:gd name="connsiteY11" fmla="*/ 1084231 h 1109980"/>
                <a:gd name="connsiteX12" fmla="*/ 350520 w 1472565"/>
                <a:gd name="connsiteY12" fmla="*/ 1109980 h 1109980"/>
                <a:gd name="connsiteX13" fmla="*/ 0 w 1472565"/>
                <a:gd name="connsiteY13" fmla="*/ 782320 h 1109980"/>
                <a:gd name="connsiteX14" fmla="*/ 214082 w 1472565"/>
                <a:gd name="connsiteY14" fmla="*/ 480409 h 1109980"/>
                <a:gd name="connsiteX15" fmla="*/ 236537 w 1472565"/>
                <a:gd name="connsiteY15" fmla="*/ 473893 h 1109980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2565" h="1107626">
                  <a:moveTo>
                    <a:pt x="560866" y="0"/>
                  </a:moveTo>
                  <a:cubicBezTo>
                    <a:pt x="963347" y="92704"/>
                    <a:pt x="989835" y="308225"/>
                    <a:pt x="1204320" y="462338"/>
                  </a:cubicBezTo>
                  <a:lnTo>
                    <a:pt x="1258484" y="478055"/>
                  </a:lnTo>
                  <a:cubicBezTo>
                    <a:pt x="1384290" y="527797"/>
                    <a:pt x="1472565" y="644245"/>
                    <a:pt x="1472565" y="779966"/>
                  </a:cubicBezTo>
                  <a:cubicBezTo>
                    <a:pt x="1472565" y="960928"/>
                    <a:pt x="1315632" y="1107626"/>
                    <a:pt x="1122045" y="1107626"/>
                  </a:cubicBezTo>
                  <a:cubicBezTo>
                    <a:pt x="1073649" y="1107626"/>
                    <a:pt x="1027543" y="1098458"/>
                    <a:pt x="985607" y="1081877"/>
                  </a:cubicBezTo>
                  <a:lnTo>
                    <a:pt x="929164" y="1053239"/>
                  </a:lnTo>
                  <a:lnTo>
                    <a:pt x="872721" y="1081877"/>
                  </a:lnTo>
                  <a:cubicBezTo>
                    <a:pt x="830785" y="1098458"/>
                    <a:pt x="784679" y="1107626"/>
                    <a:pt x="736282" y="1107626"/>
                  </a:cubicBezTo>
                  <a:cubicBezTo>
                    <a:pt x="687885" y="1107626"/>
                    <a:pt x="641780" y="1098458"/>
                    <a:pt x="599844" y="1081877"/>
                  </a:cubicBezTo>
                  <a:lnTo>
                    <a:pt x="543401" y="1053239"/>
                  </a:lnTo>
                  <a:lnTo>
                    <a:pt x="486959" y="1081877"/>
                  </a:lnTo>
                  <a:cubicBezTo>
                    <a:pt x="445023" y="1098458"/>
                    <a:pt x="398917" y="1107626"/>
                    <a:pt x="350520" y="1107626"/>
                  </a:cubicBezTo>
                  <a:cubicBezTo>
                    <a:pt x="156933" y="1107626"/>
                    <a:pt x="0" y="960928"/>
                    <a:pt x="0" y="779966"/>
                  </a:cubicBezTo>
                  <a:cubicBezTo>
                    <a:pt x="0" y="644245"/>
                    <a:pt x="88275" y="527797"/>
                    <a:pt x="214082" y="478055"/>
                  </a:cubicBezTo>
                  <a:cubicBezTo>
                    <a:pt x="329677" y="318703"/>
                    <a:pt x="613294" y="302561"/>
                    <a:pt x="5608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93889707">
                    <a:custGeom>
                      <a:avLst/>
                      <a:gdLst>
                        <a:gd name="connsiteX0" fmla="*/ 406132 w 1066308"/>
                        <a:gd name="connsiteY0" fmla="*/ 0 h 811227"/>
                        <a:gd name="connsiteX1" fmla="*/ 872067 w 1066308"/>
                        <a:gd name="connsiteY1" fmla="*/ 338617 h 811227"/>
                        <a:gd name="connsiteX2" fmla="*/ 911288 w 1066308"/>
                        <a:gd name="connsiteY2" fmla="*/ 350128 h 811227"/>
                        <a:gd name="connsiteX3" fmla="*/ 1066308 w 1066308"/>
                        <a:gd name="connsiteY3" fmla="*/ 571248 h 811227"/>
                        <a:gd name="connsiteX4" fmla="*/ 812490 w 1066308"/>
                        <a:gd name="connsiteY4" fmla="*/ 811227 h 811227"/>
                        <a:gd name="connsiteX5" fmla="*/ 713693 w 1066308"/>
                        <a:gd name="connsiteY5" fmla="*/ 792368 h 811227"/>
                        <a:gd name="connsiteX6" fmla="*/ 672822 w 1066308"/>
                        <a:gd name="connsiteY6" fmla="*/ 771393 h 811227"/>
                        <a:gd name="connsiteX7" fmla="*/ 631951 w 1066308"/>
                        <a:gd name="connsiteY7" fmla="*/ 792368 h 811227"/>
                        <a:gd name="connsiteX8" fmla="*/ 533153 w 1066308"/>
                        <a:gd name="connsiteY8" fmla="*/ 811227 h 811227"/>
                        <a:gd name="connsiteX9" fmla="*/ 434356 w 1066308"/>
                        <a:gd name="connsiteY9" fmla="*/ 792368 h 811227"/>
                        <a:gd name="connsiteX10" fmla="*/ 393485 w 1066308"/>
                        <a:gd name="connsiteY10" fmla="*/ 771393 h 811227"/>
                        <a:gd name="connsiteX11" fmla="*/ 352614 w 1066308"/>
                        <a:gd name="connsiteY11" fmla="*/ 792368 h 811227"/>
                        <a:gd name="connsiteX12" fmla="*/ 253817 w 1066308"/>
                        <a:gd name="connsiteY12" fmla="*/ 811227 h 811227"/>
                        <a:gd name="connsiteX13" fmla="*/ 0 w 1066308"/>
                        <a:gd name="connsiteY13" fmla="*/ 571248 h 811227"/>
                        <a:gd name="connsiteX14" fmla="*/ 155020 w 1066308"/>
                        <a:gd name="connsiteY14" fmla="*/ 350128 h 811227"/>
                        <a:gd name="connsiteX15" fmla="*/ 406132 w 1066308"/>
                        <a:gd name="connsiteY15" fmla="*/ 0 h 811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066308" h="811227" fill="none" extrusionOk="0">
                          <a:moveTo>
                            <a:pt x="406132" y="0"/>
                          </a:moveTo>
                          <a:cubicBezTo>
                            <a:pt x="730776" y="40865"/>
                            <a:pt x="725088" y="233757"/>
                            <a:pt x="872067" y="338617"/>
                          </a:cubicBezTo>
                          <a:cubicBezTo>
                            <a:pt x="880138" y="340918"/>
                            <a:pt x="897962" y="350021"/>
                            <a:pt x="911288" y="350128"/>
                          </a:cubicBezTo>
                          <a:cubicBezTo>
                            <a:pt x="1006959" y="385699"/>
                            <a:pt x="1059369" y="451144"/>
                            <a:pt x="1066308" y="571248"/>
                          </a:cubicBezTo>
                          <a:cubicBezTo>
                            <a:pt x="1079260" y="673247"/>
                            <a:pt x="944598" y="805398"/>
                            <a:pt x="812490" y="811227"/>
                          </a:cubicBezTo>
                          <a:cubicBezTo>
                            <a:pt x="779032" y="810642"/>
                            <a:pt x="747838" y="806629"/>
                            <a:pt x="713693" y="792368"/>
                          </a:cubicBezTo>
                          <a:cubicBezTo>
                            <a:pt x="704250" y="789788"/>
                            <a:pt x="690178" y="777027"/>
                            <a:pt x="672822" y="771393"/>
                          </a:cubicBezTo>
                          <a:cubicBezTo>
                            <a:pt x="656023" y="782364"/>
                            <a:pt x="645972" y="780478"/>
                            <a:pt x="631951" y="792368"/>
                          </a:cubicBezTo>
                          <a:cubicBezTo>
                            <a:pt x="610076" y="805864"/>
                            <a:pt x="563406" y="814420"/>
                            <a:pt x="533153" y="811227"/>
                          </a:cubicBezTo>
                          <a:cubicBezTo>
                            <a:pt x="498047" y="813276"/>
                            <a:pt x="469629" y="802226"/>
                            <a:pt x="434356" y="792368"/>
                          </a:cubicBezTo>
                          <a:cubicBezTo>
                            <a:pt x="421859" y="786697"/>
                            <a:pt x="408765" y="773996"/>
                            <a:pt x="393485" y="771393"/>
                          </a:cubicBezTo>
                          <a:cubicBezTo>
                            <a:pt x="379753" y="779545"/>
                            <a:pt x="363941" y="785747"/>
                            <a:pt x="352614" y="792368"/>
                          </a:cubicBezTo>
                          <a:cubicBezTo>
                            <a:pt x="321269" y="794579"/>
                            <a:pt x="290261" y="810878"/>
                            <a:pt x="253817" y="811227"/>
                          </a:cubicBezTo>
                          <a:cubicBezTo>
                            <a:pt x="130484" y="835722"/>
                            <a:pt x="3112" y="690877"/>
                            <a:pt x="0" y="571248"/>
                          </a:cubicBezTo>
                          <a:cubicBezTo>
                            <a:pt x="15620" y="492076"/>
                            <a:pt x="59014" y="376393"/>
                            <a:pt x="155020" y="350128"/>
                          </a:cubicBezTo>
                          <a:cubicBezTo>
                            <a:pt x="243352" y="241194"/>
                            <a:pt x="469667" y="216167"/>
                            <a:pt x="406132" y="0"/>
                          </a:cubicBezTo>
                          <a:close/>
                        </a:path>
                        <a:path w="1066308" h="811227" stroke="0" extrusionOk="0">
                          <a:moveTo>
                            <a:pt x="406132" y="0"/>
                          </a:moveTo>
                          <a:cubicBezTo>
                            <a:pt x="696459" y="39994"/>
                            <a:pt x="737695" y="218051"/>
                            <a:pt x="872067" y="338617"/>
                          </a:cubicBezTo>
                          <a:cubicBezTo>
                            <a:pt x="892611" y="340099"/>
                            <a:pt x="900356" y="351467"/>
                            <a:pt x="911288" y="350128"/>
                          </a:cubicBezTo>
                          <a:cubicBezTo>
                            <a:pt x="977238" y="387220"/>
                            <a:pt x="1071697" y="491245"/>
                            <a:pt x="1066308" y="571248"/>
                          </a:cubicBezTo>
                          <a:cubicBezTo>
                            <a:pt x="1097349" y="682931"/>
                            <a:pt x="967813" y="777253"/>
                            <a:pt x="812490" y="811227"/>
                          </a:cubicBezTo>
                          <a:cubicBezTo>
                            <a:pt x="778933" y="818066"/>
                            <a:pt x="738927" y="806447"/>
                            <a:pt x="713693" y="792368"/>
                          </a:cubicBezTo>
                          <a:cubicBezTo>
                            <a:pt x="697079" y="787197"/>
                            <a:pt x="685912" y="778009"/>
                            <a:pt x="672822" y="771393"/>
                          </a:cubicBezTo>
                          <a:cubicBezTo>
                            <a:pt x="658224" y="780026"/>
                            <a:pt x="649892" y="777970"/>
                            <a:pt x="631951" y="792368"/>
                          </a:cubicBezTo>
                          <a:cubicBezTo>
                            <a:pt x="603520" y="799477"/>
                            <a:pt x="569024" y="805082"/>
                            <a:pt x="533153" y="811227"/>
                          </a:cubicBezTo>
                          <a:cubicBezTo>
                            <a:pt x="498758" y="809640"/>
                            <a:pt x="469172" y="806709"/>
                            <a:pt x="434356" y="792368"/>
                          </a:cubicBezTo>
                          <a:cubicBezTo>
                            <a:pt x="416668" y="788839"/>
                            <a:pt x="403699" y="774616"/>
                            <a:pt x="393485" y="771393"/>
                          </a:cubicBezTo>
                          <a:cubicBezTo>
                            <a:pt x="383818" y="777578"/>
                            <a:pt x="360705" y="786489"/>
                            <a:pt x="352614" y="792368"/>
                          </a:cubicBezTo>
                          <a:cubicBezTo>
                            <a:pt x="319304" y="802086"/>
                            <a:pt x="287239" y="814915"/>
                            <a:pt x="253817" y="811227"/>
                          </a:cubicBezTo>
                          <a:cubicBezTo>
                            <a:pt x="97749" y="793530"/>
                            <a:pt x="9311" y="737767"/>
                            <a:pt x="0" y="571248"/>
                          </a:cubicBezTo>
                          <a:cubicBezTo>
                            <a:pt x="-14172" y="483563"/>
                            <a:pt x="66080" y="378527"/>
                            <a:pt x="155020" y="350128"/>
                          </a:cubicBezTo>
                          <a:cubicBezTo>
                            <a:pt x="229900" y="218889"/>
                            <a:pt x="458550" y="222777"/>
                            <a:pt x="4061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F7ED3CBA-551A-3DB8-E86A-81C5C3890F15}"/>
                </a:ext>
              </a:extLst>
            </p:cNvPr>
            <p:cNvSpPr/>
            <p:nvPr/>
          </p:nvSpPr>
          <p:spPr>
            <a:xfrm>
              <a:off x="6897618" y="1970296"/>
              <a:ext cx="926184" cy="140322"/>
            </a:xfrm>
            <a:custGeom>
              <a:avLst/>
              <a:gdLst>
                <a:gd name="connsiteX0" fmla="*/ 1164609 w 1164609"/>
                <a:gd name="connsiteY0" fmla="*/ 0 h 176444"/>
                <a:gd name="connsiteX1" fmla="*/ 1145803 w 1164609"/>
                <a:gd name="connsiteY1" fmla="*/ 45287 h 176444"/>
                <a:gd name="connsiteX2" fmla="*/ 899394 w 1164609"/>
                <a:gd name="connsiteY2" fmla="*/ 176444 h 176444"/>
                <a:gd name="connsiteX3" fmla="*/ 787244 w 1164609"/>
                <a:gd name="connsiteY3" fmla="*/ 155037 h 176444"/>
                <a:gd name="connsiteX4" fmla="*/ 740849 w 1164609"/>
                <a:gd name="connsiteY4" fmla="*/ 131227 h 176444"/>
                <a:gd name="connsiteX5" fmla="*/ 694454 w 1164609"/>
                <a:gd name="connsiteY5" fmla="*/ 155037 h 176444"/>
                <a:gd name="connsiteX6" fmla="*/ 582304 w 1164609"/>
                <a:gd name="connsiteY6" fmla="*/ 176444 h 176444"/>
                <a:gd name="connsiteX7" fmla="*/ 470154 w 1164609"/>
                <a:gd name="connsiteY7" fmla="*/ 155037 h 176444"/>
                <a:gd name="connsiteX8" fmla="*/ 423759 w 1164609"/>
                <a:gd name="connsiteY8" fmla="*/ 131227 h 176444"/>
                <a:gd name="connsiteX9" fmla="*/ 377365 w 1164609"/>
                <a:gd name="connsiteY9" fmla="*/ 155037 h 176444"/>
                <a:gd name="connsiteX10" fmla="*/ 265214 w 1164609"/>
                <a:gd name="connsiteY10" fmla="*/ 176444 h 176444"/>
                <a:gd name="connsiteX11" fmla="*/ 18806 w 1164609"/>
                <a:gd name="connsiteY11" fmla="*/ 45287 h 176444"/>
                <a:gd name="connsiteX12" fmla="*/ 0 w 1164609"/>
                <a:gd name="connsiteY12" fmla="*/ 0 h 176444"/>
                <a:gd name="connsiteX13" fmla="*/ 34558 w 1164609"/>
                <a:gd name="connsiteY13" fmla="*/ 34475 h 176444"/>
                <a:gd name="connsiteX14" fmla="*/ 235186 w 1164609"/>
                <a:gd name="connsiteY14" fmla="*/ 96681 h 176444"/>
                <a:gd name="connsiteX15" fmla="*/ 357957 w 1164609"/>
                <a:gd name="connsiteY15" fmla="*/ 75274 h 176444"/>
                <a:gd name="connsiteX16" fmla="*/ 408745 w 1164609"/>
                <a:gd name="connsiteY16" fmla="*/ 51464 h 176444"/>
                <a:gd name="connsiteX17" fmla="*/ 459533 w 1164609"/>
                <a:gd name="connsiteY17" fmla="*/ 75274 h 176444"/>
                <a:gd name="connsiteX18" fmla="*/ 582304 w 1164609"/>
                <a:gd name="connsiteY18" fmla="*/ 96681 h 176444"/>
                <a:gd name="connsiteX19" fmla="*/ 705075 w 1164609"/>
                <a:gd name="connsiteY19" fmla="*/ 75274 h 176444"/>
                <a:gd name="connsiteX20" fmla="*/ 755863 w 1164609"/>
                <a:gd name="connsiteY20" fmla="*/ 51464 h 176444"/>
                <a:gd name="connsiteX21" fmla="*/ 806652 w 1164609"/>
                <a:gd name="connsiteY21" fmla="*/ 75274 h 176444"/>
                <a:gd name="connsiteX22" fmla="*/ 929423 w 1164609"/>
                <a:gd name="connsiteY22" fmla="*/ 96681 h 176444"/>
                <a:gd name="connsiteX23" fmla="*/ 1130051 w 1164609"/>
                <a:gd name="connsiteY23" fmla="*/ 34475 h 17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4609" h="176444">
                  <a:moveTo>
                    <a:pt x="1164609" y="0"/>
                  </a:moveTo>
                  <a:lnTo>
                    <a:pt x="1145803" y="45287"/>
                  </a:lnTo>
                  <a:cubicBezTo>
                    <a:pt x="1095270" y="123919"/>
                    <a:pt x="1003820" y="176444"/>
                    <a:pt x="899394" y="176444"/>
                  </a:cubicBezTo>
                  <a:cubicBezTo>
                    <a:pt x="859613" y="176444"/>
                    <a:pt x="821715" y="168822"/>
                    <a:pt x="787244" y="155037"/>
                  </a:cubicBezTo>
                  <a:lnTo>
                    <a:pt x="740849" y="131227"/>
                  </a:lnTo>
                  <a:lnTo>
                    <a:pt x="694454" y="155037"/>
                  </a:lnTo>
                  <a:cubicBezTo>
                    <a:pt x="659984" y="168822"/>
                    <a:pt x="622085" y="176444"/>
                    <a:pt x="582304" y="176444"/>
                  </a:cubicBezTo>
                  <a:cubicBezTo>
                    <a:pt x="542522" y="176444"/>
                    <a:pt x="504625" y="168822"/>
                    <a:pt x="470154" y="155037"/>
                  </a:cubicBezTo>
                  <a:lnTo>
                    <a:pt x="423759" y="131227"/>
                  </a:lnTo>
                  <a:lnTo>
                    <a:pt x="377365" y="155037"/>
                  </a:lnTo>
                  <a:cubicBezTo>
                    <a:pt x="342894" y="168822"/>
                    <a:pt x="304996" y="176444"/>
                    <a:pt x="265214" y="176444"/>
                  </a:cubicBezTo>
                  <a:cubicBezTo>
                    <a:pt x="160789" y="176444"/>
                    <a:pt x="69338" y="123919"/>
                    <a:pt x="18806" y="45287"/>
                  </a:cubicBezTo>
                  <a:lnTo>
                    <a:pt x="0" y="0"/>
                  </a:lnTo>
                  <a:lnTo>
                    <a:pt x="34558" y="34475"/>
                  </a:lnTo>
                  <a:cubicBezTo>
                    <a:pt x="89079" y="73337"/>
                    <a:pt x="158976" y="96681"/>
                    <a:pt x="235186" y="96681"/>
                  </a:cubicBezTo>
                  <a:cubicBezTo>
                    <a:pt x="278735" y="96681"/>
                    <a:pt x="320222" y="89059"/>
                    <a:pt x="357957" y="75274"/>
                  </a:cubicBezTo>
                  <a:lnTo>
                    <a:pt x="408745" y="51464"/>
                  </a:lnTo>
                  <a:lnTo>
                    <a:pt x="459533" y="75274"/>
                  </a:lnTo>
                  <a:cubicBezTo>
                    <a:pt x="497269" y="89059"/>
                    <a:pt x="538755" y="96681"/>
                    <a:pt x="582304" y="96681"/>
                  </a:cubicBezTo>
                  <a:cubicBezTo>
                    <a:pt x="625852" y="96681"/>
                    <a:pt x="667341" y="89059"/>
                    <a:pt x="705075" y="75274"/>
                  </a:cubicBezTo>
                  <a:lnTo>
                    <a:pt x="755863" y="51464"/>
                  </a:lnTo>
                  <a:lnTo>
                    <a:pt x="806652" y="75274"/>
                  </a:lnTo>
                  <a:cubicBezTo>
                    <a:pt x="844388" y="89059"/>
                    <a:pt x="885874" y="96681"/>
                    <a:pt x="929423" y="96681"/>
                  </a:cubicBezTo>
                  <a:cubicBezTo>
                    <a:pt x="1005633" y="96681"/>
                    <a:pt x="1075530" y="73337"/>
                    <a:pt x="1130051" y="34475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41061104">
                    <a:custGeom>
                      <a:avLst/>
                      <a:gdLst>
                        <a:gd name="connsiteX0" fmla="*/ 1025950 w 1025950"/>
                        <a:gd name="connsiteY0" fmla="*/ 0 h 155436"/>
                        <a:gd name="connsiteX1" fmla="*/ 1009383 w 1025950"/>
                        <a:gd name="connsiteY1" fmla="*/ 39894 h 155436"/>
                        <a:gd name="connsiteX2" fmla="*/ 792311 w 1025950"/>
                        <a:gd name="connsiteY2" fmla="*/ 155436 h 155436"/>
                        <a:gd name="connsiteX3" fmla="*/ 693514 w 1025950"/>
                        <a:gd name="connsiteY3" fmla="*/ 136577 h 155436"/>
                        <a:gd name="connsiteX4" fmla="*/ 652643 w 1025950"/>
                        <a:gd name="connsiteY4" fmla="*/ 115602 h 155436"/>
                        <a:gd name="connsiteX5" fmla="*/ 611771 w 1025950"/>
                        <a:gd name="connsiteY5" fmla="*/ 136577 h 155436"/>
                        <a:gd name="connsiteX6" fmla="*/ 512974 w 1025950"/>
                        <a:gd name="connsiteY6" fmla="*/ 155436 h 155436"/>
                        <a:gd name="connsiteX7" fmla="*/ 414177 w 1025950"/>
                        <a:gd name="connsiteY7" fmla="*/ 136577 h 155436"/>
                        <a:gd name="connsiteX8" fmla="*/ 373306 w 1025950"/>
                        <a:gd name="connsiteY8" fmla="*/ 115602 h 155436"/>
                        <a:gd name="connsiteX9" fmla="*/ 332435 w 1025950"/>
                        <a:gd name="connsiteY9" fmla="*/ 136577 h 155436"/>
                        <a:gd name="connsiteX10" fmla="*/ 233637 w 1025950"/>
                        <a:gd name="connsiteY10" fmla="*/ 155436 h 155436"/>
                        <a:gd name="connsiteX11" fmla="*/ 16566 w 1025950"/>
                        <a:gd name="connsiteY11" fmla="*/ 39894 h 155436"/>
                        <a:gd name="connsiteX12" fmla="*/ 0 w 1025950"/>
                        <a:gd name="connsiteY12" fmla="*/ 0 h 155436"/>
                        <a:gd name="connsiteX13" fmla="*/ 30443 w 1025950"/>
                        <a:gd name="connsiteY13" fmla="*/ 30370 h 155436"/>
                        <a:gd name="connsiteX14" fmla="*/ 207184 w 1025950"/>
                        <a:gd name="connsiteY14" fmla="*/ 85169 h 155436"/>
                        <a:gd name="connsiteX15" fmla="*/ 315338 w 1025950"/>
                        <a:gd name="connsiteY15" fmla="*/ 66311 h 155436"/>
                        <a:gd name="connsiteX16" fmla="*/ 360079 w 1025950"/>
                        <a:gd name="connsiteY16" fmla="*/ 45336 h 155436"/>
                        <a:gd name="connsiteX17" fmla="*/ 404820 w 1025950"/>
                        <a:gd name="connsiteY17" fmla="*/ 66311 h 155436"/>
                        <a:gd name="connsiteX18" fmla="*/ 512974 w 1025950"/>
                        <a:gd name="connsiteY18" fmla="*/ 85169 h 155436"/>
                        <a:gd name="connsiteX19" fmla="*/ 621128 w 1025950"/>
                        <a:gd name="connsiteY19" fmla="*/ 66311 h 155436"/>
                        <a:gd name="connsiteX20" fmla="*/ 665869 w 1025950"/>
                        <a:gd name="connsiteY20" fmla="*/ 45336 h 155436"/>
                        <a:gd name="connsiteX21" fmla="*/ 710611 w 1025950"/>
                        <a:gd name="connsiteY21" fmla="*/ 66311 h 155436"/>
                        <a:gd name="connsiteX22" fmla="*/ 818765 w 1025950"/>
                        <a:gd name="connsiteY22" fmla="*/ 85169 h 155436"/>
                        <a:gd name="connsiteX23" fmla="*/ 995506 w 1025950"/>
                        <a:gd name="connsiteY23" fmla="*/ 30370 h 155436"/>
                        <a:gd name="connsiteX24" fmla="*/ 1025950 w 1025950"/>
                        <a:gd name="connsiteY24" fmla="*/ 0 h 155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025950" h="155436" fill="none" extrusionOk="0">
                          <a:moveTo>
                            <a:pt x="1025950" y="0"/>
                          </a:moveTo>
                          <a:cubicBezTo>
                            <a:pt x="1019438" y="20640"/>
                            <a:pt x="1012738" y="19229"/>
                            <a:pt x="1009383" y="39894"/>
                          </a:cubicBezTo>
                          <a:cubicBezTo>
                            <a:pt x="959380" y="136168"/>
                            <a:pt x="880044" y="142141"/>
                            <a:pt x="792311" y="155436"/>
                          </a:cubicBezTo>
                          <a:cubicBezTo>
                            <a:pt x="760822" y="153375"/>
                            <a:pt x="718757" y="147456"/>
                            <a:pt x="693514" y="136577"/>
                          </a:cubicBezTo>
                          <a:cubicBezTo>
                            <a:pt x="672009" y="128689"/>
                            <a:pt x="669311" y="122171"/>
                            <a:pt x="652643" y="115602"/>
                          </a:cubicBezTo>
                          <a:cubicBezTo>
                            <a:pt x="635455" y="128153"/>
                            <a:pt x="625442" y="128398"/>
                            <a:pt x="611771" y="136577"/>
                          </a:cubicBezTo>
                          <a:cubicBezTo>
                            <a:pt x="577732" y="143653"/>
                            <a:pt x="549673" y="155352"/>
                            <a:pt x="512974" y="155436"/>
                          </a:cubicBezTo>
                          <a:cubicBezTo>
                            <a:pt x="473690" y="157972"/>
                            <a:pt x="447207" y="157172"/>
                            <a:pt x="414177" y="136577"/>
                          </a:cubicBezTo>
                          <a:cubicBezTo>
                            <a:pt x="395242" y="132740"/>
                            <a:pt x="385774" y="118540"/>
                            <a:pt x="373306" y="115602"/>
                          </a:cubicBezTo>
                          <a:cubicBezTo>
                            <a:pt x="357584" y="126644"/>
                            <a:pt x="342585" y="128979"/>
                            <a:pt x="332435" y="136577"/>
                          </a:cubicBezTo>
                          <a:cubicBezTo>
                            <a:pt x="295229" y="149417"/>
                            <a:pt x="269496" y="156370"/>
                            <a:pt x="233637" y="155436"/>
                          </a:cubicBezTo>
                          <a:cubicBezTo>
                            <a:pt x="143949" y="134813"/>
                            <a:pt x="71405" y="110160"/>
                            <a:pt x="16566" y="39894"/>
                          </a:cubicBezTo>
                          <a:cubicBezTo>
                            <a:pt x="8008" y="32520"/>
                            <a:pt x="7355" y="16660"/>
                            <a:pt x="0" y="0"/>
                          </a:cubicBezTo>
                          <a:cubicBezTo>
                            <a:pt x="13040" y="12184"/>
                            <a:pt x="12802" y="18738"/>
                            <a:pt x="30443" y="30370"/>
                          </a:cubicBezTo>
                          <a:cubicBezTo>
                            <a:pt x="78993" y="62696"/>
                            <a:pt x="148004" y="91486"/>
                            <a:pt x="207184" y="85169"/>
                          </a:cubicBezTo>
                          <a:cubicBezTo>
                            <a:pt x="247141" y="90158"/>
                            <a:pt x="277473" y="75305"/>
                            <a:pt x="315338" y="66311"/>
                          </a:cubicBezTo>
                          <a:cubicBezTo>
                            <a:pt x="325548" y="59805"/>
                            <a:pt x="342617" y="55642"/>
                            <a:pt x="360079" y="45336"/>
                          </a:cubicBezTo>
                          <a:cubicBezTo>
                            <a:pt x="373617" y="49956"/>
                            <a:pt x="391209" y="60353"/>
                            <a:pt x="404820" y="66311"/>
                          </a:cubicBezTo>
                          <a:cubicBezTo>
                            <a:pt x="437107" y="80012"/>
                            <a:pt x="476211" y="82742"/>
                            <a:pt x="512974" y="85169"/>
                          </a:cubicBezTo>
                          <a:cubicBezTo>
                            <a:pt x="560408" y="83830"/>
                            <a:pt x="585748" y="81948"/>
                            <a:pt x="621128" y="66311"/>
                          </a:cubicBezTo>
                          <a:cubicBezTo>
                            <a:pt x="636942" y="54133"/>
                            <a:pt x="648152" y="58546"/>
                            <a:pt x="665869" y="45336"/>
                          </a:cubicBezTo>
                          <a:cubicBezTo>
                            <a:pt x="685847" y="53975"/>
                            <a:pt x="692686" y="63849"/>
                            <a:pt x="710611" y="66311"/>
                          </a:cubicBezTo>
                          <a:cubicBezTo>
                            <a:pt x="737266" y="78171"/>
                            <a:pt x="779014" y="86854"/>
                            <a:pt x="818765" y="85169"/>
                          </a:cubicBezTo>
                          <a:cubicBezTo>
                            <a:pt x="892511" y="92614"/>
                            <a:pt x="945660" y="78220"/>
                            <a:pt x="995506" y="30370"/>
                          </a:cubicBezTo>
                          <a:cubicBezTo>
                            <a:pt x="1005073" y="16684"/>
                            <a:pt x="1018042" y="10226"/>
                            <a:pt x="1025950" y="0"/>
                          </a:cubicBezTo>
                          <a:close/>
                        </a:path>
                        <a:path w="1025950" h="155436" stroke="0" extrusionOk="0">
                          <a:moveTo>
                            <a:pt x="1025950" y="0"/>
                          </a:moveTo>
                          <a:cubicBezTo>
                            <a:pt x="1024596" y="14222"/>
                            <a:pt x="1011499" y="28658"/>
                            <a:pt x="1009383" y="39894"/>
                          </a:cubicBezTo>
                          <a:cubicBezTo>
                            <a:pt x="974942" y="121759"/>
                            <a:pt x="881436" y="176276"/>
                            <a:pt x="792311" y="155436"/>
                          </a:cubicBezTo>
                          <a:cubicBezTo>
                            <a:pt x="759286" y="147548"/>
                            <a:pt x="721590" y="149161"/>
                            <a:pt x="693514" y="136577"/>
                          </a:cubicBezTo>
                          <a:cubicBezTo>
                            <a:pt x="674352" y="131720"/>
                            <a:pt x="663054" y="117530"/>
                            <a:pt x="652643" y="115602"/>
                          </a:cubicBezTo>
                          <a:cubicBezTo>
                            <a:pt x="637626" y="126225"/>
                            <a:pt x="630465" y="123966"/>
                            <a:pt x="611771" y="136577"/>
                          </a:cubicBezTo>
                          <a:cubicBezTo>
                            <a:pt x="585336" y="140948"/>
                            <a:pt x="554084" y="162857"/>
                            <a:pt x="512974" y="155436"/>
                          </a:cubicBezTo>
                          <a:cubicBezTo>
                            <a:pt x="476766" y="158345"/>
                            <a:pt x="443283" y="146996"/>
                            <a:pt x="414177" y="136577"/>
                          </a:cubicBezTo>
                          <a:cubicBezTo>
                            <a:pt x="402576" y="134089"/>
                            <a:pt x="392642" y="122783"/>
                            <a:pt x="373306" y="115602"/>
                          </a:cubicBezTo>
                          <a:cubicBezTo>
                            <a:pt x="360021" y="127797"/>
                            <a:pt x="346248" y="125851"/>
                            <a:pt x="332435" y="136577"/>
                          </a:cubicBezTo>
                          <a:cubicBezTo>
                            <a:pt x="303099" y="142906"/>
                            <a:pt x="272660" y="152917"/>
                            <a:pt x="233637" y="155436"/>
                          </a:cubicBezTo>
                          <a:cubicBezTo>
                            <a:pt x="156887" y="156509"/>
                            <a:pt x="56911" y="104786"/>
                            <a:pt x="16566" y="39894"/>
                          </a:cubicBezTo>
                          <a:cubicBezTo>
                            <a:pt x="9169" y="29191"/>
                            <a:pt x="7216" y="7738"/>
                            <a:pt x="0" y="0"/>
                          </a:cubicBezTo>
                          <a:cubicBezTo>
                            <a:pt x="9224" y="8188"/>
                            <a:pt x="17585" y="19819"/>
                            <a:pt x="30443" y="30370"/>
                          </a:cubicBezTo>
                          <a:cubicBezTo>
                            <a:pt x="88807" y="79411"/>
                            <a:pt x="157461" y="78601"/>
                            <a:pt x="207184" y="85169"/>
                          </a:cubicBezTo>
                          <a:cubicBezTo>
                            <a:pt x="246069" y="79757"/>
                            <a:pt x="278967" y="76485"/>
                            <a:pt x="315338" y="66311"/>
                          </a:cubicBezTo>
                          <a:cubicBezTo>
                            <a:pt x="327182" y="56858"/>
                            <a:pt x="347642" y="54243"/>
                            <a:pt x="360079" y="45336"/>
                          </a:cubicBezTo>
                          <a:cubicBezTo>
                            <a:pt x="370836" y="49498"/>
                            <a:pt x="392952" y="64594"/>
                            <a:pt x="404820" y="66311"/>
                          </a:cubicBezTo>
                          <a:cubicBezTo>
                            <a:pt x="440959" y="73671"/>
                            <a:pt x="476607" y="89876"/>
                            <a:pt x="512974" y="85169"/>
                          </a:cubicBezTo>
                          <a:cubicBezTo>
                            <a:pt x="550436" y="77373"/>
                            <a:pt x="588222" y="80273"/>
                            <a:pt x="621128" y="66311"/>
                          </a:cubicBezTo>
                          <a:cubicBezTo>
                            <a:pt x="640571" y="52565"/>
                            <a:pt x="656152" y="56276"/>
                            <a:pt x="665869" y="45336"/>
                          </a:cubicBezTo>
                          <a:cubicBezTo>
                            <a:pt x="676553" y="46332"/>
                            <a:pt x="687948" y="60174"/>
                            <a:pt x="710611" y="66311"/>
                          </a:cubicBezTo>
                          <a:cubicBezTo>
                            <a:pt x="745035" y="79837"/>
                            <a:pt x="781388" y="89558"/>
                            <a:pt x="818765" y="85169"/>
                          </a:cubicBezTo>
                          <a:cubicBezTo>
                            <a:pt x="877691" y="70552"/>
                            <a:pt x="951264" y="77275"/>
                            <a:pt x="995506" y="30370"/>
                          </a:cubicBezTo>
                          <a:cubicBezTo>
                            <a:pt x="1001236" y="17928"/>
                            <a:pt x="1012894" y="16940"/>
                            <a:pt x="10259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月 519">
              <a:extLst>
                <a:ext uri="{FF2B5EF4-FFF2-40B4-BE49-F238E27FC236}">
                  <a16:creationId xmlns:a16="http://schemas.microsoft.com/office/drawing/2014/main" id="{DB275419-129E-BDC0-E976-4B28F8B05CEC}"/>
                </a:ext>
              </a:extLst>
            </p:cNvPr>
            <p:cNvSpPr/>
            <p:nvPr/>
          </p:nvSpPr>
          <p:spPr>
            <a:xfrm rot="15140262">
              <a:off x="7464829" y="1675223"/>
              <a:ext cx="89772" cy="305899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795480352">
                    <a:custGeom>
                      <a:avLst/>
                      <a:gdLst>
                        <a:gd name="connsiteX0" fmla="*/ 99442 w 99442"/>
                        <a:gd name="connsiteY0" fmla="*/ 338849 h 338849"/>
                        <a:gd name="connsiteX1" fmla="*/ 0 w 99442"/>
                        <a:gd name="connsiteY1" fmla="*/ 169424 h 338849"/>
                        <a:gd name="connsiteX2" fmla="*/ 99442 w 99442"/>
                        <a:gd name="connsiteY2" fmla="*/ -1 h 338849"/>
                        <a:gd name="connsiteX3" fmla="*/ 49721 w 99442"/>
                        <a:gd name="connsiteY3" fmla="*/ 169424 h 338849"/>
                        <a:gd name="connsiteX4" fmla="*/ 99442 w 99442"/>
                        <a:gd name="connsiteY4" fmla="*/ 338849 h 338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9442" h="338849" fill="none" extrusionOk="0">
                          <a:moveTo>
                            <a:pt x="99442" y="338849"/>
                          </a:moveTo>
                          <a:cubicBezTo>
                            <a:pt x="37657" y="334064"/>
                            <a:pt x="-18418" y="275272"/>
                            <a:pt x="0" y="169424"/>
                          </a:cubicBezTo>
                          <a:cubicBezTo>
                            <a:pt x="2844" y="62274"/>
                            <a:pt x="39195" y="15239"/>
                            <a:pt x="99442" y="-1"/>
                          </a:cubicBezTo>
                          <a:cubicBezTo>
                            <a:pt x="77320" y="32271"/>
                            <a:pt x="68031" y="105214"/>
                            <a:pt x="49721" y="169424"/>
                          </a:cubicBezTo>
                          <a:cubicBezTo>
                            <a:pt x="53277" y="238328"/>
                            <a:pt x="55908" y="304170"/>
                            <a:pt x="99442" y="338849"/>
                          </a:cubicBezTo>
                          <a:close/>
                        </a:path>
                        <a:path w="99442" h="338849" stroke="0" extrusionOk="0">
                          <a:moveTo>
                            <a:pt x="99442" y="338849"/>
                          </a:moveTo>
                          <a:cubicBezTo>
                            <a:pt x="27518" y="336690"/>
                            <a:pt x="19417" y="280100"/>
                            <a:pt x="0" y="169424"/>
                          </a:cubicBezTo>
                          <a:cubicBezTo>
                            <a:pt x="-2001" y="81446"/>
                            <a:pt x="38102" y="7329"/>
                            <a:pt x="99442" y="-1"/>
                          </a:cubicBezTo>
                          <a:cubicBezTo>
                            <a:pt x="79573" y="28514"/>
                            <a:pt x="36549" y="89849"/>
                            <a:pt x="49721" y="169424"/>
                          </a:cubicBezTo>
                          <a:cubicBezTo>
                            <a:pt x="54899" y="237790"/>
                            <a:pt x="72492" y="285035"/>
                            <a:pt x="99442" y="3388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月 520">
              <a:extLst>
                <a:ext uri="{FF2B5EF4-FFF2-40B4-BE49-F238E27FC236}">
                  <a16:creationId xmlns:a16="http://schemas.microsoft.com/office/drawing/2014/main" id="{1E5DE96E-B228-7B6C-AC9A-50A683B1655A}"/>
                </a:ext>
              </a:extLst>
            </p:cNvPr>
            <p:cNvSpPr/>
            <p:nvPr/>
          </p:nvSpPr>
          <p:spPr>
            <a:xfrm rot="16760035">
              <a:off x="7234098" y="1579546"/>
              <a:ext cx="80275" cy="258358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270026241">
                    <a:custGeom>
                      <a:avLst/>
                      <a:gdLst>
                        <a:gd name="connsiteX0" fmla="*/ 88921 w 88921"/>
                        <a:gd name="connsiteY0" fmla="*/ 286187 h 286187"/>
                        <a:gd name="connsiteX1" fmla="*/ 0 w 88921"/>
                        <a:gd name="connsiteY1" fmla="*/ 143093 h 286187"/>
                        <a:gd name="connsiteX2" fmla="*/ 88921 w 88921"/>
                        <a:gd name="connsiteY2" fmla="*/ -1 h 286187"/>
                        <a:gd name="connsiteX3" fmla="*/ 44461 w 88921"/>
                        <a:gd name="connsiteY3" fmla="*/ 143092 h 286187"/>
                        <a:gd name="connsiteX4" fmla="*/ 88921 w 88921"/>
                        <a:gd name="connsiteY4" fmla="*/ 286185 h 286187"/>
                        <a:gd name="connsiteX5" fmla="*/ 88921 w 88921"/>
                        <a:gd name="connsiteY5" fmla="*/ 286187 h 286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921" h="286187" fill="none" extrusionOk="0">
                          <a:moveTo>
                            <a:pt x="88921" y="286187"/>
                          </a:moveTo>
                          <a:cubicBezTo>
                            <a:pt x="39529" y="284008"/>
                            <a:pt x="-10545" y="226109"/>
                            <a:pt x="0" y="143093"/>
                          </a:cubicBezTo>
                          <a:cubicBezTo>
                            <a:pt x="6293" y="65365"/>
                            <a:pt x="38942" y="9289"/>
                            <a:pt x="88921" y="-1"/>
                          </a:cubicBezTo>
                          <a:cubicBezTo>
                            <a:pt x="64776" y="19925"/>
                            <a:pt x="30858" y="77965"/>
                            <a:pt x="44461" y="143092"/>
                          </a:cubicBezTo>
                          <a:cubicBezTo>
                            <a:pt x="42747" y="193352"/>
                            <a:pt x="57747" y="254682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  <a:path w="88921" h="286187" stroke="0" extrusionOk="0">
                          <a:moveTo>
                            <a:pt x="88921" y="286187"/>
                          </a:moveTo>
                          <a:cubicBezTo>
                            <a:pt x="43763" y="271604"/>
                            <a:pt x="9391" y="209272"/>
                            <a:pt x="0" y="143093"/>
                          </a:cubicBezTo>
                          <a:cubicBezTo>
                            <a:pt x="-1827" y="61617"/>
                            <a:pt x="27304" y="-4343"/>
                            <a:pt x="88921" y="-1"/>
                          </a:cubicBezTo>
                          <a:cubicBezTo>
                            <a:pt x="65478" y="36703"/>
                            <a:pt x="44613" y="88667"/>
                            <a:pt x="44461" y="143092"/>
                          </a:cubicBezTo>
                          <a:cubicBezTo>
                            <a:pt x="33481" y="194527"/>
                            <a:pt x="60116" y="253532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08BF61DC-A4AF-7C89-4E47-91FE1A25961D}"/>
                </a:ext>
              </a:extLst>
            </p:cNvPr>
            <p:cNvSpPr/>
            <p:nvPr/>
          </p:nvSpPr>
          <p:spPr>
            <a:xfrm>
              <a:off x="7759001" y="2475508"/>
              <a:ext cx="170927" cy="602538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425430"/>
                <a:gd name="connsiteY0" fmla="*/ 0 h 940974"/>
                <a:gd name="connsiteX1" fmla="*/ 425424 w 425430"/>
                <a:gd name="connsiteY1" fmla="*/ 492653 h 940974"/>
                <a:gd name="connsiteX2" fmla="*/ 266936 w 425430"/>
                <a:gd name="connsiteY2" fmla="*/ 940974 h 940974"/>
                <a:gd name="connsiteX3" fmla="*/ 221696 w 425430"/>
                <a:gd name="connsiteY3" fmla="*/ 914807 h 940974"/>
                <a:gd name="connsiteX4" fmla="*/ 0 w 425430"/>
                <a:gd name="connsiteY4" fmla="*/ 470487 h 940974"/>
                <a:gd name="connsiteX5" fmla="*/ 221696 w 425430"/>
                <a:gd name="connsiteY5" fmla="*/ 26167 h 940974"/>
                <a:gd name="connsiteX6" fmla="*/ 266936 w 425430"/>
                <a:gd name="connsiteY6" fmla="*/ 0 h 940974"/>
                <a:gd name="connsiteX0" fmla="*/ 425424 w 516864"/>
                <a:gd name="connsiteY0" fmla="*/ 492653 h 940974"/>
                <a:gd name="connsiteX1" fmla="*/ 266936 w 516864"/>
                <a:gd name="connsiteY1" fmla="*/ 940974 h 940974"/>
                <a:gd name="connsiteX2" fmla="*/ 221696 w 516864"/>
                <a:gd name="connsiteY2" fmla="*/ 914807 h 940974"/>
                <a:gd name="connsiteX3" fmla="*/ 0 w 516864"/>
                <a:gd name="connsiteY3" fmla="*/ 470487 h 940974"/>
                <a:gd name="connsiteX4" fmla="*/ 221696 w 516864"/>
                <a:gd name="connsiteY4" fmla="*/ 26167 h 940974"/>
                <a:gd name="connsiteX5" fmla="*/ 266936 w 516864"/>
                <a:gd name="connsiteY5" fmla="*/ 0 h 940974"/>
                <a:gd name="connsiteX6" fmla="*/ 516864 w 516864"/>
                <a:gd name="connsiteY6" fmla="*/ 584093 h 940974"/>
                <a:gd name="connsiteX0" fmla="*/ 425424 w 425424"/>
                <a:gd name="connsiteY0" fmla="*/ 492653 h 940974"/>
                <a:gd name="connsiteX1" fmla="*/ 266936 w 425424"/>
                <a:gd name="connsiteY1" fmla="*/ 940974 h 940974"/>
                <a:gd name="connsiteX2" fmla="*/ 221696 w 425424"/>
                <a:gd name="connsiteY2" fmla="*/ 914807 h 940974"/>
                <a:gd name="connsiteX3" fmla="*/ 0 w 425424"/>
                <a:gd name="connsiteY3" fmla="*/ 470487 h 940974"/>
                <a:gd name="connsiteX4" fmla="*/ 221696 w 425424"/>
                <a:gd name="connsiteY4" fmla="*/ 26167 h 940974"/>
                <a:gd name="connsiteX5" fmla="*/ 266936 w 425424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810584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5359" y="663047"/>
                            <a:pt x="168335" y="653791"/>
                            <a:pt x="157250" y="648878"/>
                          </a:cubicBezTo>
                          <a:cubicBezTo>
                            <a:pt x="34018" y="554566"/>
                            <a:pt x="-735" y="490278"/>
                            <a:pt x="0" y="333719"/>
                          </a:cubicBezTo>
                          <a:cubicBezTo>
                            <a:pt x="26322" y="194602"/>
                            <a:pt x="62400" y="97653"/>
                            <a:pt x="157250" y="18560"/>
                          </a:cubicBezTo>
                          <a:cubicBezTo>
                            <a:pt x="171781" y="8693"/>
                            <a:pt x="175742" y="11569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80836" y="666338"/>
                            <a:pt x="172778" y="654606"/>
                            <a:pt x="157250" y="648878"/>
                          </a:cubicBezTo>
                          <a:cubicBezTo>
                            <a:pt x="53746" y="577633"/>
                            <a:pt x="-4957" y="471861"/>
                            <a:pt x="0" y="333719"/>
                          </a:cubicBezTo>
                          <a:cubicBezTo>
                            <a:pt x="10380" y="198282"/>
                            <a:pt x="85713" y="97131"/>
                            <a:pt x="157250" y="18560"/>
                          </a:cubicBezTo>
                          <a:cubicBezTo>
                            <a:pt x="169874" y="9769"/>
                            <a:pt x="182502" y="6097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1BBD5460-4BE3-3A67-8329-0F076DDB2C3A}"/>
                </a:ext>
              </a:extLst>
            </p:cNvPr>
            <p:cNvSpPr/>
            <p:nvPr/>
          </p:nvSpPr>
          <p:spPr>
            <a:xfrm flipH="1">
              <a:off x="6839915" y="2472459"/>
              <a:ext cx="170927" cy="602538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670693733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3557" y="663114"/>
                            <a:pt x="166150" y="649485"/>
                            <a:pt x="157250" y="648878"/>
                          </a:cubicBezTo>
                          <a:cubicBezTo>
                            <a:pt x="26583" y="586076"/>
                            <a:pt x="-15096" y="490729"/>
                            <a:pt x="0" y="333719"/>
                          </a:cubicBezTo>
                          <a:cubicBezTo>
                            <a:pt x="-6283" y="192961"/>
                            <a:pt x="74542" y="98512"/>
                            <a:pt x="157250" y="18560"/>
                          </a:cubicBezTo>
                          <a:cubicBezTo>
                            <a:pt x="165979" y="10730"/>
                            <a:pt x="178602" y="7504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9270" y="662938"/>
                            <a:pt x="166986" y="652760"/>
                            <a:pt x="157250" y="648878"/>
                          </a:cubicBezTo>
                          <a:cubicBezTo>
                            <a:pt x="54112" y="574210"/>
                            <a:pt x="10852" y="436820"/>
                            <a:pt x="0" y="333719"/>
                          </a:cubicBezTo>
                          <a:cubicBezTo>
                            <a:pt x="-11308" y="212364"/>
                            <a:pt x="79044" y="83188"/>
                            <a:pt x="157250" y="18560"/>
                          </a:cubicBezTo>
                          <a:cubicBezTo>
                            <a:pt x="163834" y="12641"/>
                            <a:pt x="174729" y="8820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2F5F2BAA-0AF4-B000-40F7-5D1560D4763B}"/>
                </a:ext>
              </a:extLst>
            </p:cNvPr>
            <p:cNvSpPr/>
            <p:nvPr/>
          </p:nvSpPr>
          <p:spPr>
            <a:xfrm>
              <a:off x="6436484" y="2536633"/>
              <a:ext cx="468416" cy="468418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65692110">
                    <a:custGeom>
                      <a:avLst/>
                      <a:gdLst>
                        <a:gd name="connsiteX0" fmla="*/ 0 w 518872"/>
                        <a:gd name="connsiteY0" fmla="*/ 259436 h 518872"/>
                        <a:gd name="connsiteX1" fmla="*/ 259436 w 518872"/>
                        <a:gd name="connsiteY1" fmla="*/ 0 h 518872"/>
                        <a:gd name="connsiteX2" fmla="*/ 518872 w 518872"/>
                        <a:gd name="connsiteY2" fmla="*/ 259436 h 518872"/>
                        <a:gd name="connsiteX3" fmla="*/ 259436 w 518872"/>
                        <a:gd name="connsiteY3" fmla="*/ 518872 h 518872"/>
                        <a:gd name="connsiteX4" fmla="*/ 0 w 518872"/>
                        <a:gd name="connsiteY4" fmla="*/ 259436 h 5188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8872" h="518872" fill="none" extrusionOk="0">
                          <a:moveTo>
                            <a:pt x="0" y="259436"/>
                          </a:moveTo>
                          <a:cubicBezTo>
                            <a:pt x="-8617" y="146574"/>
                            <a:pt x="106669" y="31894"/>
                            <a:pt x="259436" y="0"/>
                          </a:cubicBezTo>
                          <a:cubicBezTo>
                            <a:pt x="414221" y="-24979"/>
                            <a:pt x="541509" y="138627"/>
                            <a:pt x="518872" y="259436"/>
                          </a:cubicBezTo>
                          <a:cubicBezTo>
                            <a:pt x="500609" y="405240"/>
                            <a:pt x="375326" y="489233"/>
                            <a:pt x="259436" y="518872"/>
                          </a:cubicBezTo>
                          <a:cubicBezTo>
                            <a:pt x="123459" y="507850"/>
                            <a:pt x="-2525" y="386665"/>
                            <a:pt x="0" y="259436"/>
                          </a:cubicBezTo>
                          <a:close/>
                        </a:path>
                        <a:path w="518872" h="518872" stroke="0" extrusionOk="0">
                          <a:moveTo>
                            <a:pt x="0" y="259436"/>
                          </a:moveTo>
                          <a:cubicBezTo>
                            <a:pt x="1278" y="81149"/>
                            <a:pt x="111251" y="-14474"/>
                            <a:pt x="259436" y="0"/>
                          </a:cubicBezTo>
                          <a:cubicBezTo>
                            <a:pt x="423623" y="-9132"/>
                            <a:pt x="515951" y="119575"/>
                            <a:pt x="518872" y="259436"/>
                          </a:cubicBezTo>
                          <a:cubicBezTo>
                            <a:pt x="496686" y="367619"/>
                            <a:pt x="427583" y="491835"/>
                            <a:pt x="259436" y="518872"/>
                          </a:cubicBezTo>
                          <a:cubicBezTo>
                            <a:pt x="113812" y="526824"/>
                            <a:pt x="-15175" y="390198"/>
                            <a:pt x="0" y="25943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063D5404-BCDD-970E-C24F-0794F0074ADA}"/>
                </a:ext>
              </a:extLst>
            </p:cNvPr>
            <p:cNvSpPr/>
            <p:nvPr/>
          </p:nvSpPr>
          <p:spPr>
            <a:xfrm>
              <a:off x="7841731" y="2536633"/>
              <a:ext cx="468416" cy="46841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846776941">
                    <a:custGeom>
                      <a:avLst/>
                      <a:gdLst>
                        <a:gd name="connsiteX0" fmla="*/ 0 w 518872"/>
                        <a:gd name="connsiteY0" fmla="*/ 259436 h 518872"/>
                        <a:gd name="connsiteX1" fmla="*/ 259436 w 518872"/>
                        <a:gd name="connsiteY1" fmla="*/ 0 h 518872"/>
                        <a:gd name="connsiteX2" fmla="*/ 518872 w 518872"/>
                        <a:gd name="connsiteY2" fmla="*/ 259436 h 518872"/>
                        <a:gd name="connsiteX3" fmla="*/ 259436 w 518872"/>
                        <a:gd name="connsiteY3" fmla="*/ 518872 h 518872"/>
                        <a:gd name="connsiteX4" fmla="*/ 0 w 518872"/>
                        <a:gd name="connsiteY4" fmla="*/ 259436 h 5188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8872" h="518872" fill="none" extrusionOk="0">
                          <a:moveTo>
                            <a:pt x="0" y="259436"/>
                          </a:moveTo>
                          <a:cubicBezTo>
                            <a:pt x="11389" y="116818"/>
                            <a:pt x="103423" y="-31412"/>
                            <a:pt x="259436" y="0"/>
                          </a:cubicBezTo>
                          <a:cubicBezTo>
                            <a:pt x="402300" y="3856"/>
                            <a:pt x="489621" y="145282"/>
                            <a:pt x="518872" y="259436"/>
                          </a:cubicBezTo>
                          <a:cubicBezTo>
                            <a:pt x="557575" y="387703"/>
                            <a:pt x="440417" y="524650"/>
                            <a:pt x="259436" y="518872"/>
                          </a:cubicBezTo>
                          <a:cubicBezTo>
                            <a:pt x="76686" y="521725"/>
                            <a:pt x="-2246" y="384719"/>
                            <a:pt x="0" y="259436"/>
                          </a:cubicBezTo>
                          <a:close/>
                        </a:path>
                        <a:path w="518872" h="518872" stroke="0" extrusionOk="0">
                          <a:moveTo>
                            <a:pt x="0" y="259436"/>
                          </a:moveTo>
                          <a:cubicBezTo>
                            <a:pt x="4500" y="125301"/>
                            <a:pt x="115547" y="-9891"/>
                            <a:pt x="259436" y="0"/>
                          </a:cubicBezTo>
                          <a:cubicBezTo>
                            <a:pt x="391055" y="-31474"/>
                            <a:pt x="524095" y="113961"/>
                            <a:pt x="518872" y="259436"/>
                          </a:cubicBezTo>
                          <a:cubicBezTo>
                            <a:pt x="535785" y="393965"/>
                            <a:pt x="408537" y="505937"/>
                            <a:pt x="259436" y="518872"/>
                          </a:cubicBezTo>
                          <a:cubicBezTo>
                            <a:pt x="140185" y="505601"/>
                            <a:pt x="-666" y="398459"/>
                            <a:pt x="0" y="25943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57B26006-EBF9-2B93-65BD-E57BC0A835EF}"/>
                </a:ext>
              </a:extLst>
            </p:cNvPr>
            <p:cNvSpPr/>
            <p:nvPr/>
          </p:nvSpPr>
          <p:spPr>
            <a:xfrm rot="5400000">
              <a:off x="7078111" y="2480519"/>
              <a:ext cx="190296" cy="156138"/>
            </a:xfrm>
            <a:custGeom>
              <a:avLst/>
              <a:gdLst>
                <a:gd name="connsiteX0" fmla="*/ 304953 w 742493"/>
                <a:gd name="connsiteY0" fmla="*/ 0 h 525780"/>
                <a:gd name="connsiteX1" fmla="*/ 437541 w 742493"/>
                <a:gd name="connsiteY1" fmla="*/ 0 h 525780"/>
                <a:gd name="connsiteX2" fmla="*/ 742493 w 742493"/>
                <a:gd name="connsiteY2" fmla="*/ 525780 h 525780"/>
                <a:gd name="connsiteX3" fmla="*/ 578968 w 742493"/>
                <a:gd name="connsiteY3" fmla="*/ 525780 h 525780"/>
                <a:gd name="connsiteX4" fmla="*/ 371247 w 742493"/>
                <a:gd name="connsiteY4" fmla="*/ 167640 h 525780"/>
                <a:gd name="connsiteX5" fmla="*/ 163526 w 742493"/>
                <a:gd name="connsiteY5" fmla="*/ 525780 h 525780"/>
                <a:gd name="connsiteX6" fmla="*/ 0 w 742493"/>
                <a:gd name="connsiteY6" fmla="*/ 525780 h 525780"/>
                <a:gd name="connsiteX7" fmla="*/ 304953 w 742493"/>
                <a:gd name="connsiteY7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493" h="525780">
                  <a:moveTo>
                    <a:pt x="304953" y="0"/>
                  </a:moveTo>
                  <a:lnTo>
                    <a:pt x="437541" y="0"/>
                  </a:lnTo>
                  <a:lnTo>
                    <a:pt x="742493" y="525780"/>
                  </a:lnTo>
                  <a:lnTo>
                    <a:pt x="578968" y="525780"/>
                  </a:lnTo>
                  <a:lnTo>
                    <a:pt x="371247" y="167640"/>
                  </a:lnTo>
                  <a:lnTo>
                    <a:pt x="163526" y="525780"/>
                  </a:lnTo>
                  <a:lnTo>
                    <a:pt x="0" y="525780"/>
                  </a:lnTo>
                  <a:lnTo>
                    <a:pt x="30495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738057525">
                    <a:custGeom>
                      <a:avLst/>
                      <a:gdLst>
                        <a:gd name="connsiteX0" fmla="*/ 86575 w 210793"/>
                        <a:gd name="connsiteY0" fmla="*/ 0 h 172957"/>
                        <a:gd name="connsiteX1" fmla="*/ 124217 w 210793"/>
                        <a:gd name="connsiteY1" fmla="*/ 0 h 172957"/>
                        <a:gd name="connsiteX2" fmla="*/ 210793 w 210793"/>
                        <a:gd name="connsiteY2" fmla="*/ 172957 h 172957"/>
                        <a:gd name="connsiteX3" fmla="*/ 164368 w 210793"/>
                        <a:gd name="connsiteY3" fmla="*/ 172957 h 172957"/>
                        <a:gd name="connsiteX4" fmla="*/ 105396 w 210793"/>
                        <a:gd name="connsiteY4" fmla="*/ 55145 h 172957"/>
                        <a:gd name="connsiteX5" fmla="*/ 46424 w 210793"/>
                        <a:gd name="connsiteY5" fmla="*/ 172957 h 172957"/>
                        <a:gd name="connsiteX6" fmla="*/ 0 w 210793"/>
                        <a:gd name="connsiteY6" fmla="*/ 172957 h 172957"/>
                        <a:gd name="connsiteX7" fmla="*/ 86575 w 210793"/>
                        <a:gd name="connsiteY7" fmla="*/ 0 h 172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0793" h="172957" fill="none" extrusionOk="0">
                          <a:moveTo>
                            <a:pt x="86575" y="0"/>
                          </a:moveTo>
                          <a:cubicBezTo>
                            <a:pt x="94166" y="-1484"/>
                            <a:pt x="114184" y="583"/>
                            <a:pt x="124217" y="0"/>
                          </a:cubicBezTo>
                          <a:cubicBezTo>
                            <a:pt x="158591" y="62105"/>
                            <a:pt x="164335" y="116113"/>
                            <a:pt x="210793" y="172957"/>
                          </a:cubicBezTo>
                          <a:cubicBezTo>
                            <a:pt x="190229" y="175645"/>
                            <a:pt x="183937" y="171459"/>
                            <a:pt x="164368" y="172957"/>
                          </a:cubicBezTo>
                          <a:cubicBezTo>
                            <a:pt x="140882" y="147272"/>
                            <a:pt x="124905" y="92328"/>
                            <a:pt x="105396" y="55145"/>
                          </a:cubicBezTo>
                          <a:cubicBezTo>
                            <a:pt x="80097" y="113475"/>
                            <a:pt x="58615" y="130973"/>
                            <a:pt x="46424" y="172957"/>
                          </a:cubicBezTo>
                          <a:cubicBezTo>
                            <a:pt x="36625" y="177650"/>
                            <a:pt x="14534" y="167675"/>
                            <a:pt x="0" y="172957"/>
                          </a:cubicBezTo>
                          <a:cubicBezTo>
                            <a:pt x="4855" y="118344"/>
                            <a:pt x="58844" y="63912"/>
                            <a:pt x="86575" y="0"/>
                          </a:cubicBezTo>
                          <a:close/>
                        </a:path>
                        <a:path w="210793" h="172957" stroke="0" extrusionOk="0">
                          <a:moveTo>
                            <a:pt x="86575" y="0"/>
                          </a:moveTo>
                          <a:cubicBezTo>
                            <a:pt x="100225" y="-4101"/>
                            <a:pt x="111310" y="3695"/>
                            <a:pt x="124217" y="0"/>
                          </a:cubicBezTo>
                          <a:cubicBezTo>
                            <a:pt x="152771" y="44958"/>
                            <a:pt x="175564" y="127122"/>
                            <a:pt x="210793" y="172957"/>
                          </a:cubicBezTo>
                          <a:cubicBezTo>
                            <a:pt x="188200" y="174335"/>
                            <a:pt x="177424" y="171004"/>
                            <a:pt x="164368" y="172957"/>
                          </a:cubicBezTo>
                          <a:cubicBezTo>
                            <a:pt x="132944" y="134491"/>
                            <a:pt x="122370" y="84733"/>
                            <a:pt x="105396" y="55145"/>
                          </a:cubicBezTo>
                          <a:cubicBezTo>
                            <a:pt x="99482" y="98481"/>
                            <a:pt x="52805" y="145320"/>
                            <a:pt x="46424" y="172957"/>
                          </a:cubicBezTo>
                          <a:cubicBezTo>
                            <a:pt x="33821" y="173671"/>
                            <a:pt x="13341" y="171842"/>
                            <a:pt x="0" y="172957"/>
                          </a:cubicBezTo>
                          <a:cubicBezTo>
                            <a:pt x="17162" y="120600"/>
                            <a:pt x="60779" y="54972"/>
                            <a:pt x="865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DA908A70-4BA1-5748-39AF-83BC1F23E5BD}"/>
                </a:ext>
              </a:extLst>
            </p:cNvPr>
            <p:cNvSpPr/>
            <p:nvPr/>
          </p:nvSpPr>
          <p:spPr>
            <a:xfrm rot="16200000" flipH="1">
              <a:off x="7514342" y="2480522"/>
              <a:ext cx="190296" cy="156138"/>
            </a:xfrm>
            <a:custGeom>
              <a:avLst/>
              <a:gdLst>
                <a:gd name="connsiteX0" fmla="*/ 304953 w 742493"/>
                <a:gd name="connsiteY0" fmla="*/ 0 h 525780"/>
                <a:gd name="connsiteX1" fmla="*/ 437541 w 742493"/>
                <a:gd name="connsiteY1" fmla="*/ 0 h 525780"/>
                <a:gd name="connsiteX2" fmla="*/ 742493 w 742493"/>
                <a:gd name="connsiteY2" fmla="*/ 525780 h 525780"/>
                <a:gd name="connsiteX3" fmla="*/ 578968 w 742493"/>
                <a:gd name="connsiteY3" fmla="*/ 525780 h 525780"/>
                <a:gd name="connsiteX4" fmla="*/ 371247 w 742493"/>
                <a:gd name="connsiteY4" fmla="*/ 167640 h 525780"/>
                <a:gd name="connsiteX5" fmla="*/ 163526 w 742493"/>
                <a:gd name="connsiteY5" fmla="*/ 525780 h 525780"/>
                <a:gd name="connsiteX6" fmla="*/ 0 w 742493"/>
                <a:gd name="connsiteY6" fmla="*/ 525780 h 525780"/>
                <a:gd name="connsiteX7" fmla="*/ 304953 w 742493"/>
                <a:gd name="connsiteY7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493" h="525780">
                  <a:moveTo>
                    <a:pt x="304953" y="0"/>
                  </a:moveTo>
                  <a:lnTo>
                    <a:pt x="437541" y="0"/>
                  </a:lnTo>
                  <a:lnTo>
                    <a:pt x="742493" y="525780"/>
                  </a:lnTo>
                  <a:lnTo>
                    <a:pt x="578968" y="525780"/>
                  </a:lnTo>
                  <a:lnTo>
                    <a:pt x="371247" y="167640"/>
                  </a:lnTo>
                  <a:lnTo>
                    <a:pt x="163526" y="525780"/>
                  </a:lnTo>
                  <a:lnTo>
                    <a:pt x="0" y="525780"/>
                  </a:lnTo>
                  <a:lnTo>
                    <a:pt x="30495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3926943">
                    <a:custGeom>
                      <a:avLst/>
                      <a:gdLst>
                        <a:gd name="connsiteX0" fmla="*/ 86575 w 210793"/>
                        <a:gd name="connsiteY0" fmla="*/ 0 h 172957"/>
                        <a:gd name="connsiteX1" fmla="*/ 124217 w 210793"/>
                        <a:gd name="connsiteY1" fmla="*/ 0 h 172957"/>
                        <a:gd name="connsiteX2" fmla="*/ 210793 w 210793"/>
                        <a:gd name="connsiteY2" fmla="*/ 172957 h 172957"/>
                        <a:gd name="connsiteX3" fmla="*/ 164368 w 210793"/>
                        <a:gd name="connsiteY3" fmla="*/ 172957 h 172957"/>
                        <a:gd name="connsiteX4" fmla="*/ 105396 w 210793"/>
                        <a:gd name="connsiteY4" fmla="*/ 55145 h 172957"/>
                        <a:gd name="connsiteX5" fmla="*/ 46424 w 210793"/>
                        <a:gd name="connsiteY5" fmla="*/ 172957 h 172957"/>
                        <a:gd name="connsiteX6" fmla="*/ 0 w 210793"/>
                        <a:gd name="connsiteY6" fmla="*/ 172957 h 172957"/>
                        <a:gd name="connsiteX7" fmla="*/ 86575 w 210793"/>
                        <a:gd name="connsiteY7" fmla="*/ 0 h 172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0793" h="172957" fill="none" extrusionOk="0">
                          <a:moveTo>
                            <a:pt x="86575" y="0"/>
                          </a:moveTo>
                          <a:cubicBezTo>
                            <a:pt x="103483" y="-413"/>
                            <a:pt x="112832" y="2791"/>
                            <a:pt x="124217" y="0"/>
                          </a:cubicBezTo>
                          <a:cubicBezTo>
                            <a:pt x="153173" y="46913"/>
                            <a:pt x="179154" y="140367"/>
                            <a:pt x="210793" y="172957"/>
                          </a:cubicBezTo>
                          <a:cubicBezTo>
                            <a:pt x="200999" y="173246"/>
                            <a:pt x="183950" y="172796"/>
                            <a:pt x="164368" y="172957"/>
                          </a:cubicBezTo>
                          <a:cubicBezTo>
                            <a:pt x="137344" y="151711"/>
                            <a:pt x="129724" y="72641"/>
                            <a:pt x="105396" y="55145"/>
                          </a:cubicBezTo>
                          <a:cubicBezTo>
                            <a:pt x="93963" y="90651"/>
                            <a:pt x="52749" y="126637"/>
                            <a:pt x="46424" y="172957"/>
                          </a:cubicBezTo>
                          <a:cubicBezTo>
                            <a:pt x="36718" y="175873"/>
                            <a:pt x="13131" y="171466"/>
                            <a:pt x="0" y="172957"/>
                          </a:cubicBezTo>
                          <a:cubicBezTo>
                            <a:pt x="34121" y="100634"/>
                            <a:pt x="70387" y="59089"/>
                            <a:pt x="86575" y="0"/>
                          </a:cubicBezTo>
                          <a:close/>
                        </a:path>
                        <a:path w="210793" h="172957" stroke="0" extrusionOk="0">
                          <a:moveTo>
                            <a:pt x="86575" y="0"/>
                          </a:moveTo>
                          <a:cubicBezTo>
                            <a:pt x="97468" y="-3732"/>
                            <a:pt x="109892" y="2013"/>
                            <a:pt x="124217" y="0"/>
                          </a:cubicBezTo>
                          <a:cubicBezTo>
                            <a:pt x="144324" y="39797"/>
                            <a:pt x="169923" y="100200"/>
                            <a:pt x="210793" y="172957"/>
                          </a:cubicBezTo>
                          <a:cubicBezTo>
                            <a:pt x="194443" y="175983"/>
                            <a:pt x="185453" y="168974"/>
                            <a:pt x="164368" y="172957"/>
                          </a:cubicBezTo>
                          <a:cubicBezTo>
                            <a:pt x="130897" y="132555"/>
                            <a:pt x="134364" y="83914"/>
                            <a:pt x="105396" y="55145"/>
                          </a:cubicBezTo>
                          <a:cubicBezTo>
                            <a:pt x="99539" y="94277"/>
                            <a:pt x="57997" y="139797"/>
                            <a:pt x="46424" y="172957"/>
                          </a:cubicBezTo>
                          <a:cubicBezTo>
                            <a:pt x="27300" y="173380"/>
                            <a:pt x="21084" y="172579"/>
                            <a:pt x="0" y="172957"/>
                          </a:cubicBezTo>
                          <a:cubicBezTo>
                            <a:pt x="10930" y="107854"/>
                            <a:pt x="53962" y="72362"/>
                            <a:pt x="865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FDE71DFE-6D7F-2DC7-DFF0-E89B6A5687B7}"/>
                </a:ext>
              </a:extLst>
            </p:cNvPr>
            <p:cNvSpPr/>
            <p:nvPr/>
          </p:nvSpPr>
          <p:spPr>
            <a:xfrm rot="16200000" flipH="1">
              <a:off x="7369427" y="2652693"/>
              <a:ext cx="85273" cy="300593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084795881">
                    <a:custGeom>
                      <a:avLst/>
                      <a:gdLst>
                        <a:gd name="connsiteX0" fmla="*/ 94458 w 94458"/>
                        <a:gd name="connsiteY0" fmla="*/ 332972 h 332972"/>
                        <a:gd name="connsiteX1" fmla="*/ 78449 w 94458"/>
                        <a:gd name="connsiteY1" fmla="*/ 323712 h 332972"/>
                        <a:gd name="connsiteX2" fmla="*/ 0 w 94458"/>
                        <a:gd name="connsiteY2" fmla="*/ 166486 h 332972"/>
                        <a:gd name="connsiteX3" fmla="*/ 78449 w 94458"/>
                        <a:gd name="connsiteY3" fmla="*/ 9259 h 332972"/>
                        <a:gd name="connsiteX4" fmla="*/ 94458 w 94458"/>
                        <a:gd name="connsiteY4" fmla="*/ 0 h 332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458" h="332972" fill="none" extrusionOk="0">
                          <a:moveTo>
                            <a:pt x="94458" y="332972"/>
                          </a:moveTo>
                          <a:cubicBezTo>
                            <a:pt x="89327" y="330343"/>
                            <a:pt x="86794" y="326437"/>
                            <a:pt x="78449" y="323712"/>
                          </a:cubicBezTo>
                          <a:cubicBezTo>
                            <a:pt x="34811" y="283161"/>
                            <a:pt x="-949" y="219336"/>
                            <a:pt x="0" y="166486"/>
                          </a:cubicBezTo>
                          <a:cubicBezTo>
                            <a:pt x="1729" y="96099"/>
                            <a:pt x="24397" y="27570"/>
                            <a:pt x="78449" y="9259"/>
                          </a:cubicBezTo>
                          <a:cubicBezTo>
                            <a:pt x="84598" y="5083"/>
                            <a:pt x="88633" y="5071"/>
                            <a:pt x="94458" y="0"/>
                          </a:cubicBezTo>
                        </a:path>
                        <a:path w="94458" h="332972" stroke="0" extrusionOk="0">
                          <a:moveTo>
                            <a:pt x="94458" y="332972"/>
                          </a:moveTo>
                          <a:cubicBezTo>
                            <a:pt x="89450" y="332071"/>
                            <a:pt x="83790" y="325844"/>
                            <a:pt x="78449" y="323712"/>
                          </a:cubicBezTo>
                          <a:cubicBezTo>
                            <a:pt x="33064" y="288026"/>
                            <a:pt x="11017" y="215885"/>
                            <a:pt x="0" y="166486"/>
                          </a:cubicBezTo>
                          <a:cubicBezTo>
                            <a:pt x="-10931" y="110024"/>
                            <a:pt x="28849" y="44043"/>
                            <a:pt x="78449" y="9259"/>
                          </a:cubicBezTo>
                          <a:cubicBezTo>
                            <a:pt x="85280" y="4213"/>
                            <a:pt x="88463" y="3792"/>
                            <a:pt x="94458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97DEAF8-B59C-46C1-D8BA-986ED12E6555}"/>
              </a:ext>
            </a:extLst>
          </p:cNvPr>
          <p:cNvGrpSpPr/>
          <p:nvPr/>
        </p:nvGrpSpPr>
        <p:grpSpPr>
          <a:xfrm>
            <a:off x="3803654" y="1096216"/>
            <a:ext cx="2264598" cy="2209711"/>
            <a:chOff x="4074779" y="1385097"/>
            <a:chExt cx="2044379" cy="1994826"/>
          </a:xfrm>
        </p:grpSpPr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4D2ECCF0-B3AF-AB31-C71D-47F3F5B61CDA}"/>
                </a:ext>
              </a:extLst>
            </p:cNvPr>
            <p:cNvSpPr/>
            <p:nvPr/>
          </p:nvSpPr>
          <p:spPr>
            <a:xfrm>
              <a:off x="4074779" y="1842941"/>
              <a:ext cx="2044379" cy="1536982"/>
            </a:xfrm>
            <a:custGeom>
              <a:avLst/>
              <a:gdLst>
                <a:gd name="connsiteX0" fmla="*/ 1563400 w 3192695"/>
                <a:gd name="connsiteY0" fmla="*/ 0 h 2400300"/>
                <a:gd name="connsiteX1" fmla="*/ 2575418 w 3192695"/>
                <a:gd name="connsiteY1" fmla="*/ 253113 h 2400300"/>
                <a:gd name="connsiteX2" fmla="*/ 2579282 w 3192695"/>
                <a:gd name="connsiteY2" fmla="*/ 274320 h 2400300"/>
                <a:gd name="connsiteX3" fmla="*/ 2582574 w 3192695"/>
                <a:gd name="connsiteY3" fmla="*/ 274320 h 2400300"/>
                <a:gd name="connsiteX4" fmla="*/ 2743710 w 3192695"/>
                <a:gd name="connsiteY4" fmla="*/ 918863 h 2400300"/>
                <a:gd name="connsiteX5" fmla="*/ 2791197 w 3192695"/>
                <a:gd name="connsiteY5" fmla="*/ 923964 h 2400300"/>
                <a:gd name="connsiteX6" fmla="*/ 3192695 w 3192695"/>
                <a:gd name="connsiteY6" fmla="*/ 1448910 h 2400300"/>
                <a:gd name="connsiteX7" fmla="*/ 3045418 w 3192695"/>
                <a:gd name="connsiteY7" fmla="*/ 1827800 h 2400300"/>
                <a:gd name="connsiteX8" fmla="*/ 2984364 w 3192695"/>
                <a:gd name="connsiteY8" fmla="*/ 1881479 h 2400300"/>
                <a:gd name="connsiteX9" fmla="*/ 3015009 w 3192695"/>
                <a:gd name="connsiteY9" fmla="*/ 2004060 h 2400300"/>
                <a:gd name="connsiteX10" fmla="*/ 2263488 w 3192695"/>
                <a:gd name="connsiteY10" fmla="*/ 2286000 h 2400300"/>
                <a:gd name="connsiteX11" fmla="*/ 2171463 w 3192695"/>
                <a:gd name="connsiteY11" fmla="*/ 2282516 h 2400300"/>
                <a:gd name="connsiteX12" fmla="*/ 2094133 w 3192695"/>
                <a:gd name="connsiteY12" fmla="*/ 2317722 h 2400300"/>
                <a:gd name="connsiteX13" fmla="*/ 1563400 w 3192695"/>
                <a:gd name="connsiteY13" fmla="*/ 2400300 h 2400300"/>
                <a:gd name="connsiteX14" fmla="*/ 1032667 w 3192695"/>
                <a:gd name="connsiteY14" fmla="*/ 2317722 h 2400300"/>
                <a:gd name="connsiteX15" fmla="*/ 955520 w 3192695"/>
                <a:gd name="connsiteY15" fmla="*/ 2282599 h 2400300"/>
                <a:gd name="connsiteX16" fmla="*/ 865694 w 3192695"/>
                <a:gd name="connsiteY16" fmla="*/ 2286000 h 2400300"/>
                <a:gd name="connsiteX17" fmla="*/ 130373 w 3192695"/>
                <a:gd name="connsiteY17" fmla="*/ 1947239 h 2400300"/>
                <a:gd name="connsiteX18" fmla="*/ 157914 w 3192695"/>
                <a:gd name="connsiteY18" fmla="*/ 1837152 h 2400300"/>
                <a:gd name="connsiteX19" fmla="*/ 147278 w 3192695"/>
                <a:gd name="connsiteY19" fmla="*/ 1827800 h 2400300"/>
                <a:gd name="connsiteX20" fmla="*/ 0 w 3192695"/>
                <a:gd name="connsiteY20" fmla="*/ 1448910 h 2400300"/>
                <a:gd name="connsiteX21" fmla="*/ 307111 w 3192695"/>
                <a:gd name="connsiteY21" fmla="*/ 955186 h 2400300"/>
                <a:gd name="connsiteX22" fmla="*/ 385008 w 3192695"/>
                <a:gd name="connsiteY22" fmla="*/ 929419 h 2400300"/>
                <a:gd name="connsiteX23" fmla="*/ 546493 w 3192695"/>
                <a:gd name="connsiteY23" fmla="*/ 283934 h 2400300"/>
                <a:gd name="connsiteX24" fmla="*/ 546130 w 3192695"/>
                <a:gd name="connsiteY24" fmla="*/ 281940 h 2400300"/>
                <a:gd name="connsiteX25" fmla="*/ 1563400 w 3192695"/>
                <a:gd name="connsiteY2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92695" h="2400300">
                  <a:moveTo>
                    <a:pt x="1563400" y="0"/>
                  </a:moveTo>
                  <a:cubicBezTo>
                    <a:pt x="2090109" y="0"/>
                    <a:pt x="2523324" y="110943"/>
                    <a:pt x="2575418" y="253113"/>
                  </a:cubicBezTo>
                  <a:lnTo>
                    <a:pt x="2579282" y="274320"/>
                  </a:lnTo>
                  <a:lnTo>
                    <a:pt x="2582574" y="274320"/>
                  </a:lnTo>
                  <a:lnTo>
                    <a:pt x="2743710" y="918863"/>
                  </a:lnTo>
                  <a:lnTo>
                    <a:pt x="2791197" y="923964"/>
                  </a:lnTo>
                  <a:cubicBezTo>
                    <a:pt x="3020332" y="973929"/>
                    <a:pt x="3192695" y="1189970"/>
                    <a:pt x="3192695" y="1448910"/>
                  </a:cubicBezTo>
                  <a:cubicBezTo>
                    <a:pt x="3192695" y="1596876"/>
                    <a:pt x="3136413" y="1730834"/>
                    <a:pt x="3045418" y="1827800"/>
                  </a:cubicBezTo>
                  <a:lnTo>
                    <a:pt x="2984364" y="1881479"/>
                  </a:lnTo>
                  <a:lnTo>
                    <a:pt x="3015009" y="2004060"/>
                  </a:lnTo>
                  <a:cubicBezTo>
                    <a:pt x="2961828" y="2339340"/>
                    <a:pt x="2404079" y="2239591"/>
                    <a:pt x="2263488" y="2286000"/>
                  </a:cubicBezTo>
                  <a:lnTo>
                    <a:pt x="2171463" y="2282516"/>
                  </a:lnTo>
                  <a:lnTo>
                    <a:pt x="2094133" y="2317722"/>
                  </a:lnTo>
                  <a:cubicBezTo>
                    <a:pt x="1958307" y="2368743"/>
                    <a:pt x="1770664" y="2400300"/>
                    <a:pt x="1563400" y="2400300"/>
                  </a:cubicBezTo>
                  <a:cubicBezTo>
                    <a:pt x="1356136" y="2400300"/>
                    <a:pt x="1168493" y="2368743"/>
                    <a:pt x="1032667" y="2317722"/>
                  </a:cubicBezTo>
                  <a:lnTo>
                    <a:pt x="955520" y="2282599"/>
                  </a:lnTo>
                  <a:lnTo>
                    <a:pt x="865694" y="2286000"/>
                  </a:lnTo>
                  <a:cubicBezTo>
                    <a:pt x="728170" y="2230107"/>
                    <a:pt x="183573" y="2280917"/>
                    <a:pt x="130373" y="1947239"/>
                  </a:cubicBezTo>
                  <a:lnTo>
                    <a:pt x="157914" y="1837152"/>
                  </a:lnTo>
                  <a:lnTo>
                    <a:pt x="147278" y="1827800"/>
                  </a:lnTo>
                  <a:cubicBezTo>
                    <a:pt x="56282" y="1730834"/>
                    <a:pt x="0" y="1596876"/>
                    <a:pt x="0" y="1448910"/>
                  </a:cubicBezTo>
                  <a:cubicBezTo>
                    <a:pt x="0" y="1226961"/>
                    <a:pt x="126634" y="1036530"/>
                    <a:pt x="307111" y="955186"/>
                  </a:cubicBezTo>
                  <a:lnTo>
                    <a:pt x="385008" y="929419"/>
                  </a:lnTo>
                  <a:lnTo>
                    <a:pt x="546493" y="283934"/>
                  </a:lnTo>
                  <a:lnTo>
                    <a:pt x="546130" y="281940"/>
                  </a:lnTo>
                  <a:cubicBezTo>
                    <a:pt x="546130" y="126229"/>
                    <a:pt x="1001577" y="0"/>
                    <a:pt x="15634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58753802">
                    <a:custGeom>
                      <a:avLst/>
                      <a:gdLst>
                        <a:gd name="connsiteX0" fmla="*/ 1108929 w 2264598"/>
                        <a:gd name="connsiteY0" fmla="*/ 0 h 1702547"/>
                        <a:gd name="connsiteX1" fmla="*/ 1826759 w 2264598"/>
                        <a:gd name="connsiteY1" fmla="*/ 179534 h 1702547"/>
                        <a:gd name="connsiteX2" fmla="*/ 1829500 w 2264598"/>
                        <a:gd name="connsiteY2" fmla="*/ 194576 h 1702547"/>
                        <a:gd name="connsiteX3" fmla="*/ 1831835 w 2264598"/>
                        <a:gd name="connsiteY3" fmla="*/ 194576 h 1702547"/>
                        <a:gd name="connsiteX4" fmla="*/ 1946130 w 2264598"/>
                        <a:gd name="connsiteY4" fmla="*/ 651754 h 1702547"/>
                        <a:gd name="connsiteX5" fmla="*/ 1979813 w 2264598"/>
                        <a:gd name="connsiteY5" fmla="*/ 655373 h 1702547"/>
                        <a:gd name="connsiteX6" fmla="*/ 2264598 w 2264598"/>
                        <a:gd name="connsiteY6" fmla="*/ 1027720 h 1702547"/>
                        <a:gd name="connsiteX7" fmla="*/ 2160133 w 2264598"/>
                        <a:gd name="connsiteY7" fmla="*/ 1296469 h 1702547"/>
                        <a:gd name="connsiteX8" fmla="*/ 2116827 w 2264598"/>
                        <a:gd name="connsiteY8" fmla="*/ 1334544 h 1702547"/>
                        <a:gd name="connsiteX9" fmla="*/ 2138564 w 2264598"/>
                        <a:gd name="connsiteY9" fmla="*/ 1421491 h 1702547"/>
                        <a:gd name="connsiteX10" fmla="*/ 1605505 w 2264598"/>
                        <a:gd name="connsiteY10" fmla="*/ 1621473 h 1702547"/>
                        <a:gd name="connsiteX11" fmla="*/ 1540231 w 2264598"/>
                        <a:gd name="connsiteY11" fmla="*/ 1619002 h 1702547"/>
                        <a:gd name="connsiteX12" fmla="*/ 1485381 w 2264598"/>
                        <a:gd name="connsiteY12" fmla="*/ 1643973 h 1702547"/>
                        <a:gd name="connsiteX13" fmla="*/ 1108929 w 2264598"/>
                        <a:gd name="connsiteY13" fmla="*/ 1702547 h 1702547"/>
                        <a:gd name="connsiteX14" fmla="*/ 732476 w 2264598"/>
                        <a:gd name="connsiteY14" fmla="*/ 1643973 h 1702547"/>
                        <a:gd name="connsiteX15" fmla="*/ 677756 w 2264598"/>
                        <a:gd name="connsiteY15" fmla="*/ 1619060 h 1702547"/>
                        <a:gd name="connsiteX16" fmla="*/ 614042 w 2264598"/>
                        <a:gd name="connsiteY16" fmla="*/ 1621473 h 1702547"/>
                        <a:gd name="connsiteX17" fmla="*/ 92474 w 2264598"/>
                        <a:gd name="connsiteY17" fmla="*/ 1381188 h 1702547"/>
                        <a:gd name="connsiteX18" fmla="*/ 112009 w 2264598"/>
                        <a:gd name="connsiteY18" fmla="*/ 1303102 h 1702547"/>
                        <a:gd name="connsiteX19" fmla="*/ 104465 w 2264598"/>
                        <a:gd name="connsiteY19" fmla="*/ 1296469 h 1702547"/>
                        <a:gd name="connsiteX20" fmla="*/ 0 w 2264598"/>
                        <a:gd name="connsiteY20" fmla="*/ 1027720 h 1702547"/>
                        <a:gd name="connsiteX21" fmla="*/ 217835 w 2264598"/>
                        <a:gd name="connsiteY21" fmla="*/ 677519 h 1702547"/>
                        <a:gd name="connsiteX22" fmla="*/ 273088 w 2264598"/>
                        <a:gd name="connsiteY22" fmla="*/ 659242 h 1702547"/>
                        <a:gd name="connsiteX23" fmla="*/ 387630 w 2264598"/>
                        <a:gd name="connsiteY23" fmla="*/ 201396 h 1702547"/>
                        <a:gd name="connsiteX24" fmla="*/ 387373 w 2264598"/>
                        <a:gd name="connsiteY24" fmla="*/ 199981 h 1702547"/>
                        <a:gd name="connsiteX25" fmla="*/ 1108929 w 2264598"/>
                        <a:gd name="connsiteY25" fmla="*/ 0 h 1702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264598" h="1702547" fill="none" extrusionOk="0">
                          <a:moveTo>
                            <a:pt x="1108929" y="0"/>
                          </a:moveTo>
                          <a:cubicBezTo>
                            <a:pt x="1484331" y="5385"/>
                            <a:pt x="1807156" y="96231"/>
                            <a:pt x="1826759" y="179534"/>
                          </a:cubicBezTo>
                          <a:cubicBezTo>
                            <a:pt x="1828380" y="182369"/>
                            <a:pt x="1827951" y="191372"/>
                            <a:pt x="1829500" y="194576"/>
                          </a:cubicBezTo>
                          <a:cubicBezTo>
                            <a:pt x="1830423" y="194571"/>
                            <a:pt x="1831328" y="194723"/>
                            <a:pt x="1831835" y="194576"/>
                          </a:cubicBezTo>
                          <a:cubicBezTo>
                            <a:pt x="1885035" y="399842"/>
                            <a:pt x="1870092" y="529487"/>
                            <a:pt x="1946130" y="651754"/>
                          </a:cubicBezTo>
                          <a:cubicBezTo>
                            <a:pt x="1953820" y="649946"/>
                            <a:pt x="1967149" y="654855"/>
                            <a:pt x="1979813" y="655373"/>
                          </a:cubicBezTo>
                          <a:cubicBezTo>
                            <a:pt x="2142872" y="635778"/>
                            <a:pt x="2275034" y="868708"/>
                            <a:pt x="2264598" y="1027720"/>
                          </a:cubicBezTo>
                          <a:cubicBezTo>
                            <a:pt x="2259514" y="1132490"/>
                            <a:pt x="2229064" y="1227583"/>
                            <a:pt x="2160133" y="1296469"/>
                          </a:cubicBezTo>
                          <a:cubicBezTo>
                            <a:pt x="2145860" y="1314057"/>
                            <a:pt x="2133882" y="1316964"/>
                            <a:pt x="2116827" y="1334544"/>
                          </a:cubicBezTo>
                          <a:cubicBezTo>
                            <a:pt x="2126327" y="1364826"/>
                            <a:pt x="2122807" y="1386050"/>
                            <a:pt x="2138564" y="1421491"/>
                          </a:cubicBezTo>
                          <a:cubicBezTo>
                            <a:pt x="2083609" y="1673776"/>
                            <a:pt x="1686981" y="1572297"/>
                            <a:pt x="1605505" y="1621473"/>
                          </a:cubicBezTo>
                          <a:cubicBezTo>
                            <a:pt x="1586668" y="1625690"/>
                            <a:pt x="1562745" y="1619388"/>
                            <a:pt x="1540231" y="1619002"/>
                          </a:cubicBezTo>
                          <a:cubicBezTo>
                            <a:pt x="1529009" y="1629769"/>
                            <a:pt x="1499086" y="1632070"/>
                            <a:pt x="1485381" y="1643973"/>
                          </a:cubicBezTo>
                          <a:cubicBezTo>
                            <a:pt x="1392241" y="1702689"/>
                            <a:pt x="1285844" y="1701798"/>
                            <a:pt x="1108929" y="1702547"/>
                          </a:cubicBezTo>
                          <a:cubicBezTo>
                            <a:pt x="938070" y="1686435"/>
                            <a:pt x="809436" y="1662592"/>
                            <a:pt x="732476" y="1643973"/>
                          </a:cubicBezTo>
                          <a:cubicBezTo>
                            <a:pt x="703144" y="1637190"/>
                            <a:pt x="699156" y="1621773"/>
                            <a:pt x="677756" y="1619060"/>
                          </a:cubicBezTo>
                          <a:cubicBezTo>
                            <a:pt x="661068" y="1621113"/>
                            <a:pt x="631276" y="1619821"/>
                            <a:pt x="614042" y="1621473"/>
                          </a:cubicBezTo>
                          <a:cubicBezTo>
                            <a:pt x="578969" y="1616977"/>
                            <a:pt x="88782" y="1657687"/>
                            <a:pt x="92474" y="1381188"/>
                          </a:cubicBezTo>
                          <a:cubicBezTo>
                            <a:pt x="96528" y="1363164"/>
                            <a:pt x="105217" y="1338340"/>
                            <a:pt x="112009" y="1303102"/>
                          </a:cubicBezTo>
                          <a:cubicBezTo>
                            <a:pt x="109058" y="1301635"/>
                            <a:pt x="107207" y="1298434"/>
                            <a:pt x="104465" y="1296469"/>
                          </a:cubicBezTo>
                          <a:cubicBezTo>
                            <a:pt x="43918" y="1211448"/>
                            <a:pt x="26538" y="1133438"/>
                            <a:pt x="0" y="1027720"/>
                          </a:cubicBezTo>
                          <a:cubicBezTo>
                            <a:pt x="3560" y="865581"/>
                            <a:pt x="63455" y="767758"/>
                            <a:pt x="217835" y="677519"/>
                          </a:cubicBezTo>
                          <a:cubicBezTo>
                            <a:pt x="230073" y="671214"/>
                            <a:pt x="252441" y="670665"/>
                            <a:pt x="273088" y="659242"/>
                          </a:cubicBezTo>
                          <a:cubicBezTo>
                            <a:pt x="270845" y="540244"/>
                            <a:pt x="350003" y="369104"/>
                            <a:pt x="387630" y="201396"/>
                          </a:cubicBezTo>
                          <a:cubicBezTo>
                            <a:pt x="387636" y="200862"/>
                            <a:pt x="387587" y="200408"/>
                            <a:pt x="387373" y="199981"/>
                          </a:cubicBezTo>
                          <a:cubicBezTo>
                            <a:pt x="429020" y="116069"/>
                            <a:pt x="766618" y="-7306"/>
                            <a:pt x="1108929" y="0"/>
                          </a:cubicBezTo>
                          <a:close/>
                        </a:path>
                        <a:path w="2264598" h="1702547" stroke="0" extrusionOk="0">
                          <a:moveTo>
                            <a:pt x="1108929" y="0"/>
                          </a:moveTo>
                          <a:cubicBezTo>
                            <a:pt x="1471630" y="-24328"/>
                            <a:pt x="1790005" y="84000"/>
                            <a:pt x="1826759" y="179534"/>
                          </a:cubicBezTo>
                          <a:cubicBezTo>
                            <a:pt x="1827491" y="183540"/>
                            <a:pt x="1827189" y="187729"/>
                            <a:pt x="1829500" y="194576"/>
                          </a:cubicBezTo>
                          <a:cubicBezTo>
                            <a:pt x="1830091" y="194549"/>
                            <a:pt x="1830935" y="194846"/>
                            <a:pt x="1831835" y="194576"/>
                          </a:cubicBezTo>
                          <a:cubicBezTo>
                            <a:pt x="1902773" y="289462"/>
                            <a:pt x="1885625" y="529848"/>
                            <a:pt x="1946130" y="651754"/>
                          </a:cubicBezTo>
                          <a:cubicBezTo>
                            <a:pt x="1962703" y="650880"/>
                            <a:pt x="1964275" y="654800"/>
                            <a:pt x="1979813" y="655373"/>
                          </a:cubicBezTo>
                          <a:cubicBezTo>
                            <a:pt x="2124805" y="691435"/>
                            <a:pt x="2290675" y="867021"/>
                            <a:pt x="2264598" y="1027720"/>
                          </a:cubicBezTo>
                          <a:cubicBezTo>
                            <a:pt x="2262425" y="1130262"/>
                            <a:pt x="2215395" y="1239524"/>
                            <a:pt x="2160133" y="1296469"/>
                          </a:cubicBezTo>
                          <a:cubicBezTo>
                            <a:pt x="2147932" y="1311016"/>
                            <a:pt x="2133397" y="1316921"/>
                            <a:pt x="2116827" y="1334544"/>
                          </a:cubicBezTo>
                          <a:cubicBezTo>
                            <a:pt x="2130356" y="1352857"/>
                            <a:pt x="2124346" y="1385184"/>
                            <a:pt x="2138564" y="1421491"/>
                          </a:cubicBezTo>
                          <a:cubicBezTo>
                            <a:pt x="2097064" y="1682838"/>
                            <a:pt x="1677818" y="1601119"/>
                            <a:pt x="1605505" y="1621473"/>
                          </a:cubicBezTo>
                          <a:cubicBezTo>
                            <a:pt x="1585181" y="1620905"/>
                            <a:pt x="1564117" y="1612565"/>
                            <a:pt x="1540231" y="1619002"/>
                          </a:cubicBezTo>
                          <a:cubicBezTo>
                            <a:pt x="1528626" y="1630054"/>
                            <a:pt x="1505958" y="1627962"/>
                            <a:pt x="1485381" y="1643973"/>
                          </a:cubicBezTo>
                          <a:cubicBezTo>
                            <a:pt x="1393556" y="1670257"/>
                            <a:pt x="1241926" y="1695504"/>
                            <a:pt x="1108929" y="1702547"/>
                          </a:cubicBezTo>
                          <a:cubicBezTo>
                            <a:pt x="946861" y="1716704"/>
                            <a:pt x="817535" y="1677728"/>
                            <a:pt x="732476" y="1643973"/>
                          </a:cubicBezTo>
                          <a:cubicBezTo>
                            <a:pt x="715815" y="1637614"/>
                            <a:pt x="695599" y="1625982"/>
                            <a:pt x="677756" y="1619060"/>
                          </a:cubicBezTo>
                          <a:cubicBezTo>
                            <a:pt x="657484" y="1626140"/>
                            <a:pt x="628736" y="1615661"/>
                            <a:pt x="614042" y="1621473"/>
                          </a:cubicBezTo>
                          <a:cubicBezTo>
                            <a:pt x="528082" y="1611884"/>
                            <a:pt x="166994" y="1671270"/>
                            <a:pt x="92474" y="1381188"/>
                          </a:cubicBezTo>
                          <a:cubicBezTo>
                            <a:pt x="92397" y="1351864"/>
                            <a:pt x="109006" y="1343411"/>
                            <a:pt x="112009" y="1303102"/>
                          </a:cubicBezTo>
                          <a:cubicBezTo>
                            <a:pt x="108044" y="1300156"/>
                            <a:pt x="107716" y="1298186"/>
                            <a:pt x="104465" y="1296469"/>
                          </a:cubicBezTo>
                          <a:cubicBezTo>
                            <a:pt x="42900" y="1233416"/>
                            <a:pt x="2200" y="1153507"/>
                            <a:pt x="0" y="1027720"/>
                          </a:cubicBezTo>
                          <a:cubicBezTo>
                            <a:pt x="-1581" y="847116"/>
                            <a:pt x="116458" y="749668"/>
                            <a:pt x="217835" y="677519"/>
                          </a:cubicBezTo>
                          <a:cubicBezTo>
                            <a:pt x="227303" y="667843"/>
                            <a:pt x="255083" y="669293"/>
                            <a:pt x="273088" y="659242"/>
                          </a:cubicBezTo>
                          <a:cubicBezTo>
                            <a:pt x="292770" y="473692"/>
                            <a:pt x="390896" y="343239"/>
                            <a:pt x="387630" y="201396"/>
                          </a:cubicBezTo>
                          <a:cubicBezTo>
                            <a:pt x="387600" y="201006"/>
                            <a:pt x="387481" y="200463"/>
                            <a:pt x="387373" y="199981"/>
                          </a:cubicBezTo>
                          <a:cubicBezTo>
                            <a:pt x="311309" y="133313"/>
                            <a:pt x="719998" y="9009"/>
                            <a:pt x="11089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EC94EBCE-81B6-AAA5-7981-369822BBEBF5}"/>
                </a:ext>
              </a:extLst>
            </p:cNvPr>
            <p:cNvSpPr/>
            <p:nvPr/>
          </p:nvSpPr>
          <p:spPr>
            <a:xfrm>
              <a:off x="4395579" y="1842941"/>
              <a:ext cx="1380922" cy="518098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89277839">
                    <a:custGeom>
                      <a:avLst/>
                      <a:gdLst>
                        <a:gd name="connsiteX0" fmla="*/ 753574 w 1529674"/>
                        <a:gd name="connsiteY0" fmla="*/ 0 h 573908"/>
                        <a:gd name="connsiteX1" fmla="*/ 1471405 w 1529674"/>
                        <a:gd name="connsiteY1" fmla="*/ 179534 h 573908"/>
                        <a:gd name="connsiteX2" fmla="*/ 1474145 w 1529674"/>
                        <a:gd name="connsiteY2" fmla="*/ 194577 h 573908"/>
                        <a:gd name="connsiteX3" fmla="*/ 1476481 w 1529674"/>
                        <a:gd name="connsiteY3" fmla="*/ 194577 h 573908"/>
                        <a:gd name="connsiteX4" fmla="*/ 1529674 w 1529674"/>
                        <a:gd name="connsiteY4" fmla="*/ 407347 h 573908"/>
                        <a:gd name="connsiteX5" fmla="*/ 1513362 w 1529674"/>
                        <a:gd name="connsiteY5" fmla="*/ 421431 h 573908"/>
                        <a:gd name="connsiteX6" fmla="*/ 1488642 w 1529674"/>
                        <a:gd name="connsiteY6" fmla="*/ 443204 h 573908"/>
                        <a:gd name="connsiteX7" fmla="*/ 1416577 w 1529674"/>
                        <a:gd name="connsiteY7" fmla="*/ 375642 h 573908"/>
                        <a:gd name="connsiteX8" fmla="*/ 1330999 w 1529674"/>
                        <a:gd name="connsiteY8" fmla="*/ 443204 h 573908"/>
                        <a:gd name="connsiteX9" fmla="*/ 1195876 w 1529674"/>
                        <a:gd name="connsiteY9" fmla="*/ 429691 h 573908"/>
                        <a:gd name="connsiteX10" fmla="*/ 1029225 w 1529674"/>
                        <a:gd name="connsiteY10" fmla="*/ 551302 h 573908"/>
                        <a:gd name="connsiteX11" fmla="*/ 763483 w 1529674"/>
                        <a:gd name="connsiteY11" fmla="*/ 452212 h 573908"/>
                        <a:gd name="connsiteX12" fmla="*/ 524766 w 1529674"/>
                        <a:gd name="connsiteY12" fmla="*/ 573822 h 573908"/>
                        <a:gd name="connsiteX13" fmla="*/ 317578 w 1529674"/>
                        <a:gd name="connsiteY13" fmla="*/ 429691 h 573908"/>
                        <a:gd name="connsiteX14" fmla="*/ 119398 w 1529674"/>
                        <a:gd name="connsiteY14" fmla="*/ 465724 h 573908"/>
                        <a:gd name="connsiteX15" fmla="*/ 14115 w 1529674"/>
                        <a:gd name="connsiteY15" fmla="*/ 351433 h 573908"/>
                        <a:gd name="connsiteX16" fmla="*/ 0 w 1529674"/>
                        <a:gd name="connsiteY16" fmla="*/ 330502 h 573908"/>
                        <a:gd name="connsiteX17" fmla="*/ 32276 w 1529674"/>
                        <a:gd name="connsiteY17" fmla="*/ 201396 h 573908"/>
                        <a:gd name="connsiteX18" fmla="*/ 32018 w 1529674"/>
                        <a:gd name="connsiteY18" fmla="*/ 199981 h 573908"/>
                        <a:gd name="connsiteX19" fmla="*/ 753574 w 1529674"/>
                        <a:gd name="connsiteY19" fmla="*/ 0 h 573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529674" h="573908" fill="none" extrusionOk="0">
                          <a:moveTo>
                            <a:pt x="753574" y="0"/>
                          </a:moveTo>
                          <a:cubicBezTo>
                            <a:pt x="1129806" y="-19621"/>
                            <a:pt x="1422212" y="66539"/>
                            <a:pt x="1471405" y="179534"/>
                          </a:cubicBezTo>
                          <a:cubicBezTo>
                            <a:pt x="1473098" y="183904"/>
                            <a:pt x="1471693" y="190630"/>
                            <a:pt x="1474145" y="194577"/>
                          </a:cubicBezTo>
                          <a:cubicBezTo>
                            <a:pt x="1475038" y="194453"/>
                            <a:pt x="1475618" y="194603"/>
                            <a:pt x="1476481" y="194577"/>
                          </a:cubicBezTo>
                          <a:cubicBezTo>
                            <a:pt x="1511540" y="261448"/>
                            <a:pt x="1502916" y="317875"/>
                            <a:pt x="1529674" y="407347"/>
                          </a:cubicBezTo>
                          <a:cubicBezTo>
                            <a:pt x="1526671" y="410831"/>
                            <a:pt x="1516597" y="416649"/>
                            <a:pt x="1513362" y="421431"/>
                          </a:cubicBezTo>
                          <a:cubicBezTo>
                            <a:pt x="1502896" y="427290"/>
                            <a:pt x="1504277" y="451058"/>
                            <a:pt x="1488642" y="443204"/>
                          </a:cubicBezTo>
                          <a:cubicBezTo>
                            <a:pt x="1471067" y="438887"/>
                            <a:pt x="1447230" y="380765"/>
                            <a:pt x="1416577" y="375642"/>
                          </a:cubicBezTo>
                          <a:cubicBezTo>
                            <a:pt x="1388819" y="383830"/>
                            <a:pt x="1369781" y="435927"/>
                            <a:pt x="1330999" y="443204"/>
                          </a:cubicBezTo>
                          <a:cubicBezTo>
                            <a:pt x="1296027" y="451904"/>
                            <a:pt x="1243871" y="410663"/>
                            <a:pt x="1195876" y="429691"/>
                          </a:cubicBezTo>
                          <a:cubicBezTo>
                            <a:pt x="1135833" y="429109"/>
                            <a:pt x="1121322" y="555358"/>
                            <a:pt x="1029225" y="551302"/>
                          </a:cubicBezTo>
                          <a:cubicBezTo>
                            <a:pt x="956352" y="553033"/>
                            <a:pt x="852481" y="452793"/>
                            <a:pt x="763483" y="452212"/>
                          </a:cubicBezTo>
                          <a:cubicBezTo>
                            <a:pt x="670120" y="469176"/>
                            <a:pt x="605762" y="592776"/>
                            <a:pt x="524766" y="573822"/>
                          </a:cubicBezTo>
                          <a:cubicBezTo>
                            <a:pt x="464167" y="561843"/>
                            <a:pt x="370897" y="461775"/>
                            <a:pt x="317578" y="429691"/>
                          </a:cubicBezTo>
                          <a:cubicBezTo>
                            <a:pt x="235719" y="397871"/>
                            <a:pt x="186180" y="487812"/>
                            <a:pt x="119398" y="465724"/>
                          </a:cubicBezTo>
                          <a:cubicBezTo>
                            <a:pt x="93008" y="453760"/>
                            <a:pt x="46470" y="397388"/>
                            <a:pt x="14115" y="351433"/>
                          </a:cubicBezTo>
                          <a:cubicBezTo>
                            <a:pt x="4850" y="342549"/>
                            <a:pt x="4874" y="334071"/>
                            <a:pt x="0" y="330502"/>
                          </a:cubicBezTo>
                          <a:cubicBezTo>
                            <a:pt x="6139" y="294556"/>
                            <a:pt x="24411" y="259780"/>
                            <a:pt x="32276" y="201396"/>
                          </a:cubicBezTo>
                          <a:cubicBezTo>
                            <a:pt x="32169" y="201074"/>
                            <a:pt x="32175" y="200550"/>
                            <a:pt x="32018" y="199981"/>
                          </a:cubicBezTo>
                          <a:cubicBezTo>
                            <a:pt x="31141" y="108772"/>
                            <a:pt x="311457" y="17751"/>
                            <a:pt x="753574" y="0"/>
                          </a:cubicBezTo>
                          <a:close/>
                        </a:path>
                        <a:path w="1529674" h="573908" stroke="0" extrusionOk="0">
                          <a:moveTo>
                            <a:pt x="753574" y="0"/>
                          </a:moveTo>
                          <a:cubicBezTo>
                            <a:pt x="1146722" y="-2499"/>
                            <a:pt x="1423648" y="64016"/>
                            <a:pt x="1471405" y="179534"/>
                          </a:cubicBezTo>
                          <a:cubicBezTo>
                            <a:pt x="1473347" y="183170"/>
                            <a:pt x="1473342" y="190636"/>
                            <a:pt x="1474145" y="194577"/>
                          </a:cubicBezTo>
                          <a:cubicBezTo>
                            <a:pt x="1474906" y="194384"/>
                            <a:pt x="1475978" y="194641"/>
                            <a:pt x="1476481" y="194577"/>
                          </a:cubicBezTo>
                          <a:cubicBezTo>
                            <a:pt x="1519347" y="296283"/>
                            <a:pt x="1491061" y="341142"/>
                            <a:pt x="1529674" y="407347"/>
                          </a:cubicBezTo>
                          <a:cubicBezTo>
                            <a:pt x="1526356" y="412801"/>
                            <a:pt x="1519255" y="413820"/>
                            <a:pt x="1513362" y="421431"/>
                          </a:cubicBezTo>
                          <a:cubicBezTo>
                            <a:pt x="1500397" y="430562"/>
                            <a:pt x="1506816" y="450779"/>
                            <a:pt x="1488642" y="443204"/>
                          </a:cubicBezTo>
                          <a:cubicBezTo>
                            <a:pt x="1473583" y="439879"/>
                            <a:pt x="1438184" y="369773"/>
                            <a:pt x="1416577" y="375642"/>
                          </a:cubicBezTo>
                          <a:cubicBezTo>
                            <a:pt x="1392711" y="372513"/>
                            <a:pt x="1370600" y="435579"/>
                            <a:pt x="1330999" y="443204"/>
                          </a:cubicBezTo>
                          <a:cubicBezTo>
                            <a:pt x="1309380" y="447384"/>
                            <a:pt x="1248893" y="418661"/>
                            <a:pt x="1195876" y="429691"/>
                          </a:cubicBezTo>
                          <a:cubicBezTo>
                            <a:pt x="1143820" y="467269"/>
                            <a:pt x="1110782" y="539733"/>
                            <a:pt x="1029225" y="551302"/>
                          </a:cubicBezTo>
                          <a:cubicBezTo>
                            <a:pt x="962040" y="553168"/>
                            <a:pt x="849156" y="463743"/>
                            <a:pt x="763483" y="452212"/>
                          </a:cubicBezTo>
                          <a:cubicBezTo>
                            <a:pt x="682808" y="450620"/>
                            <a:pt x="582727" y="567977"/>
                            <a:pt x="524766" y="573822"/>
                          </a:cubicBezTo>
                          <a:cubicBezTo>
                            <a:pt x="450320" y="566324"/>
                            <a:pt x="392432" y="455090"/>
                            <a:pt x="317578" y="429691"/>
                          </a:cubicBezTo>
                          <a:cubicBezTo>
                            <a:pt x="251290" y="414098"/>
                            <a:pt x="181779" y="494369"/>
                            <a:pt x="119398" y="465724"/>
                          </a:cubicBezTo>
                          <a:cubicBezTo>
                            <a:pt x="89018" y="436259"/>
                            <a:pt x="50555" y="413220"/>
                            <a:pt x="14115" y="351433"/>
                          </a:cubicBezTo>
                          <a:cubicBezTo>
                            <a:pt x="4786" y="342784"/>
                            <a:pt x="4816" y="335923"/>
                            <a:pt x="0" y="330502"/>
                          </a:cubicBezTo>
                          <a:cubicBezTo>
                            <a:pt x="6235" y="282650"/>
                            <a:pt x="21101" y="253412"/>
                            <a:pt x="32276" y="201396"/>
                          </a:cubicBezTo>
                          <a:cubicBezTo>
                            <a:pt x="32164" y="200853"/>
                            <a:pt x="32170" y="200599"/>
                            <a:pt x="32018" y="199981"/>
                          </a:cubicBezTo>
                          <a:cubicBezTo>
                            <a:pt x="98908" y="132108"/>
                            <a:pt x="349999" y="-6481"/>
                            <a:pt x="75357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楕円 551">
              <a:extLst>
                <a:ext uri="{FF2B5EF4-FFF2-40B4-BE49-F238E27FC236}">
                  <a16:creationId xmlns:a16="http://schemas.microsoft.com/office/drawing/2014/main" id="{25AE2A5F-3CAF-B31E-8998-6C2CB46F017D}"/>
                </a:ext>
              </a:extLst>
            </p:cNvPr>
            <p:cNvSpPr/>
            <p:nvPr/>
          </p:nvSpPr>
          <p:spPr>
            <a:xfrm>
              <a:off x="4424485" y="1842941"/>
              <a:ext cx="1302777" cy="36106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856334354">
                    <a:custGeom>
                      <a:avLst/>
                      <a:gdLst>
                        <a:gd name="connsiteX0" fmla="*/ 0 w 1443111"/>
                        <a:gd name="connsiteY0" fmla="*/ 199982 h 399964"/>
                        <a:gd name="connsiteX1" fmla="*/ 721556 w 1443111"/>
                        <a:gd name="connsiteY1" fmla="*/ 0 h 399964"/>
                        <a:gd name="connsiteX2" fmla="*/ 1443112 w 1443111"/>
                        <a:gd name="connsiteY2" fmla="*/ 199982 h 399964"/>
                        <a:gd name="connsiteX3" fmla="*/ 721556 w 1443111"/>
                        <a:gd name="connsiteY3" fmla="*/ 399964 h 399964"/>
                        <a:gd name="connsiteX4" fmla="*/ 0 w 1443111"/>
                        <a:gd name="connsiteY4" fmla="*/ 199982 h 3999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3111" h="399964" fill="none" extrusionOk="0">
                          <a:moveTo>
                            <a:pt x="0" y="199982"/>
                          </a:moveTo>
                          <a:cubicBezTo>
                            <a:pt x="50527" y="46085"/>
                            <a:pt x="272842" y="42994"/>
                            <a:pt x="721556" y="0"/>
                          </a:cubicBezTo>
                          <a:cubicBezTo>
                            <a:pt x="1128604" y="-7138"/>
                            <a:pt x="1434150" y="97749"/>
                            <a:pt x="1443112" y="199982"/>
                          </a:cubicBezTo>
                          <a:cubicBezTo>
                            <a:pt x="1346625" y="291409"/>
                            <a:pt x="1053208" y="465621"/>
                            <a:pt x="721556" y="399964"/>
                          </a:cubicBezTo>
                          <a:cubicBezTo>
                            <a:pt x="334944" y="405834"/>
                            <a:pt x="-12331" y="285461"/>
                            <a:pt x="0" y="199982"/>
                          </a:cubicBezTo>
                          <a:close/>
                        </a:path>
                        <a:path w="1443111" h="399964" stroke="0" extrusionOk="0">
                          <a:moveTo>
                            <a:pt x="0" y="199982"/>
                          </a:moveTo>
                          <a:cubicBezTo>
                            <a:pt x="-13867" y="34069"/>
                            <a:pt x="374865" y="45891"/>
                            <a:pt x="721556" y="0"/>
                          </a:cubicBezTo>
                          <a:cubicBezTo>
                            <a:pt x="1140770" y="-2607"/>
                            <a:pt x="1460679" y="62320"/>
                            <a:pt x="1443112" y="199982"/>
                          </a:cubicBezTo>
                          <a:cubicBezTo>
                            <a:pt x="1457408" y="303869"/>
                            <a:pt x="1073951" y="384187"/>
                            <a:pt x="721556" y="399964"/>
                          </a:cubicBezTo>
                          <a:cubicBezTo>
                            <a:pt x="326142" y="400391"/>
                            <a:pt x="27938" y="294939"/>
                            <a:pt x="0" y="19998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1038F30F-C1E4-2D87-45F8-8AC75B19827A}"/>
                </a:ext>
              </a:extLst>
            </p:cNvPr>
            <p:cNvSpPr/>
            <p:nvPr/>
          </p:nvSpPr>
          <p:spPr>
            <a:xfrm>
              <a:off x="4595599" y="1385097"/>
              <a:ext cx="962616" cy="732339"/>
            </a:xfrm>
            <a:custGeom>
              <a:avLst/>
              <a:gdLst>
                <a:gd name="connsiteX0" fmla="*/ 725172 w 1472565"/>
                <a:gd name="connsiteY0" fmla="*/ 0 h 1109980"/>
                <a:gd name="connsiteX1" fmla="*/ 1204320 w 1472565"/>
                <a:gd name="connsiteY1" fmla="*/ 464692 h 1109980"/>
                <a:gd name="connsiteX2" fmla="*/ 1258484 w 1472565"/>
                <a:gd name="connsiteY2" fmla="*/ 480409 h 1109980"/>
                <a:gd name="connsiteX3" fmla="*/ 1472565 w 1472565"/>
                <a:gd name="connsiteY3" fmla="*/ 782320 h 1109980"/>
                <a:gd name="connsiteX4" fmla="*/ 1122045 w 1472565"/>
                <a:gd name="connsiteY4" fmla="*/ 1109980 h 1109980"/>
                <a:gd name="connsiteX5" fmla="*/ 985607 w 1472565"/>
                <a:gd name="connsiteY5" fmla="*/ 1084231 h 1109980"/>
                <a:gd name="connsiteX6" fmla="*/ 929164 w 1472565"/>
                <a:gd name="connsiteY6" fmla="*/ 1055593 h 1109980"/>
                <a:gd name="connsiteX7" fmla="*/ 872721 w 1472565"/>
                <a:gd name="connsiteY7" fmla="*/ 1084231 h 1109980"/>
                <a:gd name="connsiteX8" fmla="*/ 736282 w 1472565"/>
                <a:gd name="connsiteY8" fmla="*/ 1109980 h 1109980"/>
                <a:gd name="connsiteX9" fmla="*/ 599844 w 1472565"/>
                <a:gd name="connsiteY9" fmla="*/ 1084231 h 1109980"/>
                <a:gd name="connsiteX10" fmla="*/ 543401 w 1472565"/>
                <a:gd name="connsiteY10" fmla="*/ 1055593 h 1109980"/>
                <a:gd name="connsiteX11" fmla="*/ 486959 w 1472565"/>
                <a:gd name="connsiteY11" fmla="*/ 1084231 h 1109980"/>
                <a:gd name="connsiteX12" fmla="*/ 350520 w 1472565"/>
                <a:gd name="connsiteY12" fmla="*/ 1109980 h 1109980"/>
                <a:gd name="connsiteX13" fmla="*/ 0 w 1472565"/>
                <a:gd name="connsiteY13" fmla="*/ 782320 h 1109980"/>
                <a:gd name="connsiteX14" fmla="*/ 214082 w 1472565"/>
                <a:gd name="connsiteY14" fmla="*/ 480409 h 1109980"/>
                <a:gd name="connsiteX15" fmla="*/ 236537 w 1472565"/>
                <a:gd name="connsiteY15" fmla="*/ 473893 h 1109980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2565" h="1107626">
                  <a:moveTo>
                    <a:pt x="560866" y="0"/>
                  </a:moveTo>
                  <a:cubicBezTo>
                    <a:pt x="963347" y="92704"/>
                    <a:pt x="989835" y="308225"/>
                    <a:pt x="1204320" y="462338"/>
                  </a:cubicBezTo>
                  <a:lnTo>
                    <a:pt x="1258484" y="478055"/>
                  </a:lnTo>
                  <a:cubicBezTo>
                    <a:pt x="1384290" y="527797"/>
                    <a:pt x="1472565" y="644245"/>
                    <a:pt x="1472565" y="779966"/>
                  </a:cubicBezTo>
                  <a:cubicBezTo>
                    <a:pt x="1472565" y="960928"/>
                    <a:pt x="1315632" y="1107626"/>
                    <a:pt x="1122045" y="1107626"/>
                  </a:cubicBezTo>
                  <a:cubicBezTo>
                    <a:pt x="1073649" y="1107626"/>
                    <a:pt x="1027543" y="1098458"/>
                    <a:pt x="985607" y="1081877"/>
                  </a:cubicBezTo>
                  <a:lnTo>
                    <a:pt x="929164" y="1053239"/>
                  </a:lnTo>
                  <a:lnTo>
                    <a:pt x="872721" y="1081877"/>
                  </a:lnTo>
                  <a:cubicBezTo>
                    <a:pt x="830785" y="1098458"/>
                    <a:pt x="784679" y="1107626"/>
                    <a:pt x="736282" y="1107626"/>
                  </a:cubicBezTo>
                  <a:cubicBezTo>
                    <a:pt x="687885" y="1107626"/>
                    <a:pt x="641780" y="1098458"/>
                    <a:pt x="599844" y="1081877"/>
                  </a:cubicBezTo>
                  <a:lnTo>
                    <a:pt x="543401" y="1053239"/>
                  </a:lnTo>
                  <a:lnTo>
                    <a:pt x="486959" y="1081877"/>
                  </a:lnTo>
                  <a:cubicBezTo>
                    <a:pt x="445023" y="1098458"/>
                    <a:pt x="398917" y="1107626"/>
                    <a:pt x="350520" y="1107626"/>
                  </a:cubicBezTo>
                  <a:cubicBezTo>
                    <a:pt x="156933" y="1107626"/>
                    <a:pt x="0" y="960928"/>
                    <a:pt x="0" y="779966"/>
                  </a:cubicBezTo>
                  <a:cubicBezTo>
                    <a:pt x="0" y="644245"/>
                    <a:pt x="88275" y="527797"/>
                    <a:pt x="214082" y="478055"/>
                  </a:cubicBezTo>
                  <a:cubicBezTo>
                    <a:pt x="329677" y="318703"/>
                    <a:pt x="613294" y="302561"/>
                    <a:pt x="5608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494706469">
                    <a:custGeom>
                      <a:avLst/>
                      <a:gdLst>
                        <a:gd name="connsiteX0" fmla="*/ 406132 w 1066308"/>
                        <a:gd name="connsiteY0" fmla="*/ 0 h 811227"/>
                        <a:gd name="connsiteX1" fmla="*/ 872067 w 1066308"/>
                        <a:gd name="connsiteY1" fmla="*/ 338617 h 811227"/>
                        <a:gd name="connsiteX2" fmla="*/ 911288 w 1066308"/>
                        <a:gd name="connsiteY2" fmla="*/ 350128 h 811227"/>
                        <a:gd name="connsiteX3" fmla="*/ 1066308 w 1066308"/>
                        <a:gd name="connsiteY3" fmla="*/ 571248 h 811227"/>
                        <a:gd name="connsiteX4" fmla="*/ 812490 w 1066308"/>
                        <a:gd name="connsiteY4" fmla="*/ 811227 h 811227"/>
                        <a:gd name="connsiteX5" fmla="*/ 713693 w 1066308"/>
                        <a:gd name="connsiteY5" fmla="*/ 792368 h 811227"/>
                        <a:gd name="connsiteX6" fmla="*/ 672822 w 1066308"/>
                        <a:gd name="connsiteY6" fmla="*/ 771393 h 811227"/>
                        <a:gd name="connsiteX7" fmla="*/ 631951 w 1066308"/>
                        <a:gd name="connsiteY7" fmla="*/ 792368 h 811227"/>
                        <a:gd name="connsiteX8" fmla="*/ 533153 w 1066308"/>
                        <a:gd name="connsiteY8" fmla="*/ 811227 h 811227"/>
                        <a:gd name="connsiteX9" fmla="*/ 434356 w 1066308"/>
                        <a:gd name="connsiteY9" fmla="*/ 792368 h 811227"/>
                        <a:gd name="connsiteX10" fmla="*/ 393485 w 1066308"/>
                        <a:gd name="connsiteY10" fmla="*/ 771393 h 811227"/>
                        <a:gd name="connsiteX11" fmla="*/ 352614 w 1066308"/>
                        <a:gd name="connsiteY11" fmla="*/ 792368 h 811227"/>
                        <a:gd name="connsiteX12" fmla="*/ 253817 w 1066308"/>
                        <a:gd name="connsiteY12" fmla="*/ 811227 h 811227"/>
                        <a:gd name="connsiteX13" fmla="*/ 0 w 1066308"/>
                        <a:gd name="connsiteY13" fmla="*/ 571248 h 811227"/>
                        <a:gd name="connsiteX14" fmla="*/ 155020 w 1066308"/>
                        <a:gd name="connsiteY14" fmla="*/ 350128 h 811227"/>
                        <a:gd name="connsiteX15" fmla="*/ 406132 w 1066308"/>
                        <a:gd name="connsiteY15" fmla="*/ 0 h 811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066308" h="811227" fill="none" extrusionOk="0">
                          <a:moveTo>
                            <a:pt x="406132" y="0"/>
                          </a:moveTo>
                          <a:cubicBezTo>
                            <a:pt x="682969" y="92169"/>
                            <a:pt x="707659" y="245133"/>
                            <a:pt x="872067" y="338617"/>
                          </a:cubicBezTo>
                          <a:cubicBezTo>
                            <a:pt x="887603" y="339554"/>
                            <a:pt x="902775" y="347641"/>
                            <a:pt x="911288" y="350128"/>
                          </a:cubicBezTo>
                          <a:cubicBezTo>
                            <a:pt x="1000703" y="388353"/>
                            <a:pt x="1079474" y="453456"/>
                            <a:pt x="1066308" y="571248"/>
                          </a:cubicBezTo>
                          <a:cubicBezTo>
                            <a:pt x="1105756" y="699397"/>
                            <a:pt x="955073" y="802230"/>
                            <a:pt x="812490" y="811227"/>
                          </a:cubicBezTo>
                          <a:cubicBezTo>
                            <a:pt x="776117" y="809501"/>
                            <a:pt x="743409" y="799853"/>
                            <a:pt x="713693" y="792368"/>
                          </a:cubicBezTo>
                          <a:cubicBezTo>
                            <a:pt x="701184" y="788466"/>
                            <a:pt x="691098" y="777470"/>
                            <a:pt x="672822" y="771393"/>
                          </a:cubicBezTo>
                          <a:cubicBezTo>
                            <a:pt x="658060" y="781607"/>
                            <a:pt x="642738" y="783706"/>
                            <a:pt x="631951" y="792368"/>
                          </a:cubicBezTo>
                          <a:cubicBezTo>
                            <a:pt x="603912" y="799586"/>
                            <a:pt x="570640" y="802049"/>
                            <a:pt x="533153" y="811227"/>
                          </a:cubicBezTo>
                          <a:cubicBezTo>
                            <a:pt x="495175" y="806304"/>
                            <a:pt x="457673" y="801529"/>
                            <a:pt x="434356" y="792368"/>
                          </a:cubicBezTo>
                          <a:cubicBezTo>
                            <a:pt x="420596" y="790866"/>
                            <a:pt x="409220" y="774381"/>
                            <a:pt x="393485" y="771393"/>
                          </a:cubicBezTo>
                          <a:cubicBezTo>
                            <a:pt x="384463" y="780178"/>
                            <a:pt x="365123" y="780255"/>
                            <a:pt x="352614" y="792368"/>
                          </a:cubicBezTo>
                          <a:cubicBezTo>
                            <a:pt x="324605" y="801988"/>
                            <a:pt x="287313" y="805677"/>
                            <a:pt x="253817" y="811227"/>
                          </a:cubicBezTo>
                          <a:cubicBezTo>
                            <a:pt x="145650" y="811372"/>
                            <a:pt x="5088" y="688230"/>
                            <a:pt x="0" y="571248"/>
                          </a:cubicBezTo>
                          <a:cubicBezTo>
                            <a:pt x="3488" y="477964"/>
                            <a:pt x="66313" y="391148"/>
                            <a:pt x="155020" y="350128"/>
                          </a:cubicBezTo>
                          <a:cubicBezTo>
                            <a:pt x="262703" y="279957"/>
                            <a:pt x="461431" y="191874"/>
                            <a:pt x="406132" y="0"/>
                          </a:cubicBezTo>
                          <a:close/>
                        </a:path>
                        <a:path w="1066308" h="811227" stroke="0" extrusionOk="0">
                          <a:moveTo>
                            <a:pt x="406132" y="0"/>
                          </a:moveTo>
                          <a:cubicBezTo>
                            <a:pt x="676671" y="56791"/>
                            <a:pt x="706654" y="195334"/>
                            <a:pt x="872067" y="338617"/>
                          </a:cubicBezTo>
                          <a:cubicBezTo>
                            <a:pt x="882282" y="339256"/>
                            <a:pt x="902674" y="350199"/>
                            <a:pt x="911288" y="350128"/>
                          </a:cubicBezTo>
                          <a:cubicBezTo>
                            <a:pt x="992697" y="390289"/>
                            <a:pt x="1052302" y="467708"/>
                            <a:pt x="1066308" y="571248"/>
                          </a:cubicBezTo>
                          <a:cubicBezTo>
                            <a:pt x="1077730" y="699972"/>
                            <a:pt x="927912" y="836635"/>
                            <a:pt x="812490" y="811227"/>
                          </a:cubicBezTo>
                          <a:cubicBezTo>
                            <a:pt x="780761" y="803568"/>
                            <a:pt x="739598" y="810092"/>
                            <a:pt x="713693" y="792368"/>
                          </a:cubicBezTo>
                          <a:cubicBezTo>
                            <a:pt x="700584" y="786156"/>
                            <a:pt x="688634" y="776834"/>
                            <a:pt x="672822" y="771393"/>
                          </a:cubicBezTo>
                          <a:cubicBezTo>
                            <a:pt x="664751" y="781043"/>
                            <a:pt x="640163" y="786802"/>
                            <a:pt x="631951" y="792368"/>
                          </a:cubicBezTo>
                          <a:cubicBezTo>
                            <a:pt x="594983" y="798327"/>
                            <a:pt x="567498" y="810053"/>
                            <a:pt x="533153" y="811227"/>
                          </a:cubicBezTo>
                          <a:cubicBezTo>
                            <a:pt x="495901" y="815340"/>
                            <a:pt x="472984" y="805582"/>
                            <a:pt x="434356" y="792368"/>
                          </a:cubicBezTo>
                          <a:cubicBezTo>
                            <a:pt x="420233" y="788494"/>
                            <a:pt x="412726" y="775863"/>
                            <a:pt x="393485" y="771393"/>
                          </a:cubicBezTo>
                          <a:cubicBezTo>
                            <a:pt x="379845" y="779337"/>
                            <a:pt x="362106" y="785128"/>
                            <a:pt x="352614" y="792368"/>
                          </a:cubicBezTo>
                          <a:cubicBezTo>
                            <a:pt x="330177" y="804405"/>
                            <a:pt x="291168" y="807428"/>
                            <a:pt x="253817" y="811227"/>
                          </a:cubicBezTo>
                          <a:cubicBezTo>
                            <a:pt x="80144" y="803083"/>
                            <a:pt x="13740" y="667105"/>
                            <a:pt x="0" y="571248"/>
                          </a:cubicBezTo>
                          <a:cubicBezTo>
                            <a:pt x="5740" y="471235"/>
                            <a:pt x="66518" y="394480"/>
                            <a:pt x="155020" y="350128"/>
                          </a:cubicBezTo>
                          <a:cubicBezTo>
                            <a:pt x="286953" y="262490"/>
                            <a:pt x="431024" y="214683"/>
                            <a:pt x="4061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DEEF79F4-E1AF-1729-070A-B09A7752D4FC}"/>
                </a:ext>
              </a:extLst>
            </p:cNvPr>
            <p:cNvSpPr/>
            <p:nvPr/>
          </p:nvSpPr>
          <p:spPr>
            <a:xfrm>
              <a:off x="4613818" y="1970279"/>
              <a:ext cx="926184" cy="140321"/>
            </a:xfrm>
            <a:custGeom>
              <a:avLst/>
              <a:gdLst>
                <a:gd name="connsiteX0" fmla="*/ 1164609 w 1164609"/>
                <a:gd name="connsiteY0" fmla="*/ 0 h 176444"/>
                <a:gd name="connsiteX1" fmla="*/ 1145803 w 1164609"/>
                <a:gd name="connsiteY1" fmla="*/ 45287 h 176444"/>
                <a:gd name="connsiteX2" fmla="*/ 899394 w 1164609"/>
                <a:gd name="connsiteY2" fmla="*/ 176444 h 176444"/>
                <a:gd name="connsiteX3" fmla="*/ 787244 w 1164609"/>
                <a:gd name="connsiteY3" fmla="*/ 155037 h 176444"/>
                <a:gd name="connsiteX4" fmla="*/ 740849 w 1164609"/>
                <a:gd name="connsiteY4" fmla="*/ 131227 h 176444"/>
                <a:gd name="connsiteX5" fmla="*/ 694454 w 1164609"/>
                <a:gd name="connsiteY5" fmla="*/ 155037 h 176444"/>
                <a:gd name="connsiteX6" fmla="*/ 582304 w 1164609"/>
                <a:gd name="connsiteY6" fmla="*/ 176444 h 176444"/>
                <a:gd name="connsiteX7" fmla="*/ 470154 w 1164609"/>
                <a:gd name="connsiteY7" fmla="*/ 155037 h 176444"/>
                <a:gd name="connsiteX8" fmla="*/ 423759 w 1164609"/>
                <a:gd name="connsiteY8" fmla="*/ 131227 h 176444"/>
                <a:gd name="connsiteX9" fmla="*/ 377365 w 1164609"/>
                <a:gd name="connsiteY9" fmla="*/ 155037 h 176444"/>
                <a:gd name="connsiteX10" fmla="*/ 265214 w 1164609"/>
                <a:gd name="connsiteY10" fmla="*/ 176444 h 176444"/>
                <a:gd name="connsiteX11" fmla="*/ 18806 w 1164609"/>
                <a:gd name="connsiteY11" fmla="*/ 45287 h 176444"/>
                <a:gd name="connsiteX12" fmla="*/ 0 w 1164609"/>
                <a:gd name="connsiteY12" fmla="*/ 0 h 176444"/>
                <a:gd name="connsiteX13" fmla="*/ 34558 w 1164609"/>
                <a:gd name="connsiteY13" fmla="*/ 34475 h 176444"/>
                <a:gd name="connsiteX14" fmla="*/ 235186 w 1164609"/>
                <a:gd name="connsiteY14" fmla="*/ 96681 h 176444"/>
                <a:gd name="connsiteX15" fmla="*/ 357957 w 1164609"/>
                <a:gd name="connsiteY15" fmla="*/ 75274 h 176444"/>
                <a:gd name="connsiteX16" fmla="*/ 408745 w 1164609"/>
                <a:gd name="connsiteY16" fmla="*/ 51464 h 176444"/>
                <a:gd name="connsiteX17" fmla="*/ 459533 w 1164609"/>
                <a:gd name="connsiteY17" fmla="*/ 75274 h 176444"/>
                <a:gd name="connsiteX18" fmla="*/ 582304 w 1164609"/>
                <a:gd name="connsiteY18" fmla="*/ 96681 h 176444"/>
                <a:gd name="connsiteX19" fmla="*/ 705075 w 1164609"/>
                <a:gd name="connsiteY19" fmla="*/ 75274 h 176444"/>
                <a:gd name="connsiteX20" fmla="*/ 755863 w 1164609"/>
                <a:gd name="connsiteY20" fmla="*/ 51464 h 176444"/>
                <a:gd name="connsiteX21" fmla="*/ 806652 w 1164609"/>
                <a:gd name="connsiteY21" fmla="*/ 75274 h 176444"/>
                <a:gd name="connsiteX22" fmla="*/ 929423 w 1164609"/>
                <a:gd name="connsiteY22" fmla="*/ 96681 h 176444"/>
                <a:gd name="connsiteX23" fmla="*/ 1130051 w 1164609"/>
                <a:gd name="connsiteY23" fmla="*/ 34475 h 17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4609" h="176444">
                  <a:moveTo>
                    <a:pt x="1164609" y="0"/>
                  </a:moveTo>
                  <a:lnTo>
                    <a:pt x="1145803" y="45287"/>
                  </a:lnTo>
                  <a:cubicBezTo>
                    <a:pt x="1095270" y="123919"/>
                    <a:pt x="1003820" y="176444"/>
                    <a:pt x="899394" y="176444"/>
                  </a:cubicBezTo>
                  <a:cubicBezTo>
                    <a:pt x="859613" y="176444"/>
                    <a:pt x="821715" y="168822"/>
                    <a:pt x="787244" y="155037"/>
                  </a:cubicBezTo>
                  <a:lnTo>
                    <a:pt x="740849" y="131227"/>
                  </a:lnTo>
                  <a:lnTo>
                    <a:pt x="694454" y="155037"/>
                  </a:lnTo>
                  <a:cubicBezTo>
                    <a:pt x="659984" y="168822"/>
                    <a:pt x="622085" y="176444"/>
                    <a:pt x="582304" y="176444"/>
                  </a:cubicBezTo>
                  <a:cubicBezTo>
                    <a:pt x="542522" y="176444"/>
                    <a:pt x="504625" y="168822"/>
                    <a:pt x="470154" y="155037"/>
                  </a:cubicBezTo>
                  <a:lnTo>
                    <a:pt x="423759" y="131227"/>
                  </a:lnTo>
                  <a:lnTo>
                    <a:pt x="377365" y="155037"/>
                  </a:lnTo>
                  <a:cubicBezTo>
                    <a:pt x="342894" y="168822"/>
                    <a:pt x="304996" y="176444"/>
                    <a:pt x="265214" y="176444"/>
                  </a:cubicBezTo>
                  <a:cubicBezTo>
                    <a:pt x="160789" y="176444"/>
                    <a:pt x="69338" y="123919"/>
                    <a:pt x="18806" y="45287"/>
                  </a:cubicBezTo>
                  <a:lnTo>
                    <a:pt x="0" y="0"/>
                  </a:lnTo>
                  <a:lnTo>
                    <a:pt x="34558" y="34475"/>
                  </a:lnTo>
                  <a:cubicBezTo>
                    <a:pt x="89079" y="73337"/>
                    <a:pt x="158976" y="96681"/>
                    <a:pt x="235186" y="96681"/>
                  </a:cubicBezTo>
                  <a:cubicBezTo>
                    <a:pt x="278735" y="96681"/>
                    <a:pt x="320222" y="89059"/>
                    <a:pt x="357957" y="75274"/>
                  </a:cubicBezTo>
                  <a:lnTo>
                    <a:pt x="408745" y="51464"/>
                  </a:lnTo>
                  <a:lnTo>
                    <a:pt x="459533" y="75274"/>
                  </a:lnTo>
                  <a:cubicBezTo>
                    <a:pt x="497269" y="89059"/>
                    <a:pt x="538755" y="96681"/>
                    <a:pt x="582304" y="96681"/>
                  </a:cubicBezTo>
                  <a:cubicBezTo>
                    <a:pt x="625852" y="96681"/>
                    <a:pt x="667341" y="89059"/>
                    <a:pt x="705075" y="75274"/>
                  </a:cubicBezTo>
                  <a:lnTo>
                    <a:pt x="755863" y="51464"/>
                  </a:lnTo>
                  <a:lnTo>
                    <a:pt x="806652" y="75274"/>
                  </a:lnTo>
                  <a:cubicBezTo>
                    <a:pt x="844388" y="89059"/>
                    <a:pt x="885874" y="96681"/>
                    <a:pt x="929423" y="96681"/>
                  </a:cubicBezTo>
                  <a:cubicBezTo>
                    <a:pt x="1005633" y="96681"/>
                    <a:pt x="1075530" y="73337"/>
                    <a:pt x="1130051" y="34475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67649659">
                    <a:custGeom>
                      <a:avLst/>
                      <a:gdLst>
                        <a:gd name="connsiteX0" fmla="*/ 1025950 w 1025950"/>
                        <a:gd name="connsiteY0" fmla="*/ 0 h 155436"/>
                        <a:gd name="connsiteX1" fmla="*/ 1009383 w 1025950"/>
                        <a:gd name="connsiteY1" fmla="*/ 39894 h 155436"/>
                        <a:gd name="connsiteX2" fmla="*/ 792311 w 1025950"/>
                        <a:gd name="connsiteY2" fmla="*/ 155436 h 155436"/>
                        <a:gd name="connsiteX3" fmla="*/ 693514 w 1025950"/>
                        <a:gd name="connsiteY3" fmla="*/ 136577 h 155436"/>
                        <a:gd name="connsiteX4" fmla="*/ 652643 w 1025950"/>
                        <a:gd name="connsiteY4" fmla="*/ 115602 h 155436"/>
                        <a:gd name="connsiteX5" fmla="*/ 611771 w 1025950"/>
                        <a:gd name="connsiteY5" fmla="*/ 136577 h 155436"/>
                        <a:gd name="connsiteX6" fmla="*/ 512974 w 1025950"/>
                        <a:gd name="connsiteY6" fmla="*/ 155436 h 155436"/>
                        <a:gd name="connsiteX7" fmla="*/ 414177 w 1025950"/>
                        <a:gd name="connsiteY7" fmla="*/ 136577 h 155436"/>
                        <a:gd name="connsiteX8" fmla="*/ 373306 w 1025950"/>
                        <a:gd name="connsiteY8" fmla="*/ 115602 h 155436"/>
                        <a:gd name="connsiteX9" fmla="*/ 332435 w 1025950"/>
                        <a:gd name="connsiteY9" fmla="*/ 136577 h 155436"/>
                        <a:gd name="connsiteX10" fmla="*/ 233637 w 1025950"/>
                        <a:gd name="connsiteY10" fmla="*/ 155436 h 155436"/>
                        <a:gd name="connsiteX11" fmla="*/ 16566 w 1025950"/>
                        <a:gd name="connsiteY11" fmla="*/ 39894 h 155436"/>
                        <a:gd name="connsiteX12" fmla="*/ 0 w 1025950"/>
                        <a:gd name="connsiteY12" fmla="*/ 0 h 155436"/>
                        <a:gd name="connsiteX13" fmla="*/ 30443 w 1025950"/>
                        <a:gd name="connsiteY13" fmla="*/ 30370 h 155436"/>
                        <a:gd name="connsiteX14" fmla="*/ 207184 w 1025950"/>
                        <a:gd name="connsiteY14" fmla="*/ 85169 h 155436"/>
                        <a:gd name="connsiteX15" fmla="*/ 315338 w 1025950"/>
                        <a:gd name="connsiteY15" fmla="*/ 66311 h 155436"/>
                        <a:gd name="connsiteX16" fmla="*/ 360079 w 1025950"/>
                        <a:gd name="connsiteY16" fmla="*/ 45336 h 155436"/>
                        <a:gd name="connsiteX17" fmla="*/ 404820 w 1025950"/>
                        <a:gd name="connsiteY17" fmla="*/ 66311 h 155436"/>
                        <a:gd name="connsiteX18" fmla="*/ 512974 w 1025950"/>
                        <a:gd name="connsiteY18" fmla="*/ 85169 h 155436"/>
                        <a:gd name="connsiteX19" fmla="*/ 621128 w 1025950"/>
                        <a:gd name="connsiteY19" fmla="*/ 66311 h 155436"/>
                        <a:gd name="connsiteX20" fmla="*/ 665869 w 1025950"/>
                        <a:gd name="connsiteY20" fmla="*/ 45336 h 155436"/>
                        <a:gd name="connsiteX21" fmla="*/ 710611 w 1025950"/>
                        <a:gd name="connsiteY21" fmla="*/ 66311 h 155436"/>
                        <a:gd name="connsiteX22" fmla="*/ 818765 w 1025950"/>
                        <a:gd name="connsiteY22" fmla="*/ 85169 h 155436"/>
                        <a:gd name="connsiteX23" fmla="*/ 995506 w 1025950"/>
                        <a:gd name="connsiteY23" fmla="*/ 30370 h 155436"/>
                        <a:gd name="connsiteX24" fmla="*/ 1025950 w 1025950"/>
                        <a:gd name="connsiteY24" fmla="*/ 0 h 155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025950" h="155436" fill="none" extrusionOk="0">
                          <a:moveTo>
                            <a:pt x="1025950" y="0"/>
                          </a:moveTo>
                          <a:cubicBezTo>
                            <a:pt x="1025613" y="11523"/>
                            <a:pt x="1016009" y="21610"/>
                            <a:pt x="1009383" y="39894"/>
                          </a:cubicBezTo>
                          <a:cubicBezTo>
                            <a:pt x="968076" y="107661"/>
                            <a:pt x="884452" y="178425"/>
                            <a:pt x="792311" y="155436"/>
                          </a:cubicBezTo>
                          <a:cubicBezTo>
                            <a:pt x="751446" y="159798"/>
                            <a:pt x="722864" y="146615"/>
                            <a:pt x="693514" y="136577"/>
                          </a:cubicBezTo>
                          <a:cubicBezTo>
                            <a:pt x="681781" y="134137"/>
                            <a:pt x="665448" y="120650"/>
                            <a:pt x="652643" y="115602"/>
                          </a:cubicBezTo>
                          <a:cubicBezTo>
                            <a:pt x="635799" y="126845"/>
                            <a:pt x="627442" y="125331"/>
                            <a:pt x="611771" y="136577"/>
                          </a:cubicBezTo>
                          <a:cubicBezTo>
                            <a:pt x="585538" y="150144"/>
                            <a:pt x="553755" y="153516"/>
                            <a:pt x="512974" y="155436"/>
                          </a:cubicBezTo>
                          <a:cubicBezTo>
                            <a:pt x="478814" y="154328"/>
                            <a:pt x="444092" y="142391"/>
                            <a:pt x="414177" y="136577"/>
                          </a:cubicBezTo>
                          <a:cubicBezTo>
                            <a:pt x="397196" y="128363"/>
                            <a:pt x="388216" y="121663"/>
                            <a:pt x="373306" y="115602"/>
                          </a:cubicBezTo>
                          <a:cubicBezTo>
                            <a:pt x="355535" y="130478"/>
                            <a:pt x="352080" y="124904"/>
                            <a:pt x="332435" y="136577"/>
                          </a:cubicBezTo>
                          <a:cubicBezTo>
                            <a:pt x="293974" y="148130"/>
                            <a:pt x="265502" y="151834"/>
                            <a:pt x="233637" y="155436"/>
                          </a:cubicBezTo>
                          <a:cubicBezTo>
                            <a:pt x="134970" y="160831"/>
                            <a:pt x="68792" y="126928"/>
                            <a:pt x="16566" y="39894"/>
                          </a:cubicBezTo>
                          <a:cubicBezTo>
                            <a:pt x="8517" y="24655"/>
                            <a:pt x="7093" y="15266"/>
                            <a:pt x="0" y="0"/>
                          </a:cubicBezTo>
                          <a:cubicBezTo>
                            <a:pt x="12563" y="7205"/>
                            <a:pt x="16516" y="20476"/>
                            <a:pt x="30443" y="30370"/>
                          </a:cubicBezTo>
                          <a:cubicBezTo>
                            <a:pt x="93027" y="63316"/>
                            <a:pt x="135570" y="83357"/>
                            <a:pt x="207184" y="85169"/>
                          </a:cubicBezTo>
                          <a:cubicBezTo>
                            <a:pt x="241904" y="83531"/>
                            <a:pt x="276983" y="79654"/>
                            <a:pt x="315338" y="66311"/>
                          </a:cubicBezTo>
                          <a:cubicBezTo>
                            <a:pt x="325880" y="56815"/>
                            <a:pt x="342609" y="54601"/>
                            <a:pt x="360079" y="45336"/>
                          </a:cubicBezTo>
                          <a:cubicBezTo>
                            <a:pt x="375261" y="46066"/>
                            <a:pt x="390495" y="65585"/>
                            <a:pt x="404820" y="66311"/>
                          </a:cubicBezTo>
                          <a:cubicBezTo>
                            <a:pt x="438561" y="86314"/>
                            <a:pt x="472618" y="85575"/>
                            <a:pt x="512974" y="85169"/>
                          </a:cubicBezTo>
                          <a:cubicBezTo>
                            <a:pt x="555065" y="77323"/>
                            <a:pt x="584489" y="74541"/>
                            <a:pt x="621128" y="66311"/>
                          </a:cubicBezTo>
                          <a:cubicBezTo>
                            <a:pt x="639390" y="56504"/>
                            <a:pt x="657323" y="54658"/>
                            <a:pt x="665869" y="45336"/>
                          </a:cubicBezTo>
                          <a:cubicBezTo>
                            <a:pt x="687987" y="50210"/>
                            <a:pt x="688583" y="62319"/>
                            <a:pt x="710611" y="66311"/>
                          </a:cubicBezTo>
                          <a:cubicBezTo>
                            <a:pt x="744297" y="79590"/>
                            <a:pt x="772330" y="89191"/>
                            <a:pt x="818765" y="85169"/>
                          </a:cubicBezTo>
                          <a:cubicBezTo>
                            <a:pt x="879919" y="75765"/>
                            <a:pt x="952580" y="79188"/>
                            <a:pt x="995506" y="30370"/>
                          </a:cubicBezTo>
                          <a:cubicBezTo>
                            <a:pt x="1006191" y="16955"/>
                            <a:pt x="1015432" y="13661"/>
                            <a:pt x="1025950" y="0"/>
                          </a:cubicBezTo>
                          <a:close/>
                        </a:path>
                        <a:path w="1025950" h="155436" stroke="0" extrusionOk="0">
                          <a:moveTo>
                            <a:pt x="1025950" y="0"/>
                          </a:moveTo>
                          <a:cubicBezTo>
                            <a:pt x="1020817" y="13210"/>
                            <a:pt x="1013385" y="19970"/>
                            <a:pt x="1009383" y="39894"/>
                          </a:cubicBezTo>
                          <a:cubicBezTo>
                            <a:pt x="966598" y="110392"/>
                            <a:pt x="881391" y="166621"/>
                            <a:pt x="792311" y="155436"/>
                          </a:cubicBezTo>
                          <a:cubicBezTo>
                            <a:pt x="753394" y="146535"/>
                            <a:pt x="726033" y="151484"/>
                            <a:pt x="693514" y="136577"/>
                          </a:cubicBezTo>
                          <a:cubicBezTo>
                            <a:pt x="683419" y="135386"/>
                            <a:pt x="675412" y="121366"/>
                            <a:pt x="652643" y="115602"/>
                          </a:cubicBezTo>
                          <a:cubicBezTo>
                            <a:pt x="634590" y="127075"/>
                            <a:pt x="626507" y="125345"/>
                            <a:pt x="611771" y="136577"/>
                          </a:cubicBezTo>
                          <a:cubicBezTo>
                            <a:pt x="584708" y="148017"/>
                            <a:pt x="541238" y="161793"/>
                            <a:pt x="512974" y="155436"/>
                          </a:cubicBezTo>
                          <a:cubicBezTo>
                            <a:pt x="481576" y="148611"/>
                            <a:pt x="442259" y="147302"/>
                            <a:pt x="414177" y="136577"/>
                          </a:cubicBezTo>
                          <a:cubicBezTo>
                            <a:pt x="394220" y="128569"/>
                            <a:pt x="391937" y="121285"/>
                            <a:pt x="373306" y="115602"/>
                          </a:cubicBezTo>
                          <a:cubicBezTo>
                            <a:pt x="356129" y="126829"/>
                            <a:pt x="349140" y="127308"/>
                            <a:pt x="332435" y="136577"/>
                          </a:cubicBezTo>
                          <a:cubicBezTo>
                            <a:pt x="298978" y="150546"/>
                            <a:pt x="263038" y="152863"/>
                            <a:pt x="233637" y="155436"/>
                          </a:cubicBezTo>
                          <a:cubicBezTo>
                            <a:pt x="140275" y="160171"/>
                            <a:pt x="64181" y="105744"/>
                            <a:pt x="16566" y="39894"/>
                          </a:cubicBezTo>
                          <a:cubicBezTo>
                            <a:pt x="7983" y="26692"/>
                            <a:pt x="9827" y="12832"/>
                            <a:pt x="0" y="0"/>
                          </a:cubicBezTo>
                          <a:cubicBezTo>
                            <a:pt x="13968" y="12564"/>
                            <a:pt x="15759" y="17225"/>
                            <a:pt x="30443" y="30370"/>
                          </a:cubicBezTo>
                          <a:cubicBezTo>
                            <a:pt x="93666" y="75042"/>
                            <a:pt x="155286" y="92994"/>
                            <a:pt x="207184" y="85169"/>
                          </a:cubicBezTo>
                          <a:cubicBezTo>
                            <a:pt x="247808" y="92624"/>
                            <a:pt x="282163" y="75900"/>
                            <a:pt x="315338" y="66311"/>
                          </a:cubicBezTo>
                          <a:cubicBezTo>
                            <a:pt x="333315" y="53197"/>
                            <a:pt x="352053" y="51544"/>
                            <a:pt x="360079" y="45336"/>
                          </a:cubicBezTo>
                          <a:cubicBezTo>
                            <a:pt x="371398" y="44930"/>
                            <a:pt x="381001" y="59608"/>
                            <a:pt x="404820" y="66311"/>
                          </a:cubicBezTo>
                          <a:cubicBezTo>
                            <a:pt x="437204" y="79653"/>
                            <a:pt x="479876" y="84642"/>
                            <a:pt x="512974" y="85169"/>
                          </a:cubicBezTo>
                          <a:cubicBezTo>
                            <a:pt x="549813" y="84520"/>
                            <a:pt x="589802" y="77902"/>
                            <a:pt x="621128" y="66311"/>
                          </a:cubicBezTo>
                          <a:cubicBezTo>
                            <a:pt x="640046" y="51120"/>
                            <a:pt x="646944" y="55636"/>
                            <a:pt x="665869" y="45336"/>
                          </a:cubicBezTo>
                          <a:cubicBezTo>
                            <a:pt x="678311" y="50587"/>
                            <a:pt x="696522" y="63431"/>
                            <a:pt x="710611" y="66311"/>
                          </a:cubicBezTo>
                          <a:cubicBezTo>
                            <a:pt x="744858" y="83346"/>
                            <a:pt x="780194" y="87725"/>
                            <a:pt x="818765" y="85169"/>
                          </a:cubicBezTo>
                          <a:cubicBezTo>
                            <a:pt x="874148" y="78925"/>
                            <a:pt x="959205" y="74582"/>
                            <a:pt x="995506" y="30370"/>
                          </a:cubicBezTo>
                          <a:cubicBezTo>
                            <a:pt x="1007269" y="13075"/>
                            <a:pt x="1021782" y="10264"/>
                            <a:pt x="10259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月 555">
              <a:extLst>
                <a:ext uri="{FF2B5EF4-FFF2-40B4-BE49-F238E27FC236}">
                  <a16:creationId xmlns:a16="http://schemas.microsoft.com/office/drawing/2014/main" id="{7685DA6E-CDDD-262A-64F9-158FB01F0623}"/>
                </a:ext>
              </a:extLst>
            </p:cNvPr>
            <p:cNvSpPr/>
            <p:nvPr/>
          </p:nvSpPr>
          <p:spPr>
            <a:xfrm rot="15140262">
              <a:off x="5181028" y="1675207"/>
              <a:ext cx="89772" cy="305898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839309565">
                    <a:custGeom>
                      <a:avLst/>
                      <a:gdLst>
                        <a:gd name="connsiteX0" fmla="*/ 99442 w 99442"/>
                        <a:gd name="connsiteY0" fmla="*/ 338849 h 338849"/>
                        <a:gd name="connsiteX1" fmla="*/ 0 w 99442"/>
                        <a:gd name="connsiteY1" fmla="*/ 169424 h 338849"/>
                        <a:gd name="connsiteX2" fmla="*/ 99442 w 99442"/>
                        <a:gd name="connsiteY2" fmla="*/ -1 h 338849"/>
                        <a:gd name="connsiteX3" fmla="*/ 49721 w 99442"/>
                        <a:gd name="connsiteY3" fmla="*/ 169424 h 338849"/>
                        <a:gd name="connsiteX4" fmla="*/ 99442 w 99442"/>
                        <a:gd name="connsiteY4" fmla="*/ 338849 h 338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9442" h="338849" fill="none" extrusionOk="0">
                          <a:moveTo>
                            <a:pt x="99442" y="338849"/>
                          </a:moveTo>
                          <a:cubicBezTo>
                            <a:pt x="57637" y="355924"/>
                            <a:pt x="-9436" y="272074"/>
                            <a:pt x="0" y="169424"/>
                          </a:cubicBezTo>
                          <a:cubicBezTo>
                            <a:pt x="2098" y="77045"/>
                            <a:pt x="42830" y="2931"/>
                            <a:pt x="99442" y="-1"/>
                          </a:cubicBezTo>
                          <a:cubicBezTo>
                            <a:pt x="74263" y="43722"/>
                            <a:pt x="38078" y="97192"/>
                            <a:pt x="49721" y="169424"/>
                          </a:cubicBezTo>
                          <a:cubicBezTo>
                            <a:pt x="48530" y="233945"/>
                            <a:pt x="80780" y="296576"/>
                            <a:pt x="99442" y="338849"/>
                          </a:cubicBezTo>
                          <a:close/>
                        </a:path>
                        <a:path w="99442" h="338849" stroke="0" extrusionOk="0">
                          <a:moveTo>
                            <a:pt x="99442" y="338849"/>
                          </a:moveTo>
                          <a:cubicBezTo>
                            <a:pt x="44967" y="343044"/>
                            <a:pt x="11739" y="273749"/>
                            <a:pt x="0" y="169424"/>
                          </a:cubicBezTo>
                          <a:cubicBezTo>
                            <a:pt x="-3661" y="74571"/>
                            <a:pt x="45333" y="-6075"/>
                            <a:pt x="99442" y="-1"/>
                          </a:cubicBezTo>
                          <a:cubicBezTo>
                            <a:pt x="68233" y="46751"/>
                            <a:pt x="51288" y="103771"/>
                            <a:pt x="49721" y="169424"/>
                          </a:cubicBezTo>
                          <a:cubicBezTo>
                            <a:pt x="45222" y="231233"/>
                            <a:pt x="70990" y="298579"/>
                            <a:pt x="99442" y="3388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月 556">
              <a:extLst>
                <a:ext uri="{FF2B5EF4-FFF2-40B4-BE49-F238E27FC236}">
                  <a16:creationId xmlns:a16="http://schemas.microsoft.com/office/drawing/2014/main" id="{0DE8D82F-66C8-0098-EBCA-EC2AED1759A3}"/>
                </a:ext>
              </a:extLst>
            </p:cNvPr>
            <p:cNvSpPr/>
            <p:nvPr/>
          </p:nvSpPr>
          <p:spPr>
            <a:xfrm rot="16760035">
              <a:off x="4950297" y="1579531"/>
              <a:ext cx="80274" cy="258357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10325164">
                    <a:custGeom>
                      <a:avLst/>
                      <a:gdLst>
                        <a:gd name="connsiteX0" fmla="*/ 88921 w 88921"/>
                        <a:gd name="connsiteY0" fmla="*/ 286187 h 286187"/>
                        <a:gd name="connsiteX1" fmla="*/ 0 w 88921"/>
                        <a:gd name="connsiteY1" fmla="*/ 143093 h 286187"/>
                        <a:gd name="connsiteX2" fmla="*/ 88921 w 88921"/>
                        <a:gd name="connsiteY2" fmla="*/ -1 h 286187"/>
                        <a:gd name="connsiteX3" fmla="*/ 44461 w 88921"/>
                        <a:gd name="connsiteY3" fmla="*/ 143092 h 286187"/>
                        <a:gd name="connsiteX4" fmla="*/ 88921 w 88921"/>
                        <a:gd name="connsiteY4" fmla="*/ 286185 h 286187"/>
                        <a:gd name="connsiteX5" fmla="*/ 88921 w 88921"/>
                        <a:gd name="connsiteY5" fmla="*/ 286187 h 286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921" h="286187" fill="none" extrusionOk="0">
                          <a:moveTo>
                            <a:pt x="88921" y="286187"/>
                          </a:moveTo>
                          <a:cubicBezTo>
                            <a:pt x="40440" y="282487"/>
                            <a:pt x="-5057" y="221462"/>
                            <a:pt x="0" y="143093"/>
                          </a:cubicBezTo>
                          <a:cubicBezTo>
                            <a:pt x="4526" y="65075"/>
                            <a:pt x="42687" y="-5404"/>
                            <a:pt x="88921" y="-1"/>
                          </a:cubicBezTo>
                          <a:cubicBezTo>
                            <a:pt x="48696" y="43497"/>
                            <a:pt x="55277" y="77871"/>
                            <a:pt x="44461" y="143092"/>
                          </a:cubicBezTo>
                          <a:cubicBezTo>
                            <a:pt x="45143" y="202011"/>
                            <a:pt x="50639" y="255798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  <a:path w="88921" h="286187" stroke="0" extrusionOk="0">
                          <a:moveTo>
                            <a:pt x="88921" y="286187"/>
                          </a:moveTo>
                          <a:cubicBezTo>
                            <a:pt x="42276" y="302710"/>
                            <a:pt x="-2214" y="229391"/>
                            <a:pt x="0" y="143093"/>
                          </a:cubicBezTo>
                          <a:cubicBezTo>
                            <a:pt x="-12994" y="62980"/>
                            <a:pt x="50957" y="5032"/>
                            <a:pt x="88921" y="-1"/>
                          </a:cubicBezTo>
                          <a:cubicBezTo>
                            <a:pt x="60796" y="48116"/>
                            <a:pt x="47326" y="100249"/>
                            <a:pt x="44461" y="143092"/>
                          </a:cubicBezTo>
                          <a:cubicBezTo>
                            <a:pt x="38393" y="198453"/>
                            <a:pt x="66374" y="247220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4632470D-93AA-AF6C-9FC4-41F3D45FC0DC}"/>
                </a:ext>
              </a:extLst>
            </p:cNvPr>
            <p:cNvSpPr/>
            <p:nvPr/>
          </p:nvSpPr>
          <p:spPr>
            <a:xfrm>
              <a:off x="5475195" y="2475491"/>
              <a:ext cx="170927" cy="602535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425430"/>
                <a:gd name="connsiteY0" fmla="*/ 0 h 940974"/>
                <a:gd name="connsiteX1" fmla="*/ 425424 w 425430"/>
                <a:gd name="connsiteY1" fmla="*/ 492653 h 940974"/>
                <a:gd name="connsiteX2" fmla="*/ 266936 w 425430"/>
                <a:gd name="connsiteY2" fmla="*/ 940974 h 940974"/>
                <a:gd name="connsiteX3" fmla="*/ 221696 w 425430"/>
                <a:gd name="connsiteY3" fmla="*/ 914807 h 940974"/>
                <a:gd name="connsiteX4" fmla="*/ 0 w 425430"/>
                <a:gd name="connsiteY4" fmla="*/ 470487 h 940974"/>
                <a:gd name="connsiteX5" fmla="*/ 221696 w 425430"/>
                <a:gd name="connsiteY5" fmla="*/ 26167 h 940974"/>
                <a:gd name="connsiteX6" fmla="*/ 266936 w 425430"/>
                <a:gd name="connsiteY6" fmla="*/ 0 h 940974"/>
                <a:gd name="connsiteX0" fmla="*/ 425424 w 516864"/>
                <a:gd name="connsiteY0" fmla="*/ 492653 h 940974"/>
                <a:gd name="connsiteX1" fmla="*/ 266936 w 516864"/>
                <a:gd name="connsiteY1" fmla="*/ 940974 h 940974"/>
                <a:gd name="connsiteX2" fmla="*/ 221696 w 516864"/>
                <a:gd name="connsiteY2" fmla="*/ 914807 h 940974"/>
                <a:gd name="connsiteX3" fmla="*/ 0 w 516864"/>
                <a:gd name="connsiteY3" fmla="*/ 470487 h 940974"/>
                <a:gd name="connsiteX4" fmla="*/ 221696 w 516864"/>
                <a:gd name="connsiteY4" fmla="*/ 26167 h 940974"/>
                <a:gd name="connsiteX5" fmla="*/ 266936 w 516864"/>
                <a:gd name="connsiteY5" fmla="*/ 0 h 940974"/>
                <a:gd name="connsiteX6" fmla="*/ 516864 w 516864"/>
                <a:gd name="connsiteY6" fmla="*/ 584093 h 940974"/>
                <a:gd name="connsiteX0" fmla="*/ 425424 w 425424"/>
                <a:gd name="connsiteY0" fmla="*/ 492653 h 940974"/>
                <a:gd name="connsiteX1" fmla="*/ 266936 w 425424"/>
                <a:gd name="connsiteY1" fmla="*/ 940974 h 940974"/>
                <a:gd name="connsiteX2" fmla="*/ 221696 w 425424"/>
                <a:gd name="connsiteY2" fmla="*/ 914807 h 940974"/>
                <a:gd name="connsiteX3" fmla="*/ 0 w 425424"/>
                <a:gd name="connsiteY3" fmla="*/ 470487 h 940974"/>
                <a:gd name="connsiteX4" fmla="*/ 221696 w 425424"/>
                <a:gd name="connsiteY4" fmla="*/ 26167 h 940974"/>
                <a:gd name="connsiteX5" fmla="*/ 266936 w 425424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952264740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9878" y="665918"/>
                            <a:pt x="172852" y="653701"/>
                            <a:pt x="157250" y="648878"/>
                          </a:cubicBezTo>
                          <a:cubicBezTo>
                            <a:pt x="60229" y="578056"/>
                            <a:pt x="13368" y="462798"/>
                            <a:pt x="0" y="333719"/>
                          </a:cubicBezTo>
                          <a:cubicBezTo>
                            <a:pt x="3304" y="185147"/>
                            <a:pt x="69269" y="97585"/>
                            <a:pt x="157250" y="18560"/>
                          </a:cubicBezTo>
                          <a:cubicBezTo>
                            <a:pt x="170941" y="7618"/>
                            <a:pt x="181127" y="7850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5977" y="663458"/>
                            <a:pt x="169087" y="654182"/>
                            <a:pt x="157250" y="648878"/>
                          </a:cubicBezTo>
                          <a:cubicBezTo>
                            <a:pt x="48636" y="604338"/>
                            <a:pt x="7062" y="467068"/>
                            <a:pt x="0" y="333719"/>
                          </a:cubicBezTo>
                          <a:cubicBezTo>
                            <a:pt x="10016" y="201305"/>
                            <a:pt x="76707" y="93527"/>
                            <a:pt x="157250" y="18560"/>
                          </a:cubicBezTo>
                          <a:cubicBezTo>
                            <a:pt x="164058" y="13694"/>
                            <a:pt x="183292" y="8418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9E3AF8F0-461A-F359-CF7A-A442FE3DE018}"/>
                </a:ext>
              </a:extLst>
            </p:cNvPr>
            <p:cNvSpPr/>
            <p:nvPr/>
          </p:nvSpPr>
          <p:spPr>
            <a:xfrm flipH="1">
              <a:off x="4556108" y="2472440"/>
              <a:ext cx="170927" cy="602534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471142590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4385" y="663736"/>
                            <a:pt x="166172" y="650261"/>
                            <a:pt x="157250" y="648878"/>
                          </a:cubicBezTo>
                          <a:cubicBezTo>
                            <a:pt x="52871" y="596855"/>
                            <a:pt x="-7351" y="440878"/>
                            <a:pt x="0" y="333719"/>
                          </a:cubicBezTo>
                          <a:cubicBezTo>
                            <a:pt x="-21836" y="206006"/>
                            <a:pt x="90101" y="108076"/>
                            <a:pt x="157250" y="18560"/>
                          </a:cubicBezTo>
                          <a:cubicBezTo>
                            <a:pt x="165118" y="9019"/>
                            <a:pt x="182146" y="6380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4030" y="659641"/>
                            <a:pt x="171607" y="655245"/>
                            <a:pt x="157250" y="648878"/>
                          </a:cubicBezTo>
                          <a:cubicBezTo>
                            <a:pt x="60986" y="570085"/>
                            <a:pt x="26615" y="462944"/>
                            <a:pt x="0" y="333719"/>
                          </a:cubicBezTo>
                          <a:cubicBezTo>
                            <a:pt x="10252" y="169607"/>
                            <a:pt x="60854" y="105343"/>
                            <a:pt x="157250" y="18560"/>
                          </a:cubicBezTo>
                          <a:cubicBezTo>
                            <a:pt x="170236" y="8100"/>
                            <a:pt x="182493" y="5338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443FFF7F-2DDC-BDF7-7E45-FBC783DB7DE0}"/>
                </a:ext>
              </a:extLst>
            </p:cNvPr>
            <p:cNvSpPr/>
            <p:nvPr/>
          </p:nvSpPr>
          <p:spPr>
            <a:xfrm rot="16200000" flipH="1">
              <a:off x="5085629" y="2652691"/>
              <a:ext cx="85272" cy="300592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878433098">
                    <a:custGeom>
                      <a:avLst/>
                      <a:gdLst>
                        <a:gd name="connsiteX0" fmla="*/ 94458 w 94458"/>
                        <a:gd name="connsiteY0" fmla="*/ 332972 h 332972"/>
                        <a:gd name="connsiteX1" fmla="*/ 78449 w 94458"/>
                        <a:gd name="connsiteY1" fmla="*/ 323712 h 332972"/>
                        <a:gd name="connsiteX2" fmla="*/ 0 w 94458"/>
                        <a:gd name="connsiteY2" fmla="*/ 166486 h 332972"/>
                        <a:gd name="connsiteX3" fmla="*/ 78449 w 94458"/>
                        <a:gd name="connsiteY3" fmla="*/ 9259 h 332972"/>
                        <a:gd name="connsiteX4" fmla="*/ 94458 w 94458"/>
                        <a:gd name="connsiteY4" fmla="*/ 0 h 332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458" h="332972" fill="none" extrusionOk="0">
                          <a:moveTo>
                            <a:pt x="94458" y="332972"/>
                          </a:moveTo>
                          <a:cubicBezTo>
                            <a:pt x="90345" y="332515"/>
                            <a:pt x="81807" y="325387"/>
                            <a:pt x="78449" y="323712"/>
                          </a:cubicBezTo>
                          <a:cubicBezTo>
                            <a:pt x="32110" y="281199"/>
                            <a:pt x="9936" y="239919"/>
                            <a:pt x="0" y="166486"/>
                          </a:cubicBezTo>
                          <a:cubicBezTo>
                            <a:pt x="-4609" y="103772"/>
                            <a:pt x="35118" y="50984"/>
                            <a:pt x="78449" y="9259"/>
                          </a:cubicBezTo>
                          <a:cubicBezTo>
                            <a:pt x="82537" y="6163"/>
                            <a:pt x="90806" y="3034"/>
                            <a:pt x="94458" y="0"/>
                          </a:cubicBezTo>
                        </a:path>
                        <a:path w="94458" h="332972" stroke="0" extrusionOk="0">
                          <a:moveTo>
                            <a:pt x="94458" y="332972"/>
                          </a:moveTo>
                          <a:cubicBezTo>
                            <a:pt x="89124" y="332413"/>
                            <a:pt x="83062" y="324857"/>
                            <a:pt x="78449" y="323712"/>
                          </a:cubicBezTo>
                          <a:cubicBezTo>
                            <a:pt x="32776" y="285150"/>
                            <a:pt x="-15566" y="225207"/>
                            <a:pt x="0" y="166486"/>
                          </a:cubicBezTo>
                          <a:cubicBezTo>
                            <a:pt x="10796" y="92098"/>
                            <a:pt x="36825" y="42217"/>
                            <a:pt x="78449" y="9259"/>
                          </a:cubicBezTo>
                          <a:cubicBezTo>
                            <a:pt x="84620" y="5661"/>
                            <a:pt x="90593" y="3596"/>
                            <a:pt x="94458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93F43B05-2C87-7587-E377-06D3F6C777BB}"/>
                </a:ext>
              </a:extLst>
            </p:cNvPr>
            <p:cNvSpPr/>
            <p:nvPr/>
          </p:nvSpPr>
          <p:spPr>
            <a:xfrm>
              <a:off x="4905489" y="2468573"/>
              <a:ext cx="73190" cy="146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263543245">
                    <a:custGeom>
                      <a:avLst/>
                      <a:gdLst>
                        <a:gd name="connsiteX0" fmla="*/ 0 w 81074"/>
                        <a:gd name="connsiteY0" fmla="*/ 81074 h 162148"/>
                        <a:gd name="connsiteX1" fmla="*/ 40537 w 81074"/>
                        <a:gd name="connsiteY1" fmla="*/ 0 h 162148"/>
                        <a:gd name="connsiteX2" fmla="*/ 81074 w 81074"/>
                        <a:gd name="connsiteY2" fmla="*/ 81074 h 162148"/>
                        <a:gd name="connsiteX3" fmla="*/ 40537 w 81074"/>
                        <a:gd name="connsiteY3" fmla="*/ 162148 h 162148"/>
                        <a:gd name="connsiteX4" fmla="*/ 0 w 81074"/>
                        <a:gd name="connsiteY4" fmla="*/ 81074 h 1621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1074" h="162148" fill="none" extrusionOk="0">
                          <a:moveTo>
                            <a:pt x="0" y="81074"/>
                          </a:moveTo>
                          <a:cubicBezTo>
                            <a:pt x="-1525" y="33868"/>
                            <a:pt x="15278" y="-4265"/>
                            <a:pt x="40537" y="0"/>
                          </a:cubicBezTo>
                          <a:cubicBezTo>
                            <a:pt x="64194" y="-5715"/>
                            <a:pt x="90874" y="38749"/>
                            <a:pt x="81074" y="81074"/>
                          </a:cubicBezTo>
                          <a:cubicBezTo>
                            <a:pt x="86083" y="123906"/>
                            <a:pt x="66317" y="160326"/>
                            <a:pt x="40537" y="162148"/>
                          </a:cubicBezTo>
                          <a:cubicBezTo>
                            <a:pt x="23032" y="158640"/>
                            <a:pt x="9499" y="121632"/>
                            <a:pt x="0" y="81074"/>
                          </a:cubicBezTo>
                          <a:close/>
                        </a:path>
                        <a:path w="81074" h="162148" stroke="0" extrusionOk="0">
                          <a:moveTo>
                            <a:pt x="0" y="81074"/>
                          </a:moveTo>
                          <a:cubicBezTo>
                            <a:pt x="4250" y="36706"/>
                            <a:pt x="18451" y="-1286"/>
                            <a:pt x="40537" y="0"/>
                          </a:cubicBezTo>
                          <a:cubicBezTo>
                            <a:pt x="66041" y="8832"/>
                            <a:pt x="83192" y="36307"/>
                            <a:pt x="81074" y="81074"/>
                          </a:cubicBezTo>
                          <a:cubicBezTo>
                            <a:pt x="80303" y="126087"/>
                            <a:pt x="62246" y="161534"/>
                            <a:pt x="40537" y="162148"/>
                          </a:cubicBezTo>
                          <a:cubicBezTo>
                            <a:pt x="22317" y="153175"/>
                            <a:pt x="-5696" y="133365"/>
                            <a:pt x="0" y="81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03B62F21-DE58-52F5-BC32-6FCBF768417D}"/>
                </a:ext>
              </a:extLst>
            </p:cNvPr>
            <p:cNvSpPr/>
            <p:nvPr/>
          </p:nvSpPr>
          <p:spPr>
            <a:xfrm>
              <a:off x="5251927" y="2468582"/>
              <a:ext cx="73190" cy="14638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491932891">
                    <a:custGeom>
                      <a:avLst/>
                      <a:gdLst>
                        <a:gd name="connsiteX0" fmla="*/ 0 w 81074"/>
                        <a:gd name="connsiteY0" fmla="*/ 81074 h 162148"/>
                        <a:gd name="connsiteX1" fmla="*/ 40537 w 81074"/>
                        <a:gd name="connsiteY1" fmla="*/ 0 h 162148"/>
                        <a:gd name="connsiteX2" fmla="*/ 81074 w 81074"/>
                        <a:gd name="connsiteY2" fmla="*/ 81074 h 162148"/>
                        <a:gd name="connsiteX3" fmla="*/ 40537 w 81074"/>
                        <a:gd name="connsiteY3" fmla="*/ 162148 h 162148"/>
                        <a:gd name="connsiteX4" fmla="*/ 0 w 81074"/>
                        <a:gd name="connsiteY4" fmla="*/ 81074 h 1621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1074" h="162148" fill="none" extrusionOk="0">
                          <a:moveTo>
                            <a:pt x="0" y="81074"/>
                          </a:moveTo>
                          <a:cubicBezTo>
                            <a:pt x="122" y="37118"/>
                            <a:pt x="15077" y="1987"/>
                            <a:pt x="40537" y="0"/>
                          </a:cubicBezTo>
                          <a:cubicBezTo>
                            <a:pt x="68422" y="814"/>
                            <a:pt x="75142" y="38277"/>
                            <a:pt x="81074" y="81074"/>
                          </a:cubicBezTo>
                          <a:cubicBezTo>
                            <a:pt x="80741" y="126270"/>
                            <a:pt x="61884" y="160767"/>
                            <a:pt x="40537" y="162148"/>
                          </a:cubicBezTo>
                          <a:cubicBezTo>
                            <a:pt x="13180" y="153606"/>
                            <a:pt x="-3760" y="124882"/>
                            <a:pt x="0" y="81074"/>
                          </a:cubicBezTo>
                          <a:close/>
                        </a:path>
                        <a:path w="81074" h="162148" stroke="0" extrusionOk="0">
                          <a:moveTo>
                            <a:pt x="0" y="81074"/>
                          </a:moveTo>
                          <a:cubicBezTo>
                            <a:pt x="-1118" y="31581"/>
                            <a:pt x="20361" y="-4392"/>
                            <a:pt x="40537" y="0"/>
                          </a:cubicBezTo>
                          <a:cubicBezTo>
                            <a:pt x="74589" y="-268"/>
                            <a:pt x="79313" y="44316"/>
                            <a:pt x="81074" y="81074"/>
                          </a:cubicBezTo>
                          <a:cubicBezTo>
                            <a:pt x="75089" y="128233"/>
                            <a:pt x="62768" y="165068"/>
                            <a:pt x="40537" y="162148"/>
                          </a:cubicBezTo>
                          <a:cubicBezTo>
                            <a:pt x="22367" y="170548"/>
                            <a:pt x="-4571" y="130365"/>
                            <a:pt x="0" y="81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B4EF718-0DE3-12D6-E107-3593A08DEC36}"/>
              </a:ext>
            </a:extLst>
          </p:cNvPr>
          <p:cNvGrpSpPr/>
          <p:nvPr/>
        </p:nvGrpSpPr>
        <p:grpSpPr>
          <a:xfrm>
            <a:off x="911722" y="1096217"/>
            <a:ext cx="2264598" cy="2209708"/>
            <a:chOff x="1588755" y="1385112"/>
            <a:chExt cx="2044380" cy="199484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35B8FFD-0F1E-823E-7572-125E028C6D7D}"/>
                </a:ext>
              </a:extLst>
            </p:cNvPr>
            <p:cNvSpPr/>
            <p:nvPr/>
          </p:nvSpPr>
          <p:spPr>
            <a:xfrm>
              <a:off x="1588755" y="1842959"/>
              <a:ext cx="2044380" cy="1536997"/>
            </a:xfrm>
            <a:custGeom>
              <a:avLst/>
              <a:gdLst>
                <a:gd name="connsiteX0" fmla="*/ 1563400 w 3192695"/>
                <a:gd name="connsiteY0" fmla="*/ 0 h 2400300"/>
                <a:gd name="connsiteX1" fmla="*/ 2575418 w 3192695"/>
                <a:gd name="connsiteY1" fmla="*/ 253113 h 2400300"/>
                <a:gd name="connsiteX2" fmla="*/ 2579282 w 3192695"/>
                <a:gd name="connsiteY2" fmla="*/ 274320 h 2400300"/>
                <a:gd name="connsiteX3" fmla="*/ 2582574 w 3192695"/>
                <a:gd name="connsiteY3" fmla="*/ 274320 h 2400300"/>
                <a:gd name="connsiteX4" fmla="*/ 2743710 w 3192695"/>
                <a:gd name="connsiteY4" fmla="*/ 918863 h 2400300"/>
                <a:gd name="connsiteX5" fmla="*/ 2791197 w 3192695"/>
                <a:gd name="connsiteY5" fmla="*/ 923964 h 2400300"/>
                <a:gd name="connsiteX6" fmla="*/ 3192695 w 3192695"/>
                <a:gd name="connsiteY6" fmla="*/ 1448910 h 2400300"/>
                <a:gd name="connsiteX7" fmla="*/ 3045418 w 3192695"/>
                <a:gd name="connsiteY7" fmla="*/ 1827800 h 2400300"/>
                <a:gd name="connsiteX8" fmla="*/ 2984364 w 3192695"/>
                <a:gd name="connsiteY8" fmla="*/ 1881479 h 2400300"/>
                <a:gd name="connsiteX9" fmla="*/ 3015009 w 3192695"/>
                <a:gd name="connsiteY9" fmla="*/ 2004060 h 2400300"/>
                <a:gd name="connsiteX10" fmla="*/ 2263488 w 3192695"/>
                <a:gd name="connsiteY10" fmla="*/ 2286000 h 2400300"/>
                <a:gd name="connsiteX11" fmla="*/ 2171463 w 3192695"/>
                <a:gd name="connsiteY11" fmla="*/ 2282516 h 2400300"/>
                <a:gd name="connsiteX12" fmla="*/ 2094133 w 3192695"/>
                <a:gd name="connsiteY12" fmla="*/ 2317722 h 2400300"/>
                <a:gd name="connsiteX13" fmla="*/ 1563400 w 3192695"/>
                <a:gd name="connsiteY13" fmla="*/ 2400300 h 2400300"/>
                <a:gd name="connsiteX14" fmla="*/ 1032667 w 3192695"/>
                <a:gd name="connsiteY14" fmla="*/ 2317722 h 2400300"/>
                <a:gd name="connsiteX15" fmla="*/ 955520 w 3192695"/>
                <a:gd name="connsiteY15" fmla="*/ 2282599 h 2400300"/>
                <a:gd name="connsiteX16" fmla="*/ 865694 w 3192695"/>
                <a:gd name="connsiteY16" fmla="*/ 2286000 h 2400300"/>
                <a:gd name="connsiteX17" fmla="*/ 130373 w 3192695"/>
                <a:gd name="connsiteY17" fmla="*/ 1947239 h 2400300"/>
                <a:gd name="connsiteX18" fmla="*/ 157914 w 3192695"/>
                <a:gd name="connsiteY18" fmla="*/ 1837152 h 2400300"/>
                <a:gd name="connsiteX19" fmla="*/ 147278 w 3192695"/>
                <a:gd name="connsiteY19" fmla="*/ 1827800 h 2400300"/>
                <a:gd name="connsiteX20" fmla="*/ 0 w 3192695"/>
                <a:gd name="connsiteY20" fmla="*/ 1448910 h 2400300"/>
                <a:gd name="connsiteX21" fmla="*/ 307111 w 3192695"/>
                <a:gd name="connsiteY21" fmla="*/ 955186 h 2400300"/>
                <a:gd name="connsiteX22" fmla="*/ 385008 w 3192695"/>
                <a:gd name="connsiteY22" fmla="*/ 929419 h 2400300"/>
                <a:gd name="connsiteX23" fmla="*/ 546493 w 3192695"/>
                <a:gd name="connsiteY23" fmla="*/ 283934 h 2400300"/>
                <a:gd name="connsiteX24" fmla="*/ 546130 w 3192695"/>
                <a:gd name="connsiteY24" fmla="*/ 281940 h 2400300"/>
                <a:gd name="connsiteX25" fmla="*/ 1563400 w 3192695"/>
                <a:gd name="connsiteY2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92695" h="2400300">
                  <a:moveTo>
                    <a:pt x="1563400" y="0"/>
                  </a:moveTo>
                  <a:cubicBezTo>
                    <a:pt x="2090109" y="0"/>
                    <a:pt x="2523324" y="110943"/>
                    <a:pt x="2575418" y="253113"/>
                  </a:cubicBezTo>
                  <a:lnTo>
                    <a:pt x="2579282" y="274320"/>
                  </a:lnTo>
                  <a:lnTo>
                    <a:pt x="2582574" y="274320"/>
                  </a:lnTo>
                  <a:lnTo>
                    <a:pt x="2743710" y="918863"/>
                  </a:lnTo>
                  <a:lnTo>
                    <a:pt x="2791197" y="923964"/>
                  </a:lnTo>
                  <a:cubicBezTo>
                    <a:pt x="3020332" y="973929"/>
                    <a:pt x="3192695" y="1189970"/>
                    <a:pt x="3192695" y="1448910"/>
                  </a:cubicBezTo>
                  <a:cubicBezTo>
                    <a:pt x="3192695" y="1596876"/>
                    <a:pt x="3136413" y="1730834"/>
                    <a:pt x="3045418" y="1827800"/>
                  </a:cubicBezTo>
                  <a:lnTo>
                    <a:pt x="2984364" y="1881479"/>
                  </a:lnTo>
                  <a:lnTo>
                    <a:pt x="3015009" y="2004060"/>
                  </a:lnTo>
                  <a:cubicBezTo>
                    <a:pt x="2961828" y="2339340"/>
                    <a:pt x="2404079" y="2239591"/>
                    <a:pt x="2263488" y="2286000"/>
                  </a:cubicBezTo>
                  <a:lnTo>
                    <a:pt x="2171463" y="2282516"/>
                  </a:lnTo>
                  <a:lnTo>
                    <a:pt x="2094133" y="2317722"/>
                  </a:lnTo>
                  <a:cubicBezTo>
                    <a:pt x="1958307" y="2368743"/>
                    <a:pt x="1770664" y="2400300"/>
                    <a:pt x="1563400" y="2400300"/>
                  </a:cubicBezTo>
                  <a:cubicBezTo>
                    <a:pt x="1356136" y="2400300"/>
                    <a:pt x="1168493" y="2368743"/>
                    <a:pt x="1032667" y="2317722"/>
                  </a:cubicBezTo>
                  <a:lnTo>
                    <a:pt x="955520" y="2282599"/>
                  </a:lnTo>
                  <a:lnTo>
                    <a:pt x="865694" y="2286000"/>
                  </a:lnTo>
                  <a:cubicBezTo>
                    <a:pt x="728170" y="2230107"/>
                    <a:pt x="183573" y="2280917"/>
                    <a:pt x="130373" y="1947239"/>
                  </a:cubicBezTo>
                  <a:lnTo>
                    <a:pt x="157914" y="1837152"/>
                  </a:lnTo>
                  <a:lnTo>
                    <a:pt x="147278" y="1827800"/>
                  </a:lnTo>
                  <a:cubicBezTo>
                    <a:pt x="56282" y="1730834"/>
                    <a:pt x="0" y="1596876"/>
                    <a:pt x="0" y="1448910"/>
                  </a:cubicBezTo>
                  <a:cubicBezTo>
                    <a:pt x="0" y="1226961"/>
                    <a:pt x="126634" y="1036530"/>
                    <a:pt x="307111" y="955186"/>
                  </a:cubicBezTo>
                  <a:lnTo>
                    <a:pt x="385008" y="929419"/>
                  </a:lnTo>
                  <a:lnTo>
                    <a:pt x="546493" y="283934"/>
                  </a:lnTo>
                  <a:lnTo>
                    <a:pt x="546130" y="281940"/>
                  </a:lnTo>
                  <a:cubicBezTo>
                    <a:pt x="546130" y="126229"/>
                    <a:pt x="1001577" y="0"/>
                    <a:pt x="15634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93391074">
                    <a:custGeom>
                      <a:avLst/>
                      <a:gdLst>
                        <a:gd name="connsiteX0" fmla="*/ 1108929 w 2264598"/>
                        <a:gd name="connsiteY0" fmla="*/ 0 h 1702547"/>
                        <a:gd name="connsiteX1" fmla="*/ 1826759 w 2264598"/>
                        <a:gd name="connsiteY1" fmla="*/ 179534 h 1702547"/>
                        <a:gd name="connsiteX2" fmla="*/ 1829500 w 2264598"/>
                        <a:gd name="connsiteY2" fmla="*/ 194576 h 1702547"/>
                        <a:gd name="connsiteX3" fmla="*/ 1831835 w 2264598"/>
                        <a:gd name="connsiteY3" fmla="*/ 194576 h 1702547"/>
                        <a:gd name="connsiteX4" fmla="*/ 1946130 w 2264598"/>
                        <a:gd name="connsiteY4" fmla="*/ 651754 h 1702547"/>
                        <a:gd name="connsiteX5" fmla="*/ 1979813 w 2264598"/>
                        <a:gd name="connsiteY5" fmla="*/ 655373 h 1702547"/>
                        <a:gd name="connsiteX6" fmla="*/ 2264598 w 2264598"/>
                        <a:gd name="connsiteY6" fmla="*/ 1027720 h 1702547"/>
                        <a:gd name="connsiteX7" fmla="*/ 2160133 w 2264598"/>
                        <a:gd name="connsiteY7" fmla="*/ 1296469 h 1702547"/>
                        <a:gd name="connsiteX8" fmla="*/ 2116827 w 2264598"/>
                        <a:gd name="connsiteY8" fmla="*/ 1334544 h 1702547"/>
                        <a:gd name="connsiteX9" fmla="*/ 2138564 w 2264598"/>
                        <a:gd name="connsiteY9" fmla="*/ 1421491 h 1702547"/>
                        <a:gd name="connsiteX10" fmla="*/ 1605505 w 2264598"/>
                        <a:gd name="connsiteY10" fmla="*/ 1621473 h 1702547"/>
                        <a:gd name="connsiteX11" fmla="*/ 1540231 w 2264598"/>
                        <a:gd name="connsiteY11" fmla="*/ 1619002 h 1702547"/>
                        <a:gd name="connsiteX12" fmla="*/ 1485381 w 2264598"/>
                        <a:gd name="connsiteY12" fmla="*/ 1643973 h 1702547"/>
                        <a:gd name="connsiteX13" fmla="*/ 1108929 w 2264598"/>
                        <a:gd name="connsiteY13" fmla="*/ 1702547 h 1702547"/>
                        <a:gd name="connsiteX14" fmla="*/ 732476 w 2264598"/>
                        <a:gd name="connsiteY14" fmla="*/ 1643973 h 1702547"/>
                        <a:gd name="connsiteX15" fmla="*/ 677756 w 2264598"/>
                        <a:gd name="connsiteY15" fmla="*/ 1619060 h 1702547"/>
                        <a:gd name="connsiteX16" fmla="*/ 614042 w 2264598"/>
                        <a:gd name="connsiteY16" fmla="*/ 1621473 h 1702547"/>
                        <a:gd name="connsiteX17" fmla="*/ 92474 w 2264598"/>
                        <a:gd name="connsiteY17" fmla="*/ 1381188 h 1702547"/>
                        <a:gd name="connsiteX18" fmla="*/ 112009 w 2264598"/>
                        <a:gd name="connsiteY18" fmla="*/ 1303102 h 1702547"/>
                        <a:gd name="connsiteX19" fmla="*/ 104465 w 2264598"/>
                        <a:gd name="connsiteY19" fmla="*/ 1296469 h 1702547"/>
                        <a:gd name="connsiteX20" fmla="*/ 0 w 2264598"/>
                        <a:gd name="connsiteY20" fmla="*/ 1027720 h 1702547"/>
                        <a:gd name="connsiteX21" fmla="*/ 217835 w 2264598"/>
                        <a:gd name="connsiteY21" fmla="*/ 677519 h 1702547"/>
                        <a:gd name="connsiteX22" fmla="*/ 273088 w 2264598"/>
                        <a:gd name="connsiteY22" fmla="*/ 659242 h 1702547"/>
                        <a:gd name="connsiteX23" fmla="*/ 387630 w 2264598"/>
                        <a:gd name="connsiteY23" fmla="*/ 201396 h 1702547"/>
                        <a:gd name="connsiteX24" fmla="*/ 387373 w 2264598"/>
                        <a:gd name="connsiteY24" fmla="*/ 199981 h 1702547"/>
                        <a:gd name="connsiteX25" fmla="*/ 1108929 w 2264598"/>
                        <a:gd name="connsiteY25" fmla="*/ 0 h 1702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264598" h="1702547" fill="none" extrusionOk="0">
                          <a:moveTo>
                            <a:pt x="1108929" y="0"/>
                          </a:moveTo>
                          <a:cubicBezTo>
                            <a:pt x="1475550" y="31110"/>
                            <a:pt x="1765862" y="62694"/>
                            <a:pt x="1826759" y="179534"/>
                          </a:cubicBezTo>
                          <a:cubicBezTo>
                            <a:pt x="1828714" y="182506"/>
                            <a:pt x="1828537" y="189883"/>
                            <a:pt x="1829500" y="194576"/>
                          </a:cubicBezTo>
                          <a:cubicBezTo>
                            <a:pt x="1830130" y="194411"/>
                            <a:pt x="1830782" y="194705"/>
                            <a:pt x="1831835" y="194576"/>
                          </a:cubicBezTo>
                          <a:cubicBezTo>
                            <a:pt x="1921461" y="408310"/>
                            <a:pt x="1848689" y="438230"/>
                            <a:pt x="1946130" y="651754"/>
                          </a:cubicBezTo>
                          <a:cubicBezTo>
                            <a:pt x="1962050" y="651508"/>
                            <a:pt x="1964309" y="656800"/>
                            <a:pt x="1979813" y="655373"/>
                          </a:cubicBezTo>
                          <a:cubicBezTo>
                            <a:pt x="2122671" y="728108"/>
                            <a:pt x="2220061" y="814412"/>
                            <a:pt x="2264598" y="1027720"/>
                          </a:cubicBezTo>
                          <a:cubicBezTo>
                            <a:pt x="2270647" y="1132345"/>
                            <a:pt x="2241489" y="1223839"/>
                            <a:pt x="2160133" y="1296469"/>
                          </a:cubicBezTo>
                          <a:cubicBezTo>
                            <a:pt x="2142416" y="1318823"/>
                            <a:pt x="2133306" y="1319850"/>
                            <a:pt x="2116827" y="1334544"/>
                          </a:cubicBezTo>
                          <a:cubicBezTo>
                            <a:pt x="2125957" y="1367097"/>
                            <a:pt x="2124300" y="1392693"/>
                            <a:pt x="2138564" y="1421491"/>
                          </a:cubicBezTo>
                          <a:cubicBezTo>
                            <a:pt x="2088063" y="1665784"/>
                            <a:pt x="1724182" y="1592078"/>
                            <a:pt x="1605505" y="1621473"/>
                          </a:cubicBezTo>
                          <a:cubicBezTo>
                            <a:pt x="1592279" y="1622746"/>
                            <a:pt x="1567592" y="1614226"/>
                            <a:pt x="1540231" y="1619002"/>
                          </a:cubicBezTo>
                          <a:cubicBezTo>
                            <a:pt x="1519940" y="1630492"/>
                            <a:pt x="1509865" y="1626547"/>
                            <a:pt x="1485381" y="1643973"/>
                          </a:cubicBezTo>
                          <a:cubicBezTo>
                            <a:pt x="1412374" y="1709739"/>
                            <a:pt x="1245854" y="1688407"/>
                            <a:pt x="1108929" y="1702547"/>
                          </a:cubicBezTo>
                          <a:cubicBezTo>
                            <a:pt x="951776" y="1692203"/>
                            <a:pt x="852370" y="1698615"/>
                            <a:pt x="732476" y="1643973"/>
                          </a:cubicBezTo>
                          <a:cubicBezTo>
                            <a:pt x="707676" y="1635443"/>
                            <a:pt x="696482" y="1620382"/>
                            <a:pt x="677756" y="1619060"/>
                          </a:cubicBezTo>
                          <a:cubicBezTo>
                            <a:pt x="647872" y="1622936"/>
                            <a:pt x="637537" y="1614806"/>
                            <a:pt x="614042" y="1621473"/>
                          </a:cubicBezTo>
                          <a:cubicBezTo>
                            <a:pt x="549706" y="1598155"/>
                            <a:pt x="145755" y="1625650"/>
                            <a:pt x="92474" y="1381188"/>
                          </a:cubicBezTo>
                          <a:cubicBezTo>
                            <a:pt x="95196" y="1343420"/>
                            <a:pt x="111250" y="1325331"/>
                            <a:pt x="112009" y="1303102"/>
                          </a:cubicBezTo>
                          <a:cubicBezTo>
                            <a:pt x="108229" y="1301082"/>
                            <a:pt x="106884" y="1298271"/>
                            <a:pt x="104465" y="1296469"/>
                          </a:cubicBezTo>
                          <a:cubicBezTo>
                            <a:pt x="39016" y="1205333"/>
                            <a:pt x="639" y="1129588"/>
                            <a:pt x="0" y="1027720"/>
                          </a:cubicBezTo>
                          <a:cubicBezTo>
                            <a:pt x="-2110" y="853771"/>
                            <a:pt x="75324" y="733610"/>
                            <a:pt x="217835" y="677519"/>
                          </a:cubicBezTo>
                          <a:cubicBezTo>
                            <a:pt x="236792" y="669877"/>
                            <a:pt x="245970" y="669059"/>
                            <a:pt x="273088" y="659242"/>
                          </a:cubicBezTo>
                          <a:cubicBezTo>
                            <a:pt x="296364" y="466505"/>
                            <a:pt x="358362" y="351657"/>
                            <a:pt x="387630" y="201396"/>
                          </a:cubicBezTo>
                          <a:cubicBezTo>
                            <a:pt x="387599" y="200861"/>
                            <a:pt x="387406" y="200526"/>
                            <a:pt x="387373" y="199981"/>
                          </a:cubicBezTo>
                          <a:cubicBezTo>
                            <a:pt x="444908" y="56795"/>
                            <a:pt x="740096" y="-32925"/>
                            <a:pt x="1108929" y="0"/>
                          </a:cubicBezTo>
                          <a:close/>
                        </a:path>
                        <a:path w="2264598" h="1702547" stroke="0" extrusionOk="0">
                          <a:moveTo>
                            <a:pt x="1108929" y="0"/>
                          </a:moveTo>
                          <a:cubicBezTo>
                            <a:pt x="1469247" y="-1011"/>
                            <a:pt x="1794696" y="68774"/>
                            <a:pt x="1826759" y="179534"/>
                          </a:cubicBezTo>
                          <a:cubicBezTo>
                            <a:pt x="1828167" y="185444"/>
                            <a:pt x="1826768" y="189570"/>
                            <a:pt x="1829500" y="194576"/>
                          </a:cubicBezTo>
                          <a:cubicBezTo>
                            <a:pt x="1830286" y="194323"/>
                            <a:pt x="1830795" y="194805"/>
                            <a:pt x="1831835" y="194576"/>
                          </a:cubicBezTo>
                          <a:cubicBezTo>
                            <a:pt x="1904262" y="302017"/>
                            <a:pt x="1910236" y="523912"/>
                            <a:pt x="1946130" y="651754"/>
                          </a:cubicBezTo>
                          <a:cubicBezTo>
                            <a:pt x="1962424" y="650334"/>
                            <a:pt x="1963217" y="656321"/>
                            <a:pt x="1979813" y="655373"/>
                          </a:cubicBezTo>
                          <a:cubicBezTo>
                            <a:pt x="2151644" y="675622"/>
                            <a:pt x="2272340" y="836481"/>
                            <a:pt x="2264598" y="1027720"/>
                          </a:cubicBezTo>
                          <a:cubicBezTo>
                            <a:pt x="2279980" y="1135185"/>
                            <a:pt x="2216014" y="1225921"/>
                            <a:pt x="2160133" y="1296469"/>
                          </a:cubicBezTo>
                          <a:cubicBezTo>
                            <a:pt x="2143539" y="1315851"/>
                            <a:pt x="2131889" y="1312320"/>
                            <a:pt x="2116827" y="1334544"/>
                          </a:cubicBezTo>
                          <a:cubicBezTo>
                            <a:pt x="2125427" y="1358700"/>
                            <a:pt x="2127188" y="1395235"/>
                            <a:pt x="2138564" y="1421491"/>
                          </a:cubicBezTo>
                          <a:cubicBezTo>
                            <a:pt x="2110703" y="1647517"/>
                            <a:pt x="1720976" y="1577395"/>
                            <a:pt x="1605505" y="1621473"/>
                          </a:cubicBezTo>
                          <a:cubicBezTo>
                            <a:pt x="1575355" y="1624016"/>
                            <a:pt x="1555271" y="1612539"/>
                            <a:pt x="1540231" y="1619002"/>
                          </a:cubicBezTo>
                          <a:cubicBezTo>
                            <a:pt x="1521728" y="1633523"/>
                            <a:pt x="1509236" y="1625961"/>
                            <a:pt x="1485381" y="1643973"/>
                          </a:cubicBezTo>
                          <a:cubicBezTo>
                            <a:pt x="1428510" y="1679914"/>
                            <a:pt x="1259603" y="1717440"/>
                            <a:pt x="1108929" y="1702547"/>
                          </a:cubicBezTo>
                          <a:cubicBezTo>
                            <a:pt x="961439" y="1674409"/>
                            <a:pt x="843362" y="1703023"/>
                            <a:pt x="732476" y="1643973"/>
                          </a:cubicBezTo>
                          <a:cubicBezTo>
                            <a:pt x="703986" y="1638563"/>
                            <a:pt x="703830" y="1623549"/>
                            <a:pt x="677756" y="1619060"/>
                          </a:cubicBezTo>
                          <a:cubicBezTo>
                            <a:pt x="647159" y="1621830"/>
                            <a:pt x="626878" y="1617774"/>
                            <a:pt x="614042" y="1621473"/>
                          </a:cubicBezTo>
                          <a:cubicBezTo>
                            <a:pt x="506136" y="1513894"/>
                            <a:pt x="125001" y="1664479"/>
                            <a:pt x="92474" y="1381188"/>
                          </a:cubicBezTo>
                          <a:cubicBezTo>
                            <a:pt x="93435" y="1361305"/>
                            <a:pt x="112111" y="1335608"/>
                            <a:pt x="112009" y="1303102"/>
                          </a:cubicBezTo>
                          <a:cubicBezTo>
                            <a:pt x="109674" y="1302035"/>
                            <a:pt x="106642" y="1297901"/>
                            <a:pt x="104465" y="1296469"/>
                          </a:cubicBezTo>
                          <a:cubicBezTo>
                            <a:pt x="25198" y="1204732"/>
                            <a:pt x="1924" y="1131556"/>
                            <a:pt x="0" y="1027720"/>
                          </a:cubicBezTo>
                          <a:cubicBezTo>
                            <a:pt x="-10859" y="872260"/>
                            <a:pt x="85653" y="718464"/>
                            <a:pt x="217835" y="677519"/>
                          </a:cubicBezTo>
                          <a:cubicBezTo>
                            <a:pt x="239330" y="664538"/>
                            <a:pt x="253308" y="665883"/>
                            <a:pt x="273088" y="659242"/>
                          </a:cubicBezTo>
                          <a:cubicBezTo>
                            <a:pt x="288830" y="463818"/>
                            <a:pt x="372998" y="422982"/>
                            <a:pt x="387630" y="201396"/>
                          </a:cubicBezTo>
                          <a:cubicBezTo>
                            <a:pt x="387630" y="200891"/>
                            <a:pt x="387455" y="200475"/>
                            <a:pt x="387373" y="199981"/>
                          </a:cubicBezTo>
                          <a:cubicBezTo>
                            <a:pt x="389419" y="34441"/>
                            <a:pt x="733268" y="86833"/>
                            <a:pt x="11089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13CAD5C-3806-DF9B-9950-F48D563F8544}"/>
                </a:ext>
              </a:extLst>
            </p:cNvPr>
            <p:cNvSpPr/>
            <p:nvPr/>
          </p:nvSpPr>
          <p:spPr>
            <a:xfrm>
              <a:off x="1909555" y="1842959"/>
              <a:ext cx="1380923" cy="518103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73650443">
                    <a:custGeom>
                      <a:avLst/>
                      <a:gdLst>
                        <a:gd name="connsiteX0" fmla="*/ 753574 w 1529674"/>
                        <a:gd name="connsiteY0" fmla="*/ 0 h 573908"/>
                        <a:gd name="connsiteX1" fmla="*/ 1471405 w 1529674"/>
                        <a:gd name="connsiteY1" fmla="*/ 179534 h 573908"/>
                        <a:gd name="connsiteX2" fmla="*/ 1474145 w 1529674"/>
                        <a:gd name="connsiteY2" fmla="*/ 194577 h 573908"/>
                        <a:gd name="connsiteX3" fmla="*/ 1476481 w 1529674"/>
                        <a:gd name="connsiteY3" fmla="*/ 194577 h 573908"/>
                        <a:gd name="connsiteX4" fmla="*/ 1529674 w 1529674"/>
                        <a:gd name="connsiteY4" fmla="*/ 407347 h 573908"/>
                        <a:gd name="connsiteX5" fmla="*/ 1513362 w 1529674"/>
                        <a:gd name="connsiteY5" fmla="*/ 421431 h 573908"/>
                        <a:gd name="connsiteX6" fmla="*/ 1488642 w 1529674"/>
                        <a:gd name="connsiteY6" fmla="*/ 443204 h 573908"/>
                        <a:gd name="connsiteX7" fmla="*/ 1416577 w 1529674"/>
                        <a:gd name="connsiteY7" fmla="*/ 375642 h 573908"/>
                        <a:gd name="connsiteX8" fmla="*/ 1330999 w 1529674"/>
                        <a:gd name="connsiteY8" fmla="*/ 443204 h 573908"/>
                        <a:gd name="connsiteX9" fmla="*/ 1195876 w 1529674"/>
                        <a:gd name="connsiteY9" fmla="*/ 429691 h 573908"/>
                        <a:gd name="connsiteX10" fmla="*/ 1029225 w 1529674"/>
                        <a:gd name="connsiteY10" fmla="*/ 551302 h 573908"/>
                        <a:gd name="connsiteX11" fmla="*/ 763483 w 1529674"/>
                        <a:gd name="connsiteY11" fmla="*/ 452212 h 573908"/>
                        <a:gd name="connsiteX12" fmla="*/ 524766 w 1529674"/>
                        <a:gd name="connsiteY12" fmla="*/ 573822 h 573908"/>
                        <a:gd name="connsiteX13" fmla="*/ 317578 w 1529674"/>
                        <a:gd name="connsiteY13" fmla="*/ 429691 h 573908"/>
                        <a:gd name="connsiteX14" fmla="*/ 119398 w 1529674"/>
                        <a:gd name="connsiteY14" fmla="*/ 465724 h 573908"/>
                        <a:gd name="connsiteX15" fmla="*/ 14115 w 1529674"/>
                        <a:gd name="connsiteY15" fmla="*/ 351433 h 573908"/>
                        <a:gd name="connsiteX16" fmla="*/ 0 w 1529674"/>
                        <a:gd name="connsiteY16" fmla="*/ 330502 h 573908"/>
                        <a:gd name="connsiteX17" fmla="*/ 32276 w 1529674"/>
                        <a:gd name="connsiteY17" fmla="*/ 201396 h 573908"/>
                        <a:gd name="connsiteX18" fmla="*/ 32018 w 1529674"/>
                        <a:gd name="connsiteY18" fmla="*/ 199981 h 573908"/>
                        <a:gd name="connsiteX19" fmla="*/ 753574 w 1529674"/>
                        <a:gd name="connsiteY19" fmla="*/ 0 h 573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529674" h="573908" fill="none" extrusionOk="0">
                          <a:moveTo>
                            <a:pt x="753574" y="0"/>
                          </a:moveTo>
                          <a:cubicBezTo>
                            <a:pt x="1150492" y="14148"/>
                            <a:pt x="1431819" y="79312"/>
                            <a:pt x="1471405" y="179534"/>
                          </a:cubicBezTo>
                          <a:cubicBezTo>
                            <a:pt x="1473161" y="185488"/>
                            <a:pt x="1472849" y="187473"/>
                            <a:pt x="1474145" y="194577"/>
                          </a:cubicBezTo>
                          <a:cubicBezTo>
                            <a:pt x="1474716" y="194363"/>
                            <a:pt x="1475479" y="194700"/>
                            <a:pt x="1476481" y="194577"/>
                          </a:cubicBezTo>
                          <a:cubicBezTo>
                            <a:pt x="1503965" y="266993"/>
                            <a:pt x="1509111" y="361867"/>
                            <a:pt x="1529674" y="407347"/>
                          </a:cubicBezTo>
                          <a:cubicBezTo>
                            <a:pt x="1527366" y="412048"/>
                            <a:pt x="1516880" y="415534"/>
                            <a:pt x="1513362" y="421431"/>
                          </a:cubicBezTo>
                          <a:cubicBezTo>
                            <a:pt x="1504812" y="428170"/>
                            <a:pt x="1507290" y="448256"/>
                            <a:pt x="1488642" y="443204"/>
                          </a:cubicBezTo>
                          <a:cubicBezTo>
                            <a:pt x="1475371" y="429636"/>
                            <a:pt x="1443223" y="374942"/>
                            <a:pt x="1416577" y="375642"/>
                          </a:cubicBezTo>
                          <a:cubicBezTo>
                            <a:pt x="1395422" y="371421"/>
                            <a:pt x="1368709" y="433939"/>
                            <a:pt x="1330999" y="443204"/>
                          </a:cubicBezTo>
                          <a:cubicBezTo>
                            <a:pt x="1303240" y="456126"/>
                            <a:pt x="1239267" y="417472"/>
                            <a:pt x="1195876" y="429691"/>
                          </a:cubicBezTo>
                          <a:cubicBezTo>
                            <a:pt x="1158914" y="456200"/>
                            <a:pt x="1105607" y="555213"/>
                            <a:pt x="1029225" y="551302"/>
                          </a:cubicBezTo>
                          <a:cubicBezTo>
                            <a:pt x="958329" y="543187"/>
                            <a:pt x="853054" y="457493"/>
                            <a:pt x="763483" y="452212"/>
                          </a:cubicBezTo>
                          <a:cubicBezTo>
                            <a:pt x="689305" y="456630"/>
                            <a:pt x="596708" y="579277"/>
                            <a:pt x="524766" y="573822"/>
                          </a:cubicBezTo>
                          <a:cubicBezTo>
                            <a:pt x="454474" y="563139"/>
                            <a:pt x="390302" y="443941"/>
                            <a:pt x="317578" y="429691"/>
                          </a:cubicBezTo>
                          <a:cubicBezTo>
                            <a:pt x="241507" y="396207"/>
                            <a:pt x="183306" y="499834"/>
                            <a:pt x="119398" y="465724"/>
                          </a:cubicBezTo>
                          <a:cubicBezTo>
                            <a:pt x="95149" y="440742"/>
                            <a:pt x="46035" y="410295"/>
                            <a:pt x="14115" y="351433"/>
                          </a:cubicBezTo>
                          <a:cubicBezTo>
                            <a:pt x="7836" y="345324"/>
                            <a:pt x="4983" y="337398"/>
                            <a:pt x="0" y="330502"/>
                          </a:cubicBezTo>
                          <a:cubicBezTo>
                            <a:pt x="12450" y="270054"/>
                            <a:pt x="34762" y="237291"/>
                            <a:pt x="32276" y="201396"/>
                          </a:cubicBezTo>
                          <a:cubicBezTo>
                            <a:pt x="32141" y="201026"/>
                            <a:pt x="32115" y="200260"/>
                            <a:pt x="32018" y="199981"/>
                          </a:cubicBezTo>
                          <a:cubicBezTo>
                            <a:pt x="30141" y="101601"/>
                            <a:pt x="405153" y="85999"/>
                            <a:pt x="753574" y="0"/>
                          </a:cubicBezTo>
                          <a:close/>
                        </a:path>
                        <a:path w="1529674" h="573908" stroke="0" extrusionOk="0">
                          <a:moveTo>
                            <a:pt x="753574" y="0"/>
                          </a:moveTo>
                          <a:cubicBezTo>
                            <a:pt x="1119984" y="19246"/>
                            <a:pt x="1430715" y="83522"/>
                            <a:pt x="1471405" y="179534"/>
                          </a:cubicBezTo>
                          <a:cubicBezTo>
                            <a:pt x="1473738" y="183045"/>
                            <a:pt x="1471845" y="190527"/>
                            <a:pt x="1474145" y="194577"/>
                          </a:cubicBezTo>
                          <a:cubicBezTo>
                            <a:pt x="1474676" y="194453"/>
                            <a:pt x="1475946" y="194801"/>
                            <a:pt x="1476481" y="194577"/>
                          </a:cubicBezTo>
                          <a:cubicBezTo>
                            <a:pt x="1509328" y="271479"/>
                            <a:pt x="1493398" y="322776"/>
                            <a:pt x="1529674" y="407347"/>
                          </a:cubicBezTo>
                          <a:cubicBezTo>
                            <a:pt x="1525249" y="411968"/>
                            <a:pt x="1517997" y="415940"/>
                            <a:pt x="1513362" y="421431"/>
                          </a:cubicBezTo>
                          <a:cubicBezTo>
                            <a:pt x="1503561" y="429128"/>
                            <a:pt x="1505260" y="452012"/>
                            <a:pt x="1488642" y="443204"/>
                          </a:cubicBezTo>
                          <a:cubicBezTo>
                            <a:pt x="1468747" y="435898"/>
                            <a:pt x="1441935" y="375138"/>
                            <a:pt x="1416577" y="375642"/>
                          </a:cubicBezTo>
                          <a:cubicBezTo>
                            <a:pt x="1399776" y="373382"/>
                            <a:pt x="1365332" y="429702"/>
                            <a:pt x="1330999" y="443204"/>
                          </a:cubicBezTo>
                          <a:cubicBezTo>
                            <a:pt x="1299148" y="457683"/>
                            <a:pt x="1248192" y="414440"/>
                            <a:pt x="1195876" y="429691"/>
                          </a:cubicBezTo>
                          <a:cubicBezTo>
                            <a:pt x="1146075" y="442536"/>
                            <a:pt x="1099297" y="546257"/>
                            <a:pt x="1029225" y="551302"/>
                          </a:cubicBezTo>
                          <a:cubicBezTo>
                            <a:pt x="932563" y="557205"/>
                            <a:pt x="843725" y="445694"/>
                            <a:pt x="763483" y="452212"/>
                          </a:cubicBezTo>
                          <a:cubicBezTo>
                            <a:pt x="680402" y="468566"/>
                            <a:pt x="590062" y="583091"/>
                            <a:pt x="524766" y="573822"/>
                          </a:cubicBezTo>
                          <a:cubicBezTo>
                            <a:pt x="438506" y="554052"/>
                            <a:pt x="370620" y="442644"/>
                            <a:pt x="317578" y="429691"/>
                          </a:cubicBezTo>
                          <a:cubicBezTo>
                            <a:pt x="266031" y="411791"/>
                            <a:pt x="199191" y="486342"/>
                            <a:pt x="119398" y="465724"/>
                          </a:cubicBezTo>
                          <a:cubicBezTo>
                            <a:pt x="79753" y="435336"/>
                            <a:pt x="63474" y="401611"/>
                            <a:pt x="14115" y="351433"/>
                          </a:cubicBezTo>
                          <a:cubicBezTo>
                            <a:pt x="9731" y="345329"/>
                            <a:pt x="4915" y="334150"/>
                            <a:pt x="0" y="330502"/>
                          </a:cubicBezTo>
                          <a:cubicBezTo>
                            <a:pt x="4016" y="283525"/>
                            <a:pt x="28575" y="254249"/>
                            <a:pt x="32276" y="201396"/>
                          </a:cubicBezTo>
                          <a:cubicBezTo>
                            <a:pt x="32085" y="200948"/>
                            <a:pt x="32208" y="200270"/>
                            <a:pt x="32018" y="199981"/>
                          </a:cubicBezTo>
                          <a:cubicBezTo>
                            <a:pt x="-23323" y="47126"/>
                            <a:pt x="392415" y="15904"/>
                            <a:pt x="75357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5E9A939-2252-5754-7A57-474354135275}"/>
                </a:ext>
              </a:extLst>
            </p:cNvPr>
            <p:cNvSpPr/>
            <p:nvPr/>
          </p:nvSpPr>
          <p:spPr>
            <a:xfrm>
              <a:off x="1938461" y="1842959"/>
              <a:ext cx="1302779" cy="3610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571109653">
                    <a:custGeom>
                      <a:avLst/>
                      <a:gdLst>
                        <a:gd name="connsiteX0" fmla="*/ 0 w 1443111"/>
                        <a:gd name="connsiteY0" fmla="*/ 199982 h 399964"/>
                        <a:gd name="connsiteX1" fmla="*/ 721556 w 1443111"/>
                        <a:gd name="connsiteY1" fmla="*/ 0 h 399964"/>
                        <a:gd name="connsiteX2" fmla="*/ 1443112 w 1443111"/>
                        <a:gd name="connsiteY2" fmla="*/ 199982 h 399964"/>
                        <a:gd name="connsiteX3" fmla="*/ 721556 w 1443111"/>
                        <a:gd name="connsiteY3" fmla="*/ 399964 h 399964"/>
                        <a:gd name="connsiteX4" fmla="*/ 0 w 1443111"/>
                        <a:gd name="connsiteY4" fmla="*/ 199982 h 3999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3111" h="399964" fill="none" extrusionOk="0">
                          <a:moveTo>
                            <a:pt x="0" y="199982"/>
                          </a:moveTo>
                          <a:cubicBezTo>
                            <a:pt x="54227" y="52978"/>
                            <a:pt x="314852" y="22623"/>
                            <a:pt x="721556" y="0"/>
                          </a:cubicBezTo>
                          <a:cubicBezTo>
                            <a:pt x="1146409" y="17402"/>
                            <a:pt x="1470101" y="90991"/>
                            <a:pt x="1443112" y="199982"/>
                          </a:cubicBezTo>
                          <a:cubicBezTo>
                            <a:pt x="1473154" y="293435"/>
                            <a:pt x="1122528" y="464177"/>
                            <a:pt x="721556" y="399964"/>
                          </a:cubicBezTo>
                          <a:cubicBezTo>
                            <a:pt x="324299" y="409948"/>
                            <a:pt x="-10866" y="287877"/>
                            <a:pt x="0" y="199982"/>
                          </a:cubicBezTo>
                          <a:close/>
                        </a:path>
                        <a:path w="1443111" h="399964" stroke="0" extrusionOk="0">
                          <a:moveTo>
                            <a:pt x="0" y="199982"/>
                          </a:moveTo>
                          <a:cubicBezTo>
                            <a:pt x="-91545" y="103006"/>
                            <a:pt x="258805" y="18787"/>
                            <a:pt x="721556" y="0"/>
                          </a:cubicBezTo>
                          <a:cubicBezTo>
                            <a:pt x="1129011" y="560"/>
                            <a:pt x="1471643" y="102730"/>
                            <a:pt x="1443112" y="199982"/>
                          </a:cubicBezTo>
                          <a:cubicBezTo>
                            <a:pt x="1469156" y="293345"/>
                            <a:pt x="1096986" y="401665"/>
                            <a:pt x="721556" y="399964"/>
                          </a:cubicBezTo>
                          <a:cubicBezTo>
                            <a:pt x="296189" y="399950"/>
                            <a:pt x="26746" y="299957"/>
                            <a:pt x="0" y="19998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D8B1AC3-453A-96AD-EC38-2330894B595E}"/>
                </a:ext>
              </a:extLst>
            </p:cNvPr>
            <p:cNvSpPr/>
            <p:nvPr/>
          </p:nvSpPr>
          <p:spPr>
            <a:xfrm>
              <a:off x="2109575" y="1385112"/>
              <a:ext cx="962618" cy="732346"/>
            </a:xfrm>
            <a:custGeom>
              <a:avLst/>
              <a:gdLst>
                <a:gd name="connsiteX0" fmla="*/ 725172 w 1472565"/>
                <a:gd name="connsiteY0" fmla="*/ 0 h 1109980"/>
                <a:gd name="connsiteX1" fmla="*/ 1204320 w 1472565"/>
                <a:gd name="connsiteY1" fmla="*/ 464692 h 1109980"/>
                <a:gd name="connsiteX2" fmla="*/ 1258484 w 1472565"/>
                <a:gd name="connsiteY2" fmla="*/ 480409 h 1109980"/>
                <a:gd name="connsiteX3" fmla="*/ 1472565 w 1472565"/>
                <a:gd name="connsiteY3" fmla="*/ 782320 h 1109980"/>
                <a:gd name="connsiteX4" fmla="*/ 1122045 w 1472565"/>
                <a:gd name="connsiteY4" fmla="*/ 1109980 h 1109980"/>
                <a:gd name="connsiteX5" fmla="*/ 985607 w 1472565"/>
                <a:gd name="connsiteY5" fmla="*/ 1084231 h 1109980"/>
                <a:gd name="connsiteX6" fmla="*/ 929164 w 1472565"/>
                <a:gd name="connsiteY6" fmla="*/ 1055593 h 1109980"/>
                <a:gd name="connsiteX7" fmla="*/ 872721 w 1472565"/>
                <a:gd name="connsiteY7" fmla="*/ 1084231 h 1109980"/>
                <a:gd name="connsiteX8" fmla="*/ 736282 w 1472565"/>
                <a:gd name="connsiteY8" fmla="*/ 1109980 h 1109980"/>
                <a:gd name="connsiteX9" fmla="*/ 599844 w 1472565"/>
                <a:gd name="connsiteY9" fmla="*/ 1084231 h 1109980"/>
                <a:gd name="connsiteX10" fmla="*/ 543401 w 1472565"/>
                <a:gd name="connsiteY10" fmla="*/ 1055593 h 1109980"/>
                <a:gd name="connsiteX11" fmla="*/ 486959 w 1472565"/>
                <a:gd name="connsiteY11" fmla="*/ 1084231 h 1109980"/>
                <a:gd name="connsiteX12" fmla="*/ 350520 w 1472565"/>
                <a:gd name="connsiteY12" fmla="*/ 1109980 h 1109980"/>
                <a:gd name="connsiteX13" fmla="*/ 0 w 1472565"/>
                <a:gd name="connsiteY13" fmla="*/ 782320 h 1109980"/>
                <a:gd name="connsiteX14" fmla="*/ 214082 w 1472565"/>
                <a:gd name="connsiteY14" fmla="*/ 480409 h 1109980"/>
                <a:gd name="connsiteX15" fmla="*/ 236537 w 1472565"/>
                <a:gd name="connsiteY15" fmla="*/ 473893 h 1109980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2565" h="1107626">
                  <a:moveTo>
                    <a:pt x="560866" y="0"/>
                  </a:moveTo>
                  <a:cubicBezTo>
                    <a:pt x="963347" y="92704"/>
                    <a:pt x="989835" y="308225"/>
                    <a:pt x="1204320" y="462338"/>
                  </a:cubicBezTo>
                  <a:lnTo>
                    <a:pt x="1258484" y="478055"/>
                  </a:lnTo>
                  <a:cubicBezTo>
                    <a:pt x="1384290" y="527797"/>
                    <a:pt x="1472565" y="644245"/>
                    <a:pt x="1472565" y="779966"/>
                  </a:cubicBezTo>
                  <a:cubicBezTo>
                    <a:pt x="1472565" y="960928"/>
                    <a:pt x="1315632" y="1107626"/>
                    <a:pt x="1122045" y="1107626"/>
                  </a:cubicBezTo>
                  <a:cubicBezTo>
                    <a:pt x="1073649" y="1107626"/>
                    <a:pt x="1027543" y="1098458"/>
                    <a:pt x="985607" y="1081877"/>
                  </a:cubicBezTo>
                  <a:lnTo>
                    <a:pt x="929164" y="1053239"/>
                  </a:lnTo>
                  <a:lnTo>
                    <a:pt x="872721" y="1081877"/>
                  </a:lnTo>
                  <a:cubicBezTo>
                    <a:pt x="830785" y="1098458"/>
                    <a:pt x="784679" y="1107626"/>
                    <a:pt x="736282" y="1107626"/>
                  </a:cubicBezTo>
                  <a:cubicBezTo>
                    <a:pt x="687885" y="1107626"/>
                    <a:pt x="641780" y="1098458"/>
                    <a:pt x="599844" y="1081877"/>
                  </a:cubicBezTo>
                  <a:lnTo>
                    <a:pt x="543401" y="1053239"/>
                  </a:lnTo>
                  <a:lnTo>
                    <a:pt x="486959" y="1081877"/>
                  </a:lnTo>
                  <a:cubicBezTo>
                    <a:pt x="445023" y="1098458"/>
                    <a:pt x="398917" y="1107626"/>
                    <a:pt x="350520" y="1107626"/>
                  </a:cubicBezTo>
                  <a:cubicBezTo>
                    <a:pt x="156933" y="1107626"/>
                    <a:pt x="0" y="960928"/>
                    <a:pt x="0" y="779966"/>
                  </a:cubicBezTo>
                  <a:cubicBezTo>
                    <a:pt x="0" y="644245"/>
                    <a:pt x="88275" y="527797"/>
                    <a:pt x="214082" y="478055"/>
                  </a:cubicBezTo>
                  <a:cubicBezTo>
                    <a:pt x="329677" y="318703"/>
                    <a:pt x="613294" y="302561"/>
                    <a:pt x="5608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46371755">
                    <a:custGeom>
                      <a:avLst/>
                      <a:gdLst>
                        <a:gd name="connsiteX0" fmla="*/ 406132 w 1066308"/>
                        <a:gd name="connsiteY0" fmla="*/ 0 h 811227"/>
                        <a:gd name="connsiteX1" fmla="*/ 872067 w 1066308"/>
                        <a:gd name="connsiteY1" fmla="*/ 338617 h 811227"/>
                        <a:gd name="connsiteX2" fmla="*/ 911288 w 1066308"/>
                        <a:gd name="connsiteY2" fmla="*/ 350128 h 811227"/>
                        <a:gd name="connsiteX3" fmla="*/ 1066308 w 1066308"/>
                        <a:gd name="connsiteY3" fmla="*/ 571248 h 811227"/>
                        <a:gd name="connsiteX4" fmla="*/ 812490 w 1066308"/>
                        <a:gd name="connsiteY4" fmla="*/ 811227 h 811227"/>
                        <a:gd name="connsiteX5" fmla="*/ 713693 w 1066308"/>
                        <a:gd name="connsiteY5" fmla="*/ 792368 h 811227"/>
                        <a:gd name="connsiteX6" fmla="*/ 672822 w 1066308"/>
                        <a:gd name="connsiteY6" fmla="*/ 771393 h 811227"/>
                        <a:gd name="connsiteX7" fmla="*/ 631951 w 1066308"/>
                        <a:gd name="connsiteY7" fmla="*/ 792368 h 811227"/>
                        <a:gd name="connsiteX8" fmla="*/ 533153 w 1066308"/>
                        <a:gd name="connsiteY8" fmla="*/ 811227 h 811227"/>
                        <a:gd name="connsiteX9" fmla="*/ 434356 w 1066308"/>
                        <a:gd name="connsiteY9" fmla="*/ 792368 h 811227"/>
                        <a:gd name="connsiteX10" fmla="*/ 393485 w 1066308"/>
                        <a:gd name="connsiteY10" fmla="*/ 771393 h 811227"/>
                        <a:gd name="connsiteX11" fmla="*/ 352614 w 1066308"/>
                        <a:gd name="connsiteY11" fmla="*/ 792368 h 811227"/>
                        <a:gd name="connsiteX12" fmla="*/ 253817 w 1066308"/>
                        <a:gd name="connsiteY12" fmla="*/ 811227 h 811227"/>
                        <a:gd name="connsiteX13" fmla="*/ 0 w 1066308"/>
                        <a:gd name="connsiteY13" fmla="*/ 571248 h 811227"/>
                        <a:gd name="connsiteX14" fmla="*/ 155020 w 1066308"/>
                        <a:gd name="connsiteY14" fmla="*/ 350128 h 811227"/>
                        <a:gd name="connsiteX15" fmla="*/ 406132 w 1066308"/>
                        <a:gd name="connsiteY15" fmla="*/ 0 h 811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066308" h="811227" fill="none" extrusionOk="0">
                          <a:moveTo>
                            <a:pt x="406132" y="0"/>
                          </a:moveTo>
                          <a:cubicBezTo>
                            <a:pt x="717393" y="54275"/>
                            <a:pt x="719588" y="243292"/>
                            <a:pt x="872067" y="338617"/>
                          </a:cubicBezTo>
                          <a:cubicBezTo>
                            <a:pt x="886474" y="340502"/>
                            <a:pt x="893356" y="348993"/>
                            <a:pt x="911288" y="350128"/>
                          </a:cubicBezTo>
                          <a:cubicBezTo>
                            <a:pt x="1005520" y="386394"/>
                            <a:pt x="1051798" y="478628"/>
                            <a:pt x="1066308" y="571248"/>
                          </a:cubicBezTo>
                          <a:cubicBezTo>
                            <a:pt x="1064419" y="716769"/>
                            <a:pt x="956721" y="807808"/>
                            <a:pt x="812490" y="811227"/>
                          </a:cubicBezTo>
                          <a:cubicBezTo>
                            <a:pt x="779863" y="810048"/>
                            <a:pt x="749495" y="805119"/>
                            <a:pt x="713693" y="792368"/>
                          </a:cubicBezTo>
                          <a:cubicBezTo>
                            <a:pt x="699399" y="788399"/>
                            <a:pt x="690881" y="777804"/>
                            <a:pt x="672822" y="771393"/>
                          </a:cubicBezTo>
                          <a:cubicBezTo>
                            <a:pt x="657191" y="783462"/>
                            <a:pt x="650718" y="779708"/>
                            <a:pt x="631951" y="792368"/>
                          </a:cubicBezTo>
                          <a:cubicBezTo>
                            <a:pt x="598925" y="803173"/>
                            <a:pt x="561936" y="810189"/>
                            <a:pt x="533153" y="811227"/>
                          </a:cubicBezTo>
                          <a:cubicBezTo>
                            <a:pt x="492926" y="808327"/>
                            <a:pt x="468099" y="813048"/>
                            <a:pt x="434356" y="792368"/>
                          </a:cubicBezTo>
                          <a:cubicBezTo>
                            <a:pt x="416696" y="787143"/>
                            <a:pt x="408966" y="779057"/>
                            <a:pt x="393485" y="771393"/>
                          </a:cubicBezTo>
                          <a:cubicBezTo>
                            <a:pt x="380332" y="780479"/>
                            <a:pt x="361236" y="785951"/>
                            <a:pt x="352614" y="792368"/>
                          </a:cubicBezTo>
                          <a:cubicBezTo>
                            <a:pt x="319724" y="797233"/>
                            <a:pt x="287617" y="813360"/>
                            <a:pt x="253817" y="811227"/>
                          </a:cubicBezTo>
                          <a:cubicBezTo>
                            <a:pt x="102171" y="819111"/>
                            <a:pt x="8732" y="741642"/>
                            <a:pt x="0" y="571248"/>
                          </a:cubicBezTo>
                          <a:cubicBezTo>
                            <a:pt x="3758" y="495066"/>
                            <a:pt x="66611" y="393949"/>
                            <a:pt x="155020" y="350128"/>
                          </a:cubicBezTo>
                          <a:cubicBezTo>
                            <a:pt x="257139" y="217160"/>
                            <a:pt x="400506" y="232533"/>
                            <a:pt x="406132" y="0"/>
                          </a:cubicBezTo>
                          <a:close/>
                        </a:path>
                        <a:path w="1066308" h="811227" stroke="0" extrusionOk="0">
                          <a:moveTo>
                            <a:pt x="406132" y="0"/>
                          </a:moveTo>
                          <a:cubicBezTo>
                            <a:pt x="703505" y="74200"/>
                            <a:pt x="750831" y="240508"/>
                            <a:pt x="872067" y="338617"/>
                          </a:cubicBezTo>
                          <a:cubicBezTo>
                            <a:pt x="892476" y="340044"/>
                            <a:pt x="897513" y="348231"/>
                            <a:pt x="911288" y="350128"/>
                          </a:cubicBezTo>
                          <a:cubicBezTo>
                            <a:pt x="1005654" y="382581"/>
                            <a:pt x="1056049" y="478648"/>
                            <a:pt x="1066308" y="571248"/>
                          </a:cubicBezTo>
                          <a:cubicBezTo>
                            <a:pt x="1042552" y="701697"/>
                            <a:pt x="919687" y="818125"/>
                            <a:pt x="812490" y="811227"/>
                          </a:cubicBezTo>
                          <a:cubicBezTo>
                            <a:pt x="769437" y="811563"/>
                            <a:pt x="738789" y="805867"/>
                            <a:pt x="713693" y="792368"/>
                          </a:cubicBezTo>
                          <a:cubicBezTo>
                            <a:pt x="695408" y="786449"/>
                            <a:pt x="685993" y="777166"/>
                            <a:pt x="672822" y="771393"/>
                          </a:cubicBezTo>
                          <a:cubicBezTo>
                            <a:pt x="660198" y="783537"/>
                            <a:pt x="642462" y="784902"/>
                            <a:pt x="631951" y="792368"/>
                          </a:cubicBezTo>
                          <a:cubicBezTo>
                            <a:pt x="602665" y="806962"/>
                            <a:pt x="567665" y="812799"/>
                            <a:pt x="533153" y="811227"/>
                          </a:cubicBezTo>
                          <a:cubicBezTo>
                            <a:pt x="494748" y="814672"/>
                            <a:pt x="460415" y="798638"/>
                            <a:pt x="434356" y="792368"/>
                          </a:cubicBezTo>
                          <a:cubicBezTo>
                            <a:pt x="419889" y="788702"/>
                            <a:pt x="404511" y="773173"/>
                            <a:pt x="393485" y="771393"/>
                          </a:cubicBezTo>
                          <a:cubicBezTo>
                            <a:pt x="379438" y="778662"/>
                            <a:pt x="362150" y="784757"/>
                            <a:pt x="352614" y="792368"/>
                          </a:cubicBezTo>
                          <a:cubicBezTo>
                            <a:pt x="328825" y="798763"/>
                            <a:pt x="287156" y="813099"/>
                            <a:pt x="253817" y="811227"/>
                          </a:cubicBezTo>
                          <a:cubicBezTo>
                            <a:pt x="118486" y="810082"/>
                            <a:pt x="-10653" y="733922"/>
                            <a:pt x="0" y="571248"/>
                          </a:cubicBezTo>
                          <a:cubicBezTo>
                            <a:pt x="-19055" y="477296"/>
                            <a:pt x="68538" y="388740"/>
                            <a:pt x="155020" y="350128"/>
                          </a:cubicBezTo>
                          <a:cubicBezTo>
                            <a:pt x="276622" y="253820"/>
                            <a:pt x="399394" y="205352"/>
                            <a:pt x="4061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A746387-16DB-5005-528F-8DAE377512E9}"/>
                </a:ext>
              </a:extLst>
            </p:cNvPr>
            <p:cNvSpPr/>
            <p:nvPr/>
          </p:nvSpPr>
          <p:spPr>
            <a:xfrm>
              <a:off x="2127792" y="1970299"/>
              <a:ext cx="926183" cy="140322"/>
            </a:xfrm>
            <a:custGeom>
              <a:avLst/>
              <a:gdLst>
                <a:gd name="connsiteX0" fmla="*/ 1164609 w 1164609"/>
                <a:gd name="connsiteY0" fmla="*/ 0 h 176444"/>
                <a:gd name="connsiteX1" fmla="*/ 1145803 w 1164609"/>
                <a:gd name="connsiteY1" fmla="*/ 45287 h 176444"/>
                <a:gd name="connsiteX2" fmla="*/ 899394 w 1164609"/>
                <a:gd name="connsiteY2" fmla="*/ 176444 h 176444"/>
                <a:gd name="connsiteX3" fmla="*/ 787244 w 1164609"/>
                <a:gd name="connsiteY3" fmla="*/ 155037 h 176444"/>
                <a:gd name="connsiteX4" fmla="*/ 740849 w 1164609"/>
                <a:gd name="connsiteY4" fmla="*/ 131227 h 176444"/>
                <a:gd name="connsiteX5" fmla="*/ 694454 w 1164609"/>
                <a:gd name="connsiteY5" fmla="*/ 155037 h 176444"/>
                <a:gd name="connsiteX6" fmla="*/ 582304 w 1164609"/>
                <a:gd name="connsiteY6" fmla="*/ 176444 h 176444"/>
                <a:gd name="connsiteX7" fmla="*/ 470154 w 1164609"/>
                <a:gd name="connsiteY7" fmla="*/ 155037 h 176444"/>
                <a:gd name="connsiteX8" fmla="*/ 423759 w 1164609"/>
                <a:gd name="connsiteY8" fmla="*/ 131227 h 176444"/>
                <a:gd name="connsiteX9" fmla="*/ 377365 w 1164609"/>
                <a:gd name="connsiteY9" fmla="*/ 155037 h 176444"/>
                <a:gd name="connsiteX10" fmla="*/ 265214 w 1164609"/>
                <a:gd name="connsiteY10" fmla="*/ 176444 h 176444"/>
                <a:gd name="connsiteX11" fmla="*/ 18806 w 1164609"/>
                <a:gd name="connsiteY11" fmla="*/ 45287 h 176444"/>
                <a:gd name="connsiteX12" fmla="*/ 0 w 1164609"/>
                <a:gd name="connsiteY12" fmla="*/ 0 h 176444"/>
                <a:gd name="connsiteX13" fmla="*/ 34558 w 1164609"/>
                <a:gd name="connsiteY13" fmla="*/ 34475 h 176444"/>
                <a:gd name="connsiteX14" fmla="*/ 235186 w 1164609"/>
                <a:gd name="connsiteY14" fmla="*/ 96681 h 176444"/>
                <a:gd name="connsiteX15" fmla="*/ 357957 w 1164609"/>
                <a:gd name="connsiteY15" fmla="*/ 75274 h 176444"/>
                <a:gd name="connsiteX16" fmla="*/ 408745 w 1164609"/>
                <a:gd name="connsiteY16" fmla="*/ 51464 h 176444"/>
                <a:gd name="connsiteX17" fmla="*/ 459533 w 1164609"/>
                <a:gd name="connsiteY17" fmla="*/ 75274 h 176444"/>
                <a:gd name="connsiteX18" fmla="*/ 582304 w 1164609"/>
                <a:gd name="connsiteY18" fmla="*/ 96681 h 176444"/>
                <a:gd name="connsiteX19" fmla="*/ 705075 w 1164609"/>
                <a:gd name="connsiteY19" fmla="*/ 75274 h 176444"/>
                <a:gd name="connsiteX20" fmla="*/ 755863 w 1164609"/>
                <a:gd name="connsiteY20" fmla="*/ 51464 h 176444"/>
                <a:gd name="connsiteX21" fmla="*/ 806652 w 1164609"/>
                <a:gd name="connsiteY21" fmla="*/ 75274 h 176444"/>
                <a:gd name="connsiteX22" fmla="*/ 929423 w 1164609"/>
                <a:gd name="connsiteY22" fmla="*/ 96681 h 176444"/>
                <a:gd name="connsiteX23" fmla="*/ 1130051 w 1164609"/>
                <a:gd name="connsiteY23" fmla="*/ 34475 h 17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4609" h="176444">
                  <a:moveTo>
                    <a:pt x="1164609" y="0"/>
                  </a:moveTo>
                  <a:lnTo>
                    <a:pt x="1145803" y="45287"/>
                  </a:lnTo>
                  <a:cubicBezTo>
                    <a:pt x="1095270" y="123919"/>
                    <a:pt x="1003820" y="176444"/>
                    <a:pt x="899394" y="176444"/>
                  </a:cubicBezTo>
                  <a:cubicBezTo>
                    <a:pt x="859613" y="176444"/>
                    <a:pt x="821715" y="168822"/>
                    <a:pt x="787244" y="155037"/>
                  </a:cubicBezTo>
                  <a:lnTo>
                    <a:pt x="740849" y="131227"/>
                  </a:lnTo>
                  <a:lnTo>
                    <a:pt x="694454" y="155037"/>
                  </a:lnTo>
                  <a:cubicBezTo>
                    <a:pt x="659984" y="168822"/>
                    <a:pt x="622085" y="176444"/>
                    <a:pt x="582304" y="176444"/>
                  </a:cubicBezTo>
                  <a:cubicBezTo>
                    <a:pt x="542522" y="176444"/>
                    <a:pt x="504625" y="168822"/>
                    <a:pt x="470154" y="155037"/>
                  </a:cubicBezTo>
                  <a:lnTo>
                    <a:pt x="423759" y="131227"/>
                  </a:lnTo>
                  <a:lnTo>
                    <a:pt x="377365" y="155037"/>
                  </a:lnTo>
                  <a:cubicBezTo>
                    <a:pt x="342894" y="168822"/>
                    <a:pt x="304996" y="176444"/>
                    <a:pt x="265214" y="176444"/>
                  </a:cubicBezTo>
                  <a:cubicBezTo>
                    <a:pt x="160789" y="176444"/>
                    <a:pt x="69338" y="123919"/>
                    <a:pt x="18806" y="45287"/>
                  </a:cubicBezTo>
                  <a:lnTo>
                    <a:pt x="0" y="0"/>
                  </a:lnTo>
                  <a:lnTo>
                    <a:pt x="34558" y="34475"/>
                  </a:lnTo>
                  <a:cubicBezTo>
                    <a:pt x="89079" y="73337"/>
                    <a:pt x="158976" y="96681"/>
                    <a:pt x="235186" y="96681"/>
                  </a:cubicBezTo>
                  <a:cubicBezTo>
                    <a:pt x="278735" y="96681"/>
                    <a:pt x="320222" y="89059"/>
                    <a:pt x="357957" y="75274"/>
                  </a:cubicBezTo>
                  <a:lnTo>
                    <a:pt x="408745" y="51464"/>
                  </a:lnTo>
                  <a:lnTo>
                    <a:pt x="459533" y="75274"/>
                  </a:lnTo>
                  <a:cubicBezTo>
                    <a:pt x="497269" y="89059"/>
                    <a:pt x="538755" y="96681"/>
                    <a:pt x="582304" y="96681"/>
                  </a:cubicBezTo>
                  <a:cubicBezTo>
                    <a:pt x="625852" y="96681"/>
                    <a:pt x="667341" y="89059"/>
                    <a:pt x="705075" y="75274"/>
                  </a:cubicBezTo>
                  <a:lnTo>
                    <a:pt x="755863" y="51464"/>
                  </a:lnTo>
                  <a:lnTo>
                    <a:pt x="806652" y="75274"/>
                  </a:lnTo>
                  <a:cubicBezTo>
                    <a:pt x="844388" y="89059"/>
                    <a:pt x="885874" y="96681"/>
                    <a:pt x="929423" y="96681"/>
                  </a:cubicBezTo>
                  <a:cubicBezTo>
                    <a:pt x="1005633" y="96681"/>
                    <a:pt x="1075530" y="73337"/>
                    <a:pt x="1130051" y="34475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545381748">
                    <a:custGeom>
                      <a:avLst/>
                      <a:gdLst>
                        <a:gd name="connsiteX0" fmla="*/ 1025950 w 1025950"/>
                        <a:gd name="connsiteY0" fmla="*/ 0 h 155436"/>
                        <a:gd name="connsiteX1" fmla="*/ 1009383 w 1025950"/>
                        <a:gd name="connsiteY1" fmla="*/ 39894 h 155436"/>
                        <a:gd name="connsiteX2" fmla="*/ 792311 w 1025950"/>
                        <a:gd name="connsiteY2" fmla="*/ 155436 h 155436"/>
                        <a:gd name="connsiteX3" fmla="*/ 693514 w 1025950"/>
                        <a:gd name="connsiteY3" fmla="*/ 136577 h 155436"/>
                        <a:gd name="connsiteX4" fmla="*/ 652643 w 1025950"/>
                        <a:gd name="connsiteY4" fmla="*/ 115602 h 155436"/>
                        <a:gd name="connsiteX5" fmla="*/ 611771 w 1025950"/>
                        <a:gd name="connsiteY5" fmla="*/ 136577 h 155436"/>
                        <a:gd name="connsiteX6" fmla="*/ 512974 w 1025950"/>
                        <a:gd name="connsiteY6" fmla="*/ 155436 h 155436"/>
                        <a:gd name="connsiteX7" fmla="*/ 414177 w 1025950"/>
                        <a:gd name="connsiteY7" fmla="*/ 136577 h 155436"/>
                        <a:gd name="connsiteX8" fmla="*/ 373306 w 1025950"/>
                        <a:gd name="connsiteY8" fmla="*/ 115602 h 155436"/>
                        <a:gd name="connsiteX9" fmla="*/ 332435 w 1025950"/>
                        <a:gd name="connsiteY9" fmla="*/ 136577 h 155436"/>
                        <a:gd name="connsiteX10" fmla="*/ 233637 w 1025950"/>
                        <a:gd name="connsiteY10" fmla="*/ 155436 h 155436"/>
                        <a:gd name="connsiteX11" fmla="*/ 16566 w 1025950"/>
                        <a:gd name="connsiteY11" fmla="*/ 39894 h 155436"/>
                        <a:gd name="connsiteX12" fmla="*/ 0 w 1025950"/>
                        <a:gd name="connsiteY12" fmla="*/ 0 h 155436"/>
                        <a:gd name="connsiteX13" fmla="*/ 30443 w 1025950"/>
                        <a:gd name="connsiteY13" fmla="*/ 30370 h 155436"/>
                        <a:gd name="connsiteX14" fmla="*/ 207184 w 1025950"/>
                        <a:gd name="connsiteY14" fmla="*/ 85169 h 155436"/>
                        <a:gd name="connsiteX15" fmla="*/ 315338 w 1025950"/>
                        <a:gd name="connsiteY15" fmla="*/ 66311 h 155436"/>
                        <a:gd name="connsiteX16" fmla="*/ 360079 w 1025950"/>
                        <a:gd name="connsiteY16" fmla="*/ 45336 h 155436"/>
                        <a:gd name="connsiteX17" fmla="*/ 404820 w 1025950"/>
                        <a:gd name="connsiteY17" fmla="*/ 66311 h 155436"/>
                        <a:gd name="connsiteX18" fmla="*/ 512974 w 1025950"/>
                        <a:gd name="connsiteY18" fmla="*/ 85169 h 155436"/>
                        <a:gd name="connsiteX19" fmla="*/ 621128 w 1025950"/>
                        <a:gd name="connsiteY19" fmla="*/ 66311 h 155436"/>
                        <a:gd name="connsiteX20" fmla="*/ 665869 w 1025950"/>
                        <a:gd name="connsiteY20" fmla="*/ 45336 h 155436"/>
                        <a:gd name="connsiteX21" fmla="*/ 710611 w 1025950"/>
                        <a:gd name="connsiteY21" fmla="*/ 66311 h 155436"/>
                        <a:gd name="connsiteX22" fmla="*/ 818765 w 1025950"/>
                        <a:gd name="connsiteY22" fmla="*/ 85169 h 155436"/>
                        <a:gd name="connsiteX23" fmla="*/ 995506 w 1025950"/>
                        <a:gd name="connsiteY23" fmla="*/ 30370 h 155436"/>
                        <a:gd name="connsiteX24" fmla="*/ 1025950 w 1025950"/>
                        <a:gd name="connsiteY24" fmla="*/ 0 h 155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025950" h="155436" fill="none" extrusionOk="0">
                          <a:moveTo>
                            <a:pt x="1025950" y="0"/>
                          </a:moveTo>
                          <a:cubicBezTo>
                            <a:pt x="1018689" y="18247"/>
                            <a:pt x="1011979" y="31418"/>
                            <a:pt x="1009383" y="39894"/>
                          </a:cubicBezTo>
                          <a:cubicBezTo>
                            <a:pt x="967044" y="116638"/>
                            <a:pt x="876861" y="156222"/>
                            <a:pt x="792311" y="155436"/>
                          </a:cubicBezTo>
                          <a:cubicBezTo>
                            <a:pt x="759348" y="164972"/>
                            <a:pt x="722959" y="145776"/>
                            <a:pt x="693514" y="136577"/>
                          </a:cubicBezTo>
                          <a:cubicBezTo>
                            <a:pt x="672888" y="130322"/>
                            <a:pt x="666875" y="118099"/>
                            <a:pt x="652643" y="115602"/>
                          </a:cubicBezTo>
                          <a:cubicBezTo>
                            <a:pt x="643253" y="123995"/>
                            <a:pt x="624057" y="125888"/>
                            <a:pt x="611771" y="136577"/>
                          </a:cubicBezTo>
                          <a:cubicBezTo>
                            <a:pt x="583151" y="143137"/>
                            <a:pt x="545450" y="146736"/>
                            <a:pt x="512974" y="155436"/>
                          </a:cubicBezTo>
                          <a:cubicBezTo>
                            <a:pt x="477117" y="165016"/>
                            <a:pt x="437481" y="152402"/>
                            <a:pt x="414177" y="136577"/>
                          </a:cubicBezTo>
                          <a:cubicBezTo>
                            <a:pt x="403953" y="134811"/>
                            <a:pt x="388321" y="120393"/>
                            <a:pt x="373306" y="115602"/>
                          </a:cubicBezTo>
                          <a:cubicBezTo>
                            <a:pt x="359926" y="124651"/>
                            <a:pt x="340931" y="129479"/>
                            <a:pt x="332435" y="136577"/>
                          </a:cubicBezTo>
                          <a:cubicBezTo>
                            <a:pt x="304360" y="148278"/>
                            <a:pt x="271732" y="146813"/>
                            <a:pt x="233637" y="155436"/>
                          </a:cubicBezTo>
                          <a:cubicBezTo>
                            <a:pt x="139889" y="167997"/>
                            <a:pt x="64347" y="116012"/>
                            <a:pt x="16566" y="39894"/>
                          </a:cubicBezTo>
                          <a:cubicBezTo>
                            <a:pt x="4184" y="21962"/>
                            <a:pt x="6115" y="14485"/>
                            <a:pt x="0" y="0"/>
                          </a:cubicBezTo>
                          <a:cubicBezTo>
                            <a:pt x="12807" y="9540"/>
                            <a:pt x="16869" y="17077"/>
                            <a:pt x="30443" y="30370"/>
                          </a:cubicBezTo>
                          <a:cubicBezTo>
                            <a:pt x="72830" y="64803"/>
                            <a:pt x="133764" y="98923"/>
                            <a:pt x="207184" y="85169"/>
                          </a:cubicBezTo>
                          <a:cubicBezTo>
                            <a:pt x="247028" y="79782"/>
                            <a:pt x="290426" y="83222"/>
                            <a:pt x="315338" y="66311"/>
                          </a:cubicBezTo>
                          <a:cubicBezTo>
                            <a:pt x="331008" y="58137"/>
                            <a:pt x="343400" y="53483"/>
                            <a:pt x="360079" y="45336"/>
                          </a:cubicBezTo>
                          <a:cubicBezTo>
                            <a:pt x="377315" y="53074"/>
                            <a:pt x="386390" y="57930"/>
                            <a:pt x="404820" y="66311"/>
                          </a:cubicBezTo>
                          <a:cubicBezTo>
                            <a:pt x="435778" y="86690"/>
                            <a:pt x="476945" y="89759"/>
                            <a:pt x="512974" y="85169"/>
                          </a:cubicBezTo>
                          <a:cubicBezTo>
                            <a:pt x="552551" y="86747"/>
                            <a:pt x="590679" y="87484"/>
                            <a:pt x="621128" y="66311"/>
                          </a:cubicBezTo>
                          <a:cubicBezTo>
                            <a:pt x="639789" y="55372"/>
                            <a:pt x="657579" y="53943"/>
                            <a:pt x="665869" y="45336"/>
                          </a:cubicBezTo>
                          <a:cubicBezTo>
                            <a:pt x="678130" y="45774"/>
                            <a:pt x="694309" y="62453"/>
                            <a:pt x="710611" y="66311"/>
                          </a:cubicBezTo>
                          <a:cubicBezTo>
                            <a:pt x="739810" y="76897"/>
                            <a:pt x="784482" y="86943"/>
                            <a:pt x="818765" y="85169"/>
                          </a:cubicBezTo>
                          <a:cubicBezTo>
                            <a:pt x="878467" y="70073"/>
                            <a:pt x="939769" y="61699"/>
                            <a:pt x="995506" y="30370"/>
                          </a:cubicBezTo>
                          <a:cubicBezTo>
                            <a:pt x="1009908" y="15742"/>
                            <a:pt x="1017887" y="10968"/>
                            <a:pt x="1025950" y="0"/>
                          </a:cubicBezTo>
                          <a:close/>
                        </a:path>
                        <a:path w="1025950" h="155436" stroke="0" extrusionOk="0">
                          <a:moveTo>
                            <a:pt x="1025950" y="0"/>
                          </a:moveTo>
                          <a:cubicBezTo>
                            <a:pt x="1021741" y="17497"/>
                            <a:pt x="1011286" y="29568"/>
                            <a:pt x="1009383" y="39894"/>
                          </a:cubicBezTo>
                          <a:cubicBezTo>
                            <a:pt x="968142" y="133100"/>
                            <a:pt x="893330" y="161793"/>
                            <a:pt x="792311" y="155436"/>
                          </a:cubicBezTo>
                          <a:cubicBezTo>
                            <a:pt x="756336" y="153207"/>
                            <a:pt x="725841" y="152285"/>
                            <a:pt x="693514" y="136577"/>
                          </a:cubicBezTo>
                          <a:cubicBezTo>
                            <a:pt x="682178" y="133600"/>
                            <a:pt x="667908" y="121246"/>
                            <a:pt x="652643" y="115602"/>
                          </a:cubicBezTo>
                          <a:cubicBezTo>
                            <a:pt x="643387" y="124921"/>
                            <a:pt x="623872" y="130122"/>
                            <a:pt x="611771" y="136577"/>
                          </a:cubicBezTo>
                          <a:cubicBezTo>
                            <a:pt x="576954" y="154353"/>
                            <a:pt x="549374" y="156305"/>
                            <a:pt x="512974" y="155436"/>
                          </a:cubicBezTo>
                          <a:cubicBezTo>
                            <a:pt x="474299" y="158448"/>
                            <a:pt x="447983" y="146434"/>
                            <a:pt x="414177" y="136577"/>
                          </a:cubicBezTo>
                          <a:cubicBezTo>
                            <a:pt x="395156" y="131152"/>
                            <a:pt x="385379" y="119502"/>
                            <a:pt x="373306" y="115602"/>
                          </a:cubicBezTo>
                          <a:cubicBezTo>
                            <a:pt x="362840" y="125165"/>
                            <a:pt x="343517" y="127588"/>
                            <a:pt x="332435" y="136577"/>
                          </a:cubicBezTo>
                          <a:cubicBezTo>
                            <a:pt x="297521" y="144310"/>
                            <a:pt x="265674" y="150579"/>
                            <a:pt x="233637" y="155436"/>
                          </a:cubicBezTo>
                          <a:cubicBezTo>
                            <a:pt x="125775" y="163075"/>
                            <a:pt x="69220" y="115505"/>
                            <a:pt x="16566" y="39894"/>
                          </a:cubicBezTo>
                          <a:cubicBezTo>
                            <a:pt x="7814" y="20236"/>
                            <a:pt x="7388" y="8438"/>
                            <a:pt x="0" y="0"/>
                          </a:cubicBezTo>
                          <a:cubicBezTo>
                            <a:pt x="15751" y="9028"/>
                            <a:pt x="15280" y="16502"/>
                            <a:pt x="30443" y="30370"/>
                          </a:cubicBezTo>
                          <a:cubicBezTo>
                            <a:pt x="83122" y="67977"/>
                            <a:pt x="134139" y="87325"/>
                            <a:pt x="207184" y="85169"/>
                          </a:cubicBezTo>
                          <a:cubicBezTo>
                            <a:pt x="250166" y="85237"/>
                            <a:pt x="291402" y="80776"/>
                            <a:pt x="315338" y="66311"/>
                          </a:cubicBezTo>
                          <a:cubicBezTo>
                            <a:pt x="328823" y="54081"/>
                            <a:pt x="344760" y="57822"/>
                            <a:pt x="360079" y="45336"/>
                          </a:cubicBezTo>
                          <a:cubicBezTo>
                            <a:pt x="376782" y="52599"/>
                            <a:pt x="388214" y="61411"/>
                            <a:pt x="404820" y="66311"/>
                          </a:cubicBezTo>
                          <a:cubicBezTo>
                            <a:pt x="437143" y="79083"/>
                            <a:pt x="473131" y="82775"/>
                            <a:pt x="512974" y="85169"/>
                          </a:cubicBezTo>
                          <a:cubicBezTo>
                            <a:pt x="551392" y="88122"/>
                            <a:pt x="593239" y="81228"/>
                            <a:pt x="621128" y="66311"/>
                          </a:cubicBezTo>
                          <a:cubicBezTo>
                            <a:pt x="628778" y="57507"/>
                            <a:pt x="647050" y="57415"/>
                            <a:pt x="665869" y="45336"/>
                          </a:cubicBezTo>
                          <a:cubicBezTo>
                            <a:pt x="677779" y="50291"/>
                            <a:pt x="698915" y="62876"/>
                            <a:pt x="710611" y="66311"/>
                          </a:cubicBezTo>
                          <a:cubicBezTo>
                            <a:pt x="743534" y="80268"/>
                            <a:pt x="787360" y="90613"/>
                            <a:pt x="818765" y="85169"/>
                          </a:cubicBezTo>
                          <a:cubicBezTo>
                            <a:pt x="878603" y="91753"/>
                            <a:pt x="946012" y="70292"/>
                            <a:pt x="995506" y="30370"/>
                          </a:cubicBezTo>
                          <a:cubicBezTo>
                            <a:pt x="1001019" y="18420"/>
                            <a:pt x="1016197" y="9767"/>
                            <a:pt x="10259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7033C0E0-6AEC-DABA-B2DF-8D8F27808EFF}"/>
                </a:ext>
              </a:extLst>
            </p:cNvPr>
            <p:cNvSpPr/>
            <p:nvPr/>
          </p:nvSpPr>
          <p:spPr>
            <a:xfrm rot="15140262">
              <a:off x="2695002" y="1675226"/>
              <a:ext cx="89773" cy="305898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431280691">
                    <a:custGeom>
                      <a:avLst/>
                      <a:gdLst>
                        <a:gd name="connsiteX0" fmla="*/ 99442 w 99442"/>
                        <a:gd name="connsiteY0" fmla="*/ 338849 h 338849"/>
                        <a:gd name="connsiteX1" fmla="*/ 0 w 99442"/>
                        <a:gd name="connsiteY1" fmla="*/ 169424 h 338849"/>
                        <a:gd name="connsiteX2" fmla="*/ 99442 w 99442"/>
                        <a:gd name="connsiteY2" fmla="*/ -1 h 338849"/>
                        <a:gd name="connsiteX3" fmla="*/ 49721 w 99442"/>
                        <a:gd name="connsiteY3" fmla="*/ 169424 h 338849"/>
                        <a:gd name="connsiteX4" fmla="*/ 99442 w 99442"/>
                        <a:gd name="connsiteY4" fmla="*/ 338849 h 338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9442" h="338849" fill="none" extrusionOk="0">
                          <a:moveTo>
                            <a:pt x="99442" y="338849"/>
                          </a:moveTo>
                          <a:cubicBezTo>
                            <a:pt x="50397" y="319049"/>
                            <a:pt x="-9511" y="254581"/>
                            <a:pt x="0" y="169424"/>
                          </a:cubicBezTo>
                          <a:cubicBezTo>
                            <a:pt x="-5051" y="80996"/>
                            <a:pt x="28578" y="1021"/>
                            <a:pt x="99442" y="-1"/>
                          </a:cubicBezTo>
                          <a:cubicBezTo>
                            <a:pt x="66010" y="40025"/>
                            <a:pt x="44576" y="109050"/>
                            <a:pt x="49721" y="169424"/>
                          </a:cubicBezTo>
                          <a:cubicBezTo>
                            <a:pt x="50197" y="231390"/>
                            <a:pt x="64853" y="308034"/>
                            <a:pt x="99442" y="338849"/>
                          </a:cubicBezTo>
                          <a:close/>
                        </a:path>
                        <a:path w="99442" h="338849" stroke="0" extrusionOk="0">
                          <a:moveTo>
                            <a:pt x="99442" y="338849"/>
                          </a:moveTo>
                          <a:cubicBezTo>
                            <a:pt x="61860" y="354786"/>
                            <a:pt x="-3129" y="246788"/>
                            <a:pt x="0" y="169424"/>
                          </a:cubicBezTo>
                          <a:cubicBezTo>
                            <a:pt x="-302" y="72679"/>
                            <a:pt x="58535" y="-1755"/>
                            <a:pt x="99442" y="-1"/>
                          </a:cubicBezTo>
                          <a:cubicBezTo>
                            <a:pt x="56894" y="36485"/>
                            <a:pt x="33375" y="98299"/>
                            <a:pt x="49721" y="169424"/>
                          </a:cubicBezTo>
                          <a:cubicBezTo>
                            <a:pt x="58680" y="230834"/>
                            <a:pt x="64871" y="303930"/>
                            <a:pt x="99442" y="3388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D1147C4D-57E6-1E8E-CFC7-B6FCC96E1D0E}"/>
                </a:ext>
              </a:extLst>
            </p:cNvPr>
            <p:cNvSpPr/>
            <p:nvPr/>
          </p:nvSpPr>
          <p:spPr>
            <a:xfrm rot="16760035">
              <a:off x="2464273" y="1579549"/>
              <a:ext cx="80275" cy="258357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161621819">
                    <a:custGeom>
                      <a:avLst/>
                      <a:gdLst>
                        <a:gd name="connsiteX0" fmla="*/ 88921 w 88921"/>
                        <a:gd name="connsiteY0" fmla="*/ 286187 h 286187"/>
                        <a:gd name="connsiteX1" fmla="*/ 0 w 88921"/>
                        <a:gd name="connsiteY1" fmla="*/ 143093 h 286187"/>
                        <a:gd name="connsiteX2" fmla="*/ 88921 w 88921"/>
                        <a:gd name="connsiteY2" fmla="*/ -1 h 286187"/>
                        <a:gd name="connsiteX3" fmla="*/ 44461 w 88921"/>
                        <a:gd name="connsiteY3" fmla="*/ 143092 h 286187"/>
                        <a:gd name="connsiteX4" fmla="*/ 88921 w 88921"/>
                        <a:gd name="connsiteY4" fmla="*/ 286185 h 286187"/>
                        <a:gd name="connsiteX5" fmla="*/ 88921 w 88921"/>
                        <a:gd name="connsiteY5" fmla="*/ 286187 h 286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921" h="286187" fill="none" extrusionOk="0">
                          <a:moveTo>
                            <a:pt x="88921" y="286187"/>
                          </a:moveTo>
                          <a:cubicBezTo>
                            <a:pt x="37035" y="283718"/>
                            <a:pt x="20682" y="223563"/>
                            <a:pt x="0" y="143093"/>
                          </a:cubicBezTo>
                          <a:cubicBezTo>
                            <a:pt x="-838" y="65093"/>
                            <a:pt x="38683" y="-344"/>
                            <a:pt x="88921" y="-1"/>
                          </a:cubicBezTo>
                          <a:cubicBezTo>
                            <a:pt x="63210" y="46264"/>
                            <a:pt x="47015" y="77652"/>
                            <a:pt x="44461" y="143092"/>
                          </a:cubicBezTo>
                          <a:cubicBezTo>
                            <a:pt x="50383" y="210412"/>
                            <a:pt x="58640" y="251807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  <a:path w="88921" h="286187" stroke="0" extrusionOk="0">
                          <a:moveTo>
                            <a:pt x="88921" y="286187"/>
                          </a:moveTo>
                          <a:cubicBezTo>
                            <a:pt x="30958" y="281527"/>
                            <a:pt x="-4791" y="228041"/>
                            <a:pt x="0" y="143093"/>
                          </a:cubicBezTo>
                          <a:cubicBezTo>
                            <a:pt x="-2932" y="74636"/>
                            <a:pt x="46120" y="447"/>
                            <a:pt x="88921" y="-1"/>
                          </a:cubicBezTo>
                          <a:cubicBezTo>
                            <a:pt x="52555" y="20946"/>
                            <a:pt x="50966" y="84308"/>
                            <a:pt x="44461" y="143092"/>
                          </a:cubicBezTo>
                          <a:cubicBezTo>
                            <a:pt x="54722" y="193214"/>
                            <a:pt x="72600" y="257833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2074FBE-29E4-5017-6A12-297A9924828F}"/>
                </a:ext>
              </a:extLst>
            </p:cNvPr>
            <p:cNvSpPr/>
            <p:nvPr/>
          </p:nvSpPr>
          <p:spPr>
            <a:xfrm>
              <a:off x="2989175" y="2475519"/>
              <a:ext cx="170927" cy="602540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425430"/>
                <a:gd name="connsiteY0" fmla="*/ 0 h 940974"/>
                <a:gd name="connsiteX1" fmla="*/ 425424 w 425430"/>
                <a:gd name="connsiteY1" fmla="*/ 492653 h 940974"/>
                <a:gd name="connsiteX2" fmla="*/ 266936 w 425430"/>
                <a:gd name="connsiteY2" fmla="*/ 940974 h 940974"/>
                <a:gd name="connsiteX3" fmla="*/ 221696 w 425430"/>
                <a:gd name="connsiteY3" fmla="*/ 914807 h 940974"/>
                <a:gd name="connsiteX4" fmla="*/ 0 w 425430"/>
                <a:gd name="connsiteY4" fmla="*/ 470487 h 940974"/>
                <a:gd name="connsiteX5" fmla="*/ 221696 w 425430"/>
                <a:gd name="connsiteY5" fmla="*/ 26167 h 940974"/>
                <a:gd name="connsiteX6" fmla="*/ 266936 w 425430"/>
                <a:gd name="connsiteY6" fmla="*/ 0 h 940974"/>
                <a:gd name="connsiteX0" fmla="*/ 425424 w 516864"/>
                <a:gd name="connsiteY0" fmla="*/ 492653 h 940974"/>
                <a:gd name="connsiteX1" fmla="*/ 266936 w 516864"/>
                <a:gd name="connsiteY1" fmla="*/ 940974 h 940974"/>
                <a:gd name="connsiteX2" fmla="*/ 221696 w 516864"/>
                <a:gd name="connsiteY2" fmla="*/ 914807 h 940974"/>
                <a:gd name="connsiteX3" fmla="*/ 0 w 516864"/>
                <a:gd name="connsiteY3" fmla="*/ 470487 h 940974"/>
                <a:gd name="connsiteX4" fmla="*/ 221696 w 516864"/>
                <a:gd name="connsiteY4" fmla="*/ 26167 h 940974"/>
                <a:gd name="connsiteX5" fmla="*/ 266936 w 516864"/>
                <a:gd name="connsiteY5" fmla="*/ 0 h 940974"/>
                <a:gd name="connsiteX6" fmla="*/ 516864 w 516864"/>
                <a:gd name="connsiteY6" fmla="*/ 584093 h 940974"/>
                <a:gd name="connsiteX0" fmla="*/ 425424 w 425424"/>
                <a:gd name="connsiteY0" fmla="*/ 492653 h 940974"/>
                <a:gd name="connsiteX1" fmla="*/ 266936 w 425424"/>
                <a:gd name="connsiteY1" fmla="*/ 940974 h 940974"/>
                <a:gd name="connsiteX2" fmla="*/ 221696 w 425424"/>
                <a:gd name="connsiteY2" fmla="*/ 914807 h 940974"/>
                <a:gd name="connsiteX3" fmla="*/ 0 w 425424"/>
                <a:gd name="connsiteY3" fmla="*/ 470487 h 940974"/>
                <a:gd name="connsiteX4" fmla="*/ 221696 w 425424"/>
                <a:gd name="connsiteY4" fmla="*/ 26167 h 940974"/>
                <a:gd name="connsiteX5" fmla="*/ 266936 w 425424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185015917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9320" y="664810"/>
                            <a:pt x="167252" y="654047"/>
                            <a:pt x="157250" y="648878"/>
                          </a:cubicBezTo>
                          <a:cubicBezTo>
                            <a:pt x="65199" y="572170"/>
                            <a:pt x="10326" y="446785"/>
                            <a:pt x="0" y="333719"/>
                          </a:cubicBezTo>
                          <a:cubicBezTo>
                            <a:pt x="4228" y="221197"/>
                            <a:pt x="93684" y="92652"/>
                            <a:pt x="157250" y="18560"/>
                          </a:cubicBezTo>
                          <a:cubicBezTo>
                            <a:pt x="171869" y="8008"/>
                            <a:pt x="179070" y="10338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6496" y="664994"/>
                            <a:pt x="174249" y="654206"/>
                            <a:pt x="157250" y="648878"/>
                          </a:cubicBezTo>
                          <a:cubicBezTo>
                            <a:pt x="87312" y="578310"/>
                            <a:pt x="-26163" y="468516"/>
                            <a:pt x="0" y="333719"/>
                          </a:cubicBezTo>
                          <a:cubicBezTo>
                            <a:pt x="-26986" y="210016"/>
                            <a:pt x="44561" y="111169"/>
                            <a:pt x="157250" y="18560"/>
                          </a:cubicBezTo>
                          <a:cubicBezTo>
                            <a:pt x="168403" y="7856"/>
                            <a:pt x="182514" y="5808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7EF7D97-3708-7273-444D-80432E2F7317}"/>
                </a:ext>
              </a:extLst>
            </p:cNvPr>
            <p:cNvSpPr/>
            <p:nvPr/>
          </p:nvSpPr>
          <p:spPr>
            <a:xfrm flipH="1">
              <a:off x="2070089" y="2472469"/>
              <a:ext cx="170927" cy="602540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016401859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81360" y="665079"/>
                            <a:pt x="170993" y="654868"/>
                            <a:pt x="157250" y="648878"/>
                          </a:cubicBezTo>
                          <a:cubicBezTo>
                            <a:pt x="54592" y="608606"/>
                            <a:pt x="-9663" y="462857"/>
                            <a:pt x="0" y="333719"/>
                          </a:cubicBezTo>
                          <a:cubicBezTo>
                            <a:pt x="-24715" y="206975"/>
                            <a:pt x="60724" y="89410"/>
                            <a:pt x="157250" y="18560"/>
                          </a:cubicBezTo>
                          <a:cubicBezTo>
                            <a:pt x="165227" y="12812"/>
                            <a:pt x="180427" y="9929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8094" y="665781"/>
                            <a:pt x="171556" y="652733"/>
                            <a:pt x="157250" y="648878"/>
                          </a:cubicBezTo>
                          <a:cubicBezTo>
                            <a:pt x="95429" y="573744"/>
                            <a:pt x="20077" y="439930"/>
                            <a:pt x="0" y="333719"/>
                          </a:cubicBezTo>
                          <a:cubicBezTo>
                            <a:pt x="-13534" y="212427"/>
                            <a:pt x="58690" y="87252"/>
                            <a:pt x="157250" y="18560"/>
                          </a:cubicBezTo>
                          <a:cubicBezTo>
                            <a:pt x="171257" y="9238"/>
                            <a:pt x="177359" y="8013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A5608DD-7F1F-909F-1E5C-EA1B379FEC3E}"/>
                </a:ext>
              </a:extLst>
            </p:cNvPr>
            <p:cNvSpPr/>
            <p:nvPr/>
          </p:nvSpPr>
          <p:spPr>
            <a:xfrm rot="16200000" flipH="1">
              <a:off x="2592238" y="2394654"/>
              <a:ext cx="45720" cy="748159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noFill/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426732217">
                    <a:custGeom>
                      <a:avLst/>
                      <a:gdLst>
                        <a:gd name="connsiteX0" fmla="*/ 50644 w 50644"/>
                        <a:gd name="connsiteY0" fmla="*/ 828748 h 828748"/>
                        <a:gd name="connsiteX1" fmla="*/ 42060 w 50644"/>
                        <a:gd name="connsiteY1" fmla="*/ 805701 h 828748"/>
                        <a:gd name="connsiteX2" fmla="*/ 0 w 50644"/>
                        <a:gd name="connsiteY2" fmla="*/ 414374 h 828748"/>
                        <a:gd name="connsiteX3" fmla="*/ 42060 w 50644"/>
                        <a:gd name="connsiteY3" fmla="*/ 23046 h 828748"/>
                        <a:gd name="connsiteX4" fmla="*/ 50644 w 50644"/>
                        <a:gd name="connsiteY4" fmla="*/ 0 h 828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644" h="828748" extrusionOk="0">
                          <a:moveTo>
                            <a:pt x="50644" y="828748"/>
                          </a:moveTo>
                          <a:cubicBezTo>
                            <a:pt x="46394" y="824423"/>
                            <a:pt x="47339" y="816344"/>
                            <a:pt x="42060" y="805701"/>
                          </a:cubicBezTo>
                          <a:cubicBezTo>
                            <a:pt x="31475" y="714907"/>
                            <a:pt x="12723" y="606048"/>
                            <a:pt x="0" y="414374"/>
                          </a:cubicBezTo>
                          <a:cubicBezTo>
                            <a:pt x="-440" y="253488"/>
                            <a:pt x="21883" y="130926"/>
                            <a:pt x="42060" y="23046"/>
                          </a:cubicBezTo>
                          <a:cubicBezTo>
                            <a:pt x="42085" y="15662"/>
                            <a:pt x="49843" y="5689"/>
                            <a:pt x="50644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DA204B8-1A52-1577-A028-9452589874C0}"/>
                </a:ext>
              </a:extLst>
            </p:cNvPr>
            <p:cNvSpPr/>
            <p:nvPr/>
          </p:nvSpPr>
          <p:spPr>
            <a:xfrm rot="20700000">
              <a:off x="2305895" y="2497199"/>
              <a:ext cx="182280" cy="5637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677580662">
                    <a:custGeom>
                      <a:avLst/>
                      <a:gdLst>
                        <a:gd name="connsiteX0" fmla="*/ 0 w 201915"/>
                        <a:gd name="connsiteY0" fmla="*/ 31223 h 62446"/>
                        <a:gd name="connsiteX1" fmla="*/ 100958 w 201915"/>
                        <a:gd name="connsiteY1" fmla="*/ 0 h 62446"/>
                        <a:gd name="connsiteX2" fmla="*/ 201916 w 201915"/>
                        <a:gd name="connsiteY2" fmla="*/ 31223 h 62446"/>
                        <a:gd name="connsiteX3" fmla="*/ 100958 w 201915"/>
                        <a:gd name="connsiteY3" fmla="*/ 62446 h 62446"/>
                        <a:gd name="connsiteX4" fmla="*/ 0 w 201915"/>
                        <a:gd name="connsiteY4" fmla="*/ 31223 h 62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1915" h="62446" fill="none" extrusionOk="0">
                          <a:moveTo>
                            <a:pt x="0" y="31223"/>
                          </a:moveTo>
                          <a:cubicBezTo>
                            <a:pt x="-1594" y="13671"/>
                            <a:pt x="42776" y="-479"/>
                            <a:pt x="100958" y="0"/>
                          </a:cubicBezTo>
                          <a:cubicBezTo>
                            <a:pt x="157091" y="1633"/>
                            <a:pt x="201403" y="13760"/>
                            <a:pt x="201916" y="31223"/>
                          </a:cubicBezTo>
                          <a:cubicBezTo>
                            <a:pt x="202612" y="50081"/>
                            <a:pt x="157866" y="59673"/>
                            <a:pt x="100958" y="62446"/>
                          </a:cubicBezTo>
                          <a:cubicBezTo>
                            <a:pt x="40562" y="61268"/>
                            <a:pt x="1682" y="47066"/>
                            <a:pt x="0" y="31223"/>
                          </a:cubicBezTo>
                          <a:close/>
                        </a:path>
                        <a:path w="201915" h="62446" stroke="0" extrusionOk="0">
                          <a:moveTo>
                            <a:pt x="0" y="31223"/>
                          </a:moveTo>
                          <a:cubicBezTo>
                            <a:pt x="6183" y="19263"/>
                            <a:pt x="50560" y="-4307"/>
                            <a:pt x="100958" y="0"/>
                          </a:cubicBezTo>
                          <a:cubicBezTo>
                            <a:pt x="160757" y="-402"/>
                            <a:pt x="199245" y="16094"/>
                            <a:pt x="201916" y="31223"/>
                          </a:cubicBezTo>
                          <a:cubicBezTo>
                            <a:pt x="204082" y="49992"/>
                            <a:pt x="151822" y="69961"/>
                            <a:pt x="100958" y="62446"/>
                          </a:cubicBezTo>
                          <a:cubicBezTo>
                            <a:pt x="44731" y="63476"/>
                            <a:pt x="-1356" y="46617"/>
                            <a:pt x="0" y="312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FF749EB-4400-C0F7-0EF1-9A87C1241A8F}"/>
                </a:ext>
              </a:extLst>
            </p:cNvPr>
            <p:cNvSpPr/>
            <p:nvPr/>
          </p:nvSpPr>
          <p:spPr>
            <a:xfrm rot="900000">
              <a:off x="2737133" y="2497181"/>
              <a:ext cx="182280" cy="5637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54473962">
                    <a:custGeom>
                      <a:avLst/>
                      <a:gdLst>
                        <a:gd name="connsiteX0" fmla="*/ 0 w 201915"/>
                        <a:gd name="connsiteY0" fmla="*/ 31223 h 62446"/>
                        <a:gd name="connsiteX1" fmla="*/ 100958 w 201915"/>
                        <a:gd name="connsiteY1" fmla="*/ 0 h 62446"/>
                        <a:gd name="connsiteX2" fmla="*/ 201916 w 201915"/>
                        <a:gd name="connsiteY2" fmla="*/ 31223 h 62446"/>
                        <a:gd name="connsiteX3" fmla="*/ 100958 w 201915"/>
                        <a:gd name="connsiteY3" fmla="*/ 62446 h 62446"/>
                        <a:gd name="connsiteX4" fmla="*/ 0 w 201915"/>
                        <a:gd name="connsiteY4" fmla="*/ 31223 h 624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1915" h="62446" fill="none" extrusionOk="0">
                          <a:moveTo>
                            <a:pt x="0" y="31223"/>
                          </a:moveTo>
                          <a:cubicBezTo>
                            <a:pt x="672" y="11694"/>
                            <a:pt x="51145" y="-2815"/>
                            <a:pt x="100958" y="0"/>
                          </a:cubicBezTo>
                          <a:cubicBezTo>
                            <a:pt x="158192" y="4820"/>
                            <a:pt x="200887" y="10922"/>
                            <a:pt x="201916" y="31223"/>
                          </a:cubicBezTo>
                          <a:cubicBezTo>
                            <a:pt x="209894" y="51952"/>
                            <a:pt x="152016" y="64334"/>
                            <a:pt x="100958" y="62446"/>
                          </a:cubicBezTo>
                          <a:cubicBezTo>
                            <a:pt x="47775" y="62819"/>
                            <a:pt x="-1539" y="46642"/>
                            <a:pt x="0" y="31223"/>
                          </a:cubicBezTo>
                          <a:close/>
                        </a:path>
                        <a:path w="201915" h="62446" stroke="0" extrusionOk="0">
                          <a:moveTo>
                            <a:pt x="0" y="31223"/>
                          </a:moveTo>
                          <a:cubicBezTo>
                            <a:pt x="-5237" y="16292"/>
                            <a:pt x="54372" y="-5607"/>
                            <a:pt x="100958" y="0"/>
                          </a:cubicBezTo>
                          <a:cubicBezTo>
                            <a:pt x="156193" y="-178"/>
                            <a:pt x="204831" y="18120"/>
                            <a:pt x="201916" y="31223"/>
                          </a:cubicBezTo>
                          <a:cubicBezTo>
                            <a:pt x="200928" y="52168"/>
                            <a:pt x="164720" y="64071"/>
                            <a:pt x="100958" y="62446"/>
                          </a:cubicBezTo>
                          <a:cubicBezTo>
                            <a:pt x="47693" y="65470"/>
                            <a:pt x="1266" y="47731"/>
                            <a:pt x="0" y="3122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8A89E4-AF3D-D6A2-ADEC-730EB7143817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頬をふくらませるプリンのイラスト</a:t>
            </a:r>
          </a:p>
        </p:txBody>
      </p: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E37BBD8B-76A0-4AC1-AFE2-44623E0BC894}"/>
              </a:ext>
            </a:extLst>
          </p:cNvPr>
          <p:cNvGrpSpPr/>
          <p:nvPr/>
        </p:nvGrpSpPr>
        <p:grpSpPr>
          <a:xfrm>
            <a:off x="6763377" y="3949148"/>
            <a:ext cx="2264599" cy="2209708"/>
            <a:chOff x="6358582" y="1385111"/>
            <a:chExt cx="2044384" cy="1994840"/>
          </a:xfrm>
        </p:grpSpPr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62436548-44BA-9D8D-7F91-F066F30D4E36}"/>
                </a:ext>
              </a:extLst>
            </p:cNvPr>
            <p:cNvSpPr/>
            <p:nvPr/>
          </p:nvSpPr>
          <p:spPr>
            <a:xfrm>
              <a:off x="6358582" y="1842955"/>
              <a:ext cx="2044384" cy="1536996"/>
            </a:xfrm>
            <a:custGeom>
              <a:avLst/>
              <a:gdLst>
                <a:gd name="connsiteX0" fmla="*/ 1563400 w 3192695"/>
                <a:gd name="connsiteY0" fmla="*/ 0 h 2400300"/>
                <a:gd name="connsiteX1" fmla="*/ 2575418 w 3192695"/>
                <a:gd name="connsiteY1" fmla="*/ 253113 h 2400300"/>
                <a:gd name="connsiteX2" fmla="*/ 2579282 w 3192695"/>
                <a:gd name="connsiteY2" fmla="*/ 274320 h 2400300"/>
                <a:gd name="connsiteX3" fmla="*/ 2582574 w 3192695"/>
                <a:gd name="connsiteY3" fmla="*/ 274320 h 2400300"/>
                <a:gd name="connsiteX4" fmla="*/ 2743710 w 3192695"/>
                <a:gd name="connsiteY4" fmla="*/ 918863 h 2400300"/>
                <a:gd name="connsiteX5" fmla="*/ 2791197 w 3192695"/>
                <a:gd name="connsiteY5" fmla="*/ 923964 h 2400300"/>
                <a:gd name="connsiteX6" fmla="*/ 3192695 w 3192695"/>
                <a:gd name="connsiteY6" fmla="*/ 1448910 h 2400300"/>
                <a:gd name="connsiteX7" fmla="*/ 3045418 w 3192695"/>
                <a:gd name="connsiteY7" fmla="*/ 1827800 h 2400300"/>
                <a:gd name="connsiteX8" fmla="*/ 2984364 w 3192695"/>
                <a:gd name="connsiteY8" fmla="*/ 1881479 h 2400300"/>
                <a:gd name="connsiteX9" fmla="*/ 3015009 w 3192695"/>
                <a:gd name="connsiteY9" fmla="*/ 2004060 h 2400300"/>
                <a:gd name="connsiteX10" fmla="*/ 2263488 w 3192695"/>
                <a:gd name="connsiteY10" fmla="*/ 2286000 h 2400300"/>
                <a:gd name="connsiteX11" fmla="*/ 2171463 w 3192695"/>
                <a:gd name="connsiteY11" fmla="*/ 2282516 h 2400300"/>
                <a:gd name="connsiteX12" fmla="*/ 2094133 w 3192695"/>
                <a:gd name="connsiteY12" fmla="*/ 2317722 h 2400300"/>
                <a:gd name="connsiteX13" fmla="*/ 1563400 w 3192695"/>
                <a:gd name="connsiteY13" fmla="*/ 2400300 h 2400300"/>
                <a:gd name="connsiteX14" fmla="*/ 1032667 w 3192695"/>
                <a:gd name="connsiteY14" fmla="*/ 2317722 h 2400300"/>
                <a:gd name="connsiteX15" fmla="*/ 955520 w 3192695"/>
                <a:gd name="connsiteY15" fmla="*/ 2282599 h 2400300"/>
                <a:gd name="connsiteX16" fmla="*/ 865694 w 3192695"/>
                <a:gd name="connsiteY16" fmla="*/ 2286000 h 2400300"/>
                <a:gd name="connsiteX17" fmla="*/ 130373 w 3192695"/>
                <a:gd name="connsiteY17" fmla="*/ 1947239 h 2400300"/>
                <a:gd name="connsiteX18" fmla="*/ 157914 w 3192695"/>
                <a:gd name="connsiteY18" fmla="*/ 1837152 h 2400300"/>
                <a:gd name="connsiteX19" fmla="*/ 147278 w 3192695"/>
                <a:gd name="connsiteY19" fmla="*/ 1827800 h 2400300"/>
                <a:gd name="connsiteX20" fmla="*/ 0 w 3192695"/>
                <a:gd name="connsiteY20" fmla="*/ 1448910 h 2400300"/>
                <a:gd name="connsiteX21" fmla="*/ 307111 w 3192695"/>
                <a:gd name="connsiteY21" fmla="*/ 955186 h 2400300"/>
                <a:gd name="connsiteX22" fmla="*/ 385008 w 3192695"/>
                <a:gd name="connsiteY22" fmla="*/ 929419 h 2400300"/>
                <a:gd name="connsiteX23" fmla="*/ 546493 w 3192695"/>
                <a:gd name="connsiteY23" fmla="*/ 283934 h 2400300"/>
                <a:gd name="connsiteX24" fmla="*/ 546130 w 3192695"/>
                <a:gd name="connsiteY24" fmla="*/ 281940 h 2400300"/>
                <a:gd name="connsiteX25" fmla="*/ 1563400 w 3192695"/>
                <a:gd name="connsiteY2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92695" h="2400300">
                  <a:moveTo>
                    <a:pt x="1563400" y="0"/>
                  </a:moveTo>
                  <a:cubicBezTo>
                    <a:pt x="2090109" y="0"/>
                    <a:pt x="2523324" y="110943"/>
                    <a:pt x="2575418" y="253113"/>
                  </a:cubicBezTo>
                  <a:lnTo>
                    <a:pt x="2579282" y="274320"/>
                  </a:lnTo>
                  <a:lnTo>
                    <a:pt x="2582574" y="274320"/>
                  </a:lnTo>
                  <a:lnTo>
                    <a:pt x="2743710" y="918863"/>
                  </a:lnTo>
                  <a:lnTo>
                    <a:pt x="2791197" y="923964"/>
                  </a:lnTo>
                  <a:cubicBezTo>
                    <a:pt x="3020332" y="973929"/>
                    <a:pt x="3192695" y="1189970"/>
                    <a:pt x="3192695" y="1448910"/>
                  </a:cubicBezTo>
                  <a:cubicBezTo>
                    <a:pt x="3192695" y="1596876"/>
                    <a:pt x="3136413" y="1730834"/>
                    <a:pt x="3045418" y="1827800"/>
                  </a:cubicBezTo>
                  <a:lnTo>
                    <a:pt x="2984364" y="1881479"/>
                  </a:lnTo>
                  <a:lnTo>
                    <a:pt x="3015009" y="2004060"/>
                  </a:lnTo>
                  <a:cubicBezTo>
                    <a:pt x="2961828" y="2339340"/>
                    <a:pt x="2404079" y="2239591"/>
                    <a:pt x="2263488" y="2286000"/>
                  </a:cubicBezTo>
                  <a:lnTo>
                    <a:pt x="2171463" y="2282516"/>
                  </a:lnTo>
                  <a:lnTo>
                    <a:pt x="2094133" y="2317722"/>
                  </a:lnTo>
                  <a:cubicBezTo>
                    <a:pt x="1958307" y="2368743"/>
                    <a:pt x="1770664" y="2400300"/>
                    <a:pt x="1563400" y="2400300"/>
                  </a:cubicBezTo>
                  <a:cubicBezTo>
                    <a:pt x="1356136" y="2400300"/>
                    <a:pt x="1168493" y="2368743"/>
                    <a:pt x="1032667" y="2317722"/>
                  </a:cubicBezTo>
                  <a:lnTo>
                    <a:pt x="955520" y="2282599"/>
                  </a:lnTo>
                  <a:lnTo>
                    <a:pt x="865694" y="2286000"/>
                  </a:lnTo>
                  <a:cubicBezTo>
                    <a:pt x="728170" y="2230107"/>
                    <a:pt x="183573" y="2280917"/>
                    <a:pt x="130373" y="1947239"/>
                  </a:cubicBezTo>
                  <a:lnTo>
                    <a:pt x="157914" y="1837152"/>
                  </a:lnTo>
                  <a:lnTo>
                    <a:pt x="147278" y="1827800"/>
                  </a:lnTo>
                  <a:cubicBezTo>
                    <a:pt x="56282" y="1730834"/>
                    <a:pt x="0" y="1596876"/>
                    <a:pt x="0" y="1448910"/>
                  </a:cubicBezTo>
                  <a:cubicBezTo>
                    <a:pt x="0" y="1226961"/>
                    <a:pt x="126634" y="1036530"/>
                    <a:pt x="307111" y="955186"/>
                  </a:cubicBezTo>
                  <a:lnTo>
                    <a:pt x="385008" y="929419"/>
                  </a:lnTo>
                  <a:lnTo>
                    <a:pt x="546493" y="283934"/>
                  </a:lnTo>
                  <a:lnTo>
                    <a:pt x="546130" y="281940"/>
                  </a:lnTo>
                  <a:cubicBezTo>
                    <a:pt x="546130" y="126229"/>
                    <a:pt x="1001577" y="0"/>
                    <a:pt x="15634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442864407">
                    <a:custGeom>
                      <a:avLst/>
                      <a:gdLst>
                        <a:gd name="connsiteX0" fmla="*/ 1108929 w 2264598"/>
                        <a:gd name="connsiteY0" fmla="*/ 0 h 1702547"/>
                        <a:gd name="connsiteX1" fmla="*/ 1826759 w 2264598"/>
                        <a:gd name="connsiteY1" fmla="*/ 179534 h 1702547"/>
                        <a:gd name="connsiteX2" fmla="*/ 1829500 w 2264598"/>
                        <a:gd name="connsiteY2" fmla="*/ 194576 h 1702547"/>
                        <a:gd name="connsiteX3" fmla="*/ 1831835 w 2264598"/>
                        <a:gd name="connsiteY3" fmla="*/ 194576 h 1702547"/>
                        <a:gd name="connsiteX4" fmla="*/ 1946130 w 2264598"/>
                        <a:gd name="connsiteY4" fmla="*/ 651754 h 1702547"/>
                        <a:gd name="connsiteX5" fmla="*/ 1979813 w 2264598"/>
                        <a:gd name="connsiteY5" fmla="*/ 655373 h 1702547"/>
                        <a:gd name="connsiteX6" fmla="*/ 2264598 w 2264598"/>
                        <a:gd name="connsiteY6" fmla="*/ 1027720 h 1702547"/>
                        <a:gd name="connsiteX7" fmla="*/ 2160133 w 2264598"/>
                        <a:gd name="connsiteY7" fmla="*/ 1296469 h 1702547"/>
                        <a:gd name="connsiteX8" fmla="*/ 2116827 w 2264598"/>
                        <a:gd name="connsiteY8" fmla="*/ 1334544 h 1702547"/>
                        <a:gd name="connsiteX9" fmla="*/ 2138564 w 2264598"/>
                        <a:gd name="connsiteY9" fmla="*/ 1421491 h 1702547"/>
                        <a:gd name="connsiteX10" fmla="*/ 1605505 w 2264598"/>
                        <a:gd name="connsiteY10" fmla="*/ 1621473 h 1702547"/>
                        <a:gd name="connsiteX11" fmla="*/ 1540231 w 2264598"/>
                        <a:gd name="connsiteY11" fmla="*/ 1619002 h 1702547"/>
                        <a:gd name="connsiteX12" fmla="*/ 1485381 w 2264598"/>
                        <a:gd name="connsiteY12" fmla="*/ 1643973 h 1702547"/>
                        <a:gd name="connsiteX13" fmla="*/ 1108929 w 2264598"/>
                        <a:gd name="connsiteY13" fmla="*/ 1702547 h 1702547"/>
                        <a:gd name="connsiteX14" fmla="*/ 732476 w 2264598"/>
                        <a:gd name="connsiteY14" fmla="*/ 1643973 h 1702547"/>
                        <a:gd name="connsiteX15" fmla="*/ 677756 w 2264598"/>
                        <a:gd name="connsiteY15" fmla="*/ 1619060 h 1702547"/>
                        <a:gd name="connsiteX16" fmla="*/ 614042 w 2264598"/>
                        <a:gd name="connsiteY16" fmla="*/ 1621473 h 1702547"/>
                        <a:gd name="connsiteX17" fmla="*/ 92474 w 2264598"/>
                        <a:gd name="connsiteY17" fmla="*/ 1381188 h 1702547"/>
                        <a:gd name="connsiteX18" fmla="*/ 112009 w 2264598"/>
                        <a:gd name="connsiteY18" fmla="*/ 1303102 h 1702547"/>
                        <a:gd name="connsiteX19" fmla="*/ 104465 w 2264598"/>
                        <a:gd name="connsiteY19" fmla="*/ 1296469 h 1702547"/>
                        <a:gd name="connsiteX20" fmla="*/ 0 w 2264598"/>
                        <a:gd name="connsiteY20" fmla="*/ 1027720 h 1702547"/>
                        <a:gd name="connsiteX21" fmla="*/ 217835 w 2264598"/>
                        <a:gd name="connsiteY21" fmla="*/ 677519 h 1702547"/>
                        <a:gd name="connsiteX22" fmla="*/ 273088 w 2264598"/>
                        <a:gd name="connsiteY22" fmla="*/ 659242 h 1702547"/>
                        <a:gd name="connsiteX23" fmla="*/ 387630 w 2264598"/>
                        <a:gd name="connsiteY23" fmla="*/ 201396 h 1702547"/>
                        <a:gd name="connsiteX24" fmla="*/ 387373 w 2264598"/>
                        <a:gd name="connsiteY24" fmla="*/ 199981 h 1702547"/>
                        <a:gd name="connsiteX25" fmla="*/ 1108929 w 2264598"/>
                        <a:gd name="connsiteY25" fmla="*/ 0 h 1702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264598" h="1702547" fill="none" extrusionOk="0">
                          <a:moveTo>
                            <a:pt x="1108929" y="0"/>
                          </a:moveTo>
                          <a:cubicBezTo>
                            <a:pt x="1481902" y="12260"/>
                            <a:pt x="1798000" y="86962"/>
                            <a:pt x="1826759" y="179534"/>
                          </a:cubicBezTo>
                          <a:cubicBezTo>
                            <a:pt x="1828054" y="184896"/>
                            <a:pt x="1828205" y="189368"/>
                            <a:pt x="1829500" y="194576"/>
                          </a:cubicBezTo>
                          <a:cubicBezTo>
                            <a:pt x="1830241" y="194307"/>
                            <a:pt x="1830886" y="194731"/>
                            <a:pt x="1831835" y="194576"/>
                          </a:cubicBezTo>
                          <a:cubicBezTo>
                            <a:pt x="1868245" y="324064"/>
                            <a:pt x="1913834" y="542674"/>
                            <a:pt x="1946130" y="651754"/>
                          </a:cubicBezTo>
                          <a:cubicBezTo>
                            <a:pt x="1955506" y="652137"/>
                            <a:pt x="1970488" y="656778"/>
                            <a:pt x="1979813" y="655373"/>
                          </a:cubicBezTo>
                          <a:cubicBezTo>
                            <a:pt x="2173040" y="675913"/>
                            <a:pt x="2273659" y="815965"/>
                            <a:pt x="2264598" y="1027720"/>
                          </a:cubicBezTo>
                          <a:cubicBezTo>
                            <a:pt x="2280796" y="1112888"/>
                            <a:pt x="2230364" y="1237473"/>
                            <a:pt x="2160133" y="1296469"/>
                          </a:cubicBezTo>
                          <a:cubicBezTo>
                            <a:pt x="2147645" y="1309668"/>
                            <a:pt x="2128600" y="1315744"/>
                            <a:pt x="2116827" y="1334544"/>
                          </a:cubicBezTo>
                          <a:cubicBezTo>
                            <a:pt x="2130617" y="1377266"/>
                            <a:pt x="2125504" y="1398266"/>
                            <a:pt x="2138564" y="1421491"/>
                          </a:cubicBezTo>
                          <a:cubicBezTo>
                            <a:pt x="2109740" y="1653120"/>
                            <a:pt x="1717612" y="1575189"/>
                            <a:pt x="1605505" y="1621473"/>
                          </a:cubicBezTo>
                          <a:cubicBezTo>
                            <a:pt x="1578118" y="1622370"/>
                            <a:pt x="1560234" y="1614403"/>
                            <a:pt x="1540231" y="1619002"/>
                          </a:cubicBezTo>
                          <a:cubicBezTo>
                            <a:pt x="1528310" y="1629103"/>
                            <a:pt x="1504608" y="1632623"/>
                            <a:pt x="1485381" y="1643973"/>
                          </a:cubicBezTo>
                          <a:cubicBezTo>
                            <a:pt x="1356487" y="1657577"/>
                            <a:pt x="1241700" y="1685226"/>
                            <a:pt x="1108929" y="1702547"/>
                          </a:cubicBezTo>
                          <a:cubicBezTo>
                            <a:pt x="942903" y="1709166"/>
                            <a:pt x="833841" y="1693375"/>
                            <a:pt x="732476" y="1643973"/>
                          </a:cubicBezTo>
                          <a:cubicBezTo>
                            <a:pt x="703093" y="1637206"/>
                            <a:pt x="697876" y="1623415"/>
                            <a:pt x="677756" y="1619060"/>
                          </a:cubicBezTo>
                          <a:cubicBezTo>
                            <a:pt x="658507" y="1623825"/>
                            <a:pt x="644334" y="1613504"/>
                            <a:pt x="614042" y="1621473"/>
                          </a:cubicBezTo>
                          <a:cubicBezTo>
                            <a:pt x="495327" y="1527966"/>
                            <a:pt x="174754" y="1589518"/>
                            <a:pt x="92474" y="1381188"/>
                          </a:cubicBezTo>
                          <a:cubicBezTo>
                            <a:pt x="95776" y="1344899"/>
                            <a:pt x="107391" y="1329042"/>
                            <a:pt x="112009" y="1303102"/>
                          </a:cubicBezTo>
                          <a:cubicBezTo>
                            <a:pt x="109252" y="1301675"/>
                            <a:pt x="107903" y="1298947"/>
                            <a:pt x="104465" y="1296469"/>
                          </a:cubicBezTo>
                          <a:cubicBezTo>
                            <a:pt x="29185" y="1222817"/>
                            <a:pt x="13577" y="1134929"/>
                            <a:pt x="0" y="1027720"/>
                          </a:cubicBezTo>
                          <a:cubicBezTo>
                            <a:pt x="-19237" y="852621"/>
                            <a:pt x="104324" y="732988"/>
                            <a:pt x="217835" y="677519"/>
                          </a:cubicBezTo>
                          <a:cubicBezTo>
                            <a:pt x="230294" y="668300"/>
                            <a:pt x="247448" y="672932"/>
                            <a:pt x="273088" y="659242"/>
                          </a:cubicBezTo>
                          <a:cubicBezTo>
                            <a:pt x="297311" y="466538"/>
                            <a:pt x="346082" y="404778"/>
                            <a:pt x="387630" y="201396"/>
                          </a:cubicBezTo>
                          <a:cubicBezTo>
                            <a:pt x="387565" y="200910"/>
                            <a:pt x="387578" y="200440"/>
                            <a:pt x="387373" y="199981"/>
                          </a:cubicBezTo>
                          <a:cubicBezTo>
                            <a:pt x="349277" y="-451"/>
                            <a:pt x="724957" y="-78695"/>
                            <a:pt x="1108929" y="0"/>
                          </a:cubicBezTo>
                          <a:close/>
                        </a:path>
                        <a:path w="2264598" h="1702547" stroke="0" extrusionOk="0">
                          <a:moveTo>
                            <a:pt x="1108929" y="0"/>
                          </a:moveTo>
                          <a:cubicBezTo>
                            <a:pt x="1495565" y="-1903"/>
                            <a:pt x="1760976" y="74277"/>
                            <a:pt x="1826759" y="179534"/>
                          </a:cubicBezTo>
                          <a:cubicBezTo>
                            <a:pt x="1828206" y="182499"/>
                            <a:pt x="1827308" y="187568"/>
                            <a:pt x="1829500" y="194576"/>
                          </a:cubicBezTo>
                          <a:cubicBezTo>
                            <a:pt x="1830233" y="194423"/>
                            <a:pt x="1830701" y="194688"/>
                            <a:pt x="1831835" y="194576"/>
                          </a:cubicBezTo>
                          <a:cubicBezTo>
                            <a:pt x="1890136" y="294880"/>
                            <a:pt x="1900265" y="537294"/>
                            <a:pt x="1946130" y="651754"/>
                          </a:cubicBezTo>
                          <a:cubicBezTo>
                            <a:pt x="1960730" y="650347"/>
                            <a:pt x="1969029" y="658016"/>
                            <a:pt x="1979813" y="655373"/>
                          </a:cubicBezTo>
                          <a:cubicBezTo>
                            <a:pt x="2143263" y="696093"/>
                            <a:pt x="2238994" y="832708"/>
                            <a:pt x="2264598" y="1027720"/>
                          </a:cubicBezTo>
                          <a:cubicBezTo>
                            <a:pt x="2252203" y="1134669"/>
                            <a:pt x="2218843" y="1225493"/>
                            <a:pt x="2160133" y="1296469"/>
                          </a:cubicBezTo>
                          <a:cubicBezTo>
                            <a:pt x="2146097" y="1310753"/>
                            <a:pt x="2127472" y="1319531"/>
                            <a:pt x="2116827" y="1334544"/>
                          </a:cubicBezTo>
                          <a:cubicBezTo>
                            <a:pt x="2131955" y="1354178"/>
                            <a:pt x="2126844" y="1399714"/>
                            <a:pt x="2138564" y="1421491"/>
                          </a:cubicBezTo>
                          <a:cubicBezTo>
                            <a:pt x="2098699" y="1655557"/>
                            <a:pt x="1721471" y="1599428"/>
                            <a:pt x="1605505" y="1621473"/>
                          </a:cubicBezTo>
                          <a:cubicBezTo>
                            <a:pt x="1576706" y="1628164"/>
                            <a:pt x="1561861" y="1618440"/>
                            <a:pt x="1540231" y="1619002"/>
                          </a:cubicBezTo>
                          <a:cubicBezTo>
                            <a:pt x="1528008" y="1626804"/>
                            <a:pt x="1495561" y="1631879"/>
                            <a:pt x="1485381" y="1643973"/>
                          </a:cubicBezTo>
                          <a:cubicBezTo>
                            <a:pt x="1381995" y="1708039"/>
                            <a:pt x="1234697" y="1702044"/>
                            <a:pt x="1108929" y="1702547"/>
                          </a:cubicBezTo>
                          <a:cubicBezTo>
                            <a:pt x="987122" y="1715351"/>
                            <a:pt x="816446" y="1693555"/>
                            <a:pt x="732476" y="1643973"/>
                          </a:cubicBezTo>
                          <a:cubicBezTo>
                            <a:pt x="705977" y="1637657"/>
                            <a:pt x="701187" y="1627546"/>
                            <a:pt x="677756" y="1619060"/>
                          </a:cubicBezTo>
                          <a:cubicBezTo>
                            <a:pt x="655050" y="1621209"/>
                            <a:pt x="638186" y="1614798"/>
                            <a:pt x="614042" y="1621473"/>
                          </a:cubicBezTo>
                          <a:cubicBezTo>
                            <a:pt x="463014" y="1557450"/>
                            <a:pt x="132797" y="1622696"/>
                            <a:pt x="92474" y="1381188"/>
                          </a:cubicBezTo>
                          <a:cubicBezTo>
                            <a:pt x="90606" y="1363355"/>
                            <a:pt x="110731" y="1337561"/>
                            <a:pt x="112009" y="1303102"/>
                          </a:cubicBezTo>
                          <a:cubicBezTo>
                            <a:pt x="109127" y="1301895"/>
                            <a:pt x="107956" y="1299126"/>
                            <a:pt x="104465" y="1296469"/>
                          </a:cubicBezTo>
                          <a:cubicBezTo>
                            <a:pt x="56003" y="1244303"/>
                            <a:pt x="12843" y="1146087"/>
                            <a:pt x="0" y="1027720"/>
                          </a:cubicBezTo>
                          <a:cubicBezTo>
                            <a:pt x="-36482" y="869667"/>
                            <a:pt x="87764" y="738551"/>
                            <a:pt x="217835" y="677519"/>
                          </a:cubicBezTo>
                          <a:cubicBezTo>
                            <a:pt x="229693" y="668132"/>
                            <a:pt x="260434" y="665246"/>
                            <a:pt x="273088" y="659242"/>
                          </a:cubicBezTo>
                          <a:cubicBezTo>
                            <a:pt x="266283" y="471887"/>
                            <a:pt x="388601" y="357572"/>
                            <a:pt x="387630" y="201396"/>
                          </a:cubicBezTo>
                          <a:cubicBezTo>
                            <a:pt x="387525" y="200895"/>
                            <a:pt x="387497" y="200478"/>
                            <a:pt x="387373" y="199981"/>
                          </a:cubicBezTo>
                          <a:cubicBezTo>
                            <a:pt x="369751" y="27380"/>
                            <a:pt x="643616" y="-69100"/>
                            <a:pt x="11089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03693F05-FDCB-AC69-048B-39C5C8186E6F}"/>
                </a:ext>
              </a:extLst>
            </p:cNvPr>
            <p:cNvSpPr/>
            <p:nvPr/>
          </p:nvSpPr>
          <p:spPr>
            <a:xfrm>
              <a:off x="6679382" y="1842955"/>
              <a:ext cx="1380925" cy="518102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182980036">
                    <a:custGeom>
                      <a:avLst/>
                      <a:gdLst>
                        <a:gd name="connsiteX0" fmla="*/ 753574 w 1529674"/>
                        <a:gd name="connsiteY0" fmla="*/ 0 h 573908"/>
                        <a:gd name="connsiteX1" fmla="*/ 1471405 w 1529674"/>
                        <a:gd name="connsiteY1" fmla="*/ 179534 h 573908"/>
                        <a:gd name="connsiteX2" fmla="*/ 1474145 w 1529674"/>
                        <a:gd name="connsiteY2" fmla="*/ 194577 h 573908"/>
                        <a:gd name="connsiteX3" fmla="*/ 1476481 w 1529674"/>
                        <a:gd name="connsiteY3" fmla="*/ 194577 h 573908"/>
                        <a:gd name="connsiteX4" fmla="*/ 1529674 w 1529674"/>
                        <a:gd name="connsiteY4" fmla="*/ 407347 h 573908"/>
                        <a:gd name="connsiteX5" fmla="*/ 1513362 w 1529674"/>
                        <a:gd name="connsiteY5" fmla="*/ 421431 h 573908"/>
                        <a:gd name="connsiteX6" fmla="*/ 1488642 w 1529674"/>
                        <a:gd name="connsiteY6" fmla="*/ 443204 h 573908"/>
                        <a:gd name="connsiteX7" fmla="*/ 1416577 w 1529674"/>
                        <a:gd name="connsiteY7" fmla="*/ 375642 h 573908"/>
                        <a:gd name="connsiteX8" fmla="*/ 1330999 w 1529674"/>
                        <a:gd name="connsiteY8" fmla="*/ 443204 h 573908"/>
                        <a:gd name="connsiteX9" fmla="*/ 1195876 w 1529674"/>
                        <a:gd name="connsiteY9" fmla="*/ 429691 h 573908"/>
                        <a:gd name="connsiteX10" fmla="*/ 1029225 w 1529674"/>
                        <a:gd name="connsiteY10" fmla="*/ 551302 h 573908"/>
                        <a:gd name="connsiteX11" fmla="*/ 763483 w 1529674"/>
                        <a:gd name="connsiteY11" fmla="*/ 452212 h 573908"/>
                        <a:gd name="connsiteX12" fmla="*/ 524766 w 1529674"/>
                        <a:gd name="connsiteY12" fmla="*/ 573822 h 573908"/>
                        <a:gd name="connsiteX13" fmla="*/ 317578 w 1529674"/>
                        <a:gd name="connsiteY13" fmla="*/ 429691 h 573908"/>
                        <a:gd name="connsiteX14" fmla="*/ 119398 w 1529674"/>
                        <a:gd name="connsiteY14" fmla="*/ 465724 h 573908"/>
                        <a:gd name="connsiteX15" fmla="*/ 14115 w 1529674"/>
                        <a:gd name="connsiteY15" fmla="*/ 351433 h 573908"/>
                        <a:gd name="connsiteX16" fmla="*/ 0 w 1529674"/>
                        <a:gd name="connsiteY16" fmla="*/ 330502 h 573908"/>
                        <a:gd name="connsiteX17" fmla="*/ 32276 w 1529674"/>
                        <a:gd name="connsiteY17" fmla="*/ 201396 h 573908"/>
                        <a:gd name="connsiteX18" fmla="*/ 32018 w 1529674"/>
                        <a:gd name="connsiteY18" fmla="*/ 199981 h 573908"/>
                        <a:gd name="connsiteX19" fmla="*/ 753574 w 1529674"/>
                        <a:gd name="connsiteY19" fmla="*/ 0 h 573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529674" h="573908" fill="none" extrusionOk="0">
                          <a:moveTo>
                            <a:pt x="753574" y="0"/>
                          </a:moveTo>
                          <a:cubicBezTo>
                            <a:pt x="1123891" y="-5557"/>
                            <a:pt x="1429585" y="77496"/>
                            <a:pt x="1471405" y="179534"/>
                          </a:cubicBezTo>
                          <a:cubicBezTo>
                            <a:pt x="1473456" y="184166"/>
                            <a:pt x="1472222" y="191269"/>
                            <a:pt x="1474145" y="194577"/>
                          </a:cubicBezTo>
                          <a:cubicBezTo>
                            <a:pt x="1474994" y="194319"/>
                            <a:pt x="1475834" y="194856"/>
                            <a:pt x="1476481" y="194577"/>
                          </a:cubicBezTo>
                          <a:cubicBezTo>
                            <a:pt x="1494635" y="262954"/>
                            <a:pt x="1484109" y="331007"/>
                            <a:pt x="1529674" y="407347"/>
                          </a:cubicBezTo>
                          <a:cubicBezTo>
                            <a:pt x="1524811" y="414758"/>
                            <a:pt x="1515920" y="417599"/>
                            <a:pt x="1513362" y="421431"/>
                          </a:cubicBezTo>
                          <a:cubicBezTo>
                            <a:pt x="1501037" y="427401"/>
                            <a:pt x="1502387" y="449887"/>
                            <a:pt x="1488642" y="443204"/>
                          </a:cubicBezTo>
                          <a:cubicBezTo>
                            <a:pt x="1473841" y="435036"/>
                            <a:pt x="1443958" y="379210"/>
                            <a:pt x="1416577" y="375642"/>
                          </a:cubicBezTo>
                          <a:cubicBezTo>
                            <a:pt x="1387241" y="383660"/>
                            <a:pt x="1369479" y="443478"/>
                            <a:pt x="1330999" y="443204"/>
                          </a:cubicBezTo>
                          <a:cubicBezTo>
                            <a:pt x="1297300" y="466323"/>
                            <a:pt x="1242533" y="404136"/>
                            <a:pt x="1195876" y="429691"/>
                          </a:cubicBezTo>
                          <a:cubicBezTo>
                            <a:pt x="1150925" y="430615"/>
                            <a:pt x="1103215" y="531772"/>
                            <a:pt x="1029225" y="551302"/>
                          </a:cubicBezTo>
                          <a:cubicBezTo>
                            <a:pt x="972844" y="539478"/>
                            <a:pt x="845275" y="424715"/>
                            <a:pt x="763483" y="452212"/>
                          </a:cubicBezTo>
                          <a:cubicBezTo>
                            <a:pt x="669179" y="451520"/>
                            <a:pt x="592623" y="589033"/>
                            <a:pt x="524766" y="573822"/>
                          </a:cubicBezTo>
                          <a:cubicBezTo>
                            <a:pt x="440714" y="576201"/>
                            <a:pt x="394867" y="436341"/>
                            <a:pt x="317578" y="429691"/>
                          </a:cubicBezTo>
                          <a:cubicBezTo>
                            <a:pt x="267460" y="424456"/>
                            <a:pt x="193609" y="495927"/>
                            <a:pt x="119398" y="465724"/>
                          </a:cubicBezTo>
                          <a:cubicBezTo>
                            <a:pt x="83938" y="440078"/>
                            <a:pt x="56672" y="401692"/>
                            <a:pt x="14115" y="351433"/>
                          </a:cubicBezTo>
                          <a:cubicBezTo>
                            <a:pt x="7548" y="344233"/>
                            <a:pt x="4880" y="333402"/>
                            <a:pt x="0" y="330502"/>
                          </a:cubicBezTo>
                          <a:cubicBezTo>
                            <a:pt x="9804" y="271795"/>
                            <a:pt x="25544" y="255294"/>
                            <a:pt x="32276" y="201396"/>
                          </a:cubicBezTo>
                          <a:cubicBezTo>
                            <a:pt x="32080" y="200953"/>
                            <a:pt x="32189" y="200306"/>
                            <a:pt x="32018" y="199981"/>
                          </a:cubicBezTo>
                          <a:cubicBezTo>
                            <a:pt x="22465" y="175472"/>
                            <a:pt x="330043" y="-25389"/>
                            <a:pt x="753574" y="0"/>
                          </a:cubicBezTo>
                          <a:close/>
                        </a:path>
                        <a:path w="1529674" h="573908" stroke="0" extrusionOk="0">
                          <a:moveTo>
                            <a:pt x="753574" y="0"/>
                          </a:moveTo>
                          <a:cubicBezTo>
                            <a:pt x="1117392" y="5766"/>
                            <a:pt x="1419745" y="88174"/>
                            <a:pt x="1471405" y="179534"/>
                          </a:cubicBezTo>
                          <a:cubicBezTo>
                            <a:pt x="1474270" y="185220"/>
                            <a:pt x="1472978" y="189300"/>
                            <a:pt x="1474145" y="194577"/>
                          </a:cubicBezTo>
                          <a:cubicBezTo>
                            <a:pt x="1474894" y="194498"/>
                            <a:pt x="1475627" y="194787"/>
                            <a:pt x="1476481" y="194577"/>
                          </a:cubicBezTo>
                          <a:cubicBezTo>
                            <a:pt x="1510979" y="258562"/>
                            <a:pt x="1507422" y="366725"/>
                            <a:pt x="1529674" y="407347"/>
                          </a:cubicBezTo>
                          <a:cubicBezTo>
                            <a:pt x="1523565" y="414135"/>
                            <a:pt x="1519771" y="415309"/>
                            <a:pt x="1513362" y="421431"/>
                          </a:cubicBezTo>
                          <a:cubicBezTo>
                            <a:pt x="1500193" y="434323"/>
                            <a:pt x="1504544" y="451910"/>
                            <a:pt x="1488642" y="443204"/>
                          </a:cubicBezTo>
                          <a:cubicBezTo>
                            <a:pt x="1471080" y="439440"/>
                            <a:pt x="1442077" y="373494"/>
                            <a:pt x="1416577" y="375642"/>
                          </a:cubicBezTo>
                          <a:cubicBezTo>
                            <a:pt x="1390756" y="369633"/>
                            <a:pt x="1373098" y="440384"/>
                            <a:pt x="1330999" y="443204"/>
                          </a:cubicBezTo>
                          <a:cubicBezTo>
                            <a:pt x="1303024" y="452440"/>
                            <a:pt x="1246036" y="413585"/>
                            <a:pt x="1195876" y="429691"/>
                          </a:cubicBezTo>
                          <a:cubicBezTo>
                            <a:pt x="1148288" y="431090"/>
                            <a:pt x="1085486" y="559412"/>
                            <a:pt x="1029225" y="551302"/>
                          </a:cubicBezTo>
                          <a:cubicBezTo>
                            <a:pt x="960198" y="561879"/>
                            <a:pt x="837793" y="426267"/>
                            <a:pt x="763483" y="452212"/>
                          </a:cubicBezTo>
                          <a:cubicBezTo>
                            <a:pt x="670798" y="446931"/>
                            <a:pt x="582603" y="585167"/>
                            <a:pt x="524766" y="573822"/>
                          </a:cubicBezTo>
                          <a:cubicBezTo>
                            <a:pt x="440892" y="574904"/>
                            <a:pt x="381496" y="447334"/>
                            <a:pt x="317578" y="429691"/>
                          </a:cubicBezTo>
                          <a:cubicBezTo>
                            <a:pt x="254589" y="408546"/>
                            <a:pt x="177387" y="507578"/>
                            <a:pt x="119398" y="465724"/>
                          </a:cubicBezTo>
                          <a:cubicBezTo>
                            <a:pt x="85442" y="441331"/>
                            <a:pt x="39651" y="390057"/>
                            <a:pt x="14115" y="351433"/>
                          </a:cubicBezTo>
                          <a:cubicBezTo>
                            <a:pt x="7016" y="345233"/>
                            <a:pt x="5165" y="337396"/>
                            <a:pt x="0" y="330502"/>
                          </a:cubicBezTo>
                          <a:cubicBezTo>
                            <a:pt x="-447" y="288587"/>
                            <a:pt x="24454" y="254642"/>
                            <a:pt x="32276" y="201396"/>
                          </a:cubicBezTo>
                          <a:cubicBezTo>
                            <a:pt x="32181" y="200971"/>
                            <a:pt x="32173" y="200307"/>
                            <a:pt x="32018" y="199981"/>
                          </a:cubicBezTo>
                          <a:cubicBezTo>
                            <a:pt x="20698" y="115894"/>
                            <a:pt x="351317" y="-9858"/>
                            <a:pt x="75357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F9A236A2-7AE1-2FE3-F942-501837348ADF}"/>
                </a:ext>
              </a:extLst>
            </p:cNvPr>
            <p:cNvSpPr/>
            <p:nvPr/>
          </p:nvSpPr>
          <p:spPr>
            <a:xfrm>
              <a:off x="6708285" y="1842955"/>
              <a:ext cx="1302781" cy="36107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285891624">
                    <a:custGeom>
                      <a:avLst/>
                      <a:gdLst>
                        <a:gd name="connsiteX0" fmla="*/ 0 w 1443111"/>
                        <a:gd name="connsiteY0" fmla="*/ 199982 h 399964"/>
                        <a:gd name="connsiteX1" fmla="*/ 721556 w 1443111"/>
                        <a:gd name="connsiteY1" fmla="*/ 0 h 399964"/>
                        <a:gd name="connsiteX2" fmla="*/ 1443112 w 1443111"/>
                        <a:gd name="connsiteY2" fmla="*/ 199982 h 399964"/>
                        <a:gd name="connsiteX3" fmla="*/ 721556 w 1443111"/>
                        <a:gd name="connsiteY3" fmla="*/ 399964 h 399964"/>
                        <a:gd name="connsiteX4" fmla="*/ 0 w 1443111"/>
                        <a:gd name="connsiteY4" fmla="*/ 199982 h 3999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3111" h="399964" fill="none" extrusionOk="0">
                          <a:moveTo>
                            <a:pt x="0" y="199982"/>
                          </a:moveTo>
                          <a:cubicBezTo>
                            <a:pt x="-32387" y="35289"/>
                            <a:pt x="288095" y="-38289"/>
                            <a:pt x="721556" y="0"/>
                          </a:cubicBezTo>
                          <a:cubicBezTo>
                            <a:pt x="1115373" y="211"/>
                            <a:pt x="1448684" y="60435"/>
                            <a:pt x="1443112" y="199982"/>
                          </a:cubicBezTo>
                          <a:cubicBezTo>
                            <a:pt x="1407124" y="353804"/>
                            <a:pt x="1106540" y="394770"/>
                            <a:pt x="721556" y="399964"/>
                          </a:cubicBezTo>
                          <a:cubicBezTo>
                            <a:pt x="304992" y="376796"/>
                            <a:pt x="5832" y="318209"/>
                            <a:pt x="0" y="199982"/>
                          </a:cubicBezTo>
                          <a:close/>
                        </a:path>
                        <a:path w="1443111" h="399964" stroke="0" extrusionOk="0">
                          <a:moveTo>
                            <a:pt x="0" y="199982"/>
                          </a:moveTo>
                          <a:cubicBezTo>
                            <a:pt x="15614" y="113141"/>
                            <a:pt x="261544" y="51937"/>
                            <a:pt x="721556" y="0"/>
                          </a:cubicBezTo>
                          <a:cubicBezTo>
                            <a:pt x="1130225" y="212"/>
                            <a:pt x="1432863" y="106480"/>
                            <a:pt x="1443112" y="199982"/>
                          </a:cubicBezTo>
                          <a:cubicBezTo>
                            <a:pt x="1451235" y="316293"/>
                            <a:pt x="1092081" y="366713"/>
                            <a:pt x="721556" y="399964"/>
                          </a:cubicBezTo>
                          <a:cubicBezTo>
                            <a:pt x="344633" y="384328"/>
                            <a:pt x="-6995" y="321989"/>
                            <a:pt x="0" y="19998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502D7482-2DC0-E1EC-99E2-95887C06DCDB}"/>
                </a:ext>
              </a:extLst>
            </p:cNvPr>
            <p:cNvSpPr/>
            <p:nvPr/>
          </p:nvSpPr>
          <p:spPr>
            <a:xfrm>
              <a:off x="6879400" y="1385111"/>
              <a:ext cx="962618" cy="732345"/>
            </a:xfrm>
            <a:custGeom>
              <a:avLst/>
              <a:gdLst>
                <a:gd name="connsiteX0" fmla="*/ 725172 w 1472565"/>
                <a:gd name="connsiteY0" fmla="*/ 0 h 1109980"/>
                <a:gd name="connsiteX1" fmla="*/ 1204320 w 1472565"/>
                <a:gd name="connsiteY1" fmla="*/ 464692 h 1109980"/>
                <a:gd name="connsiteX2" fmla="*/ 1258484 w 1472565"/>
                <a:gd name="connsiteY2" fmla="*/ 480409 h 1109980"/>
                <a:gd name="connsiteX3" fmla="*/ 1472565 w 1472565"/>
                <a:gd name="connsiteY3" fmla="*/ 782320 h 1109980"/>
                <a:gd name="connsiteX4" fmla="*/ 1122045 w 1472565"/>
                <a:gd name="connsiteY4" fmla="*/ 1109980 h 1109980"/>
                <a:gd name="connsiteX5" fmla="*/ 985607 w 1472565"/>
                <a:gd name="connsiteY5" fmla="*/ 1084231 h 1109980"/>
                <a:gd name="connsiteX6" fmla="*/ 929164 w 1472565"/>
                <a:gd name="connsiteY6" fmla="*/ 1055593 h 1109980"/>
                <a:gd name="connsiteX7" fmla="*/ 872721 w 1472565"/>
                <a:gd name="connsiteY7" fmla="*/ 1084231 h 1109980"/>
                <a:gd name="connsiteX8" fmla="*/ 736282 w 1472565"/>
                <a:gd name="connsiteY8" fmla="*/ 1109980 h 1109980"/>
                <a:gd name="connsiteX9" fmla="*/ 599844 w 1472565"/>
                <a:gd name="connsiteY9" fmla="*/ 1084231 h 1109980"/>
                <a:gd name="connsiteX10" fmla="*/ 543401 w 1472565"/>
                <a:gd name="connsiteY10" fmla="*/ 1055593 h 1109980"/>
                <a:gd name="connsiteX11" fmla="*/ 486959 w 1472565"/>
                <a:gd name="connsiteY11" fmla="*/ 1084231 h 1109980"/>
                <a:gd name="connsiteX12" fmla="*/ 350520 w 1472565"/>
                <a:gd name="connsiteY12" fmla="*/ 1109980 h 1109980"/>
                <a:gd name="connsiteX13" fmla="*/ 0 w 1472565"/>
                <a:gd name="connsiteY13" fmla="*/ 782320 h 1109980"/>
                <a:gd name="connsiteX14" fmla="*/ 214082 w 1472565"/>
                <a:gd name="connsiteY14" fmla="*/ 480409 h 1109980"/>
                <a:gd name="connsiteX15" fmla="*/ 236537 w 1472565"/>
                <a:gd name="connsiteY15" fmla="*/ 473893 h 1109980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2565" h="1107626">
                  <a:moveTo>
                    <a:pt x="560866" y="0"/>
                  </a:moveTo>
                  <a:cubicBezTo>
                    <a:pt x="963347" y="92704"/>
                    <a:pt x="989835" y="308225"/>
                    <a:pt x="1204320" y="462338"/>
                  </a:cubicBezTo>
                  <a:lnTo>
                    <a:pt x="1258484" y="478055"/>
                  </a:lnTo>
                  <a:cubicBezTo>
                    <a:pt x="1384290" y="527797"/>
                    <a:pt x="1472565" y="644245"/>
                    <a:pt x="1472565" y="779966"/>
                  </a:cubicBezTo>
                  <a:cubicBezTo>
                    <a:pt x="1472565" y="960928"/>
                    <a:pt x="1315632" y="1107626"/>
                    <a:pt x="1122045" y="1107626"/>
                  </a:cubicBezTo>
                  <a:cubicBezTo>
                    <a:pt x="1073649" y="1107626"/>
                    <a:pt x="1027543" y="1098458"/>
                    <a:pt x="985607" y="1081877"/>
                  </a:cubicBezTo>
                  <a:lnTo>
                    <a:pt x="929164" y="1053239"/>
                  </a:lnTo>
                  <a:lnTo>
                    <a:pt x="872721" y="1081877"/>
                  </a:lnTo>
                  <a:cubicBezTo>
                    <a:pt x="830785" y="1098458"/>
                    <a:pt x="784679" y="1107626"/>
                    <a:pt x="736282" y="1107626"/>
                  </a:cubicBezTo>
                  <a:cubicBezTo>
                    <a:pt x="687885" y="1107626"/>
                    <a:pt x="641780" y="1098458"/>
                    <a:pt x="599844" y="1081877"/>
                  </a:cubicBezTo>
                  <a:lnTo>
                    <a:pt x="543401" y="1053239"/>
                  </a:lnTo>
                  <a:lnTo>
                    <a:pt x="486959" y="1081877"/>
                  </a:lnTo>
                  <a:cubicBezTo>
                    <a:pt x="445023" y="1098458"/>
                    <a:pt x="398917" y="1107626"/>
                    <a:pt x="350520" y="1107626"/>
                  </a:cubicBezTo>
                  <a:cubicBezTo>
                    <a:pt x="156933" y="1107626"/>
                    <a:pt x="0" y="960928"/>
                    <a:pt x="0" y="779966"/>
                  </a:cubicBezTo>
                  <a:cubicBezTo>
                    <a:pt x="0" y="644245"/>
                    <a:pt x="88275" y="527797"/>
                    <a:pt x="214082" y="478055"/>
                  </a:cubicBezTo>
                  <a:cubicBezTo>
                    <a:pt x="329677" y="318703"/>
                    <a:pt x="613294" y="302561"/>
                    <a:pt x="560866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793889707">
                    <a:custGeom>
                      <a:avLst/>
                      <a:gdLst>
                        <a:gd name="connsiteX0" fmla="*/ 406132 w 1066308"/>
                        <a:gd name="connsiteY0" fmla="*/ 0 h 811227"/>
                        <a:gd name="connsiteX1" fmla="*/ 872067 w 1066308"/>
                        <a:gd name="connsiteY1" fmla="*/ 338617 h 811227"/>
                        <a:gd name="connsiteX2" fmla="*/ 911288 w 1066308"/>
                        <a:gd name="connsiteY2" fmla="*/ 350128 h 811227"/>
                        <a:gd name="connsiteX3" fmla="*/ 1066308 w 1066308"/>
                        <a:gd name="connsiteY3" fmla="*/ 571248 h 811227"/>
                        <a:gd name="connsiteX4" fmla="*/ 812490 w 1066308"/>
                        <a:gd name="connsiteY4" fmla="*/ 811227 h 811227"/>
                        <a:gd name="connsiteX5" fmla="*/ 713693 w 1066308"/>
                        <a:gd name="connsiteY5" fmla="*/ 792368 h 811227"/>
                        <a:gd name="connsiteX6" fmla="*/ 672822 w 1066308"/>
                        <a:gd name="connsiteY6" fmla="*/ 771393 h 811227"/>
                        <a:gd name="connsiteX7" fmla="*/ 631951 w 1066308"/>
                        <a:gd name="connsiteY7" fmla="*/ 792368 h 811227"/>
                        <a:gd name="connsiteX8" fmla="*/ 533153 w 1066308"/>
                        <a:gd name="connsiteY8" fmla="*/ 811227 h 811227"/>
                        <a:gd name="connsiteX9" fmla="*/ 434356 w 1066308"/>
                        <a:gd name="connsiteY9" fmla="*/ 792368 h 811227"/>
                        <a:gd name="connsiteX10" fmla="*/ 393485 w 1066308"/>
                        <a:gd name="connsiteY10" fmla="*/ 771393 h 811227"/>
                        <a:gd name="connsiteX11" fmla="*/ 352614 w 1066308"/>
                        <a:gd name="connsiteY11" fmla="*/ 792368 h 811227"/>
                        <a:gd name="connsiteX12" fmla="*/ 253817 w 1066308"/>
                        <a:gd name="connsiteY12" fmla="*/ 811227 h 811227"/>
                        <a:gd name="connsiteX13" fmla="*/ 0 w 1066308"/>
                        <a:gd name="connsiteY13" fmla="*/ 571248 h 811227"/>
                        <a:gd name="connsiteX14" fmla="*/ 155020 w 1066308"/>
                        <a:gd name="connsiteY14" fmla="*/ 350128 h 811227"/>
                        <a:gd name="connsiteX15" fmla="*/ 406132 w 1066308"/>
                        <a:gd name="connsiteY15" fmla="*/ 0 h 811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066308" h="811227" fill="none" extrusionOk="0">
                          <a:moveTo>
                            <a:pt x="406132" y="0"/>
                          </a:moveTo>
                          <a:cubicBezTo>
                            <a:pt x="730776" y="40865"/>
                            <a:pt x="725088" y="233757"/>
                            <a:pt x="872067" y="338617"/>
                          </a:cubicBezTo>
                          <a:cubicBezTo>
                            <a:pt x="880138" y="340918"/>
                            <a:pt x="897962" y="350021"/>
                            <a:pt x="911288" y="350128"/>
                          </a:cubicBezTo>
                          <a:cubicBezTo>
                            <a:pt x="1006959" y="385699"/>
                            <a:pt x="1059369" y="451144"/>
                            <a:pt x="1066308" y="571248"/>
                          </a:cubicBezTo>
                          <a:cubicBezTo>
                            <a:pt x="1079260" y="673247"/>
                            <a:pt x="944598" y="805398"/>
                            <a:pt x="812490" y="811227"/>
                          </a:cubicBezTo>
                          <a:cubicBezTo>
                            <a:pt x="779032" y="810642"/>
                            <a:pt x="747838" y="806629"/>
                            <a:pt x="713693" y="792368"/>
                          </a:cubicBezTo>
                          <a:cubicBezTo>
                            <a:pt x="704250" y="789788"/>
                            <a:pt x="690178" y="777027"/>
                            <a:pt x="672822" y="771393"/>
                          </a:cubicBezTo>
                          <a:cubicBezTo>
                            <a:pt x="656023" y="782364"/>
                            <a:pt x="645972" y="780478"/>
                            <a:pt x="631951" y="792368"/>
                          </a:cubicBezTo>
                          <a:cubicBezTo>
                            <a:pt x="610076" y="805864"/>
                            <a:pt x="563406" y="814420"/>
                            <a:pt x="533153" y="811227"/>
                          </a:cubicBezTo>
                          <a:cubicBezTo>
                            <a:pt x="498047" y="813276"/>
                            <a:pt x="469629" y="802226"/>
                            <a:pt x="434356" y="792368"/>
                          </a:cubicBezTo>
                          <a:cubicBezTo>
                            <a:pt x="421859" y="786697"/>
                            <a:pt x="408765" y="773996"/>
                            <a:pt x="393485" y="771393"/>
                          </a:cubicBezTo>
                          <a:cubicBezTo>
                            <a:pt x="379753" y="779545"/>
                            <a:pt x="363941" y="785747"/>
                            <a:pt x="352614" y="792368"/>
                          </a:cubicBezTo>
                          <a:cubicBezTo>
                            <a:pt x="321269" y="794579"/>
                            <a:pt x="290261" y="810878"/>
                            <a:pt x="253817" y="811227"/>
                          </a:cubicBezTo>
                          <a:cubicBezTo>
                            <a:pt x="130484" y="835722"/>
                            <a:pt x="3112" y="690877"/>
                            <a:pt x="0" y="571248"/>
                          </a:cubicBezTo>
                          <a:cubicBezTo>
                            <a:pt x="15620" y="492076"/>
                            <a:pt x="59014" y="376393"/>
                            <a:pt x="155020" y="350128"/>
                          </a:cubicBezTo>
                          <a:cubicBezTo>
                            <a:pt x="243352" y="241194"/>
                            <a:pt x="469667" y="216167"/>
                            <a:pt x="406132" y="0"/>
                          </a:cubicBezTo>
                          <a:close/>
                        </a:path>
                        <a:path w="1066308" h="811227" stroke="0" extrusionOk="0">
                          <a:moveTo>
                            <a:pt x="406132" y="0"/>
                          </a:moveTo>
                          <a:cubicBezTo>
                            <a:pt x="696459" y="39994"/>
                            <a:pt x="737695" y="218051"/>
                            <a:pt x="872067" y="338617"/>
                          </a:cubicBezTo>
                          <a:cubicBezTo>
                            <a:pt x="892611" y="340099"/>
                            <a:pt x="900356" y="351467"/>
                            <a:pt x="911288" y="350128"/>
                          </a:cubicBezTo>
                          <a:cubicBezTo>
                            <a:pt x="977238" y="387220"/>
                            <a:pt x="1071697" y="491245"/>
                            <a:pt x="1066308" y="571248"/>
                          </a:cubicBezTo>
                          <a:cubicBezTo>
                            <a:pt x="1097349" y="682931"/>
                            <a:pt x="967813" y="777253"/>
                            <a:pt x="812490" y="811227"/>
                          </a:cubicBezTo>
                          <a:cubicBezTo>
                            <a:pt x="778933" y="818066"/>
                            <a:pt x="738927" y="806447"/>
                            <a:pt x="713693" y="792368"/>
                          </a:cubicBezTo>
                          <a:cubicBezTo>
                            <a:pt x="697079" y="787197"/>
                            <a:pt x="685912" y="778009"/>
                            <a:pt x="672822" y="771393"/>
                          </a:cubicBezTo>
                          <a:cubicBezTo>
                            <a:pt x="658224" y="780026"/>
                            <a:pt x="649892" y="777970"/>
                            <a:pt x="631951" y="792368"/>
                          </a:cubicBezTo>
                          <a:cubicBezTo>
                            <a:pt x="603520" y="799477"/>
                            <a:pt x="569024" y="805082"/>
                            <a:pt x="533153" y="811227"/>
                          </a:cubicBezTo>
                          <a:cubicBezTo>
                            <a:pt x="498758" y="809640"/>
                            <a:pt x="469172" y="806709"/>
                            <a:pt x="434356" y="792368"/>
                          </a:cubicBezTo>
                          <a:cubicBezTo>
                            <a:pt x="416668" y="788839"/>
                            <a:pt x="403699" y="774616"/>
                            <a:pt x="393485" y="771393"/>
                          </a:cubicBezTo>
                          <a:cubicBezTo>
                            <a:pt x="383818" y="777578"/>
                            <a:pt x="360705" y="786489"/>
                            <a:pt x="352614" y="792368"/>
                          </a:cubicBezTo>
                          <a:cubicBezTo>
                            <a:pt x="319304" y="802086"/>
                            <a:pt x="287239" y="814915"/>
                            <a:pt x="253817" y="811227"/>
                          </a:cubicBezTo>
                          <a:cubicBezTo>
                            <a:pt x="97749" y="793530"/>
                            <a:pt x="9311" y="737767"/>
                            <a:pt x="0" y="571248"/>
                          </a:cubicBezTo>
                          <a:cubicBezTo>
                            <a:pt x="-14172" y="483563"/>
                            <a:pt x="66080" y="378527"/>
                            <a:pt x="155020" y="350128"/>
                          </a:cubicBezTo>
                          <a:cubicBezTo>
                            <a:pt x="229900" y="218889"/>
                            <a:pt x="458550" y="222777"/>
                            <a:pt x="4061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7DD32CB6-359B-9E0D-179F-EFBF0E2505D5}"/>
                </a:ext>
              </a:extLst>
            </p:cNvPr>
            <p:cNvSpPr/>
            <p:nvPr/>
          </p:nvSpPr>
          <p:spPr>
            <a:xfrm>
              <a:off x="6897618" y="1970296"/>
              <a:ext cx="926184" cy="140322"/>
            </a:xfrm>
            <a:custGeom>
              <a:avLst/>
              <a:gdLst>
                <a:gd name="connsiteX0" fmla="*/ 1164609 w 1164609"/>
                <a:gd name="connsiteY0" fmla="*/ 0 h 176444"/>
                <a:gd name="connsiteX1" fmla="*/ 1145803 w 1164609"/>
                <a:gd name="connsiteY1" fmla="*/ 45287 h 176444"/>
                <a:gd name="connsiteX2" fmla="*/ 899394 w 1164609"/>
                <a:gd name="connsiteY2" fmla="*/ 176444 h 176444"/>
                <a:gd name="connsiteX3" fmla="*/ 787244 w 1164609"/>
                <a:gd name="connsiteY3" fmla="*/ 155037 h 176444"/>
                <a:gd name="connsiteX4" fmla="*/ 740849 w 1164609"/>
                <a:gd name="connsiteY4" fmla="*/ 131227 h 176444"/>
                <a:gd name="connsiteX5" fmla="*/ 694454 w 1164609"/>
                <a:gd name="connsiteY5" fmla="*/ 155037 h 176444"/>
                <a:gd name="connsiteX6" fmla="*/ 582304 w 1164609"/>
                <a:gd name="connsiteY6" fmla="*/ 176444 h 176444"/>
                <a:gd name="connsiteX7" fmla="*/ 470154 w 1164609"/>
                <a:gd name="connsiteY7" fmla="*/ 155037 h 176444"/>
                <a:gd name="connsiteX8" fmla="*/ 423759 w 1164609"/>
                <a:gd name="connsiteY8" fmla="*/ 131227 h 176444"/>
                <a:gd name="connsiteX9" fmla="*/ 377365 w 1164609"/>
                <a:gd name="connsiteY9" fmla="*/ 155037 h 176444"/>
                <a:gd name="connsiteX10" fmla="*/ 265214 w 1164609"/>
                <a:gd name="connsiteY10" fmla="*/ 176444 h 176444"/>
                <a:gd name="connsiteX11" fmla="*/ 18806 w 1164609"/>
                <a:gd name="connsiteY11" fmla="*/ 45287 h 176444"/>
                <a:gd name="connsiteX12" fmla="*/ 0 w 1164609"/>
                <a:gd name="connsiteY12" fmla="*/ 0 h 176444"/>
                <a:gd name="connsiteX13" fmla="*/ 34558 w 1164609"/>
                <a:gd name="connsiteY13" fmla="*/ 34475 h 176444"/>
                <a:gd name="connsiteX14" fmla="*/ 235186 w 1164609"/>
                <a:gd name="connsiteY14" fmla="*/ 96681 h 176444"/>
                <a:gd name="connsiteX15" fmla="*/ 357957 w 1164609"/>
                <a:gd name="connsiteY15" fmla="*/ 75274 h 176444"/>
                <a:gd name="connsiteX16" fmla="*/ 408745 w 1164609"/>
                <a:gd name="connsiteY16" fmla="*/ 51464 h 176444"/>
                <a:gd name="connsiteX17" fmla="*/ 459533 w 1164609"/>
                <a:gd name="connsiteY17" fmla="*/ 75274 h 176444"/>
                <a:gd name="connsiteX18" fmla="*/ 582304 w 1164609"/>
                <a:gd name="connsiteY18" fmla="*/ 96681 h 176444"/>
                <a:gd name="connsiteX19" fmla="*/ 705075 w 1164609"/>
                <a:gd name="connsiteY19" fmla="*/ 75274 h 176444"/>
                <a:gd name="connsiteX20" fmla="*/ 755863 w 1164609"/>
                <a:gd name="connsiteY20" fmla="*/ 51464 h 176444"/>
                <a:gd name="connsiteX21" fmla="*/ 806652 w 1164609"/>
                <a:gd name="connsiteY21" fmla="*/ 75274 h 176444"/>
                <a:gd name="connsiteX22" fmla="*/ 929423 w 1164609"/>
                <a:gd name="connsiteY22" fmla="*/ 96681 h 176444"/>
                <a:gd name="connsiteX23" fmla="*/ 1130051 w 1164609"/>
                <a:gd name="connsiteY23" fmla="*/ 34475 h 17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4609" h="176444">
                  <a:moveTo>
                    <a:pt x="1164609" y="0"/>
                  </a:moveTo>
                  <a:lnTo>
                    <a:pt x="1145803" y="45287"/>
                  </a:lnTo>
                  <a:cubicBezTo>
                    <a:pt x="1095270" y="123919"/>
                    <a:pt x="1003820" y="176444"/>
                    <a:pt x="899394" y="176444"/>
                  </a:cubicBezTo>
                  <a:cubicBezTo>
                    <a:pt x="859613" y="176444"/>
                    <a:pt x="821715" y="168822"/>
                    <a:pt x="787244" y="155037"/>
                  </a:cubicBezTo>
                  <a:lnTo>
                    <a:pt x="740849" y="131227"/>
                  </a:lnTo>
                  <a:lnTo>
                    <a:pt x="694454" y="155037"/>
                  </a:lnTo>
                  <a:cubicBezTo>
                    <a:pt x="659984" y="168822"/>
                    <a:pt x="622085" y="176444"/>
                    <a:pt x="582304" y="176444"/>
                  </a:cubicBezTo>
                  <a:cubicBezTo>
                    <a:pt x="542522" y="176444"/>
                    <a:pt x="504625" y="168822"/>
                    <a:pt x="470154" y="155037"/>
                  </a:cubicBezTo>
                  <a:lnTo>
                    <a:pt x="423759" y="131227"/>
                  </a:lnTo>
                  <a:lnTo>
                    <a:pt x="377365" y="155037"/>
                  </a:lnTo>
                  <a:cubicBezTo>
                    <a:pt x="342894" y="168822"/>
                    <a:pt x="304996" y="176444"/>
                    <a:pt x="265214" y="176444"/>
                  </a:cubicBezTo>
                  <a:cubicBezTo>
                    <a:pt x="160789" y="176444"/>
                    <a:pt x="69338" y="123919"/>
                    <a:pt x="18806" y="45287"/>
                  </a:cubicBezTo>
                  <a:lnTo>
                    <a:pt x="0" y="0"/>
                  </a:lnTo>
                  <a:lnTo>
                    <a:pt x="34558" y="34475"/>
                  </a:lnTo>
                  <a:cubicBezTo>
                    <a:pt x="89079" y="73337"/>
                    <a:pt x="158976" y="96681"/>
                    <a:pt x="235186" y="96681"/>
                  </a:cubicBezTo>
                  <a:cubicBezTo>
                    <a:pt x="278735" y="96681"/>
                    <a:pt x="320222" y="89059"/>
                    <a:pt x="357957" y="75274"/>
                  </a:cubicBezTo>
                  <a:lnTo>
                    <a:pt x="408745" y="51464"/>
                  </a:lnTo>
                  <a:lnTo>
                    <a:pt x="459533" y="75274"/>
                  </a:lnTo>
                  <a:cubicBezTo>
                    <a:pt x="497269" y="89059"/>
                    <a:pt x="538755" y="96681"/>
                    <a:pt x="582304" y="96681"/>
                  </a:cubicBezTo>
                  <a:cubicBezTo>
                    <a:pt x="625852" y="96681"/>
                    <a:pt x="667341" y="89059"/>
                    <a:pt x="705075" y="75274"/>
                  </a:cubicBezTo>
                  <a:lnTo>
                    <a:pt x="755863" y="51464"/>
                  </a:lnTo>
                  <a:lnTo>
                    <a:pt x="806652" y="75274"/>
                  </a:lnTo>
                  <a:cubicBezTo>
                    <a:pt x="844388" y="89059"/>
                    <a:pt x="885874" y="96681"/>
                    <a:pt x="929423" y="96681"/>
                  </a:cubicBezTo>
                  <a:cubicBezTo>
                    <a:pt x="1005633" y="96681"/>
                    <a:pt x="1075530" y="73337"/>
                    <a:pt x="1130051" y="34475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41061104">
                    <a:custGeom>
                      <a:avLst/>
                      <a:gdLst>
                        <a:gd name="connsiteX0" fmla="*/ 1025950 w 1025950"/>
                        <a:gd name="connsiteY0" fmla="*/ 0 h 155436"/>
                        <a:gd name="connsiteX1" fmla="*/ 1009383 w 1025950"/>
                        <a:gd name="connsiteY1" fmla="*/ 39894 h 155436"/>
                        <a:gd name="connsiteX2" fmla="*/ 792311 w 1025950"/>
                        <a:gd name="connsiteY2" fmla="*/ 155436 h 155436"/>
                        <a:gd name="connsiteX3" fmla="*/ 693514 w 1025950"/>
                        <a:gd name="connsiteY3" fmla="*/ 136577 h 155436"/>
                        <a:gd name="connsiteX4" fmla="*/ 652643 w 1025950"/>
                        <a:gd name="connsiteY4" fmla="*/ 115602 h 155436"/>
                        <a:gd name="connsiteX5" fmla="*/ 611771 w 1025950"/>
                        <a:gd name="connsiteY5" fmla="*/ 136577 h 155436"/>
                        <a:gd name="connsiteX6" fmla="*/ 512974 w 1025950"/>
                        <a:gd name="connsiteY6" fmla="*/ 155436 h 155436"/>
                        <a:gd name="connsiteX7" fmla="*/ 414177 w 1025950"/>
                        <a:gd name="connsiteY7" fmla="*/ 136577 h 155436"/>
                        <a:gd name="connsiteX8" fmla="*/ 373306 w 1025950"/>
                        <a:gd name="connsiteY8" fmla="*/ 115602 h 155436"/>
                        <a:gd name="connsiteX9" fmla="*/ 332435 w 1025950"/>
                        <a:gd name="connsiteY9" fmla="*/ 136577 h 155436"/>
                        <a:gd name="connsiteX10" fmla="*/ 233637 w 1025950"/>
                        <a:gd name="connsiteY10" fmla="*/ 155436 h 155436"/>
                        <a:gd name="connsiteX11" fmla="*/ 16566 w 1025950"/>
                        <a:gd name="connsiteY11" fmla="*/ 39894 h 155436"/>
                        <a:gd name="connsiteX12" fmla="*/ 0 w 1025950"/>
                        <a:gd name="connsiteY12" fmla="*/ 0 h 155436"/>
                        <a:gd name="connsiteX13" fmla="*/ 30443 w 1025950"/>
                        <a:gd name="connsiteY13" fmla="*/ 30370 h 155436"/>
                        <a:gd name="connsiteX14" fmla="*/ 207184 w 1025950"/>
                        <a:gd name="connsiteY14" fmla="*/ 85169 h 155436"/>
                        <a:gd name="connsiteX15" fmla="*/ 315338 w 1025950"/>
                        <a:gd name="connsiteY15" fmla="*/ 66311 h 155436"/>
                        <a:gd name="connsiteX16" fmla="*/ 360079 w 1025950"/>
                        <a:gd name="connsiteY16" fmla="*/ 45336 h 155436"/>
                        <a:gd name="connsiteX17" fmla="*/ 404820 w 1025950"/>
                        <a:gd name="connsiteY17" fmla="*/ 66311 h 155436"/>
                        <a:gd name="connsiteX18" fmla="*/ 512974 w 1025950"/>
                        <a:gd name="connsiteY18" fmla="*/ 85169 h 155436"/>
                        <a:gd name="connsiteX19" fmla="*/ 621128 w 1025950"/>
                        <a:gd name="connsiteY19" fmla="*/ 66311 h 155436"/>
                        <a:gd name="connsiteX20" fmla="*/ 665869 w 1025950"/>
                        <a:gd name="connsiteY20" fmla="*/ 45336 h 155436"/>
                        <a:gd name="connsiteX21" fmla="*/ 710611 w 1025950"/>
                        <a:gd name="connsiteY21" fmla="*/ 66311 h 155436"/>
                        <a:gd name="connsiteX22" fmla="*/ 818765 w 1025950"/>
                        <a:gd name="connsiteY22" fmla="*/ 85169 h 155436"/>
                        <a:gd name="connsiteX23" fmla="*/ 995506 w 1025950"/>
                        <a:gd name="connsiteY23" fmla="*/ 30370 h 155436"/>
                        <a:gd name="connsiteX24" fmla="*/ 1025950 w 1025950"/>
                        <a:gd name="connsiteY24" fmla="*/ 0 h 155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025950" h="155436" fill="none" extrusionOk="0">
                          <a:moveTo>
                            <a:pt x="1025950" y="0"/>
                          </a:moveTo>
                          <a:cubicBezTo>
                            <a:pt x="1019438" y="20640"/>
                            <a:pt x="1012738" y="19229"/>
                            <a:pt x="1009383" y="39894"/>
                          </a:cubicBezTo>
                          <a:cubicBezTo>
                            <a:pt x="959380" y="136168"/>
                            <a:pt x="880044" y="142141"/>
                            <a:pt x="792311" y="155436"/>
                          </a:cubicBezTo>
                          <a:cubicBezTo>
                            <a:pt x="760822" y="153375"/>
                            <a:pt x="718757" y="147456"/>
                            <a:pt x="693514" y="136577"/>
                          </a:cubicBezTo>
                          <a:cubicBezTo>
                            <a:pt x="672009" y="128689"/>
                            <a:pt x="669311" y="122171"/>
                            <a:pt x="652643" y="115602"/>
                          </a:cubicBezTo>
                          <a:cubicBezTo>
                            <a:pt x="635455" y="128153"/>
                            <a:pt x="625442" y="128398"/>
                            <a:pt x="611771" y="136577"/>
                          </a:cubicBezTo>
                          <a:cubicBezTo>
                            <a:pt x="577732" y="143653"/>
                            <a:pt x="549673" y="155352"/>
                            <a:pt x="512974" y="155436"/>
                          </a:cubicBezTo>
                          <a:cubicBezTo>
                            <a:pt x="473690" y="157972"/>
                            <a:pt x="447207" y="157172"/>
                            <a:pt x="414177" y="136577"/>
                          </a:cubicBezTo>
                          <a:cubicBezTo>
                            <a:pt x="395242" y="132740"/>
                            <a:pt x="385774" y="118540"/>
                            <a:pt x="373306" y="115602"/>
                          </a:cubicBezTo>
                          <a:cubicBezTo>
                            <a:pt x="357584" y="126644"/>
                            <a:pt x="342585" y="128979"/>
                            <a:pt x="332435" y="136577"/>
                          </a:cubicBezTo>
                          <a:cubicBezTo>
                            <a:pt x="295229" y="149417"/>
                            <a:pt x="269496" y="156370"/>
                            <a:pt x="233637" y="155436"/>
                          </a:cubicBezTo>
                          <a:cubicBezTo>
                            <a:pt x="143949" y="134813"/>
                            <a:pt x="71405" y="110160"/>
                            <a:pt x="16566" y="39894"/>
                          </a:cubicBezTo>
                          <a:cubicBezTo>
                            <a:pt x="8008" y="32520"/>
                            <a:pt x="7355" y="16660"/>
                            <a:pt x="0" y="0"/>
                          </a:cubicBezTo>
                          <a:cubicBezTo>
                            <a:pt x="13040" y="12184"/>
                            <a:pt x="12802" y="18738"/>
                            <a:pt x="30443" y="30370"/>
                          </a:cubicBezTo>
                          <a:cubicBezTo>
                            <a:pt x="78993" y="62696"/>
                            <a:pt x="148004" y="91486"/>
                            <a:pt x="207184" y="85169"/>
                          </a:cubicBezTo>
                          <a:cubicBezTo>
                            <a:pt x="247141" y="90158"/>
                            <a:pt x="277473" y="75305"/>
                            <a:pt x="315338" y="66311"/>
                          </a:cubicBezTo>
                          <a:cubicBezTo>
                            <a:pt x="325548" y="59805"/>
                            <a:pt x="342617" y="55642"/>
                            <a:pt x="360079" y="45336"/>
                          </a:cubicBezTo>
                          <a:cubicBezTo>
                            <a:pt x="373617" y="49956"/>
                            <a:pt x="391209" y="60353"/>
                            <a:pt x="404820" y="66311"/>
                          </a:cubicBezTo>
                          <a:cubicBezTo>
                            <a:pt x="437107" y="80012"/>
                            <a:pt x="476211" y="82742"/>
                            <a:pt x="512974" y="85169"/>
                          </a:cubicBezTo>
                          <a:cubicBezTo>
                            <a:pt x="560408" y="83830"/>
                            <a:pt x="585748" y="81948"/>
                            <a:pt x="621128" y="66311"/>
                          </a:cubicBezTo>
                          <a:cubicBezTo>
                            <a:pt x="636942" y="54133"/>
                            <a:pt x="648152" y="58546"/>
                            <a:pt x="665869" y="45336"/>
                          </a:cubicBezTo>
                          <a:cubicBezTo>
                            <a:pt x="685847" y="53975"/>
                            <a:pt x="692686" y="63849"/>
                            <a:pt x="710611" y="66311"/>
                          </a:cubicBezTo>
                          <a:cubicBezTo>
                            <a:pt x="737266" y="78171"/>
                            <a:pt x="779014" y="86854"/>
                            <a:pt x="818765" y="85169"/>
                          </a:cubicBezTo>
                          <a:cubicBezTo>
                            <a:pt x="892511" y="92614"/>
                            <a:pt x="945660" y="78220"/>
                            <a:pt x="995506" y="30370"/>
                          </a:cubicBezTo>
                          <a:cubicBezTo>
                            <a:pt x="1005073" y="16684"/>
                            <a:pt x="1018042" y="10226"/>
                            <a:pt x="1025950" y="0"/>
                          </a:cubicBezTo>
                          <a:close/>
                        </a:path>
                        <a:path w="1025950" h="155436" stroke="0" extrusionOk="0">
                          <a:moveTo>
                            <a:pt x="1025950" y="0"/>
                          </a:moveTo>
                          <a:cubicBezTo>
                            <a:pt x="1024596" y="14222"/>
                            <a:pt x="1011499" y="28658"/>
                            <a:pt x="1009383" y="39894"/>
                          </a:cubicBezTo>
                          <a:cubicBezTo>
                            <a:pt x="974942" y="121759"/>
                            <a:pt x="881436" y="176276"/>
                            <a:pt x="792311" y="155436"/>
                          </a:cubicBezTo>
                          <a:cubicBezTo>
                            <a:pt x="759286" y="147548"/>
                            <a:pt x="721590" y="149161"/>
                            <a:pt x="693514" y="136577"/>
                          </a:cubicBezTo>
                          <a:cubicBezTo>
                            <a:pt x="674352" y="131720"/>
                            <a:pt x="663054" y="117530"/>
                            <a:pt x="652643" y="115602"/>
                          </a:cubicBezTo>
                          <a:cubicBezTo>
                            <a:pt x="637626" y="126225"/>
                            <a:pt x="630465" y="123966"/>
                            <a:pt x="611771" y="136577"/>
                          </a:cubicBezTo>
                          <a:cubicBezTo>
                            <a:pt x="585336" y="140948"/>
                            <a:pt x="554084" y="162857"/>
                            <a:pt x="512974" y="155436"/>
                          </a:cubicBezTo>
                          <a:cubicBezTo>
                            <a:pt x="476766" y="158345"/>
                            <a:pt x="443283" y="146996"/>
                            <a:pt x="414177" y="136577"/>
                          </a:cubicBezTo>
                          <a:cubicBezTo>
                            <a:pt x="402576" y="134089"/>
                            <a:pt x="392642" y="122783"/>
                            <a:pt x="373306" y="115602"/>
                          </a:cubicBezTo>
                          <a:cubicBezTo>
                            <a:pt x="360021" y="127797"/>
                            <a:pt x="346248" y="125851"/>
                            <a:pt x="332435" y="136577"/>
                          </a:cubicBezTo>
                          <a:cubicBezTo>
                            <a:pt x="303099" y="142906"/>
                            <a:pt x="272660" y="152917"/>
                            <a:pt x="233637" y="155436"/>
                          </a:cubicBezTo>
                          <a:cubicBezTo>
                            <a:pt x="156887" y="156509"/>
                            <a:pt x="56911" y="104786"/>
                            <a:pt x="16566" y="39894"/>
                          </a:cubicBezTo>
                          <a:cubicBezTo>
                            <a:pt x="9169" y="29191"/>
                            <a:pt x="7216" y="7738"/>
                            <a:pt x="0" y="0"/>
                          </a:cubicBezTo>
                          <a:cubicBezTo>
                            <a:pt x="9224" y="8188"/>
                            <a:pt x="17585" y="19819"/>
                            <a:pt x="30443" y="30370"/>
                          </a:cubicBezTo>
                          <a:cubicBezTo>
                            <a:pt x="88807" y="79411"/>
                            <a:pt x="157461" y="78601"/>
                            <a:pt x="207184" y="85169"/>
                          </a:cubicBezTo>
                          <a:cubicBezTo>
                            <a:pt x="246069" y="79757"/>
                            <a:pt x="278967" y="76485"/>
                            <a:pt x="315338" y="66311"/>
                          </a:cubicBezTo>
                          <a:cubicBezTo>
                            <a:pt x="327182" y="56858"/>
                            <a:pt x="347642" y="54243"/>
                            <a:pt x="360079" y="45336"/>
                          </a:cubicBezTo>
                          <a:cubicBezTo>
                            <a:pt x="370836" y="49498"/>
                            <a:pt x="392952" y="64594"/>
                            <a:pt x="404820" y="66311"/>
                          </a:cubicBezTo>
                          <a:cubicBezTo>
                            <a:pt x="440959" y="73671"/>
                            <a:pt x="476607" y="89876"/>
                            <a:pt x="512974" y="85169"/>
                          </a:cubicBezTo>
                          <a:cubicBezTo>
                            <a:pt x="550436" y="77373"/>
                            <a:pt x="588222" y="80273"/>
                            <a:pt x="621128" y="66311"/>
                          </a:cubicBezTo>
                          <a:cubicBezTo>
                            <a:pt x="640571" y="52565"/>
                            <a:pt x="656152" y="56276"/>
                            <a:pt x="665869" y="45336"/>
                          </a:cubicBezTo>
                          <a:cubicBezTo>
                            <a:pt x="676553" y="46332"/>
                            <a:pt x="687948" y="60174"/>
                            <a:pt x="710611" y="66311"/>
                          </a:cubicBezTo>
                          <a:cubicBezTo>
                            <a:pt x="745035" y="79837"/>
                            <a:pt x="781388" y="89558"/>
                            <a:pt x="818765" y="85169"/>
                          </a:cubicBezTo>
                          <a:cubicBezTo>
                            <a:pt x="877691" y="70552"/>
                            <a:pt x="951264" y="77275"/>
                            <a:pt x="995506" y="30370"/>
                          </a:cubicBezTo>
                          <a:cubicBezTo>
                            <a:pt x="1001236" y="17928"/>
                            <a:pt x="1012894" y="16940"/>
                            <a:pt x="10259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月 573">
              <a:extLst>
                <a:ext uri="{FF2B5EF4-FFF2-40B4-BE49-F238E27FC236}">
                  <a16:creationId xmlns:a16="http://schemas.microsoft.com/office/drawing/2014/main" id="{7AF4ACB3-0F59-7425-B2C3-404DC91D033D}"/>
                </a:ext>
              </a:extLst>
            </p:cNvPr>
            <p:cNvSpPr/>
            <p:nvPr/>
          </p:nvSpPr>
          <p:spPr>
            <a:xfrm rot="15140262">
              <a:off x="7464829" y="1675223"/>
              <a:ext cx="89772" cy="305899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795480352">
                    <a:custGeom>
                      <a:avLst/>
                      <a:gdLst>
                        <a:gd name="connsiteX0" fmla="*/ 99442 w 99442"/>
                        <a:gd name="connsiteY0" fmla="*/ 338849 h 338849"/>
                        <a:gd name="connsiteX1" fmla="*/ 0 w 99442"/>
                        <a:gd name="connsiteY1" fmla="*/ 169424 h 338849"/>
                        <a:gd name="connsiteX2" fmla="*/ 99442 w 99442"/>
                        <a:gd name="connsiteY2" fmla="*/ -1 h 338849"/>
                        <a:gd name="connsiteX3" fmla="*/ 49721 w 99442"/>
                        <a:gd name="connsiteY3" fmla="*/ 169424 h 338849"/>
                        <a:gd name="connsiteX4" fmla="*/ 99442 w 99442"/>
                        <a:gd name="connsiteY4" fmla="*/ 338849 h 338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9442" h="338849" fill="none" extrusionOk="0">
                          <a:moveTo>
                            <a:pt x="99442" y="338849"/>
                          </a:moveTo>
                          <a:cubicBezTo>
                            <a:pt x="37657" y="334064"/>
                            <a:pt x="-18418" y="275272"/>
                            <a:pt x="0" y="169424"/>
                          </a:cubicBezTo>
                          <a:cubicBezTo>
                            <a:pt x="2844" y="62274"/>
                            <a:pt x="39195" y="15239"/>
                            <a:pt x="99442" y="-1"/>
                          </a:cubicBezTo>
                          <a:cubicBezTo>
                            <a:pt x="77320" y="32271"/>
                            <a:pt x="68031" y="105214"/>
                            <a:pt x="49721" y="169424"/>
                          </a:cubicBezTo>
                          <a:cubicBezTo>
                            <a:pt x="53277" y="238328"/>
                            <a:pt x="55908" y="304170"/>
                            <a:pt x="99442" y="338849"/>
                          </a:cubicBezTo>
                          <a:close/>
                        </a:path>
                        <a:path w="99442" h="338849" stroke="0" extrusionOk="0">
                          <a:moveTo>
                            <a:pt x="99442" y="338849"/>
                          </a:moveTo>
                          <a:cubicBezTo>
                            <a:pt x="27518" y="336690"/>
                            <a:pt x="19417" y="280100"/>
                            <a:pt x="0" y="169424"/>
                          </a:cubicBezTo>
                          <a:cubicBezTo>
                            <a:pt x="-2001" y="81446"/>
                            <a:pt x="38102" y="7329"/>
                            <a:pt x="99442" y="-1"/>
                          </a:cubicBezTo>
                          <a:cubicBezTo>
                            <a:pt x="79573" y="28514"/>
                            <a:pt x="36549" y="89849"/>
                            <a:pt x="49721" y="169424"/>
                          </a:cubicBezTo>
                          <a:cubicBezTo>
                            <a:pt x="54899" y="237790"/>
                            <a:pt x="72492" y="285035"/>
                            <a:pt x="99442" y="3388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月 574">
              <a:extLst>
                <a:ext uri="{FF2B5EF4-FFF2-40B4-BE49-F238E27FC236}">
                  <a16:creationId xmlns:a16="http://schemas.microsoft.com/office/drawing/2014/main" id="{28D0BCF7-A0E7-CED8-0FD6-5F570E0A89BE}"/>
                </a:ext>
              </a:extLst>
            </p:cNvPr>
            <p:cNvSpPr/>
            <p:nvPr/>
          </p:nvSpPr>
          <p:spPr>
            <a:xfrm rot="16760035">
              <a:off x="7234098" y="1579546"/>
              <a:ext cx="80275" cy="258358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270026241">
                    <a:custGeom>
                      <a:avLst/>
                      <a:gdLst>
                        <a:gd name="connsiteX0" fmla="*/ 88921 w 88921"/>
                        <a:gd name="connsiteY0" fmla="*/ 286187 h 286187"/>
                        <a:gd name="connsiteX1" fmla="*/ 0 w 88921"/>
                        <a:gd name="connsiteY1" fmla="*/ 143093 h 286187"/>
                        <a:gd name="connsiteX2" fmla="*/ 88921 w 88921"/>
                        <a:gd name="connsiteY2" fmla="*/ -1 h 286187"/>
                        <a:gd name="connsiteX3" fmla="*/ 44461 w 88921"/>
                        <a:gd name="connsiteY3" fmla="*/ 143092 h 286187"/>
                        <a:gd name="connsiteX4" fmla="*/ 88921 w 88921"/>
                        <a:gd name="connsiteY4" fmla="*/ 286185 h 286187"/>
                        <a:gd name="connsiteX5" fmla="*/ 88921 w 88921"/>
                        <a:gd name="connsiteY5" fmla="*/ 286187 h 286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921" h="286187" fill="none" extrusionOk="0">
                          <a:moveTo>
                            <a:pt x="88921" y="286187"/>
                          </a:moveTo>
                          <a:cubicBezTo>
                            <a:pt x="39529" y="284008"/>
                            <a:pt x="-10545" y="226109"/>
                            <a:pt x="0" y="143093"/>
                          </a:cubicBezTo>
                          <a:cubicBezTo>
                            <a:pt x="6293" y="65365"/>
                            <a:pt x="38942" y="9289"/>
                            <a:pt x="88921" y="-1"/>
                          </a:cubicBezTo>
                          <a:cubicBezTo>
                            <a:pt x="64776" y="19925"/>
                            <a:pt x="30858" y="77965"/>
                            <a:pt x="44461" y="143092"/>
                          </a:cubicBezTo>
                          <a:cubicBezTo>
                            <a:pt x="42747" y="193352"/>
                            <a:pt x="57747" y="254682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  <a:path w="88921" h="286187" stroke="0" extrusionOk="0">
                          <a:moveTo>
                            <a:pt x="88921" y="286187"/>
                          </a:moveTo>
                          <a:cubicBezTo>
                            <a:pt x="43763" y="271604"/>
                            <a:pt x="9391" y="209272"/>
                            <a:pt x="0" y="143093"/>
                          </a:cubicBezTo>
                          <a:cubicBezTo>
                            <a:pt x="-1827" y="61617"/>
                            <a:pt x="27304" y="-4343"/>
                            <a:pt x="88921" y="-1"/>
                          </a:cubicBezTo>
                          <a:cubicBezTo>
                            <a:pt x="65478" y="36703"/>
                            <a:pt x="44613" y="88667"/>
                            <a:pt x="44461" y="143092"/>
                          </a:cubicBezTo>
                          <a:cubicBezTo>
                            <a:pt x="33481" y="194527"/>
                            <a:pt x="60116" y="253532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0FD7D3D9-7BCE-8EEE-3A38-DE1A1F0D2317}"/>
                </a:ext>
              </a:extLst>
            </p:cNvPr>
            <p:cNvSpPr/>
            <p:nvPr/>
          </p:nvSpPr>
          <p:spPr>
            <a:xfrm>
              <a:off x="7759001" y="2475508"/>
              <a:ext cx="170927" cy="602538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425430"/>
                <a:gd name="connsiteY0" fmla="*/ 0 h 940974"/>
                <a:gd name="connsiteX1" fmla="*/ 425424 w 425430"/>
                <a:gd name="connsiteY1" fmla="*/ 492653 h 940974"/>
                <a:gd name="connsiteX2" fmla="*/ 266936 w 425430"/>
                <a:gd name="connsiteY2" fmla="*/ 940974 h 940974"/>
                <a:gd name="connsiteX3" fmla="*/ 221696 w 425430"/>
                <a:gd name="connsiteY3" fmla="*/ 914807 h 940974"/>
                <a:gd name="connsiteX4" fmla="*/ 0 w 425430"/>
                <a:gd name="connsiteY4" fmla="*/ 470487 h 940974"/>
                <a:gd name="connsiteX5" fmla="*/ 221696 w 425430"/>
                <a:gd name="connsiteY5" fmla="*/ 26167 h 940974"/>
                <a:gd name="connsiteX6" fmla="*/ 266936 w 425430"/>
                <a:gd name="connsiteY6" fmla="*/ 0 h 940974"/>
                <a:gd name="connsiteX0" fmla="*/ 425424 w 516864"/>
                <a:gd name="connsiteY0" fmla="*/ 492653 h 940974"/>
                <a:gd name="connsiteX1" fmla="*/ 266936 w 516864"/>
                <a:gd name="connsiteY1" fmla="*/ 940974 h 940974"/>
                <a:gd name="connsiteX2" fmla="*/ 221696 w 516864"/>
                <a:gd name="connsiteY2" fmla="*/ 914807 h 940974"/>
                <a:gd name="connsiteX3" fmla="*/ 0 w 516864"/>
                <a:gd name="connsiteY3" fmla="*/ 470487 h 940974"/>
                <a:gd name="connsiteX4" fmla="*/ 221696 w 516864"/>
                <a:gd name="connsiteY4" fmla="*/ 26167 h 940974"/>
                <a:gd name="connsiteX5" fmla="*/ 266936 w 516864"/>
                <a:gd name="connsiteY5" fmla="*/ 0 h 940974"/>
                <a:gd name="connsiteX6" fmla="*/ 516864 w 516864"/>
                <a:gd name="connsiteY6" fmla="*/ 584093 h 940974"/>
                <a:gd name="connsiteX0" fmla="*/ 425424 w 425424"/>
                <a:gd name="connsiteY0" fmla="*/ 492653 h 940974"/>
                <a:gd name="connsiteX1" fmla="*/ 266936 w 425424"/>
                <a:gd name="connsiteY1" fmla="*/ 940974 h 940974"/>
                <a:gd name="connsiteX2" fmla="*/ 221696 w 425424"/>
                <a:gd name="connsiteY2" fmla="*/ 914807 h 940974"/>
                <a:gd name="connsiteX3" fmla="*/ 0 w 425424"/>
                <a:gd name="connsiteY3" fmla="*/ 470487 h 940974"/>
                <a:gd name="connsiteX4" fmla="*/ 221696 w 425424"/>
                <a:gd name="connsiteY4" fmla="*/ 26167 h 940974"/>
                <a:gd name="connsiteX5" fmla="*/ 266936 w 425424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1810584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5359" y="663047"/>
                            <a:pt x="168335" y="653791"/>
                            <a:pt x="157250" y="648878"/>
                          </a:cubicBezTo>
                          <a:cubicBezTo>
                            <a:pt x="34018" y="554566"/>
                            <a:pt x="-735" y="490278"/>
                            <a:pt x="0" y="333719"/>
                          </a:cubicBezTo>
                          <a:cubicBezTo>
                            <a:pt x="26322" y="194602"/>
                            <a:pt x="62400" y="97653"/>
                            <a:pt x="157250" y="18560"/>
                          </a:cubicBezTo>
                          <a:cubicBezTo>
                            <a:pt x="171781" y="8693"/>
                            <a:pt x="175742" y="11569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80836" y="666338"/>
                            <a:pt x="172778" y="654606"/>
                            <a:pt x="157250" y="648878"/>
                          </a:cubicBezTo>
                          <a:cubicBezTo>
                            <a:pt x="53746" y="577633"/>
                            <a:pt x="-4957" y="471861"/>
                            <a:pt x="0" y="333719"/>
                          </a:cubicBezTo>
                          <a:cubicBezTo>
                            <a:pt x="10380" y="198282"/>
                            <a:pt x="85713" y="97131"/>
                            <a:pt x="157250" y="18560"/>
                          </a:cubicBezTo>
                          <a:cubicBezTo>
                            <a:pt x="169874" y="9769"/>
                            <a:pt x="182502" y="6097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26B342EE-05E5-2938-D557-79C11BA788D3}"/>
                </a:ext>
              </a:extLst>
            </p:cNvPr>
            <p:cNvSpPr/>
            <p:nvPr/>
          </p:nvSpPr>
          <p:spPr>
            <a:xfrm flipH="1">
              <a:off x="6839915" y="2472459"/>
              <a:ext cx="170927" cy="602538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670693733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3557" y="663114"/>
                            <a:pt x="166150" y="649485"/>
                            <a:pt x="157250" y="648878"/>
                          </a:cubicBezTo>
                          <a:cubicBezTo>
                            <a:pt x="26583" y="586076"/>
                            <a:pt x="-15096" y="490729"/>
                            <a:pt x="0" y="333719"/>
                          </a:cubicBezTo>
                          <a:cubicBezTo>
                            <a:pt x="-6283" y="192961"/>
                            <a:pt x="74542" y="98512"/>
                            <a:pt x="157250" y="18560"/>
                          </a:cubicBezTo>
                          <a:cubicBezTo>
                            <a:pt x="165979" y="10730"/>
                            <a:pt x="178602" y="7504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9270" y="662938"/>
                            <a:pt x="166986" y="652760"/>
                            <a:pt x="157250" y="648878"/>
                          </a:cubicBezTo>
                          <a:cubicBezTo>
                            <a:pt x="54112" y="574210"/>
                            <a:pt x="10852" y="436820"/>
                            <a:pt x="0" y="333719"/>
                          </a:cubicBezTo>
                          <a:cubicBezTo>
                            <a:pt x="-11308" y="212364"/>
                            <a:pt x="79044" y="83188"/>
                            <a:pt x="157250" y="18560"/>
                          </a:cubicBezTo>
                          <a:cubicBezTo>
                            <a:pt x="163834" y="12641"/>
                            <a:pt x="174729" y="8820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23373192-9B8D-1A33-4CD5-58CE4C32A006}"/>
                </a:ext>
              </a:extLst>
            </p:cNvPr>
            <p:cNvSpPr/>
            <p:nvPr/>
          </p:nvSpPr>
          <p:spPr>
            <a:xfrm>
              <a:off x="6436484" y="2536633"/>
              <a:ext cx="468416" cy="468418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165692110">
                    <a:custGeom>
                      <a:avLst/>
                      <a:gdLst>
                        <a:gd name="connsiteX0" fmla="*/ 0 w 518872"/>
                        <a:gd name="connsiteY0" fmla="*/ 259436 h 518872"/>
                        <a:gd name="connsiteX1" fmla="*/ 259436 w 518872"/>
                        <a:gd name="connsiteY1" fmla="*/ 0 h 518872"/>
                        <a:gd name="connsiteX2" fmla="*/ 518872 w 518872"/>
                        <a:gd name="connsiteY2" fmla="*/ 259436 h 518872"/>
                        <a:gd name="connsiteX3" fmla="*/ 259436 w 518872"/>
                        <a:gd name="connsiteY3" fmla="*/ 518872 h 518872"/>
                        <a:gd name="connsiteX4" fmla="*/ 0 w 518872"/>
                        <a:gd name="connsiteY4" fmla="*/ 259436 h 5188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8872" h="518872" fill="none" extrusionOk="0">
                          <a:moveTo>
                            <a:pt x="0" y="259436"/>
                          </a:moveTo>
                          <a:cubicBezTo>
                            <a:pt x="-8617" y="146574"/>
                            <a:pt x="106669" y="31894"/>
                            <a:pt x="259436" y="0"/>
                          </a:cubicBezTo>
                          <a:cubicBezTo>
                            <a:pt x="414221" y="-24979"/>
                            <a:pt x="541509" y="138627"/>
                            <a:pt x="518872" y="259436"/>
                          </a:cubicBezTo>
                          <a:cubicBezTo>
                            <a:pt x="500609" y="405240"/>
                            <a:pt x="375326" y="489233"/>
                            <a:pt x="259436" y="518872"/>
                          </a:cubicBezTo>
                          <a:cubicBezTo>
                            <a:pt x="123459" y="507850"/>
                            <a:pt x="-2525" y="386665"/>
                            <a:pt x="0" y="259436"/>
                          </a:cubicBezTo>
                          <a:close/>
                        </a:path>
                        <a:path w="518872" h="518872" stroke="0" extrusionOk="0">
                          <a:moveTo>
                            <a:pt x="0" y="259436"/>
                          </a:moveTo>
                          <a:cubicBezTo>
                            <a:pt x="1278" y="81149"/>
                            <a:pt x="111251" y="-14474"/>
                            <a:pt x="259436" y="0"/>
                          </a:cubicBezTo>
                          <a:cubicBezTo>
                            <a:pt x="423623" y="-9132"/>
                            <a:pt x="515951" y="119575"/>
                            <a:pt x="518872" y="259436"/>
                          </a:cubicBezTo>
                          <a:cubicBezTo>
                            <a:pt x="496686" y="367619"/>
                            <a:pt x="427583" y="491835"/>
                            <a:pt x="259436" y="518872"/>
                          </a:cubicBezTo>
                          <a:cubicBezTo>
                            <a:pt x="113812" y="526824"/>
                            <a:pt x="-15175" y="390198"/>
                            <a:pt x="0" y="25943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楕円 578">
              <a:extLst>
                <a:ext uri="{FF2B5EF4-FFF2-40B4-BE49-F238E27FC236}">
                  <a16:creationId xmlns:a16="http://schemas.microsoft.com/office/drawing/2014/main" id="{C4374FF5-A7E9-CA65-43F1-D9FE2DF723D4}"/>
                </a:ext>
              </a:extLst>
            </p:cNvPr>
            <p:cNvSpPr/>
            <p:nvPr/>
          </p:nvSpPr>
          <p:spPr>
            <a:xfrm>
              <a:off x="7841731" y="2536633"/>
              <a:ext cx="468416" cy="468417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846776941">
                    <a:custGeom>
                      <a:avLst/>
                      <a:gdLst>
                        <a:gd name="connsiteX0" fmla="*/ 0 w 518872"/>
                        <a:gd name="connsiteY0" fmla="*/ 259436 h 518872"/>
                        <a:gd name="connsiteX1" fmla="*/ 259436 w 518872"/>
                        <a:gd name="connsiteY1" fmla="*/ 0 h 518872"/>
                        <a:gd name="connsiteX2" fmla="*/ 518872 w 518872"/>
                        <a:gd name="connsiteY2" fmla="*/ 259436 h 518872"/>
                        <a:gd name="connsiteX3" fmla="*/ 259436 w 518872"/>
                        <a:gd name="connsiteY3" fmla="*/ 518872 h 518872"/>
                        <a:gd name="connsiteX4" fmla="*/ 0 w 518872"/>
                        <a:gd name="connsiteY4" fmla="*/ 259436 h 5188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8872" h="518872" fill="none" extrusionOk="0">
                          <a:moveTo>
                            <a:pt x="0" y="259436"/>
                          </a:moveTo>
                          <a:cubicBezTo>
                            <a:pt x="11389" y="116818"/>
                            <a:pt x="103423" y="-31412"/>
                            <a:pt x="259436" y="0"/>
                          </a:cubicBezTo>
                          <a:cubicBezTo>
                            <a:pt x="402300" y="3856"/>
                            <a:pt x="489621" y="145282"/>
                            <a:pt x="518872" y="259436"/>
                          </a:cubicBezTo>
                          <a:cubicBezTo>
                            <a:pt x="557575" y="387703"/>
                            <a:pt x="440417" y="524650"/>
                            <a:pt x="259436" y="518872"/>
                          </a:cubicBezTo>
                          <a:cubicBezTo>
                            <a:pt x="76686" y="521725"/>
                            <a:pt x="-2246" y="384719"/>
                            <a:pt x="0" y="259436"/>
                          </a:cubicBezTo>
                          <a:close/>
                        </a:path>
                        <a:path w="518872" h="518872" stroke="0" extrusionOk="0">
                          <a:moveTo>
                            <a:pt x="0" y="259436"/>
                          </a:moveTo>
                          <a:cubicBezTo>
                            <a:pt x="4500" y="125301"/>
                            <a:pt x="115547" y="-9891"/>
                            <a:pt x="259436" y="0"/>
                          </a:cubicBezTo>
                          <a:cubicBezTo>
                            <a:pt x="391055" y="-31474"/>
                            <a:pt x="524095" y="113961"/>
                            <a:pt x="518872" y="259436"/>
                          </a:cubicBezTo>
                          <a:cubicBezTo>
                            <a:pt x="535785" y="393965"/>
                            <a:pt x="408537" y="505937"/>
                            <a:pt x="259436" y="518872"/>
                          </a:cubicBezTo>
                          <a:cubicBezTo>
                            <a:pt x="140185" y="505601"/>
                            <a:pt x="-666" y="398459"/>
                            <a:pt x="0" y="25943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E9DFDA25-08F2-3A86-1270-2310F10A36A8}"/>
                </a:ext>
              </a:extLst>
            </p:cNvPr>
            <p:cNvSpPr/>
            <p:nvPr/>
          </p:nvSpPr>
          <p:spPr>
            <a:xfrm rot="5400000">
              <a:off x="7078111" y="2480519"/>
              <a:ext cx="190296" cy="156138"/>
            </a:xfrm>
            <a:custGeom>
              <a:avLst/>
              <a:gdLst>
                <a:gd name="connsiteX0" fmla="*/ 304953 w 742493"/>
                <a:gd name="connsiteY0" fmla="*/ 0 h 525780"/>
                <a:gd name="connsiteX1" fmla="*/ 437541 w 742493"/>
                <a:gd name="connsiteY1" fmla="*/ 0 h 525780"/>
                <a:gd name="connsiteX2" fmla="*/ 742493 w 742493"/>
                <a:gd name="connsiteY2" fmla="*/ 525780 h 525780"/>
                <a:gd name="connsiteX3" fmla="*/ 578968 w 742493"/>
                <a:gd name="connsiteY3" fmla="*/ 525780 h 525780"/>
                <a:gd name="connsiteX4" fmla="*/ 371247 w 742493"/>
                <a:gd name="connsiteY4" fmla="*/ 167640 h 525780"/>
                <a:gd name="connsiteX5" fmla="*/ 163526 w 742493"/>
                <a:gd name="connsiteY5" fmla="*/ 525780 h 525780"/>
                <a:gd name="connsiteX6" fmla="*/ 0 w 742493"/>
                <a:gd name="connsiteY6" fmla="*/ 525780 h 525780"/>
                <a:gd name="connsiteX7" fmla="*/ 304953 w 742493"/>
                <a:gd name="connsiteY7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493" h="525780">
                  <a:moveTo>
                    <a:pt x="304953" y="0"/>
                  </a:moveTo>
                  <a:lnTo>
                    <a:pt x="437541" y="0"/>
                  </a:lnTo>
                  <a:lnTo>
                    <a:pt x="742493" y="525780"/>
                  </a:lnTo>
                  <a:lnTo>
                    <a:pt x="578968" y="525780"/>
                  </a:lnTo>
                  <a:lnTo>
                    <a:pt x="371247" y="167640"/>
                  </a:lnTo>
                  <a:lnTo>
                    <a:pt x="163526" y="525780"/>
                  </a:lnTo>
                  <a:lnTo>
                    <a:pt x="0" y="525780"/>
                  </a:lnTo>
                  <a:lnTo>
                    <a:pt x="30495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738057525">
                    <a:custGeom>
                      <a:avLst/>
                      <a:gdLst>
                        <a:gd name="connsiteX0" fmla="*/ 86575 w 210793"/>
                        <a:gd name="connsiteY0" fmla="*/ 0 h 172957"/>
                        <a:gd name="connsiteX1" fmla="*/ 124217 w 210793"/>
                        <a:gd name="connsiteY1" fmla="*/ 0 h 172957"/>
                        <a:gd name="connsiteX2" fmla="*/ 210793 w 210793"/>
                        <a:gd name="connsiteY2" fmla="*/ 172957 h 172957"/>
                        <a:gd name="connsiteX3" fmla="*/ 164368 w 210793"/>
                        <a:gd name="connsiteY3" fmla="*/ 172957 h 172957"/>
                        <a:gd name="connsiteX4" fmla="*/ 105396 w 210793"/>
                        <a:gd name="connsiteY4" fmla="*/ 55145 h 172957"/>
                        <a:gd name="connsiteX5" fmla="*/ 46424 w 210793"/>
                        <a:gd name="connsiteY5" fmla="*/ 172957 h 172957"/>
                        <a:gd name="connsiteX6" fmla="*/ 0 w 210793"/>
                        <a:gd name="connsiteY6" fmla="*/ 172957 h 172957"/>
                        <a:gd name="connsiteX7" fmla="*/ 86575 w 210793"/>
                        <a:gd name="connsiteY7" fmla="*/ 0 h 172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0793" h="172957" fill="none" extrusionOk="0">
                          <a:moveTo>
                            <a:pt x="86575" y="0"/>
                          </a:moveTo>
                          <a:cubicBezTo>
                            <a:pt x="94166" y="-1484"/>
                            <a:pt x="114184" y="583"/>
                            <a:pt x="124217" y="0"/>
                          </a:cubicBezTo>
                          <a:cubicBezTo>
                            <a:pt x="158591" y="62105"/>
                            <a:pt x="164335" y="116113"/>
                            <a:pt x="210793" y="172957"/>
                          </a:cubicBezTo>
                          <a:cubicBezTo>
                            <a:pt x="190229" y="175645"/>
                            <a:pt x="183937" y="171459"/>
                            <a:pt x="164368" y="172957"/>
                          </a:cubicBezTo>
                          <a:cubicBezTo>
                            <a:pt x="140882" y="147272"/>
                            <a:pt x="124905" y="92328"/>
                            <a:pt x="105396" y="55145"/>
                          </a:cubicBezTo>
                          <a:cubicBezTo>
                            <a:pt x="80097" y="113475"/>
                            <a:pt x="58615" y="130973"/>
                            <a:pt x="46424" y="172957"/>
                          </a:cubicBezTo>
                          <a:cubicBezTo>
                            <a:pt x="36625" y="177650"/>
                            <a:pt x="14534" y="167675"/>
                            <a:pt x="0" y="172957"/>
                          </a:cubicBezTo>
                          <a:cubicBezTo>
                            <a:pt x="4855" y="118344"/>
                            <a:pt x="58844" y="63912"/>
                            <a:pt x="86575" y="0"/>
                          </a:cubicBezTo>
                          <a:close/>
                        </a:path>
                        <a:path w="210793" h="172957" stroke="0" extrusionOk="0">
                          <a:moveTo>
                            <a:pt x="86575" y="0"/>
                          </a:moveTo>
                          <a:cubicBezTo>
                            <a:pt x="100225" y="-4101"/>
                            <a:pt x="111310" y="3695"/>
                            <a:pt x="124217" y="0"/>
                          </a:cubicBezTo>
                          <a:cubicBezTo>
                            <a:pt x="152771" y="44958"/>
                            <a:pt x="175564" y="127122"/>
                            <a:pt x="210793" y="172957"/>
                          </a:cubicBezTo>
                          <a:cubicBezTo>
                            <a:pt x="188200" y="174335"/>
                            <a:pt x="177424" y="171004"/>
                            <a:pt x="164368" y="172957"/>
                          </a:cubicBezTo>
                          <a:cubicBezTo>
                            <a:pt x="132944" y="134491"/>
                            <a:pt x="122370" y="84733"/>
                            <a:pt x="105396" y="55145"/>
                          </a:cubicBezTo>
                          <a:cubicBezTo>
                            <a:pt x="99482" y="98481"/>
                            <a:pt x="52805" y="145320"/>
                            <a:pt x="46424" y="172957"/>
                          </a:cubicBezTo>
                          <a:cubicBezTo>
                            <a:pt x="33821" y="173671"/>
                            <a:pt x="13341" y="171842"/>
                            <a:pt x="0" y="172957"/>
                          </a:cubicBezTo>
                          <a:cubicBezTo>
                            <a:pt x="17162" y="120600"/>
                            <a:pt x="60779" y="54972"/>
                            <a:pt x="865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65A360D8-B4F2-ADC1-6C90-858D0AAEE16D}"/>
                </a:ext>
              </a:extLst>
            </p:cNvPr>
            <p:cNvSpPr/>
            <p:nvPr/>
          </p:nvSpPr>
          <p:spPr>
            <a:xfrm rot="16200000" flipH="1">
              <a:off x="7514342" y="2480522"/>
              <a:ext cx="190296" cy="156138"/>
            </a:xfrm>
            <a:custGeom>
              <a:avLst/>
              <a:gdLst>
                <a:gd name="connsiteX0" fmla="*/ 304953 w 742493"/>
                <a:gd name="connsiteY0" fmla="*/ 0 h 525780"/>
                <a:gd name="connsiteX1" fmla="*/ 437541 w 742493"/>
                <a:gd name="connsiteY1" fmla="*/ 0 h 525780"/>
                <a:gd name="connsiteX2" fmla="*/ 742493 w 742493"/>
                <a:gd name="connsiteY2" fmla="*/ 525780 h 525780"/>
                <a:gd name="connsiteX3" fmla="*/ 578968 w 742493"/>
                <a:gd name="connsiteY3" fmla="*/ 525780 h 525780"/>
                <a:gd name="connsiteX4" fmla="*/ 371247 w 742493"/>
                <a:gd name="connsiteY4" fmla="*/ 167640 h 525780"/>
                <a:gd name="connsiteX5" fmla="*/ 163526 w 742493"/>
                <a:gd name="connsiteY5" fmla="*/ 525780 h 525780"/>
                <a:gd name="connsiteX6" fmla="*/ 0 w 742493"/>
                <a:gd name="connsiteY6" fmla="*/ 525780 h 525780"/>
                <a:gd name="connsiteX7" fmla="*/ 304953 w 742493"/>
                <a:gd name="connsiteY7" fmla="*/ 0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493" h="525780">
                  <a:moveTo>
                    <a:pt x="304953" y="0"/>
                  </a:moveTo>
                  <a:lnTo>
                    <a:pt x="437541" y="0"/>
                  </a:lnTo>
                  <a:lnTo>
                    <a:pt x="742493" y="525780"/>
                  </a:lnTo>
                  <a:lnTo>
                    <a:pt x="578968" y="525780"/>
                  </a:lnTo>
                  <a:lnTo>
                    <a:pt x="371247" y="167640"/>
                  </a:lnTo>
                  <a:lnTo>
                    <a:pt x="163526" y="525780"/>
                  </a:lnTo>
                  <a:lnTo>
                    <a:pt x="0" y="525780"/>
                  </a:lnTo>
                  <a:lnTo>
                    <a:pt x="30495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83926943">
                    <a:custGeom>
                      <a:avLst/>
                      <a:gdLst>
                        <a:gd name="connsiteX0" fmla="*/ 86575 w 210793"/>
                        <a:gd name="connsiteY0" fmla="*/ 0 h 172957"/>
                        <a:gd name="connsiteX1" fmla="*/ 124217 w 210793"/>
                        <a:gd name="connsiteY1" fmla="*/ 0 h 172957"/>
                        <a:gd name="connsiteX2" fmla="*/ 210793 w 210793"/>
                        <a:gd name="connsiteY2" fmla="*/ 172957 h 172957"/>
                        <a:gd name="connsiteX3" fmla="*/ 164368 w 210793"/>
                        <a:gd name="connsiteY3" fmla="*/ 172957 h 172957"/>
                        <a:gd name="connsiteX4" fmla="*/ 105396 w 210793"/>
                        <a:gd name="connsiteY4" fmla="*/ 55145 h 172957"/>
                        <a:gd name="connsiteX5" fmla="*/ 46424 w 210793"/>
                        <a:gd name="connsiteY5" fmla="*/ 172957 h 172957"/>
                        <a:gd name="connsiteX6" fmla="*/ 0 w 210793"/>
                        <a:gd name="connsiteY6" fmla="*/ 172957 h 172957"/>
                        <a:gd name="connsiteX7" fmla="*/ 86575 w 210793"/>
                        <a:gd name="connsiteY7" fmla="*/ 0 h 172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10793" h="172957" fill="none" extrusionOk="0">
                          <a:moveTo>
                            <a:pt x="86575" y="0"/>
                          </a:moveTo>
                          <a:cubicBezTo>
                            <a:pt x="103483" y="-413"/>
                            <a:pt x="112832" y="2791"/>
                            <a:pt x="124217" y="0"/>
                          </a:cubicBezTo>
                          <a:cubicBezTo>
                            <a:pt x="153173" y="46913"/>
                            <a:pt x="179154" y="140367"/>
                            <a:pt x="210793" y="172957"/>
                          </a:cubicBezTo>
                          <a:cubicBezTo>
                            <a:pt x="200999" y="173246"/>
                            <a:pt x="183950" y="172796"/>
                            <a:pt x="164368" y="172957"/>
                          </a:cubicBezTo>
                          <a:cubicBezTo>
                            <a:pt x="137344" y="151711"/>
                            <a:pt x="129724" y="72641"/>
                            <a:pt x="105396" y="55145"/>
                          </a:cubicBezTo>
                          <a:cubicBezTo>
                            <a:pt x="93963" y="90651"/>
                            <a:pt x="52749" y="126637"/>
                            <a:pt x="46424" y="172957"/>
                          </a:cubicBezTo>
                          <a:cubicBezTo>
                            <a:pt x="36718" y="175873"/>
                            <a:pt x="13131" y="171466"/>
                            <a:pt x="0" y="172957"/>
                          </a:cubicBezTo>
                          <a:cubicBezTo>
                            <a:pt x="34121" y="100634"/>
                            <a:pt x="70387" y="59089"/>
                            <a:pt x="86575" y="0"/>
                          </a:cubicBezTo>
                          <a:close/>
                        </a:path>
                        <a:path w="210793" h="172957" stroke="0" extrusionOk="0">
                          <a:moveTo>
                            <a:pt x="86575" y="0"/>
                          </a:moveTo>
                          <a:cubicBezTo>
                            <a:pt x="97468" y="-3732"/>
                            <a:pt x="109892" y="2013"/>
                            <a:pt x="124217" y="0"/>
                          </a:cubicBezTo>
                          <a:cubicBezTo>
                            <a:pt x="144324" y="39797"/>
                            <a:pt x="169923" y="100200"/>
                            <a:pt x="210793" y="172957"/>
                          </a:cubicBezTo>
                          <a:cubicBezTo>
                            <a:pt x="194443" y="175983"/>
                            <a:pt x="185453" y="168974"/>
                            <a:pt x="164368" y="172957"/>
                          </a:cubicBezTo>
                          <a:cubicBezTo>
                            <a:pt x="130897" y="132555"/>
                            <a:pt x="134364" y="83914"/>
                            <a:pt x="105396" y="55145"/>
                          </a:cubicBezTo>
                          <a:cubicBezTo>
                            <a:pt x="99539" y="94277"/>
                            <a:pt x="57997" y="139797"/>
                            <a:pt x="46424" y="172957"/>
                          </a:cubicBezTo>
                          <a:cubicBezTo>
                            <a:pt x="27300" y="173380"/>
                            <a:pt x="21084" y="172579"/>
                            <a:pt x="0" y="172957"/>
                          </a:cubicBezTo>
                          <a:cubicBezTo>
                            <a:pt x="10930" y="107854"/>
                            <a:pt x="53962" y="72362"/>
                            <a:pt x="865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43E1DA39-37B8-780A-2747-3F34B975E13E}"/>
                </a:ext>
              </a:extLst>
            </p:cNvPr>
            <p:cNvSpPr/>
            <p:nvPr/>
          </p:nvSpPr>
          <p:spPr>
            <a:xfrm rot="16200000" flipH="1">
              <a:off x="7369427" y="2652693"/>
              <a:ext cx="85273" cy="300593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3084795881">
                    <a:custGeom>
                      <a:avLst/>
                      <a:gdLst>
                        <a:gd name="connsiteX0" fmla="*/ 94458 w 94458"/>
                        <a:gd name="connsiteY0" fmla="*/ 332972 h 332972"/>
                        <a:gd name="connsiteX1" fmla="*/ 78449 w 94458"/>
                        <a:gd name="connsiteY1" fmla="*/ 323712 h 332972"/>
                        <a:gd name="connsiteX2" fmla="*/ 0 w 94458"/>
                        <a:gd name="connsiteY2" fmla="*/ 166486 h 332972"/>
                        <a:gd name="connsiteX3" fmla="*/ 78449 w 94458"/>
                        <a:gd name="connsiteY3" fmla="*/ 9259 h 332972"/>
                        <a:gd name="connsiteX4" fmla="*/ 94458 w 94458"/>
                        <a:gd name="connsiteY4" fmla="*/ 0 h 332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458" h="332972" fill="none" extrusionOk="0">
                          <a:moveTo>
                            <a:pt x="94458" y="332972"/>
                          </a:moveTo>
                          <a:cubicBezTo>
                            <a:pt x="89327" y="330343"/>
                            <a:pt x="86794" y="326437"/>
                            <a:pt x="78449" y="323712"/>
                          </a:cubicBezTo>
                          <a:cubicBezTo>
                            <a:pt x="34811" y="283161"/>
                            <a:pt x="-949" y="219336"/>
                            <a:pt x="0" y="166486"/>
                          </a:cubicBezTo>
                          <a:cubicBezTo>
                            <a:pt x="1729" y="96099"/>
                            <a:pt x="24397" y="27570"/>
                            <a:pt x="78449" y="9259"/>
                          </a:cubicBezTo>
                          <a:cubicBezTo>
                            <a:pt x="84598" y="5083"/>
                            <a:pt x="88633" y="5071"/>
                            <a:pt x="94458" y="0"/>
                          </a:cubicBezTo>
                        </a:path>
                        <a:path w="94458" h="332972" stroke="0" extrusionOk="0">
                          <a:moveTo>
                            <a:pt x="94458" y="332972"/>
                          </a:moveTo>
                          <a:cubicBezTo>
                            <a:pt x="89450" y="332071"/>
                            <a:pt x="83790" y="325844"/>
                            <a:pt x="78449" y="323712"/>
                          </a:cubicBezTo>
                          <a:cubicBezTo>
                            <a:pt x="33064" y="288026"/>
                            <a:pt x="11017" y="215885"/>
                            <a:pt x="0" y="166486"/>
                          </a:cubicBezTo>
                          <a:cubicBezTo>
                            <a:pt x="-10931" y="110024"/>
                            <a:pt x="28849" y="44043"/>
                            <a:pt x="78449" y="9259"/>
                          </a:cubicBezTo>
                          <a:cubicBezTo>
                            <a:pt x="85280" y="4213"/>
                            <a:pt x="88463" y="3792"/>
                            <a:pt x="94458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DE58F639-F037-9EA0-CC61-8F46A393183E}"/>
              </a:ext>
            </a:extLst>
          </p:cNvPr>
          <p:cNvGrpSpPr/>
          <p:nvPr/>
        </p:nvGrpSpPr>
        <p:grpSpPr>
          <a:xfrm>
            <a:off x="3803654" y="3949144"/>
            <a:ext cx="2264598" cy="2209711"/>
            <a:chOff x="4074779" y="1385097"/>
            <a:chExt cx="2044379" cy="1994826"/>
          </a:xfrm>
        </p:grpSpPr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025938B9-3BD1-8EFD-115E-C0EF8E8BF91E}"/>
                </a:ext>
              </a:extLst>
            </p:cNvPr>
            <p:cNvSpPr/>
            <p:nvPr/>
          </p:nvSpPr>
          <p:spPr>
            <a:xfrm>
              <a:off x="4074779" y="1842941"/>
              <a:ext cx="2044379" cy="1536982"/>
            </a:xfrm>
            <a:custGeom>
              <a:avLst/>
              <a:gdLst>
                <a:gd name="connsiteX0" fmla="*/ 1563400 w 3192695"/>
                <a:gd name="connsiteY0" fmla="*/ 0 h 2400300"/>
                <a:gd name="connsiteX1" fmla="*/ 2575418 w 3192695"/>
                <a:gd name="connsiteY1" fmla="*/ 253113 h 2400300"/>
                <a:gd name="connsiteX2" fmla="*/ 2579282 w 3192695"/>
                <a:gd name="connsiteY2" fmla="*/ 274320 h 2400300"/>
                <a:gd name="connsiteX3" fmla="*/ 2582574 w 3192695"/>
                <a:gd name="connsiteY3" fmla="*/ 274320 h 2400300"/>
                <a:gd name="connsiteX4" fmla="*/ 2743710 w 3192695"/>
                <a:gd name="connsiteY4" fmla="*/ 918863 h 2400300"/>
                <a:gd name="connsiteX5" fmla="*/ 2791197 w 3192695"/>
                <a:gd name="connsiteY5" fmla="*/ 923964 h 2400300"/>
                <a:gd name="connsiteX6" fmla="*/ 3192695 w 3192695"/>
                <a:gd name="connsiteY6" fmla="*/ 1448910 h 2400300"/>
                <a:gd name="connsiteX7" fmla="*/ 3045418 w 3192695"/>
                <a:gd name="connsiteY7" fmla="*/ 1827800 h 2400300"/>
                <a:gd name="connsiteX8" fmla="*/ 2984364 w 3192695"/>
                <a:gd name="connsiteY8" fmla="*/ 1881479 h 2400300"/>
                <a:gd name="connsiteX9" fmla="*/ 3015009 w 3192695"/>
                <a:gd name="connsiteY9" fmla="*/ 2004060 h 2400300"/>
                <a:gd name="connsiteX10" fmla="*/ 2263488 w 3192695"/>
                <a:gd name="connsiteY10" fmla="*/ 2286000 h 2400300"/>
                <a:gd name="connsiteX11" fmla="*/ 2171463 w 3192695"/>
                <a:gd name="connsiteY11" fmla="*/ 2282516 h 2400300"/>
                <a:gd name="connsiteX12" fmla="*/ 2094133 w 3192695"/>
                <a:gd name="connsiteY12" fmla="*/ 2317722 h 2400300"/>
                <a:gd name="connsiteX13" fmla="*/ 1563400 w 3192695"/>
                <a:gd name="connsiteY13" fmla="*/ 2400300 h 2400300"/>
                <a:gd name="connsiteX14" fmla="*/ 1032667 w 3192695"/>
                <a:gd name="connsiteY14" fmla="*/ 2317722 h 2400300"/>
                <a:gd name="connsiteX15" fmla="*/ 955520 w 3192695"/>
                <a:gd name="connsiteY15" fmla="*/ 2282599 h 2400300"/>
                <a:gd name="connsiteX16" fmla="*/ 865694 w 3192695"/>
                <a:gd name="connsiteY16" fmla="*/ 2286000 h 2400300"/>
                <a:gd name="connsiteX17" fmla="*/ 130373 w 3192695"/>
                <a:gd name="connsiteY17" fmla="*/ 1947239 h 2400300"/>
                <a:gd name="connsiteX18" fmla="*/ 157914 w 3192695"/>
                <a:gd name="connsiteY18" fmla="*/ 1837152 h 2400300"/>
                <a:gd name="connsiteX19" fmla="*/ 147278 w 3192695"/>
                <a:gd name="connsiteY19" fmla="*/ 1827800 h 2400300"/>
                <a:gd name="connsiteX20" fmla="*/ 0 w 3192695"/>
                <a:gd name="connsiteY20" fmla="*/ 1448910 h 2400300"/>
                <a:gd name="connsiteX21" fmla="*/ 307111 w 3192695"/>
                <a:gd name="connsiteY21" fmla="*/ 955186 h 2400300"/>
                <a:gd name="connsiteX22" fmla="*/ 385008 w 3192695"/>
                <a:gd name="connsiteY22" fmla="*/ 929419 h 2400300"/>
                <a:gd name="connsiteX23" fmla="*/ 546493 w 3192695"/>
                <a:gd name="connsiteY23" fmla="*/ 283934 h 2400300"/>
                <a:gd name="connsiteX24" fmla="*/ 546130 w 3192695"/>
                <a:gd name="connsiteY24" fmla="*/ 281940 h 2400300"/>
                <a:gd name="connsiteX25" fmla="*/ 1563400 w 3192695"/>
                <a:gd name="connsiteY2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92695" h="2400300">
                  <a:moveTo>
                    <a:pt x="1563400" y="0"/>
                  </a:moveTo>
                  <a:cubicBezTo>
                    <a:pt x="2090109" y="0"/>
                    <a:pt x="2523324" y="110943"/>
                    <a:pt x="2575418" y="253113"/>
                  </a:cubicBezTo>
                  <a:lnTo>
                    <a:pt x="2579282" y="274320"/>
                  </a:lnTo>
                  <a:lnTo>
                    <a:pt x="2582574" y="274320"/>
                  </a:lnTo>
                  <a:lnTo>
                    <a:pt x="2743710" y="918863"/>
                  </a:lnTo>
                  <a:lnTo>
                    <a:pt x="2791197" y="923964"/>
                  </a:lnTo>
                  <a:cubicBezTo>
                    <a:pt x="3020332" y="973929"/>
                    <a:pt x="3192695" y="1189970"/>
                    <a:pt x="3192695" y="1448910"/>
                  </a:cubicBezTo>
                  <a:cubicBezTo>
                    <a:pt x="3192695" y="1596876"/>
                    <a:pt x="3136413" y="1730834"/>
                    <a:pt x="3045418" y="1827800"/>
                  </a:cubicBezTo>
                  <a:lnTo>
                    <a:pt x="2984364" y="1881479"/>
                  </a:lnTo>
                  <a:lnTo>
                    <a:pt x="3015009" y="2004060"/>
                  </a:lnTo>
                  <a:cubicBezTo>
                    <a:pt x="2961828" y="2339340"/>
                    <a:pt x="2404079" y="2239591"/>
                    <a:pt x="2263488" y="2286000"/>
                  </a:cubicBezTo>
                  <a:lnTo>
                    <a:pt x="2171463" y="2282516"/>
                  </a:lnTo>
                  <a:lnTo>
                    <a:pt x="2094133" y="2317722"/>
                  </a:lnTo>
                  <a:cubicBezTo>
                    <a:pt x="1958307" y="2368743"/>
                    <a:pt x="1770664" y="2400300"/>
                    <a:pt x="1563400" y="2400300"/>
                  </a:cubicBezTo>
                  <a:cubicBezTo>
                    <a:pt x="1356136" y="2400300"/>
                    <a:pt x="1168493" y="2368743"/>
                    <a:pt x="1032667" y="2317722"/>
                  </a:cubicBezTo>
                  <a:lnTo>
                    <a:pt x="955520" y="2282599"/>
                  </a:lnTo>
                  <a:lnTo>
                    <a:pt x="865694" y="2286000"/>
                  </a:lnTo>
                  <a:cubicBezTo>
                    <a:pt x="728170" y="2230107"/>
                    <a:pt x="183573" y="2280917"/>
                    <a:pt x="130373" y="1947239"/>
                  </a:cubicBezTo>
                  <a:lnTo>
                    <a:pt x="157914" y="1837152"/>
                  </a:lnTo>
                  <a:lnTo>
                    <a:pt x="147278" y="1827800"/>
                  </a:lnTo>
                  <a:cubicBezTo>
                    <a:pt x="56282" y="1730834"/>
                    <a:pt x="0" y="1596876"/>
                    <a:pt x="0" y="1448910"/>
                  </a:cubicBezTo>
                  <a:cubicBezTo>
                    <a:pt x="0" y="1226961"/>
                    <a:pt x="126634" y="1036530"/>
                    <a:pt x="307111" y="955186"/>
                  </a:cubicBezTo>
                  <a:lnTo>
                    <a:pt x="385008" y="929419"/>
                  </a:lnTo>
                  <a:lnTo>
                    <a:pt x="546493" y="283934"/>
                  </a:lnTo>
                  <a:lnTo>
                    <a:pt x="546130" y="281940"/>
                  </a:lnTo>
                  <a:cubicBezTo>
                    <a:pt x="546130" y="126229"/>
                    <a:pt x="1001577" y="0"/>
                    <a:pt x="156340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58753802">
                    <a:custGeom>
                      <a:avLst/>
                      <a:gdLst>
                        <a:gd name="connsiteX0" fmla="*/ 1108929 w 2264598"/>
                        <a:gd name="connsiteY0" fmla="*/ 0 h 1702547"/>
                        <a:gd name="connsiteX1" fmla="*/ 1826759 w 2264598"/>
                        <a:gd name="connsiteY1" fmla="*/ 179534 h 1702547"/>
                        <a:gd name="connsiteX2" fmla="*/ 1829500 w 2264598"/>
                        <a:gd name="connsiteY2" fmla="*/ 194576 h 1702547"/>
                        <a:gd name="connsiteX3" fmla="*/ 1831835 w 2264598"/>
                        <a:gd name="connsiteY3" fmla="*/ 194576 h 1702547"/>
                        <a:gd name="connsiteX4" fmla="*/ 1946130 w 2264598"/>
                        <a:gd name="connsiteY4" fmla="*/ 651754 h 1702547"/>
                        <a:gd name="connsiteX5" fmla="*/ 1979813 w 2264598"/>
                        <a:gd name="connsiteY5" fmla="*/ 655373 h 1702547"/>
                        <a:gd name="connsiteX6" fmla="*/ 2264598 w 2264598"/>
                        <a:gd name="connsiteY6" fmla="*/ 1027720 h 1702547"/>
                        <a:gd name="connsiteX7" fmla="*/ 2160133 w 2264598"/>
                        <a:gd name="connsiteY7" fmla="*/ 1296469 h 1702547"/>
                        <a:gd name="connsiteX8" fmla="*/ 2116827 w 2264598"/>
                        <a:gd name="connsiteY8" fmla="*/ 1334544 h 1702547"/>
                        <a:gd name="connsiteX9" fmla="*/ 2138564 w 2264598"/>
                        <a:gd name="connsiteY9" fmla="*/ 1421491 h 1702547"/>
                        <a:gd name="connsiteX10" fmla="*/ 1605505 w 2264598"/>
                        <a:gd name="connsiteY10" fmla="*/ 1621473 h 1702547"/>
                        <a:gd name="connsiteX11" fmla="*/ 1540231 w 2264598"/>
                        <a:gd name="connsiteY11" fmla="*/ 1619002 h 1702547"/>
                        <a:gd name="connsiteX12" fmla="*/ 1485381 w 2264598"/>
                        <a:gd name="connsiteY12" fmla="*/ 1643973 h 1702547"/>
                        <a:gd name="connsiteX13" fmla="*/ 1108929 w 2264598"/>
                        <a:gd name="connsiteY13" fmla="*/ 1702547 h 1702547"/>
                        <a:gd name="connsiteX14" fmla="*/ 732476 w 2264598"/>
                        <a:gd name="connsiteY14" fmla="*/ 1643973 h 1702547"/>
                        <a:gd name="connsiteX15" fmla="*/ 677756 w 2264598"/>
                        <a:gd name="connsiteY15" fmla="*/ 1619060 h 1702547"/>
                        <a:gd name="connsiteX16" fmla="*/ 614042 w 2264598"/>
                        <a:gd name="connsiteY16" fmla="*/ 1621473 h 1702547"/>
                        <a:gd name="connsiteX17" fmla="*/ 92474 w 2264598"/>
                        <a:gd name="connsiteY17" fmla="*/ 1381188 h 1702547"/>
                        <a:gd name="connsiteX18" fmla="*/ 112009 w 2264598"/>
                        <a:gd name="connsiteY18" fmla="*/ 1303102 h 1702547"/>
                        <a:gd name="connsiteX19" fmla="*/ 104465 w 2264598"/>
                        <a:gd name="connsiteY19" fmla="*/ 1296469 h 1702547"/>
                        <a:gd name="connsiteX20" fmla="*/ 0 w 2264598"/>
                        <a:gd name="connsiteY20" fmla="*/ 1027720 h 1702547"/>
                        <a:gd name="connsiteX21" fmla="*/ 217835 w 2264598"/>
                        <a:gd name="connsiteY21" fmla="*/ 677519 h 1702547"/>
                        <a:gd name="connsiteX22" fmla="*/ 273088 w 2264598"/>
                        <a:gd name="connsiteY22" fmla="*/ 659242 h 1702547"/>
                        <a:gd name="connsiteX23" fmla="*/ 387630 w 2264598"/>
                        <a:gd name="connsiteY23" fmla="*/ 201396 h 1702547"/>
                        <a:gd name="connsiteX24" fmla="*/ 387373 w 2264598"/>
                        <a:gd name="connsiteY24" fmla="*/ 199981 h 1702547"/>
                        <a:gd name="connsiteX25" fmla="*/ 1108929 w 2264598"/>
                        <a:gd name="connsiteY25" fmla="*/ 0 h 1702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2264598" h="1702547" fill="none" extrusionOk="0">
                          <a:moveTo>
                            <a:pt x="1108929" y="0"/>
                          </a:moveTo>
                          <a:cubicBezTo>
                            <a:pt x="1484331" y="5385"/>
                            <a:pt x="1807156" y="96231"/>
                            <a:pt x="1826759" y="179534"/>
                          </a:cubicBezTo>
                          <a:cubicBezTo>
                            <a:pt x="1828380" y="182369"/>
                            <a:pt x="1827951" y="191372"/>
                            <a:pt x="1829500" y="194576"/>
                          </a:cubicBezTo>
                          <a:cubicBezTo>
                            <a:pt x="1830423" y="194571"/>
                            <a:pt x="1831328" y="194723"/>
                            <a:pt x="1831835" y="194576"/>
                          </a:cubicBezTo>
                          <a:cubicBezTo>
                            <a:pt x="1885035" y="399842"/>
                            <a:pt x="1870092" y="529487"/>
                            <a:pt x="1946130" y="651754"/>
                          </a:cubicBezTo>
                          <a:cubicBezTo>
                            <a:pt x="1953820" y="649946"/>
                            <a:pt x="1967149" y="654855"/>
                            <a:pt x="1979813" y="655373"/>
                          </a:cubicBezTo>
                          <a:cubicBezTo>
                            <a:pt x="2142872" y="635778"/>
                            <a:pt x="2275034" y="868708"/>
                            <a:pt x="2264598" y="1027720"/>
                          </a:cubicBezTo>
                          <a:cubicBezTo>
                            <a:pt x="2259514" y="1132490"/>
                            <a:pt x="2229064" y="1227583"/>
                            <a:pt x="2160133" y="1296469"/>
                          </a:cubicBezTo>
                          <a:cubicBezTo>
                            <a:pt x="2145860" y="1314057"/>
                            <a:pt x="2133882" y="1316964"/>
                            <a:pt x="2116827" y="1334544"/>
                          </a:cubicBezTo>
                          <a:cubicBezTo>
                            <a:pt x="2126327" y="1364826"/>
                            <a:pt x="2122807" y="1386050"/>
                            <a:pt x="2138564" y="1421491"/>
                          </a:cubicBezTo>
                          <a:cubicBezTo>
                            <a:pt x="2083609" y="1673776"/>
                            <a:pt x="1686981" y="1572297"/>
                            <a:pt x="1605505" y="1621473"/>
                          </a:cubicBezTo>
                          <a:cubicBezTo>
                            <a:pt x="1586668" y="1625690"/>
                            <a:pt x="1562745" y="1619388"/>
                            <a:pt x="1540231" y="1619002"/>
                          </a:cubicBezTo>
                          <a:cubicBezTo>
                            <a:pt x="1529009" y="1629769"/>
                            <a:pt x="1499086" y="1632070"/>
                            <a:pt x="1485381" y="1643973"/>
                          </a:cubicBezTo>
                          <a:cubicBezTo>
                            <a:pt x="1392241" y="1702689"/>
                            <a:pt x="1285844" y="1701798"/>
                            <a:pt x="1108929" y="1702547"/>
                          </a:cubicBezTo>
                          <a:cubicBezTo>
                            <a:pt x="938070" y="1686435"/>
                            <a:pt x="809436" y="1662592"/>
                            <a:pt x="732476" y="1643973"/>
                          </a:cubicBezTo>
                          <a:cubicBezTo>
                            <a:pt x="703144" y="1637190"/>
                            <a:pt x="699156" y="1621773"/>
                            <a:pt x="677756" y="1619060"/>
                          </a:cubicBezTo>
                          <a:cubicBezTo>
                            <a:pt x="661068" y="1621113"/>
                            <a:pt x="631276" y="1619821"/>
                            <a:pt x="614042" y="1621473"/>
                          </a:cubicBezTo>
                          <a:cubicBezTo>
                            <a:pt x="578969" y="1616977"/>
                            <a:pt x="88782" y="1657687"/>
                            <a:pt x="92474" y="1381188"/>
                          </a:cubicBezTo>
                          <a:cubicBezTo>
                            <a:pt x="96528" y="1363164"/>
                            <a:pt x="105217" y="1338340"/>
                            <a:pt x="112009" y="1303102"/>
                          </a:cubicBezTo>
                          <a:cubicBezTo>
                            <a:pt x="109058" y="1301635"/>
                            <a:pt x="107207" y="1298434"/>
                            <a:pt x="104465" y="1296469"/>
                          </a:cubicBezTo>
                          <a:cubicBezTo>
                            <a:pt x="43918" y="1211448"/>
                            <a:pt x="26538" y="1133438"/>
                            <a:pt x="0" y="1027720"/>
                          </a:cubicBezTo>
                          <a:cubicBezTo>
                            <a:pt x="3560" y="865581"/>
                            <a:pt x="63455" y="767758"/>
                            <a:pt x="217835" y="677519"/>
                          </a:cubicBezTo>
                          <a:cubicBezTo>
                            <a:pt x="230073" y="671214"/>
                            <a:pt x="252441" y="670665"/>
                            <a:pt x="273088" y="659242"/>
                          </a:cubicBezTo>
                          <a:cubicBezTo>
                            <a:pt x="270845" y="540244"/>
                            <a:pt x="350003" y="369104"/>
                            <a:pt x="387630" y="201396"/>
                          </a:cubicBezTo>
                          <a:cubicBezTo>
                            <a:pt x="387636" y="200862"/>
                            <a:pt x="387587" y="200408"/>
                            <a:pt x="387373" y="199981"/>
                          </a:cubicBezTo>
                          <a:cubicBezTo>
                            <a:pt x="429020" y="116069"/>
                            <a:pt x="766618" y="-7306"/>
                            <a:pt x="1108929" y="0"/>
                          </a:cubicBezTo>
                          <a:close/>
                        </a:path>
                        <a:path w="2264598" h="1702547" stroke="0" extrusionOk="0">
                          <a:moveTo>
                            <a:pt x="1108929" y="0"/>
                          </a:moveTo>
                          <a:cubicBezTo>
                            <a:pt x="1471630" y="-24328"/>
                            <a:pt x="1790005" y="84000"/>
                            <a:pt x="1826759" y="179534"/>
                          </a:cubicBezTo>
                          <a:cubicBezTo>
                            <a:pt x="1827491" y="183540"/>
                            <a:pt x="1827189" y="187729"/>
                            <a:pt x="1829500" y="194576"/>
                          </a:cubicBezTo>
                          <a:cubicBezTo>
                            <a:pt x="1830091" y="194549"/>
                            <a:pt x="1830935" y="194846"/>
                            <a:pt x="1831835" y="194576"/>
                          </a:cubicBezTo>
                          <a:cubicBezTo>
                            <a:pt x="1902773" y="289462"/>
                            <a:pt x="1885625" y="529848"/>
                            <a:pt x="1946130" y="651754"/>
                          </a:cubicBezTo>
                          <a:cubicBezTo>
                            <a:pt x="1962703" y="650880"/>
                            <a:pt x="1964275" y="654800"/>
                            <a:pt x="1979813" y="655373"/>
                          </a:cubicBezTo>
                          <a:cubicBezTo>
                            <a:pt x="2124805" y="691435"/>
                            <a:pt x="2290675" y="867021"/>
                            <a:pt x="2264598" y="1027720"/>
                          </a:cubicBezTo>
                          <a:cubicBezTo>
                            <a:pt x="2262425" y="1130262"/>
                            <a:pt x="2215395" y="1239524"/>
                            <a:pt x="2160133" y="1296469"/>
                          </a:cubicBezTo>
                          <a:cubicBezTo>
                            <a:pt x="2147932" y="1311016"/>
                            <a:pt x="2133397" y="1316921"/>
                            <a:pt x="2116827" y="1334544"/>
                          </a:cubicBezTo>
                          <a:cubicBezTo>
                            <a:pt x="2130356" y="1352857"/>
                            <a:pt x="2124346" y="1385184"/>
                            <a:pt x="2138564" y="1421491"/>
                          </a:cubicBezTo>
                          <a:cubicBezTo>
                            <a:pt x="2097064" y="1682838"/>
                            <a:pt x="1677818" y="1601119"/>
                            <a:pt x="1605505" y="1621473"/>
                          </a:cubicBezTo>
                          <a:cubicBezTo>
                            <a:pt x="1585181" y="1620905"/>
                            <a:pt x="1564117" y="1612565"/>
                            <a:pt x="1540231" y="1619002"/>
                          </a:cubicBezTo>
                          <a:cubicBezTo>
                            <a:pt x="1528626" y="1630054"/>
                            <a:pt x="1505958" y="1627962"/>
                            <a:pt x="1485381" y="1643973"/>
                          </a:cubicBezTo>
                          <a:cubicBezTo>
                            <a:pt x="1393556" y="1670257"/>
                            <a:pt x="1241926" y="1695504"/>
                            <a:pt x="1108929" y="1702547"/>
                          </a:cubicBezTo>
                          <a:cubicBezTo>
                            <a:pt x="946861" y="1716704"/>
                            <a:pt x="817535" y="1677728"/>
                            <a:pt x="732476" y="1643973"/>
                          </a:cubicBezTo>
                          <a:cubicBezTo>
                            <a:pt x="715815" y="1637614"/>
                            <a:pt x="695599" y="1625982"/>
                            <a:pt x="677756" y="1619060"/>
                          </a:cubicBezTo>
                          <a:cubicBezTo>
                            <a:pt x="657484" y="1626140"/>
                            <a:pt x="628736" y="1615661"/>
                            <a:pt x="614042" y="1621473"/>
                          </a:cubicBezTo>
                          <a:cubicBezTo>
                            <a:pt x="528082" y="1611884"/>
                            <a:pt x="166994" y="1671270"/>
                            <a:pt x="92474" y="1381188"/>
                          </a:cubicBezTo>
                          <a:cubicBezTo>
                            <a:pt x="92397" y="1351864"/>
                            <a:pt x="109006" y="1343411"/>
                            <a:pt x="112009" y="1303102"/>
                          </a:cubicBezTo>
                          <a:cubicBezTo>
                            <a:pt x="108044" y="1300156"/>
                            <a:pt x="107716" y="1298186"/>
                            <a:pt x="104465" y="1296469"/>
                          </a:cubicBezTo>
                          <a:cubicBezTo>
                            <a:pt x="42900" y="1233416"/>
                            <a:pt x="2200" y="1153507"/>
                            <a:pt x="0" y="1027720"/>
                          </a:cubicBezTo>
                          <a:cubicBezTo>
                            <a:pt x="-1581" y="847116"/>
                            <a:pt x="116458" y="749668"/>
                            <a:pt x="217835" y="677519"/>
                          </a:cubicBezTo>
                          <a:cubicBezTo>
                            <a:pt x="227303" y="667843"/>
                            <a:pt x="255083" y="669293"/>
                            <a:pt x="273088" y="659242"/>
                          </a:cubicBezTo>
                          <a:cubicBezTo>
                            <a:pt x="292770" y="473692"/>
                            <a:pt x="390896" y="343239"/>
                            <a:pt x="387630" y="201396"/>
                          </a:cubicBezTo>
                          <a:cubicBezTo>
                            <a:pt x="387600" y="201006"/>
                            <a:pt x="387481" y="200463"/>
                            <a:pt x="387373" y="199981"/>
                          </a:cubicBezTo>
                          <a:cubicBezTo>
                            <a:pt x="311309" y="133313"/>
                            <a:pt x="719998" y="9009"/>
                            <a:pt x="110892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A640C4F9-0C9D-689C-FD46-60417596F033}"/>
                </a:ext>
              </a:extLst>
            </p:cNvPr>
            <p:cNvSpPr/>
            <p:nvPr/>
          </p:nvSpPr>
          <p:spPr>
            <a:xfrm>
              <a:off x="4395579" y="1842941"/>
              <a:ext cx="1380922" cy="518098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489277839">
                    <a:custGeom>
                      <a:avLst/>
                      <a:gdLst>
                        <a:gd name="connsiteX0" fmla="*/ 753574 w 1529674"/>
                        <a:gd name="connsiteY0" fmla="*/ 0 h 573908"/>
                        <a:gd name="connsiteX1" fmla="*/ 1471405 w 1529674"/>
                        <a:gd name="connsiteY1" fmla="*/ 179534 h 573908"/>
                        <a:gd name="connsiteX2" fmla="*/ 1474145 w 1529674"/>
                        <a:gd name="connsiteY2" fmla="*/ 194577 h 573908"/>
                        <a:gd name="connsiteX3" fmla="*/ 1476481 w 1529674"/>
                        <a:gd name="connsiteY3" fmla="*/ 194577 h 573908"/>
                        <a:gd name="connsiteX4" fmla="*/ 1529674 w 1529674"/>
                        <a:gd name="connsiteY4" fmla="*/ 407347 h 573908"/>
                        <a:gd name="connsiteX5" fmla="*/ 1513362 w 1529674"/>
                        <a:gd name="connsiteY5" fmla="*/ 421431 h 573908"/>
                        <a:gd name="connsiteX6" fmla="*/ 1488642 w 1529674"/>
                        <a:gd name="connsiteY6" fmla="*/ 443204 h 573908"/>
                        <a:gd name="connsiteX7" fmla="*/ 1416577 w 1529674"/>
                        <a:gd name="connsiteY7" fmla="*/ 375642 h 573908"/>
                        <a:gd name="connsiteX8" fmla="*/ 1330999 w 1529674"/>
                        <a:gd name="connsiteY8" fmla="*/ 443204 h 573908"/>
                        <a:gd name="connsiteX9" fmla="*/ 1195876 w 1529674"/>
                        <a:gd name="connsiteY9" fmla="*/ 429691 h 573908"/>
                        <a:gd name="connsiteX10" fmla="*/ 1029225 w 1529674"/>
                        <a:gd name="connsiteY10" fmla="*/ 551302 h 573908"/>
                        <a:gd name="connsiteX11" fmla="*/ 763483 w 1529674"/>
                        <a:gd name="connsiteY11" fmla="*/ 452212 h 573908"/>
                        <a:gd name="connsiteX12" fmla="*/ 524766 w 1529674"/>
                        <a:gd name="connsiteY12" fmla="*/ 573822 h 573908"/>
                        <a:gd name="connsiteX13" fmla="*/ 317578 w 1529674"/>
                        <a:gd name="connsiteY13" fmla="*/ 429691 h 573908"/>
                        <a:gd name="connsiteX14" fmla="*/ 119398 w 1529674"/>
                        <a:gd name="connsiteY14" fmla="*/ 465724 h 573908"/>
                        <a:gd name="connsiteX15" fmla="*/ 14115 w 1529674"/>
                        <a:gd name="connsiteY15" fmla="*/ 351433 h 573908"/>
                        <a:gd name="connsiteX16" fmla="*/ 0 w 1529674"/>
                        <a:gd name="connsiteY16" fmla="*/ 330502 h 573908"/>
                        <a:gd name="connsiteX17" fmla="*/ 32276 w 1529674"/>
                        <a:gd name="connsiteY17" fmla="*/ 201396 h 573908"/>
                        <a:gd name="connsiteX18" fmla="*/ 32018 w 1529674"/>
                        <a:gd name="connsiteY18" fmla="*/ 199981 h 573908"/>
                        <a:gd name="connsiteX19" fmla="*/ 753574 w 1529674"/>
                        <a:gd name="connsiteY19" fmla="*/ 0 h 573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529674" h="573908" fill="none" extrusionOk="0">
                          <a:moveTo>
                            <a:pt x="753574" y="0"/>
                          </a:moveTo>
                          <a:cubicBezTo>
                            <a:pt x="1129806" y="-19621"/>
                            <a:pt x="1422212" y="66539"/>
                            <a:pt x="1471405" y="179534"/>
                          </a:cubicBezTo>
                          <a:cubicBezTo>
                            <a:pt x="1473098" y="183904"/>
                            <a:pt x="1471693" y="190630"/>
                            <a:pt x="1474145" y="194577"/>
                          </a:cubicBezTo>
                          <a:cubicBezTo>
                            <a:pt x="1475038" y="194453"/>
                            <a:pt x="1475618" y="194603"/>
                            <a:pt x="1476481" y="194577"/>
                          </a:cubicBezTo>
                          <a:cubicBezTo>
                            <a:pt x="1511540" y="261448"/>
                            <a:pt x="1502916" y="317875"/>
                            <a:pt x="1529674" y="407347"/>
                          </a:cubicBezTo>
                          <a:cubicBezTo>
                            <a:pt x="1526671" y="410831"/>
                            <a:pt x="1516597" y="416649"/>
                            <a:pt x="1513362" y="421431"/>
                          </a:cubicBezTo>
                          <a:cubicBezTo>
                            <a:pt x="1502896" y="427290"/>
                            <a:pt x="1504277" y="451058"/>
                            <a:pt x="1488642" y="443204"/>
                          </a:cubicBezTo>
                          <a:cubicBezTo>
                            <a:pt x="1471067" y="438887"/>
                            <a:pt x="1447230" y="380765"/>
                            <a:pt x="1416577" y="375642"/>
                          </a:cubicBezTo>
                          <a:cubicBezTo>
                            <a:pt x="1388819" y="383830"/>
                            <a:pt x="1369781" y="435927"/>
                            <a:pt x="1330999" y="443204"/>
                          </a:cubicBezTo>
                          <a:cubicBezTo>
                            <a:pt x="1296027" y="451904"/>
                            <a:pt x="1243871" y="410663"/>
                            <a:pt x="1195876" y="429691"/>
                          </a:cubicBezTo>
                          <a:cubicBezTo>
                            <a:pt x="1135833" y="429109"/>
                            <a:pt x="1121322" y="555358"/>
                            <a:pt x="1029225" y="551302"/>
                          </a:cubicBezTo>
                          <a:cubicBezTo>
                            <a:pt x="956352" y="553033"/>
                            <a:pt x="852481" y="452793"/>
                            <a:pt x="763483" y="452212"/>
                          </a:cubicBezTo>
                          <a:cubicBezTo>
                            <a:pt x="670120" y="469176"/>
                            <a:pt x="605762" y="592776"/>
                            <a:pt x="524766" y="573822"/>
                          </a:cubicBezTo>
                          <a:cubicBezTo>
                            <a:pt x="464167" y="561843"/>
                            <a:pt x="370897" y="461775"/>
                            <a:pt x="317578" y="429691"/>
                          </a:cubicBezTo>
                          <a:cubicBezTo>
                            <a:pt x="235719" y="397871"/>
                            <a:pt x="186180" y="487812"/>
                            <a:pt x="119398" y="465724"/>
                          </a:cubicBezTo>
                          <a:cubicBezTo>
                            <a:pt x="93008" y="453760"/>
                            <a:pt x="46470" y="397388"/>
                            <a:pt x="14115" y="351433"/>
                          </a:cubicBezTo>
                          <a:cubicBezTo>
                            <a:pt x="4850" y="342549"/>
                            <a:pt x="4874" y="334071"/>
                            <a:pt x="0" y="330502"/>
                          </a:cubicBezTo>
                          <a:cubicBezTo>
                            <a:pt x="6139" y="294556"/>
                            <a:pt x="24411" y="259780"/>
                            <a:pt x="32276" y="201396"/>
                          </a:cubicBezTo>
                          <a:cubicBezTo>
                            <a:pt x="32169" y="201074"/>
                            <a:pt x="32175" y="200550"/>
                            <a:pt x="32018" y="199981"/>
                          </a:cubicBezTo>
                          <a:cubicBezTo>
                            <a:pt x="31141" y="108772"/>
                            <a:pt x="311457" y="17751"/>
                            <a:pt x="753574" y="0"/>
                          </a:cubicBezTo>
                          <a:close/>
                        </a:path>
                        <a:path w="1529674" h="573908" stroke="0" extrusionOk="0">
                          <a:moveTo>
                            <a:pt x="753574" y="0"/>
                          </a:moveTo>
                          <a:cubicBezTo>
                            <a:pt x="1146722" y="-2499"/>
                            <a:pt x="1423648" y="64016"/>
                            <a:pt x="1471405" y="179534"/>
                          </a:cubicBezTo>
                          <a:cubicBezTo>
                            <a:pt x="1473347" y="183170"/>
                            <a:pt x="1473342" y="190636"/>
                            <a:pt x="1474145" y="194577"/>
                          </a:cubicBezTo>
                          <a:cubicBezTo>
                            <a:pt x="1474906" y="194384"/>
                            <a:pt x="1475978" y="194641"/>
                            <a:pt x="1476481" y="194577"/>
                          </a:cubicBezTo>
                          <a:cubicBezTo>
                            <a:pt x="1519347" y="296283"/>
                            <a:pt x="1491061" y="341142"/>
                            <a:pt x="1529674" y="407347"/>
                          </a:cubicBezTo>
                          <a:cubicBezTo>
                            <a:pt x="1526356" y="412801"/>
                            <a:pt x="1519255" y="413820"/>
                            <a:pt x="1513362" y="421431"/>
                          </a:cubicBezTo>
                          <a:cubicBezTo>
                            <a:pt x="1500397" y="430562"/>
                            <a:pt x="1506816" y="450779"/>
                            <a:pt x="1488642" y="443204"/>
                          </a:cubicBezTo>
                          <a:cubicBezTo>
                            <a:pt x="1473583" y="439879"/>
                            <a:pt x="1438184" y="369773"/>
                            <a:pt x="1416577" y="375642"/>
                          </a:cubicBezTo>
                          <a:cubicBezTo>
                            <a:pt x="1392711" y="372513"/>
                            <a:pt x="1370600" y="435579"/>
                            <a:pt x="1330999" y="443204"/>
                          </a:cubicBezTo>
                          <a:cubicBezTo>
                            <a:pt x="1309380" y="447384"/>
                            <a:pt x="1248893" y="418661"/>
                            <a:pt x="1195876" y="429691"/>
                          </a:cubicBezTo>
                          <a:cubicBezTo>
                            <a:pt x="1143820" y="467269"/>
                            <a:pt x="1110782" y="539733"/>
                            <a:pt x="1029225" y="551302"/>
                          </a:cubicBezTo>
                          <a:cubicBezTo>
                            <a:pt x="962040" y="553168"/>
                            <a:pt x="849156" y="463743"/>
                            <a:pt x="763483" y="452212"/>
                          </a:cubicBezTo>
                          <a:cubicBezTo>
                            <a:pt x="682808" y="450620"/>
                            <a:pt x="582727" y="567977"/>
                            <a:pt x="524766" y="573822"/>
                          </a:cubicBezTo>
                          <a:cubicBezTo>
                            <a:pt x="450320" y="566324"/>
                            <a:pt x="392432" y="455090"/>
                            <a:pt x="317578" y="429691"/>
                          </a:cubicBezTo>
                          <a:cubicBezTo>
                            <a:pt x="251290" y="414098"/>
                            <a:pt x="181779" y="494369"/>
                            <a:pt x="119398" y="465724"/>
                          </a:cubicBezTo>
                          <a:cubicBezTo>
                            <a:pt x="89018" y="436259"/>
                            <a:pt x="50555" y="413220"/>
                            <a:pt x="14115" y="351433"/>
                          </a:cubicBezTo>
                          <a:cubicBezTo>
                            <a:pt x="4786" y="342784"/>
                            <a:pt x="4816" y="335923"/>
                            <a:pt x="0" y="330502"/>
                          </a:cubicBezTo>
                          <a:cubicBezTo>
                            <a:pt x="6235" y="282650"/>
                            <a:pt x="21101" y="253412"/>
                            <a:pt x="32276" y="201396"/>
                          </a:cubicBezTo>
                          <a:cubicBezTo>
                            <a:pt x="32164" y="200853"/>
                            <a:pt x="32170" y="200599"/>
                            <a:pt x="32018" y="199981"/>
                          </a:cubicBezTo>
                          <a:cubicBezTo>
                            <a:pt x="98908" y="132108"/>
                            <a:pt x="349999" y="-6481"/>
                            <a:pt x="753574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楕円 585">
              <a:extLst>
                <a:ext uri="{FF2B5EF4-FFF2-40B4-BE49-F238E27FC236}">
                  <a16:creationId xmlns:a16="http://schemas.microsoft.com/office/drawing/2014/main" id="{78BF141F-B908-1A23-F0C8-D562D732ED0F}"/>
                </a:ext>
              </a:extLst>
            </p:cNvPr>
            <p:cNvSpPr/>
            <p:nvPr/>
          </p:nvSpPr>
          <p:spPr>
            <a:xfrm>
              <a:off x="4424485" y="1842941"/>
              <a:ext cx="1302777" cy="36106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856334354">
                    <a:custGeom>
                      <a:avLst/>
                      <a:gdLst>
                        <a:gd name="connsiteX0" fmla="*/ 0 w 1443111"/>
                        <a:gd name="connsiteY0" fmla="*/ 199982 h 399964"/>
                        <a:gd name="connsiteX1" fmla="*/ 721556 w 1443111"/>
                        <a:gd name="connsiteY1" fmla="*/ 0 h 399964"/>
                        <a:gd name="connsiteX2" fmla="*/ 1443112 w 1443111"/>
                        <a:gd name="connsiteY2" fmla="*/ 199982 h 399964"/>
                        <a:gd name="connsiteX3" fmla="*/ 721556 w 1443111"/>
                        <a:gd name="connsiteY3" fmla="*/ 399964 h 399964"/>
                        <a:gd name="connsiteX4" fmla="*/ 0 w 1443111"/>
                        <a:gd name="connsiteY4" fmla="*/ 199982 h 3999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3111" h="399964" fill="none" extrusionOk="0">
                          <a:moveTo>
                            <a:pt x="0" y="199982"/>
                          </a:moveTo>
                          <a:cubicBezTo>
                            <a:pt x="50527" y="46085"/>
                            <a:pt x="272842" y="42994"/>
                            <a:pt x="721556" y="0"/>
                          </a:cubicBezTo>
                          <a:cubicBezTo>
                            <a:pt x="1128604" y="-7138"/>
                            <a:pt x="1434150" y="97749"/>
                            <a:pt x="1443112" y="199982"/>
                          </a:cubicBezTo>
                          <a:cubicBezTo>
                            <a:pt x="1346625" y="291409"/>
                            <a:pt x="1053208" y="465621"/>
                            <a:pt x="721556" y="399964"/>
                          </a:cubicBezTo>
                          <a:cubicBezTo>
                            <a:pt x="334944" y="405834"/>
                            <a:pt x="-12331" y="285461"/>
                            <a:pt x="0" y="199982"/>
                          </a:cubicBezTo>
                          <a:close/>
                        </a:path>
                        <a:path w="1443111" h="399964" stroke="0" extrusionOk="0">
                          <a:moveTo>
                            <a:pt x="0" y="199982"/>
                          </a:moveTo>
                          <a:cubicBezTo>
                            <a:pt x="-13867" y="34069"/>
                            <a:pt x="374865" y="45891"/>
                            <a:pt x="721556" y="0"/>
                          </a:cubicBezTo>
                          <a:cubicBezTo>
                            <a:pt x="1140770" y="-2607"/>
                            <a:pt x="1460679" y="62320"/>
                            <a:pt x="1443112" y="199982"/>
                          </a:cubicBezTo>
                          <a:cubicBezTo>
                            <a:pt x="1457408" y="303869"/>
                            <a:pt x="1073951" y="384187"/>
                            <a:pt x="721556" y="399964"/>
                          </a:cubicBezTo>
                          <a:cubicBezTo>
                            <a:pt x="326142" y="400391"/>
                            <a:pt x="27938" y="294939"/>
                            <a:pt x="0" y="19998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AE077B60-B4E9-06EB-8D91-E86B582247A9}"/>
                </a:ext>
              </a:extLst>
            </p:cNvPr>
            <p:cNvSpPr/>
            <p:nvPr/>
          </p:nvSpPr>
          <p:spPr>
            <a:xfrm>
              <a:off x="4595599" y="1385097"/>
              <a:ext cx="962616" cy="732339"/>
            </a:xfrm>
            <a:custGeom>
              <a:avLst/>
              <a:gdLst>
                <a:gd name="connsiteX0" fmla="*/ 725172 w 1472565"/>
                <a:gd name="connsiteY0" fmla="*/ 0 h 1109980"/>
                <a:gd name="connsiteX1" fmla="*/ 1204320 w 1472565"/>
                <a:gd name="connsiteY1" fmla="*/ 464692 h 1109980"/>
                <a:gd name="connsiteX2" fmla="*/ 1258484 w 1472565"/>
                <a:gd name="connsiteY2" fmla="*/ 480409 h 1109980"/>
                <a:gd name="connsiteX3" fmla="*/ 1472565 w 1472565"/>
                <a:gd name="connsiteY3" fmla="*/ 782320 h 1109980"/>
                <a:gd name="connsiteX4" fmla="*/ 1122045 w 1472565"/>
                <a:gd name="connsiteY4" fmla="*/ 1109980 h 1109980"/>
                <a:gd name="connsiteX5" fmla="*/ 985607 w 1472565"/>
                <a:gd name="connsiteY5" fmla="*/ 1084231 h 1109980"/>
                <a:gd name="connsiteX6" fmla="*/ 929164 w 1472565"/>
                <a:gd name="connsiteY6" fmla="*/ 1055593 h 1109980"/>
                <a:gd name="connsiteX7" fmla="*/ 872721 w 1472565"/>
                <a:gd name="connsiteY7" fmla="*/ 1084231 h 1109980"/>
                <a:gd name="connsiteX8" fmla="*/ 736282 w 1472565"/>
                <a:gd name="connsiteY8" fmla="*/ 1109980 h 1109980"/>
                <a:gd name="connsiteX9" fmla="*/ 599844 w 1472565"/>
                <a:gd name="connsiteY9" fmla="*/ 1084231 h 1109980"/>
                <a:gd name="connsiteX10" fmla="*/ 543401 w 1472565"/>
                <a:gd name="connsiteY10" fmla="*/ 1055593 h 1109980"/>
                <a:gd name="connsiteX11" fmla="*/ 486959 w 1472565"/>
                <a:gd name="connsiteY11" fmla="*/ 1084231 h 1109980"/>
                <a:gd name="connsiteX12" fmla="*/ 350520 w 1472565"/>
                <a:gd name="connsiteY12" fmla="*/ 1109980 h 1109980"/>
                <a:gd name="connsiteX13" fmla="*/ 0 w 1472565"/>
                <a:gd name="connsiteY13" fmla="*/ 782320 h 1109980"/>
                <a:gd name="connsiteX14" fmla="*/ 214082 w 1472565"/>
                <a:gd name="connsiteY14" fmla="*/ 480409 h 1109980"/>
                <a:gd name="connsiteX15" fmla="*/ 236537 w 1472565"/>
                <a:gd name="connsiteY15" fmla="*/ 473893 h 1109980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236537 w 1472565"/>
                <a:gd name="connsiteY15" fmla="*/ 471539 h 1107626"/>
                <a:gd name="connsiteX16" fmla="*/ 560866 w 1472565"/>
                <a:gd name="connsiteY16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  <a:gd name="connsiteX0" fmla="*/ 560866 w 1472565"/>
                <a:gd name="connsiteY0" fmla="*/ 0 h 1107626"/>
                <a:gd name="connsiteX1" fmla="*/ 1204320 w 1472565"/>
                <a:gd name="connsiteY1" fmla="*/ 462338 h 1107626"/>
                <a:gd name="connsiteX2" fmla="*/ 1258484 w 1472565"/>
                <a:gd name="connsiteY2" fmla="*/ 478055 h 1107626"/>
                <a:gd name="connsiteX3" fmla="*/ 1472565 w 1472565"/>
                <a:gd name="connsiteY3" fmla="*/ 779966 h 1107626"/>
                <a:gd name="connsiteX4" fmla="*/ 1122045 w 1472565"/>
                <a:gd name="connsiteY4" fmla="*/ 1107626 h 1107626"/>
                <a:gd name="connsiteX5" fmla="*/ 985607 w 1472565"/>
                <a:gd name="connsiteY5" fmla="*/ 1081877 h 1107626"/>
                <a:gd name="connsiteX6" fmla="*/ 929164 w 1472565"/>
                <a:gd name="connsiteY6" fmla="*/ 1053239 h 1107626"/>
                <a:gd name="connsiteX7" fmla="*/ 872721 w 1472565"/>
                <a:gd name="connsiteY7" fmla="*/ 1081877 h 1107626"/>
                <a:gd name="connsiteX8" fmla="*/ 736282 w 1472565"/>
                <a:gd name="connsiteY8" fmla="*/ 1107626 h 1107626"/>
                <a:gd name="connsiteX9" fmla="*/ 599844 w 1472565"/>
                <a:gd name="connsiteY9" fmla="*/ 1081877 h 1107626"/>
                <a:gd name="connsiteX10" fmla="*/ 543401 w 1472565"/>
                <a:gd name="connsiteY10" fmla="*/ 1053239 h 1107626"/>
                <a:gd name="connsiteX11" fmla="*/ 486959 w 1472565"/>
                <a:gd name="connsiteY11" fmla="*/ 1081877 h 1107626"/>
                <a:gd name="connsiteX12" fmla="*/ 350520 w 1472565"/>
                <a:gd name="connsiteY12" fmla="*/ 1107626 h 1107626"/>
                <a:gd name="connsiteX13" fmla="*/ 0 w 1472565"/>
                <a:gd name="connsiteY13" fmla="*/ 779966 h 1107626"/>
                <a:gd name="connsiteX14" fmla="*/ 214082 w 1472565"/>
                <a:gd name="connsiteY14" fmla="*/ 478055 h 1107626"/>
                <a:gd name="connsiteX15" fmla="*/ 560866 w 1472565"/>
                <a:gd name="connsiteY15" fmla="*/ 0 h 1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2565" h="1107626">
                  <a:moveTo>
                    <a:pt x="560866" y="0"/>
                  </a:moveTo>
                  <a:cubicBezTo>
                    <a:pt x="963347" y="92704"/>
                    <a:pt x="989835" y="308225"/>
                    <a:pt x="1204320" y="462338"/>
                  </a:cubicBezTo>
                  <a:lnTo>
                    <a:pt x="1258484" y="478055"/>
                  </a:lnTo>
                  <a:cubicBezTo>
                    <a:pt x="1384290" y="527797"/>
                    <a:pt x="1472565" y="644245"/>
                    <a:pt x="1472565" y="779966"/>
                  </a:cubicBezTo>
                  <a:cubicBezTo>
                    <a:pt x="1472565" y="960928"/>
                    <a:pt x="1315632" y="1107626"/>
                    <a:pt x="1122045" y="1107626"/>
                  </a:cubicBezTo>
                  <a:cubicBezTo>
                    <a:pt x="1073649" y="1107626"/>
                    <a:pt x="1027543" y="1098458"/>
                    <a:pt x="985607" y="1081877"/>
                  </a:cubicBezTo>
                  <a:lnTo>
                    <a:pt x="929164" y="1053239"/>
                  </a:lnTo>
                  <a:lnTo>
                    <a:pt x="872721" y="1081877"/>
                  </a:lnTo>
                  <a:cubicBezTo>
                    <a:pt x="830785" y="1098458"/>
                    <a:pt x="784679" y="1107626"/>
                    <a:pt x="736282" y="1107626"/>
                  </a:cubicBezTo>
                  <a:cubicBezTo>
                    <a:pt x="687885" y="1107626"/>
                    <a:pt x="641780" y="1098458"/>
                    <a:pt x="599844" y="1081877"/>
                  </a:cubicBezTo>
                  <a:lnTo>
                    <a:pt x="543401" y="1053239"/>
                  </a:lnTo>
                  <a:lnTo>
                    <a:pt x="486959" y="1081877"/>
                  </a:lnTo>
                  <a:cubicBezTo>
                    <a:pt x="445023" y="1098458"/>
                    <a:pt x="398917" y="1107626"/>
                    <a:pt x="350520" y="1107626"/>
                  </a:cubicBezTo>
                  <a:cubicBezTo>
                    <a:pt x="156933" y="1107626"/>
                    <a:pt x="0" y="960928"/>
                    <a:pt x="0" y="779966"/>
                  </a:cubicBezTo>
                  <a:cubicBezTo>
                    <a:pt x="0" y="644245"/>
                    <a:pt x="88275" y="527797"/>
                    <a:pt x="214082" y="478055"/>
                  </a:cubicBezTo>
                  <a:cubicBezTo>
                    <a:pt x="329677" y="318703"/>
                    <a:pt x="613294" y="302561"/>
                    <a:pt x="560866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494706469">
                    <a:custGeom>
                      <a:avLst/>
                      <a:gdLst>
                        <a:gd name="connsiteX0" fmla="*/ 406132 w 1066308"/>
                        <a:gd name="connsiteY0" fmla="*/ 0 h 811227"/>
                        <a:gd name="connsiteX1" fmla="*/ 872067 w 1066308"/>
                        <a:gd name="connsiteY1" fmla="*/ 338617 h 811227"/>
                        <a:gd name="connsiteX2" fmla="*/ 911288 w 1066308"/>
                        <a:gd name="connsiteY2" fmla="*/ 350128 h 811227"/>
                        <a:gd name="connsiteX3" fmla="*/ 1066308 w 1066308"/>
                        <a:gd name="connsiteY3" fmla="*/ 571248 h 811227"/>
                        <a:gd name="connsiteX4" fmla="*/ 812490 w 1066308"/>
                        <a:gd name="connsiteY4" fmla="*/ 811227 h 811227"/>
                        <a:gd name="connsiteX5" fmla="*/ 713693 w 1066308"/>
                        <a:gd name="connsiteY5" fmla="*/ 792368 h 811227"/>
                        <a:gd name="connsiteX6" fmla="*/ 672822 w 1066308"/>
                        <a:gd name="connsiteY6" fmla="*/ 771393 h 811227"/>
                        <a:gd name="connsiteX7" fmla="*/ 631951 w 1066308"/>
                        <a:gd name="connsiteY7" fmla="*/ 792368 h 811227"/>
                        <a:gd name="connsiteX8" fmla="*/ 533153 w 1066308"/>
                        <a:gd name="connsiteY8" fmla="*/ 811227 h 811227"/>
                        <a:gd name="connsiteX9" fmla="*/ 434356 w 1066308"/>
                        <a:gd name="connsiteY9" fmla="*/ 792368 h 811227"/>
                        <a:gd name="connsiteX10" fmla="*/ 393485 w 1066308"/>
                        <a:gd name="connsiteY10" fmla="*/ 771393 h 811227"/>
                        <a:gd name="connsiteX11" fmla="*/ 352614 w 1066308"/>
                        <a:gd name="connsiteY11" fmla="*/ 792368 h 811227"/>
                        <a:gd name="connsiteX12" fmla="*/ 253817 w 1066308"/>
                        <a:gd name="connsiteY12" fmla="*/ 811227 h 811227"/>
                        <a:gd name="connsiteX13" fmla="*/ 0 w 1066308"/>
                        <a:gd name="connsiteY13" fmla="*/ 571248 h 811227"/>
                        <a:gd name="connsiteX14" fmla="*/ 155020 w 1066308"/>
                        <a:gd name="connsiteY14" fmla="*/ 350128 h 811227"/>
                        <a:gd name="connsiteX15" fmla="*/ 406132 w 1066308"/>
                        <a:gd name="connsiteY15" fmla="*/ 0 h 811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066308" h="811227" fill="none" extrusionOk="0">
                          <a:moveTo>
                            <a:pt x="406132" y="0"/>
                          </a:moveTo>
                          <a:cubicBezTo>
                            <a:pt x="682969" y="92169"/>
                            <a:pt x="707659" y="245133"/>
                            <a:pt x="872067" y="338617"/>
                          </a:cubicBezTo>
                          <a:cubicBezTo>
                            <a:pt x="887603" y="339554"/>
                            <a:pt x="902775" y="347641"/>
                            <a:pt x="911288" y="350128"/>
                          </a:cubicBezTo>
                          <a:cubicBezTo>
                            <a:pt x="1000703" y="388353"/>
                            <a:pt x="1079474" y="453456"/>
                            <a:pt x="1066308" y="571248"/>
                          </a:cubicBezTo>
                          <a:cubicBezTo>
                            <a:pt x="1105756" y="699397"/>
                            <a:pt x="955073" y="802230"/>
                            <a:pt x="812490" y="811227"/>
                          </a:cubicBezTo>
                          <a:cubicBezTo>
                            <a:pt x="776117" y="809501"/>
                            <a:pt x="743409" y="799853"/>
                            <a:pt x="713693" y="792368"/>
                          </a:cubicBezTo>
                          <a:cubicBezTo>
                            <a:pt x="701184" y="788466"/>
                            <a:pt x="691098" y="777470"/>
                            <a:pt x="672822" y="771393"/>
                          </a:cubicBezTo>
                          <a:cubicBezTo>
                            <a:pt x="658060" y="781607"/>
                            <a:pt x="642738" y="783706"/>
                            <a:pt x="631951" y="792368"/>
                          </a:cubicBezTo>
                          <a:cubicBezTo>
                            <a:pt x="603912" y="799586"/>
                            <a:pt x="570640" y="802049"/>
                            <a:pt x="533153" y="811227"/>
                          </a:cubicBezTo>
                          <a:cubicBezTo>
                            <a:pt x="495175" y="806304"/>
                            <a:pt x="457673" y="801529"/>
                            <a:pt x="434356" y="792368"/>
                          </a:cubicBezTo>
                          <a:cubicBezTo>
                            <a:pt x="420596" y="790866"/>
                            <a:pt x="409220" y="774381"/>
                            <a:pt x="393485" y="771393"/>
                          </a:cubicBezTo>
                          <a:cubicBezTo>
                            <a:pt x="384463" y="780178"/>
                            <a:pt x="365123" y="780255"/>
                            <a:pt x="352614" y="792368"/>
                          </a:cubicBezTo>
                          <a:cubicBezTo>
                            <a:pt x="324605" y="801988"/>
                            <a:pt x="287313" y="805677"/>
                            <a:pt x="253817" y="811227"/>
                          </a:cubicBezTo>
                          <a:cubicBezTo>
                            <a:pt x="145650" y="811372"/>
                            <a:pt x="5088" y="688230"/>
                            <a:pt x="0" y="571248"/>
                          </a:cubicBezTo>
                          <a:cubicBezTo>
                            <a:pt x="3488" y="477964"/>
                            <a:pt x="66313" y="391148"/>
                            <a:pt x="155020" y="350128"/>
                          </a:cubicBezTo>
                          <a:cubicBezTo>
                            <a:pt x="262703" y="279957"/>
                            <a:pt x="461431" y="191874"/>
                            <a:pt x="406132" y="0"/>
                          </a:cubicBezTo>
                          <a:close/>
                        </a:path>
                        <a:path w="1066308" h="811227" stroke="0" extrusionOk="0">
                          <a:moveTo>
                            <a:pt x="406132" y="0"/>
                          </a:moveTo>
                          <a:cubicBezTo>
                            <a:pt x="676671" y="56791"/>
                            <a:pt x="706654" y="195334"/>
                            <a:pt x="872067" y="338617"/>
                          </a:cubicBezTo>
                          <a:cubicBezTo>
                            <a:pt x="882282" y="339256"/>
                            <a:pt x="902674" y="350199"/>
                            <a:pt x="911288" y="350128"/>
                          </a:cubicBezTo>
                          <a:cubicBezTo>
                            <a:pt x="992697" y="390289"/>
                            <a:pt x="1052302" y="467708"/>
                            <a:pt x="1066308" y="571248"/>
                          </a:cubicBezTo>
                          <a:cubicBezTo>
                            <a:pt x="1077730" y="699972"/>
                            <a:pt x="927912" y="836635"/>
                            <a:pt x="812490" y="811227"/>
                          </a:cubicBezTo>
                          <a:cubicBezTo>
                            <a:pt x="780761" y="803568"/>
                            <a:pt x="739598" y="810092"/>
                            <a:pt x="713693" y="792368"/>
                          </a:cubicBezTo>
                          <a:cubicBezTo>
                            <a:pt x="700584" y="786156"/>
                            <a:pt x="688634" y="776834"/>
                            <a:pt x="672822" y="771393"/>
                          </a:cubicBezTo>
                          <a:cubicBezTo>
                            <a:pt x="664751" y="781043"/>
                            <a:pt x="640163" y="786802"/>
                            <a:pt x="631951" y="792368"/>
                          </a:cubicBezTo>
                          <a:cubicBezTo>
                            <a:pt x="594983" y="798327"/>
                            <a:pt x="567498" y="810053"/>
                            <a:pt x="533153" y="811227"/>
                          </a:cubicBezTo>
                          <a:cubicBezTo>
                            <a:pt x="495901" y="815340"/>
                            <a:pt x="472984" y="805582"/>
                            <a:pt x="434356" y="792368"/>
                          </a:cubicBezTo>
                          <a:cubicBezTo>
                            <a:pt x="420233" y="788494"/>
                            <a:pt x="412726" y="775863"/>
                            <a:pt x="393485" y="771393"/>
                          </a:cubicBezTo>
                          <a:cubicBezTo>
                            <a:pt x="379845" y="779337"/>
                            <a:pt x="362106" y="785128"/>
                            <a:pt x="352614" y="792368"/>
                          </a:cubicBezTo>
                          <a:cubicBezTo>
                            <a:pt x="330177" y="804405"/>
                            <a:pt x="291168" y="807428"/>
                            <a:pt x="253817" y="811227"/>
                          </a:cubicBezTo>
                          <a:cubicBezTo>
                            <a:pt x="80144" y="803083"/>
                            <a:pt x="13740" y="667105"/>
                            <a:pt x="0" y="571248"/>
                          </a:cubicBezTo>
                          <a:cubicBezTo>
                            <a:pt x="5740" y="471235"/>
                            <a:pt x="66518" y="394480"/>
                            <a:pt x="155020" y="350128"/>
                          </a:cubicBezTo>
                          <a:cubicBezTo>
                            <a:pt x="286953" y="262490"/>
                            <a:pt x="431024" y="214683"/>
                            <a:pt x="40613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118E6526-B5E0-2E46-BE30-2EDF37041558}"/>
                </a:ext>
              </a:extLst>
            </p:cNvPr>
            <p:cNvSpPr/>
            <p:nvPr/>
          </p:nvSpPr>
          <p:spPr>
            <a:xfrm>
              <a:off x="4613818" y="1970279"/>
              <a:ext cx="926184" cy="140321"/>
            </a:xfrm>
            <a:custGeom>
              <a:avLst/>
              <a:gdLst>
                <a:gd name="connsiteX0" fmla="*/ 1164609 w 1164609"/>
                <a:gd name="connsiteY0" fmla="*/ 0 h 176444"/>
                <a:gd name="connsiteX1" fmla="*/ 1145803 w 1164609"/>
                <a:gd name="connsiteY1" fmla="*/ 45287 h 176444"/>
                <a:gd name="connsiteX2" fmla="*/ 899394 w 1164609"/>
                <a:gd name="connsiteY2" fmla="*/ 176444 h 176444"/>
                <a:gd name="connsiteX3" fmla="*/ 787244 w 1164609"/>
                <a:gd name="connsiteY3" fmla="*/ 155037 h 176444"/>
                <a:gd name="connsiteX4" fmla="*/ 740849 w 1164609"/>
                <a:gd name="connsiteY4" fmla="*/ 131227 h 176444"/>
                <a:gd name="connsiteX5" fmla="*/ 694454 w 1164609"/>
                <a:gd name="connsiteY5" fmla="*/ 155037 h 176444"/>
                <a:gd name="connsiteX6" fmla="*/ 582304 w 1164609"/>
                <a:gd name="connsiteY6" fmla="*/ 176444 h 176444"/>
                <a:gd name="connsiteX7" fmla="*/ 470154 w 1164609"/>
                <a:gd name="connsiteY7" fmla="*/ 155037 h 176444"/>
                <a:gd name="connsiteX8" fmla="*/ 423759 w 1164609"/>
                <a:gd name="connsiteY8" fmla="*/ 131227 h 176444"/>
                <a:gd name="connsiteX9" fmla="*/ 377365 w 1164609"/>
                <a:gd name="connsiteY9" fmla="*/ 155037 h 176444"/>
                <a:gd name="connsiteX10" fmla="*/ 265214 w 1164609"/>
                <a:gd name="connsiteY10" fmla="*/ 176444 h 176444"/>
                <a:gd name="connsiteX11" fmla="*/ 18806 w 1164609"/>
                <a:gd name="connsiteY11" fmla="*/ 45287 h 176444"/>
                <a:gd name="connsiteX12" fmla="*/ 0 w 1164609"/>
                <a:gd name="connsiteY12" fmla="*/ 0 h 176444"/>
                <a:gd name="connsiteX13" fmla="*/ 34558 w 1164609"/>
                <a:gd name="connsiteY13" fmla="*/ 34475 h 176444"/>
                <a:gd name="connsiteX14" fmla="*/ 235186 w 1164609"/>
                <a:gd name="connsiteY14" fmla="*/ 96681 h 176444"/>
                <a:gd name="connsiteX15" fmla="*/ 357957 w 1164609"/>
                <a:gd name="connsiteY15" fmla="*/ 75274 h 176444"/>
                <a:gd name="connsiteX16" fmla="*/ 408745 w 1164609"/>
                <a:gd name="connsiteY16" fmla="*/ 51464 h 176444"/>
                <a:gd name="connsiteX17" fmla="*/ 459533 w 1164609"/>
                <a:gd name="connsiteY17" fmla="*/ 75274 h 176444"/>
                <a:gd name="connsiteX18" fmla="*/ 582304 w 1164609"/>
                <a:gd name="connsiteY18" fmla="*/ 96681 h 176444"/>
                <a:gd name="connsiteX19" fmla="*/ 705075 w 1164609"/>
                <a:gd name="connsiteY19" fmla="*/ 75274 h 176444"/>
                <a:gd name="connsiteX20" fmla="*/ 755863 w 1164609"/>
                <a:gd name="connsiteY20" fmla="*/ 51464 h 176444"/>
                <a:gd name="connsiteX21" fmla="*/ 806652 w 1164609"/>
                <a:gd name="connsiteY21" fmla="*/ 75274 h 176444"/>
                <a:gd name="connsiteX22" fmla="*/ 929423 w 1164609"/>
                <a:gd name="connsiteY22" fmla="*/ 96681 h 176444"/>
                <a:gd name="connsiteX23" fmla="*/ 1130051 w 1164609"/>
                <a:gd name="connsiteY23" fmla="*/ 34475 h 17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64609" h="176444">
                  <a:moveTo>
                    <a:pt x="1164609" y="0"/>
                  </a:moveTo>
                  <a:lnTo>
                    <a:pt x="1145803" y="45287"/>
                  </a:lnTo>
                  <a:cubicBezTo>
                    <a:pt x="1095270" y="123919"/>
                    <a:pt x="1003820" y="176444"/>
                    <a:pt x="899394" y="176444"/>
                  </a:cubicBezTo>
                  <a:cubicBezTo>
                    <a:pt x="859613" y="176444"/>
                    <a:pt x="821715" y="168822"/>
                    <a:pt x="787244" y="155037"/>
                  </a:cubicBezTo>
                  <a:lnTo>
                    <a:pt x="740849" y="131227"/>
                  </a:lnTo>
                  <a:lnTo>
                    <a:pt x="694454" y="155037"/>
                  </a:lnTo>
                  <a:cubicBezTo>
                    <a:pt x="659984" y="168822"/>
                    <a:pt x="622085" y="176444"/>
                    <a:pt x="582304" y="176444"/>
                  </a:cubicBezTo>
                  <a:cubicBezTo>
                    <a:pt x="542522" y="176444"/>
                    <a:pt x="504625" y="168822"/>
                    <a:pt x="470154" y="155037"/>
                  </a:cubicBezTo>
                  <a:lnTo>
                    <a:pt x="423759" y="131227"/>
                  </a:lnTo>
                  <a:lnTo>
                    <a:pt x="377365" y="155037"/>
                  </a:lnTo>
                  <a:cubicBezTo>
                    <a:pt x="342894" y="168822"/>
                    <a:pt x="304996" y="176444"/>
                    <a:pt x="265214" y="176444"/>
                  </a:cubicBezTo>
                  <a:cubicBezTo>
                    <a:pt x="160789" y="176444"/>
                    <a:pt x="69338" y="123919"/>
                    <a:pt x="18806" y="45287"/>
                  </a:cubicBezTo>
                  <a:lnTo>
                    <a:pt x="0" y="0"/>
                  </a:lnTo>
                  <a:lnTo>
                    <a:pt x="34558" y="34475"/>
                  </a:lnTo>
                  <a:cubicBezTo>
                    <a:pt x="89079" y="73337"/>
                    <a:pt x="158976" y="96681"/>
                    <a:pt x="235186" y="96681"/>
                  </a:cubicBezTo>
                  <a:cubicBezTo>
                    <a:pt x="278735" y="96681"/>
                    <a:pt x="320222" y="89059"/>
                    <a:pt x="357957" y="75274"/>
                  </a:cubicBezTo>
                  <a:lnTo>
                    <a:pt x="408745" y="51464"/>
                  </a:lnTo>
                  <a:lnTo>
                    <a:pt x="459533" y="75274"/>
                  </a:lnTo>
                  <a:cubicBezTo>
                    <a:pt x="497269" y="89059"/>
                    <a:pt x="538755" y="96681"/>
                    <a:pt x="582304" y="96681"/>
                  </a:cubicBezTo>
                  <a:cubicBezTo>
                    <a:pt x="625852" y="96681"/>
                    <a:pt x="667341" y="89059"/>
                    <a:pt x="705075" y="75274"/>
                  </a:cubicBezTo>
                  <a:lnTo>
                    <a:pt x="755863" y="51464"/>
                  </a:lnTo>
                  <a:lnTo>
                    <a:pt x="806652" y="75274"/>
                  </a:lnTo>
                  <a:cubicBezTo>
                    <a:pt x="844388" y="89059"/>
                    <a:pt x="885874" y="96681"/>
                    <a:pt x="929423" y="96681"/>
                  </a:cubicBezTo>
                  <a:cubicBezTo>
                    <a:pt x="1005633" y="96681"/>
                    <a:pt x="1075530" y="73337"/>
                    <a:pt x="1130051" y="34475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67649659">
                    <a:custGeom>
                      <a:avLst/>
                      <a:gdLst>
                        <a:gd name="connsiteX0" fmla="*/ 1025950 w 1025950"/>
                        <a:gd name="connsiteY0" fmla="*/ 0 h 155436"/>
                        <a:gd name="connsiteX1" fmla="*/ 1009383 w 1025950"/>
                        <a:gd name="connsiteY1" fmla="*/ 39894 h 155436"/>
                        <a:gd name="connsiteX2" fmla="*/ 792311 w 1025950"/>
                        <a:gd name="connsiteY2" fmla="*/ 155436 h 155436"/>
                        <a:gd name="connsiteX3" fmla="*/ 693514 w 1025950"/>
                        <a:gd name="connsiteY3" fmla="*/ 136577 h 155436"/>
                        <a:gd name="connsiteX4" fmla="*/ 652643 w 1025950"/>
                        <a:gd name="connsiteY4" fmla="*/ 115602 h 155436"/>
                        <a:gd name="connsiteX5" fmla="*/ 611771 w 1025950"/>
                        <a:gd name="connsiteY5" fmla="*/ 136577 h 155436"/>
                        <a:gd name="connsiteX6" fmla="*/ 512974 w 1025950"/>
                        <a:gd name="connsiteY6" fmla="*/ 155436 h 155436"/>
                        <a:gd name="connsiteX7" fmla="*/ 414177 w 1025950"/>
                        <a:gd name="connsiteY7" fmla="*/ 136577 h 155436"/>
                        <a:gd name="connsiteX8" fmla="*/ 373306 w 1025950"/>
                        <a:gd name="connsiteY8" fmla="*/ 115602 h 155436"/>
                        <a:gd name="connsiteX9" fmla="*/ 332435 w 1025950"/>
                        <a:gd name="connsiteY9" fmla="*/ 136577 h 155436"/>
                        <a:gd name="connsiteX10" fmla="*/ 233637 w 1025950"/>
                        <a:gd name="connsiteY10" fmla="*/ 155436 h 155436"/>
                        <a:gd name="connsiteX11" fmla="*/ 16566 w 1025950"/>
                        <a:gd name="connsiteY11" fmla="*/ 39894 h 155436"/>
                        <a:gd name="connsiteX12" fmla="*/ 0 w 1025950"/>
                        <a:gd name="connsiteY12" fmla="*/ 0 h 155436"/>
                        <a:gd name="connsiteX13" fmla="*/ 30443 w 1025950"/>
                        <a:gd name="connsiteY13" fmla="*/ 30370 h 155436"/>
                        <a:gd name="connsiteX14" fmla="*/ 207184 w 1025950"/>
                        <a:gd name="connsiteY14" fmla="*/ 85169 h 155436"/>
                        <a:gd name="connsiteX15" fmla="*/ 315338 w 1025950"/>
                        <a:gd name="connsiteY15" fmla="*/ 66311 h 155436"/>
                        <a:gd name="connsiteX16" fmla="*/ 360079 w 1025950"/>
                        <a:gd name="connsiteY16" fmla="*/ 45336 h 155436"/>
                        <a:gd name="connsiteX17" fmla="*/ 404820 w 1025950"/>
                        <a:gd name="connsiteY17" fmla="*/ 66311 h 155436"/>
                        <a:gd name="connsiteX18" fmla="*/ 512974 w 1025950"/>
                        <a:gd name="connsiteY18" fmla="*/ 85169 h 155436"/>
                        <a:gd name="connsiteX19" fmla="*/ 621128 w 1025950"/>
                        <a:gd name="connsiteY19" fmla="*/ 66311 h 155436"/>
                        <a:gd name="connsiteX20" fmla="*/ 665869 w 1025950"/>
                        <a:gd name="connsiteY20" fmla="*/ 45336 h 155436"/>
                        <a:gd name="connsiteX21" fmla="*/ 710611 w 1025950"/>
                        <a:gd name="connsiteY21" fmla="*/ 66311 h 155436"/>
                        <a:gd name="connsiteX22" fmla="*/ 818765 w 1025950"/>
                        <a:gd name="connsiteY22" fmla="*/ 85169 h 155436"/>
                        <a:gd name="connsiteX23" fmla="*/ 995506 w 1025950"/>
                        <a:gd name="connsiteY23" fmla="*/ 30370 h 155436"/>
                        <a:gd name="connsiteX24" fmla="*/ 1025950 w 1025950"/>
                        <a:gd name="connsiteY24" fmla="*/ 0 h 155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025950" h="155436" fill="none" extrusionOk="0">
                          <a:moveTo>
                            <a:pt x="1025950" y="0"/>
                          </a:moveTo>
                          <a:cubicBezTo>
                            <a:pt x="1025613" y="11523"/>
                            <a:pt x="1016009" y="21610"/>
                            <a:pt x="1009383" y="39894"/>
                          </a:cubicBezTo>
                          <a:cubicBezTo>
                            <a:pt x="968076" y="107661"/>
                            <a:pt x="884452" y="178425"/>
                            <a:pt x="792311" y="155436"/>
                          </a:cubicBezTo>
                          <a:cubicBezTo>
                            <a:pt x="751446" y="159798"/>
                            <a:pt x="722864" y="146615"/>
                            <a:pt x="693514" y="136577"/>
                          </a:cubicBezTo>
                          <a:cubicBezTo>
                            <a:pt x="681781" y="134137"/>
                            <a:pt x="665448" y="120650"/>
                            <a:pt x="652643" y="115602"/>
                          </a:cubicBezTo>
                          <a:cubicBezTo>
                            <a:pt x="635799" y="126845"/>
                            <a:pt x="627442" y="125331"/>
                            <a:pt x="611771" y="136577"/>
                          </a:cubicBezTo>
                          <a:cubicBezTo>
                            <a:pt x="585538" y="150144"/>
                            <a:pt x="553755" y="153516"/>
                            <a:pt x="512974" y="155436"/>
                          </a:cubicBezTo>
                          <a:cubicBezTo>
                            <a:pt x="478814" y="154328"/>
                            <a:pt x="444092" y="142391"/>
                            <a:pt x="414177" y="136577"/>
                          </a:cubicBezTo>
                          <a:cubicBezTo>
                            <a:pt x="397196" y="128363"/>
                            <a:pt x="388216" y="121663"/>
                            <a:pt x="373306" y="115602"/>
                          </a:cubicBezTo>
                          <a:cubicBezTo>
                            <a:pt x="355535" y="130478"/>
                            <a:pt x="352080" y="124904"/>
                            <a:pt x="332435" y="136577"/>
                          </a:cubicBezTo>
                          <a:cubicBezTo>
                            <a:pt x="293974" y="148130"/>
                            <a:pt x="265502" y="151834"/>
                            <a:pt x="233637" y="155436"/>
                          </a:cubicBezTo>
                          <a:cubicBezTo>
                            <a:pt x="134970" y="160831"/>
                            <a:pt x="68792" y="126928"/>
                            <a:pt x="16566" y="39894"/>
                          </a:cubicBezTo>
                          <a:cubicBezTo>
                            <a:pt x="8517" y="24655"/>
                            <a:pt x="7093" y="15266"/>
                            <a:pt x="0" y="0"/>
                          </a:cubicBezTo>
                          <a:cubicBezTo>
                            <a:pt x="12563" y="7205"/>
                            <a:pt x="16516" y="20476"/>
                            <a:pt x="30443" y="30370"/>
                          </a:cubicBezTo>
                          <a:cubicBezTo>
                            <a:pt x="93027" y="63316"/>
                            <a:pt x="135570" y="83357"/>
                            <a:pt x="207184" y="85169"/>
                          </a:cubicBezTo>
                          <a:cubicBezTo>
                            <a:pt x="241904" y="83531"/>
                            <a:pt x="276983" y="79654"/>
                            <a:pt x="315338" y="66311"/>
                          </a:cubicBezTo>
                          <a:cubicBezTo>
                            <a:pt x="325880" y="56815"/>
                            <a:pt x="342609" y="54601"/>
                            <a:pt x="360079" y="45336"/>
                          </a:cubicBezTo>
                          <a:cubicBezTo>
                            <a:pt x="375261" y="46066"/>
                            <a:pt x="390495" y="65585"/>
                            <a:pt x="404820" y="66311"/>
                          </a:cubicBezTo>
                          <a:cubicBezTo>
                            <a:pt x="438561" y="86314"/>
                            <a:pt x="472618" y="85575"/>
                            <a:pt x="512974" y="85169"/>
                          </a:cubicBezTo>
                          <a:cubicBezTo>
                            <a:pt x="555065" y="77323"/>
                            <a:pt x="584489" y="74541"/>
                            <a:pt x="621128" y="66311"/>
                          </a:cubicBezTo>
                          <a:cubicBezTo>
                            <a:pt x="639390" y="56504"/>
                            <a:pt x="657323" y="54658"/>
                            <a:pt x="665869" y="45336"/>
                          </a:cubicBezTo>
                          <a:cubicBezTo>
                            <a:pt x="687987" y="50210"/>
                            <a:pt x="688583" y="62319"/>
                            <a:pt x="710611" y="66311"/>
                          </a:cubicBezTo>
                          <a:cubicBezTo>
                            <a:pt x="744297" y="79590"/>
                            <a:pt x="772330" y="89191"/>
                            <a:pt x="818765" y="85169"/>
                          </a:cubicBezTo>
                          <a:cubicBezTo>
                            <a:pt x="879919" y="75765"/>
                            <a:pt x="952580" y="79188"/>
                            <a:pt x="995506" y="30370"/>
                          </a:cubicBezTo>
                          <a:cubicBezTo>
                            <a:pt x="1006191" y="16955"/>
                            <a:pt x="1015432" y="13661"/>
                            <a:pt x="1025950" y="0"/>
                          </a:cubicBezTo>
                          <a:close/>
                        </a:path>
                        <a:path w="1025950" h="155436" stroke="0" extrusionOk="0">
                          <a:moveTo>
                            <a:pt x="1025950" y="0"/>
                          </a:moveTo>
                          <a:cubicBezTo>
                            <a:pt x="1020817" y="13210"/>
                            <a:pt x="1013385" y="19970"/>
                            <a:pt x="1009383" y="39894"/>
                          </a:cubicBezTo>
                          <a:cubicBezTo>
                            <a:pt x="966598" y="110392"/>
                            <a:pt x="881391" y="166621"/>
                            <a:pt x="792311" y="155436"/>
                          </a:cubicBezTo>
                          <a:cubicBezTo>
                            <a:pt x="753394" y="146535"/>
                            <a:pt x="726033" y="151484"/>
                            <a:pt x="693514" y="136577"/>
                          </a:cubicBezTo>
                          <a:cubicBezTo>
                            <a:pt x="683419" y="135386"/>
                            <a:pt x="675412" y="121366"/>
                            <a:pt x="652643" y="115602"/>
                          </a:cubicBezTo>
                          <a:cubicBezTo>
                            <a:pt x="634590" y="127075"/>
                            <a:pt x="626507" y="125345"/>
                            <a:pt x="611771" y="136577"/>
                          </a:cubicBezTo>
                          <a:cubicBezTo>
                            <a:pt x="584708" y="148017"/>
                            <a:pt x="541238" y="161793"/>
                            <a:pt x="512974" y="155436"/>
                          </a:cubicBezTo>
                          <a:cubicBezTo>
                            <a:pt x="481576" y="148611"/>
                            <a:pt x="442259" y="147302"/>
                            <a:pt x="414177" y="136577"/>
                          </a:cubicBezTo>
                          <a:cubicBezTo>
                            <a:pt x="394220" y="128569"/>
                            <a:pt x="391937" y="121285"/>
                            <a:pt x="373306" y="115602"/>
                          </a:cubicBezTo>
                          <a:cubicBezTo>
                            <a:pt x="356129" y="126829"/>
                            <a:pt x="349140" y="127308"/>
                            <a:pt x="332435" y="136577"/>
                          </a:cubicBezTo>
                          <a:cubicBezTo>
                            <a:pt x="298978" y="150546"/>
                            <a:pt x="263038" y="152863"/>
                            <a:pt x="233637" y="155436"/>
                          </a:cubicBezTo>
                          <a:cubicBezTo>
                            <a:pt x="140275" y="160171"/>
                            <a:pt x="64181" y="105744"/>
                            <a:pt x="16566" y="39894"/>
                          </a:cubicBezTo>
                          <a:cubicBezTo>
                            <a:pt x="7983" y="26692"/>
                            <a:pt x="9827" y="12832"/>
                            <a:pt x="0" y="0"/>
                          </a:cubicBezTo>
                          <a:cubicBezTo>
                            <a:pt x="13968" y="12564"/>
                            <a:pt x="15759" y="17225"/>
                            <a:pt x="30443" y="30370"/>
                          </a:cubicBezTo>
                          <a:cubicBezTo>
                            <a:pt x="93666" y="75042"/>
                            <a:pt x="155286" y="92994"/>
                            <a:pt x="207184" y="85169"/>
                          </a:cubicBezTo>
                          <a:cubicBezTo>
                            <a:pt x="247808" y="92624"/>
                            <a:pt x="282163" y="75900"/>
                            <a:pt x="315338" y="66311"/>
                          </a:cubicBezTo>
                          <a:cubicBezTo>
                            <a:pt x="333315" y="53197"/>
                            <a:pt x="352053" y="51544"/>
                            <a:pt x="360079" y="45336"/>
                          </a:cubicBezTo>
                          <a:cubicBezTo>
                            <a:pt x="371398" y="44930"/>
                            <a:pt x="381001" y="59608"/>
                            <a:pt x="404820" y="66311"/>
                          </a:cubicBezTo>
                          <a:cubicBezTo>
                            <a:pt x="437204" y="79653"/>
                            <a:pt x="479876" y="84642"/>
                            <a:pt x="512974" y="85169"/>
                          </a:cubicBezTo>
                          <a:cubicBezTo>
                            <a:pt x="549813" y="84520"/>
                            <a:pt x="589802" y="77902"/>
                            <a:pt x="621128" y="66311"/>
                          </a:cubicBezTo>
                          <a:cubicBezTo>
                            <a:pt x="640046" y="51120"/>
                            <a:pt x="646944" y="55636"/>
                            <a:pt x="665869" y="45336"/>
                          </a:cubicBezTo>
                          <a:cubicBezTo>
                            <a:pt x="678311" y="50587"/>
                            <a:pt x="696522" y="63431"/>
                            <a:pt x="710611" y="66311"/>
                          </a:cubicBezTo>
                          <a:cubicBezTo>
                            <a:pt x="744858" y="83346"/>
                            <a:pt x="780194" y="87725"/>
                            <a:pt x="818765" y="85169"/>
                          </a:cubicBezTo>
                          <a:cubicBezTo>
                            <a:pt x="874148" y="78925"/>
                            <a:pt x="959205" y="74582"/>
                            <a:pt x="995506" y="30370"/>
                          </a:cubicBezTo>
                          <a:cubicBezTo>
                            <a:pt x="1007269" y="13075"/>
                            <a:pt x="1021782" y="10264"/>
                            <a:pt x="10259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月 588">
              <a:extLst>
                <a:ext uri="{FF2B5EF4-FFF2-40B4-BE49-F238E27FC236}">
                  <a16:creationId xmlns:a16="http://schemas.microsoft.com/office/drawing/2014/main" id="{E5B31777-4A5F-EB31-6BF6-D1B76E228E00}"/>
                </a:ext>
              </a:extLst>
            </p:cNvPr>
            <p:cNvSpPr/>
            <p:nvPr/>
          </p:nvSpPr>
          <p:spPr>
            <a:xfrm rot="15140262">
              <a:off x="5181028" y="1675207"/>
              <a:ext cx="89772" cy="305898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839309565">
                    <a:custGeom>
                      <a:avLst/>
                      <a:gdLst>
                        <a:gd name="connsiteX0" fmla="*/ 99442 w 99442"/>
                        <a:gd name="connsiteY0" fmla="*/ 338849 h 338849"/>
                        <a:gd name="connsiteX1" fmla="*/ 0 w 99442"/>
                        <a:gd name="connsiteY1" fmla="*/ 169424 h 338849"/>
                        <a:gd name="connsiteX2" fmla="*/ 99442 w 99442"/>
                        <a:gd name="connsiteY2" fmla="*/ -1 h 338849"/>
                        <a:gd name="connsiteX3" fmla="*/ 49721 w 99442"/>
                        <a:gd name="connsiteY3" fmla="*/ 169424 h 338849"/>
                        <a:gd name="connsiteX4" fmla="*/ 99442 w 99442"/>
                        <a:gd name="connsiteY4" fmla="*/ 338849 h 338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9442" h="338849" fill="none" extrusionOk="0">
                          <a:moveTo>
                            <a:pt x="99442" y="338849"/>
                          </a:moveTo>
                          <a:cubicBezTo>
                            <a:pt x="57637" y="355924"/>
                            <a:pt x="-9436" y="272074"/>
                            <a:pt x="0" y="169424"/>
                          </a:cubicBezTo>
                          <a:cubicBezTo>
                            <a:pt x="2098" y="77045"/>
                            <a:pt x="42830" y="2931"/>
                            <a:pt x="99442" y="-1"/>
                          </a:cubicBezTo>
                          <a:cubicBezTo>
                            <a:pt x="74263" y="43722"/>
                            <a:pt x="38078" y="97192"/>
                            <a:pt x="49721" y="169424"/>
                          </a:cubicBezTo>
                          <a:cubicBezTo>
                            <a:pt x="48530" y="233945"/>
                            <a:pt x="80780" y="296576"/>
                            <a:pt x="99442" y="338849"/>
                          </a:cubicBezTo>
                          <a:close/>
                        </a:path>
                        <a:path w="99442" h="338849" stroke="0" extrusionOk="0">
                          <a:moveTo>
                            <a:pt x="99442" y="338849"/>
                          </a:moveTo>
                          <a:cubicBezTo>
                            <a:pt x="44967" y="343044"/>
                            <a:pt x="11739" y="273749"/>
                            <a:pt x="0" y="169424"/>
                          </a:cubicBezTo>
                          <a:cubicBezTo>
                            <a:pt x="-3661" y="74571"/>
                            <a:pt x="45333" y="-6075"/>
                            <a:pt x="99442" y="-1"/>
                          </a:cubicBezTo>
                          <a:cubicBezTo>
                            <a:pt x="68233" y="46751"/>
                            <a:pt x="51288" y="103771"/>
                            <a:pt x="49721" y="169424"/>
                          </a:cubicBezTo>
                          <a:cubicBezTo>
                            <a:pt x="45222" y="231233"/>
                            <a:pt x="70990" y="298579"/>
                            <a:pt x="99442" y="33884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月 589">
              <a:extLst>
                <a:ext uri="{FF2B5EF4-FFF2-40B4-BE49-F238E27FC236}">
                  <a16:creationId xmlns:a16="http://schemas.microsoft.com/office/drawing/2014/main" id="{8574BD16-05DC-20BF-9A54-C625B9620A7C}"/>
                </a:ext>
              </a:extLst>
            </p:cNvPr>
            <p:cNvSpPr/>
            <p:nvPr/>
          </p:nvSpPr>
          <p:spPr>
            <a:xfrm rot="16760035">
              <a:off x="4950297" y="1579531"/>
              <a:ext cx="80274" cy="258357"/>
            </a:xfrm>
            <a:prstGeom prst="moon">
              <a:avLst/>
            </a:prstGeom>
            <a:solidFill>
              <a:schemeClr val="accent4">
                <a:lumMod val="75000"/>
                <a:alpha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10325164">
                    <a:custGeom>
                      <a:avLst/>
                      <a:gdLst>
                        <a:gd name="connsiteX0" fmla="*/ 88921 w 88921"/>
                        <a:gd name="connsiteY0" fmla="*/ 286187 h 286187"/>
                        <a:gd name="connsiteX1" fmla="*/ 0 w 88921"/>
                        <a:gd name="connsiteY1" fmla="*/ 143093 h 286187"/>
                        <a:gd name="connsiteX2" fmla="*/ 88921 w 88921"/>
                        <a:gd name="connsiteY2" fmla="*/ -1 h 286187"/>
                        <a:gd name="connsiteX3" fmla="*/ 44461 w 88921"/>
                        <a:gd name="connsiteY3" fmla="*/ 143092 h 286187"/>
                        <a:gd name="connsiteX4" fmla="*/ 88921 w 88921"/>
                        <a:gd name="connsiteY4" fmla="*/ 286185 h 286187"/>
                        <a:gd name="connsiteX5" fmla="*/ 88921 w 88921"/>
                        <a:gd name="connsiteY5" fmla="*/ 286187 h 2861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8921" h="286187" fill="none" extrusionOk="0">
                          <a:moveTo>
                            <a:pt x="88921" y="286187"/>
                          </a:moveTo>
                          <a:cubicBezTo>
                            <a:pt x="40440" y="282487"/>
                            <a:pt x="-5057" y="221462"/>
                            <a:pt x="0" y="143093"/>
                          </a:cubicBezTo>
                          <a:cubicBezTo>
                            <a:pt x="4526" y="65075"/>
                            <a:pt x="42687" y="-5404"/>
                            <a:pt x="88921" y="-1"/>
                          </a:cubicBezTo>
                          <a:cubicBezTo>
                            <a:pt x="48696" y="43497"/>
                            <a:pt x="55277" y="77871"/>
                            <a:pt x="44461" y="143092"/>
                          </a:cubicBezTo>
                          <a:cubicBezTo>
                            <a:pt x="45143" y="202011"/>
                            <a:pt x="50639" y="255798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  <a:path w="88921" h="286187" stroke="0" extrusionOk="0">
                          <a:moveTo>
                            <a:pt x="88921" y="286187"/>
                          </a:moveTo>
                          <a:cubicBezTo>
                            <a:pt x="42276" y="302710"/>
                            <a:pt x="-2214" y="229391"/>
                            <a:pt x="0" y="143093"/>
                          </a:cubicBezTo>
                          <a:cubicBezTo>
                            <a:pt x="-12994" y="62980"/>
                            <a:pt x="50957" y="5032"/>
                            <a:pt x="88921" y="-1"/>
                          </a:cubicBezTo>
                          <a:cubicBezTo>
                            <a:pt x="60796" y="48116"/>
                            <a:pt x="47326" y="100249"/>
                            <a:pt x="44461" y="143092"/>
                          </a:cubicBezTo>
                          <a:cubicBezTo>
                            <a:pt x="38393" y="198453"/>
                            <a:pt x="66374" y="247220"/>
                            <a:pt x="88921" y="286185"/>
                          </a:cubicBezTo>
                          <a:lnTo>
                            <a:pt x="88921" y="286187"/>
                          </a:ln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E885E9E1-9B4C-E743-64FC-8E087DFC8AE3}"/>
                </a:ext>
              </a:extLst>
            </p:cNvPr>
            <p:cNvSpPr/>
            <p:nvPr/>
          </p:nvSpPr>
          <p:spPr>
            <a:xfrm>
              <a:off x="5475195" y="2475491"/>
              <a:ext cx="170927" cy="602535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425430"/>
                <a:gd name="connsiteY0" fmla="*/ 0 h 940974"/>
                <a:gd name="connsiteX1" fmla="*/ 425424 w 425430"/>
                <a:gd name="connsiteY1" fmla="*/ 492653 h 940974"/>
                <a:gd name="connsiteX2" fmla="*/ 266936 w 425430"/>
                <a:gd name="connsiteY2" fmla="*/ 940974 h 940974"/>
                <a:gd name="connsiteX3" fmla="*/ 221696 w 425430"/>
                <a:gd name="connsiteY3" fmla="*/ 914807 h 940974"/>
                <a:gd name="connsiteX4" fmla="*/ 0 w 425430"/>
                <a:gd name="connsiteY4" fmla="*/ 470487 h 940974"/>
                <a:gd name="connsiteX5" fmla="*/ 221696 w 425430"/>
                <a:gd name="connsiteY5" fmla="*/ 26167 h 940974"/>
                <a:gd name="connsiteX6" fmla="*/ 266936 w 425430"/>
                <a:gd name="connsiteY6" fmla="*/ 0 h 940974"/>
                <a:gd name="connsiteX0" fmla="*/ 425424 w 516864"/>
                <a:gd name="connsiteY0" fmla="*/ 492653 h 940974"/>
                <a:gd name="connsiteX1" fmla="*/ 266936 w 516864"/>
                <a:gd name="connsiteY1" fmla="*/ 940974 h 940974"/>
                <a:gd name="connsiteX2" fmla="*/ 221696 w 516864"/>
                <a:gd name="connsiteY2" fmla="*/ 914807 h 940974"/>
                <a:gd name="connsiteX3" fmla="*/ 0 w 516864"/>
                <a:gd name="connsiteY3" fmla="*/ 470487 h 940974"/>
                <a:gd name="connsiteX4" fmla="*/ 221696 w 516864"/>
                <a:gd name="connsiteY4" fmla="*/ 26167 h 940974"/>
                <a:gd name="connsiteX5" fmla="*/ 266936 w 516864"/>
                <a:gd name="connsiteY5" fmla="*/ 0 h 940974"/>
                <a:gd name="connsiteX6" fmla="*/ 516864 w 516864"/>
                <a:gd name="connsiteY6" fmla="*/ 584093 h 940974"/>
                <a:gd name="connsiteX0" fmla="*/ 425424 w 425424"/>
                <a:gd name="connsiteY0" fmla="*/ 492653 h 940974"/>
                <a:gd name="connsiteX1" fmla="*/ 266936 w 425424"/>
                <a:gd name="connsiteY1" fmla="*/ 940974 h 940974"/>
                <a:gd name="connsiteX2" fmla="*/ 221696 w 425424"/>
                <a:gd name="connsiteY2" fmla="*/ 914807 h 940974"/>
                <a:gd name="connsiteX3" fmla="*/ 0 w 425424"/>
                <a:gd name="connsiteY3" fmla="*/ 470487 h 940974"/>
                <a:gd name="connsiteX4" fmla="*/ 221696 w 425424"/>
                <a:gd name="connsiteY4" fmla="*/ 26167 h 940974"/>
                <a:gd name="connsiteX5" fmla="*/ 266936 w 425424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952264740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9878" y="665918"/>
                            <a:pt x="172852" y="653701"/>
                            <a:pt x="157250" y="648878"/>
                          </a:cubicBezTo>
                          <a:cubicBezTo>
                            <a:pt x="60229" y="578056"/>
                            <a:pt x="13368" y="462798"/>
                            <a:pt x="0" y="333719"/>
                          </a:cubicBezTo>
                          <a:cubicBezTo>
                            <a:pt x="3304" y="185147"/>
                            <a:pt x="69269" y="97585"/>
                            <a:pt x="157250" y="18560"/>
                          </a:cubicBezTo>
                          <a:cubicBezTo>
                            <a:pt x="170941" y="7618"/>
                            <a:pt x="181127" y="7850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5977" y="663458"/>
                            <a:pt x="169087" y="654182"/>
                            <a:pt x="157250" y="648878"/>
                          </a:cubicBezTo>
                          <a:cubicBezTo>
                            <a:pt x="48636" y="604338"/>
                            <a:pt x="7062" y="467068"/>
                            <a:pt x="0" y="333719"/>
                          </a:cubicBezTo>
                          <a:cubicBezTo>
                            <a:pt x="10016" y="201305"/>
                            <a:pt x="76707" y="93527"/>
                            <a:pt x="157250" y="18560"/>
                          </a:cubicBezTo>
                          <a:cubicBezTo>
                            <a:pt x="164058" y="13694"/>
                            <a:pt x="183292" y="8418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CA95B790-4618-70A0-4BAB-62C02300A053}"/>
                </a:ext>
              </a:extLst>
            </p:cNvPr>
            <p:cNvSpPr/>
            <p:nvPr/>
          </p:nvSpPr>
          <p:spPr>
            <a:xfrm flipH="1">
              <a:off x="4556108" y="2472440"/>
              <a:ext cx="170927" cy="602534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471142590">
                    <a:custGeom>
                      <a:avLst/>
                      <a:gdLst>
                        <a:gd name="connsiteX0" fmla="*/ 189339 w 189339"/>
                        <a:gd name="connsiteY0" fmla="*/ 667439 h 667439"/>
                        <a:gd name="connsiteX1" fmla="*/ 157250 w 189339"/>
                        <a:gd name="connsiteY1" fmla="*/ 648878 h 667439"/>
                        <a:gd name="connsiteX2" fmla="*/ 0 w 189339"/>
                        <a:gd name="connsiteY2" fmla="*/ 333719 h 667439"/>
                        <a:gd name="connsiteX3" fmla="*/ 157250 w 189339"/>
                        <a:gd name="connsiteY3" fmla="*/ 18560 h 667439"/>
                        <a:gd name="connsiteX4" fmla="*/ 189339 w 189339"/>
                        <a:gd name="connsiteY4" fmla="*/ 0 h 6674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339" h="667439" fill="none" extrusionOk="0">
                          <a:moveTo>
                            <a:pt x="189339" y="667439"/>
                          </a:moveTo>
                          <a:cubicBezTo>
                            <a:pt x="174385" y="663736"/>
                            <a:pt x="166172" y="650261"/>
                            <a:pt x="157250" y="648878"/>
                          </a:cubicBezTo>
                          <a:cubicBezTo>
                            <a:pt x="52871" y="596855"/>
                            <a:pt x="-7351" y="440878"/>
                            <a:pt x="0" y="333719"/>
                          </a:cubicBezTo>
                          <a:cubicBezTo>
                            <a:pt x="-21836" y="206006"/>
                            <a:pt x="90101" y="108076"/>
                            <a:pt x="157250" y="18560"/>
                          </a:cubicBezTo>
                          <a:cubicBezTo>
                            <a:pt x="165118" y="9019"/>
                            <a:pt x="182146" y="6380"/>
                            <a:pt x="189339" y="0"/>
                          </a:cubicBezTo>
                        </a:path>
                        <a:path w="189339" h="667439" stroke="0" extrusionOk="0">
                          <a:moveTo>
                            <a:pt x="189339" y="667439"/>
                          </a:moveTo>
                          <a:cubicBezTo>
                            <a:pt x="174030" y="659641"/>
                            <a:pt x="171607" y="655245"/>
                            <a:pt x="157250" y="648878"/>
                          </a:cubicBezTo>
                          <a:cubicBezTo>
                            <a:pt x="60986" y="570085"/>
                            <a:pt x="26615" y="462944"/>
                            <a:pt x="0" y="333719"/>
                          </a:cubicBezTo>
                          <a:cubicBezTo>
                            <a:pt x="10252" y="169607"/>
                            <a:pt x="60854" y="105343"/>
                            <a:pt x="157250" y="18560"/>
                          </a:cubicBezTo>
                          <a:cubicBezTo>
                            <a:pt x="170236" y="8100"/>
                            <a:pt x="182493" y="5338"/>
                            <a:pt x="189339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9030D6D5-C092-70D1-9B5C-AB34DF010102}"/>
                </a:ext>
              </a:extLst>
            </p:cNvPr>
            <p:cNvSpPr/>
            <p:nvPr/>
          </p:nvSpPr>
          <p:spPr>
            <a:xfrm rot="16200000" flipH="1">
              <a:off x="5085629" y="2652691"/>
              <a:ext cx="85272" cy="300592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878433098">
                    <a:custGeom>
                      <a:avLst/>
                      <a:gdLst>
                        <a:gd name="connsiteX0" fmla="*/ 94458 w 94458"/>
                        <a:gd name="connsiteY0" fmla="*/ 332972 h 332972"/>
                        <a:gd name="connsiteX1" fmla="*/ 78449 w 94458"/>
                        <a:gd name="connsiteY1" fmla="*/ 323712 h 332972"/>
                        <a:gd name="connsiteX2" fmla="*/ 0 w 94458"/>
                        <a:gd name="connsiteY2" fmla="*/ 166486 h 332972"/>
                        <a:gd name="connsiteX3" fmla="*/ 78449 w 94458"/>
                        <a:gd name="connsiteY3" fmla="*/ 9259 h 332972"/>
                        <a:gd name="connsiteX4" fmla="*/ 94458 w 94458"/>
                        <a:gd name="connsiteY4" fmla="*/ 0 h 3329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4458" h="332972" fill="none" extrusionOk="0">
                          <a:moveTo>
                            <a:pt x="94458" y="332972"/>
                          </a:moveTo>
                          <a:cubicBezTo>
                            <a:pt x="90345" y="332515"/>
                            <a:pt x="81807" y="325387"/>
                            <a:pt x="78449" y="323712"/>
                          </a:cubicBezTo>
                          <a:cubicBezTo>
                            <a:pt x="32110" y="281199"/>
                            <a:pt x="9936" y="239919"/>
                            <a:pt x="0" y="166486"/>
                          </a:cubicBezTo>
                          <a:cubicBezTo>
                            <a:pt x="-4609" y="103772"/>
                            <a:pt x="35118" y="50984"/>
                            <a:pt x="78449" y="9259"/>
                          </a:cubicBezTo>
                          <a:cubicBezTo>
                            <a:pt x="82537" y="6163"/>
                            <a:pt x="90806" y="3034"/>
                            <a:pt x="94458" y="0"/>
                          </a:cubicBezTo>
                        </a:path>
                        <a:path w="94458" h="332972" stroke="0" extrusionOk="0">
                          <a:moveTo>
                            <a:pt x="94458" y="332972"/>
                          </a:moveTo>
                          <a:cubicBezTo>
                            <a:pt x="89124" y="332413"/>
                            <a:pt x="83062" y="324857"/>
                            <a:pt x="78449" y="323712"/>
                          </a:cubicBezTo>
                          <a:cubicBezTo>
                            <a:pt x="32776" y="285150"/>
                            <a:pt x="-15566" y="225207"/>
                            <a:pt x="0" y="166486"/>
                          </a:cubicBezTo>
                          <a:cubicBezTo>
                            <a:pt x="10796" y="92098"/>
                            <a:pt x="36825" y="42217"/>
                            <a:pt x="78449" y="9259"/>
                          </a:cubicBezTo>
                          <a:cubicBezTo>
                            <a:pt x="84620" y="5661"/>
                            <a:pt x="90593" y="3596"/>
                            <a:pt x="94458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593">
              <a:extLst>
                <a:ext uri="{FF2B5EF4-FFF2-40B4-BE49-F238E27FC236}">
                  <a16:creationId xmlns:a16="http://schemas.microsoft.com/office/drawing/2014/main" id="{5B8B5742-CFE5-0198-1BF4-891EBFC60761}"/>
                </a:ext>
              </a:extLst>
            </p:cNvPr>
            <p:cNvSpPr/>
            <p:nvPr/>
          </p:nvSpPr>
          <p:spPr>
            <a:xfrm>
              <a:off x="4905489" y="2468573"/>
              <a:ext cx="73190" cy="1463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263543245">
                    <a:custGeom>
                      <a:avLst/>
                      <a:gdLst>
                        <a:gd name="connsiteX0" fmla="*/ 0 w 81074"/>
                        <a:gd name="connsiteY0" fmla="*/ 81074 h 162148"/>
                        <a:gd name="connsiteX1" fmla="*/ 40537 w 81074"/>
                        <a:gd name="connsiteY1" fmla="*/ 0 h 162148"/>
                        <a:gd name="connsiteX2" fmla="*/ 81074 w 81074"/>
                        <a:gd name="connsiteY2" fmla="*/ 81074 h 162148"/>
                        <a:gd name="connsiteX3" fmla="*/ 40537 w 81074"/>
                        <a:gd name="connsiteY3" fmla="*/ 162148 h 162148"/>
                        <a:gd name="connsiteX4" fmla="*/ 0 w 81074"/>
                        <a:gd name="connsiteY4" fmla="*/ 81074 h 1621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1074" h="162148" fill="none" extrusionOk="0">
                          <a:moveTo>
                            <a:pt x="0" y="81074"/>
                          </a:moveTo>
                          <a:cubicBezTo>
                            <a:pt x="-1525" y="33868"/>
                            <a:pt x="15278" y="-4265"/>
                            <a:pt x="40537" y="0"/>
                          </a:cubicBezTo>
                          <a:cubicBezTo>
                            <a:pt x="64194" y="-5715"/>
                            <a:pt x="90874" y="38749"/>
                            <a:pt x="81074" y="81074"/>
                          </a:cubicBezTo>
                          <a:cubicBezTo>
                            <a:pt x="86083" y="123906"/>
                            <a:pt x="66317" y="160326"/>
                            <a:pt x="40537" y="162148"/>
                          </a:cubicBezTo>
                          <a:cubicBezTo>
                            <a:pt x="23032" y="158640"/>
                            <a:pt x="9499" y="121632"/>
                            <a:pt x="0" y="81074"/>
                          </a:cubicBezTo>
                          <a:close/>
                        </a:path>
                        <a:path w="81074" h="162148" stroke="0" extrusionOk="0">
                          <a:moveTo>
                            <a:pt x="0" y="81074"/>
                          </a:moveTo>
                          <a:cubicBezTo>
                            <a:pt x="4250" y="36706"/>
                            <a:pt x="18451" y="-1286"/>
                            <a:pt x="40537" y="0"/>
                          </a:cubicBezTo>
                          <a:cubicBezTo>
                            <a:pt x="66041" y="8832"/>
                            <a:pt x="83192" y="36307"/>
                            <a:pt x="81074" y="81074"/>
                          </a:cubicBezTo>
                          <a:cubicBezTo>
                            <a:pt x="80303" y="126087"/>
                            <a:pt x="62246" y="161534"/>
                            <a:pt x="40537" y="162148"/>
                          </a:cubicBezTo>
                          <a:cubicBezTo>
                            <a:pt x="22317" y="153175"/>
                            <a:pt x="-5696" y="133365"/>
                            <a:pt x="0" y="81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楕円 594">
              <a:extLst>
                <a:ext uri="{FF2B5EF4-FFF2-40B4-BE49-F238E27FC236}">
                  <a16:creationId xmlns:a16="http://schemas.microsoft.com/office/drawing/2014/main" id="{F53FB28F-8390-C91C-4E88-C55AD8FF0034}"/>
                </a:ext>
              </a:extLst>
            </p:cNvPr>
            <p:cNvSpPr/>
            <p:nvPr/>
          </p:nvSpPr>
          <p:spPr>
            <a:xfrm>
              <a:off x="5251927" y="2468582"/>
              <a:ext cx="73190" cy="14638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491932891">
                    <a:custGeom>
                      <a:avLst/>
                      <a:gdLst>
                        <a:gd name="connsiteX0" fmla="*/ 0 w 81074"/>
                        <a:gd name="connsiteY0" fmla="*/ 81074 h 162148"/>
                        <a:gd name="connsiteX1" fmla="*/ 40537 w 81074"/>
                        <a:gd name="connsiteY1" fmla="*/ 0 h 162148"/>
                        <a:gd name="connsiteX2" fmla="*/ 81074 w 81074"/>
                        <a:gd name="connsiteY2" fmla="*/ 81074 h 162148"/>
                        <a:gd name="connsiteX3" fmla="*/ 40537 w 81074"/>
                        <a:gd name="connsiteY3" fmla="*/ 162148 h 162148"/>
                        <a:gd name="connsiteX4" fmla="*/ 0 w 81074"/>
                        <a:gd name="connsiteY4" fmla="*/ 81074 h 1621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1074" h="162148" fill="none" extrusionOk="0">
                          <a:moveTo>
                            <a:pt x="0" y="81074"/>
                          </a:moveTo>
                          <a:cubicBezTo>
                            <a:pt x="122" y="37118"/>
                            <a:pt x="15077" y="1987"/>
                            <a:pt x="40537" y="0"/>
                          </a:cubicBezTo>
                          <a:cubicBezTo>
                            <a:pt x="68422" y="814"/>
                            <a:pt x="75142" y="38277"/>
                            <a:pt x="81074" y="81074"/>
                          </a:cubicBezTo>
                          <a:cubicBezTo>
                            <a:pt x="80741" y="126270"/>
                            <a:pt x="61884" y="160767"/>
                            <a:pt x="40537" y="162148"/>
                          </a:cubicBezTo>
                          <a:cubicBezTo>
                            <a:pt x="13180" y="153606"/>
                            <a:pt x="-3760" y="124882"/>
                            <a:pt x="0" y="81074"/>
                          </a:cubicBezTo>
                          <a:close/>
                        </a:path>
                        <a:path w="81074" h="162148" stroke="0" extrusionOk="0">
                          <a:moveTo>
                            <a:pt x="0" y="81074"/>
                          </a:moveTo>
                          <a:cubicBezTo>
                            <a:pt x="-1118" y="31581"/>
                            <a:pt x="20361" y="-4392"/>
                            <a:pt x="40537" y="0"/>
                          </a:cubicBezTo>
                          <a:cubicBezTo>
                            <a:pt x="74589" y="-268"/>
                            <a:pt x="79313" y="44316"/>
                            <a:pt x="81074" y="81074"/>
                          </a:cubicBezTo>
                          <a:cubicBezTo>
                            <a:pt x="75089" y="128233"/>
                            <a:pt x="62768" y="165068"/>
                            <a:pt x="40537" y="162148"/>
                          </a:cubicBezTo>
                          <a:cubicBezTo>
                            <a:pt x="22367" y="170548"/>
                            <a:pt x="-4571" y="130365"/>
                            <a:pt x="0" y="81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9750F00A-28E7-CA9A-E2EA-0F474331F2BD}"/>
              </a:ext>
            </a:extLst>
          </p:cNvPr>
          <p:cNvGrpSpPr/>
          <p:nvPr/>
        </p:nvGrpSpPr>
        <p:grpSpPr>
          <a:xfrm>
            <a:off x="911722" y="3949145"/>
            <a:ext cx="2264598" cy="2209708"/>
            <a:chOff x="911722" y="3949145"/>
            <a:chExt cx="2264598" cy="2209708"/>
          </a:xfrm>
        </p:grpSpPr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FF1D0A39-10EA-684D-DD66-52F4AF702454}"/>
                </a:ext>
              </a:extLst>
            </p:cNvPr>
            <p:cNvGrpSpPr/>
            <p:nvPr/>
          </p:nvGrpSpPr>
          <p:grpSpPr>
            <a:xfrm>
              <a:off x="911722" y="3949145"/>
              <a:ext cx="2264598" cy="2209708"/>
              <a:chOff x="1588755" y="1385112"/>
              <a:chExt cx="2044380" cy="1994844"/>
            </a:xfrm>
          </p:grpSpPr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45F551EB-6904-132A-4FD0-BB1157A365F0}"/>
                  </a:ext>
                </a:extLst>
              </p:cNvPr>
              <p:cNvSpPr/>
              <p:nvPr/>
            </p:nvSpPr>
            <p:spPr>
              <a:xfrm>
                <a:off x="1588755" y="1842959"/>
                <a:ext cx="2044380" cy="1536997"/>
              </a:xfrm>
              <a:custGeom>
                <a:avLst/>
                <a:gdLst>
                  <a:gd name="connsiteX0" fmla="*/ 1563400 w 3192695"/>
                  <a:gd name="connsiteY0" fmla="*/ 0 h 2400300"/>
                  <a:gd name="connsiteX1" fmla="*/ 2575418 w 3192695"/>
                  <a:gd name="connsiteY1" fmla="*/ 253113 h 2400300"/>
                  <a:gd name="connsiteX2" fmla="*/ 2579282 w 3192695"/>
                  <a:gd name="connsiteY2" fmla="*/ 274320 h 2400300"/>
                  <a:gd name="connsiteX3" fmla="*/ 2582574 w 3192695"/>
                  <a:gd name="connsiteY3" fmla="*/ 274320 h 2400300"/>
                  <a:gd name="connsiteX4" fmla="*/ 2743710 w 3192695"/>
                  <a:gd name="connsiteY4" fmla="*/ 918863 h 2400300"/>
                  <a:gd name="connsiteX5" fmla="*/ 2791197 w 3192695"/>
                  <a:gd name="connsiteY5" fmla="*/ 923964 h 2400300"/>
                  <a:gd name="connsiteX6" fmla="*/ 3192695 w 3192695"/>
                  <a:gd name="connsiteY6" fmla="*/ 1448910 h 2400300"/>
                  <a:gd name="connsiteX7" fmla="*/ 3045418 w 3192695"/>
                  <a:gd name="connsiteY7" fmla="*/ 1827800 h 2400300"/>
                  <a:gd name="connsiteX8" fmla="*/ 2984364 w 3192695"/>
                  <a:gd name="connsiteY8" fmla="*/ 1881479 h 2400300"/>
                  <a:gd name="connsiteX9" fmla="*/ 3015009 w 3192695"/>
                  <a:gd name="connsiteY9" fmla="*/ 2004060 h 2400300"/>
                  <a:gd name="connsiteX10" fmla="*/ 2263488 w 3192695"/>
                  <a:gd name="connsiteY10" fmla="*/ 2286000 h 2400300"/>
                  <a:gd name="connsiteX11" fmla="*/ 2171463 w 3192695"/>
                  <a:gd name="connsiteY11" fmla="*/ 2282516 h 2400300"/>
                  <a:gd name="connsiteX12" fmla="*/ 2094133 w 3192695"/>
                  <a:gd name="connsiteY12" fmla="*/ 2317722 h 2400300"/>
                  <a:gd name="connsiteX13" fmla="*/ 1563400 w 3192695"/>
                  <a:gd name="connsiteY13" fmla="*/ 2400300 h 2400300"/>
                  <a:gd name="connsiteX14" fmla="*/ 1032667 w 3192695"/>
                  <a:gd name="connsiteY14" fmla="*/ 2317722 h 2400300"/>
                  <a:gd name="connsiteX15" fmla="*/ 955520 w 3192695"/>
                  <a:gd name="connsiteY15" fmla="*/ 2282599 h 2400300"/>
                  <a:gd name="connsiteX16" fmla="*/ 865694 w 3192695"/>
                  <a:gd name="connsiteY16" fmla="*/ 2286000 h 2400300"/>
                  <a:gd name="connsiteX17" fmla="*/ 130373 w 3192695"/>
                  <a:gd name="connsiteY17" fmla="*/ 1947239 h 2400300"/>
                  <a:gd name="connsiteX18" fmla="*/ 157914 w 3192695"/>
                  <a:gd name="connsiteY18" fmla="*/ 1837152 h 2400300"/>
                  <a:gd name="connsiteX19" fmla="*/ 147278 w 3192695"/>
                  <a:gd name="connsiteY19" fmla="*/ 1827800 h 2400300"/>
                  <a:gd name="connsiteX20" fmla="*/ 0 w 3192695"/>
                  <a:gd name="connsiteY20" fmla="*/ 1448910 h 2400300"/>
                  <a:gd name="connsiteX21" fmla="*/ 307111 w 3192695"/>
                  <a:gd name="connsiteY21" fmla="*/ 955186 h 2400300"/>
                  <a:gd name="connsiteX22" fmla="*/ 385008 w 3192695"/>
                  <a:gd name="connsiteY22" fmla="*/ 929419 h 2400300"/>
                  <a:gd name="connsiteX23" fmla="*/ 546493 w 3192695"/>
                  <a:gd name="connsiteY23" fmla="*/ 283934 h 2400300"/>
                  <a:gd name="connsiteX24" fmla="*/ 546130 w 3192695"/>
                  <a:gd name="connsiteY24" fmla="*/ 281940 h 2400300"/>
                  <a:gd name="connsiteX25" fmla="*/ 1563400 w 3192695"/>
                  <a:gd name="connsiteY2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192695" h="2400300">
                    <a:moveTo>
                      <a:pt x="1563400" y="0"/>
                    </a:moveTo>
                    <a:cubicBezTo>
                      <a:pt x="2090109" y="0"/>
                      <a:pt x="2523324" y="110943"/>
                      <a:pt x="2575418" y="253113"/>
                    </a:cubicBezTo>
                    <a:lnTo>
                      <a:pt x="2579282" y="274320"/>
                    </a:lnTo>
                    <a:lnTo>
                      <a:pt x="2582574" y="274320"/>
                    </a:lnTo>
                    <a:lnTo>
                      <a:pt x="2743710" y="918863"/>
                    </a:lnTo>
                    <a:lnTo>
                      <a:pt x="2791197" y="923964"/>
                    </a:lnTo>
                    <a:cubicBezTo>
                      <a:pt x="3020332" y="973929"/>
                      <a:pt x="3192695" y="1189970"/>
                      <a:pt x="3192695" y="1448910"/>
                    </a:cubicBezTo>
                    <a:cubicBezTo>
                      <a:pt x="3192695" y="1596876"/>
                      <a:pt x="3136413" y="1730834"/>
                      <a:pt x="3045418" y="1827800"/>
                    </a:cubicBezTo>
                    <a:lnTo>
                      <a:pt x="2984364" y="1881479"/>
                    </a:lnTo>
                    <a:lnTo>
                      <a:pt x="3015009" y="2004060"/>
                    </a:lnTo>
                    <a:cubicBezTo>
                      <a:pt x="2961828" y="2339340"/>
                      <a:pt x="2404079" y="2239591"/>
                      <a:pt x="2263488" y="2286000"/>
                    </a:cubicBezTo>
                    <a:lnTo>
                      <a:pt x="2171463" y="2282516"/>
                    </a:lnTo>
                    <a:lnTo>
                      <a:pt x="2094133" y="2317722"/>
                    </a:lnTo>
                    <a:cubicBezTo>
                      <a:pt x="1958307" y="2368743"/>
                      <a:pt x="1770664" y="2400300"/>
                      <a:pt x="1563400" y="2400300"/>
                    </a:cubicBezTo>
                    <a:cubicBezTo>
                      <a:pt x="1356136" y="2400300"/>
                      <a:pt x="1168493" y="2368743"/>
                      <a:pt x="1032667" y="2317722"/>
                    </a:cubicBezTo>
                    <a:lnTo>
                      <a:pt x="955520" y="2282599"/>
                    </a:lnTo>
                    <a:lnTo>
                      <a:pt x="865694" y="2286000"/>
                    </a:lnTo>
                    <a:cubicBezTo>
                      <a:pt x="728170" y="2230107"/>
                      <a:pt x="183573" y="2280917"/>
                      <a:pt x="130373" y="1947239"/>
                    </a:cubicBezTo>
                    <a:lnTo>
                      <a:pt x="157914" y="1837152"/>
                    </a:lnTo>
                    <a:lnTo>
                      <a:pt x="147278" y="1827800"/>
                    </a:lnTo>
                    <a:cubicBezTo>
                      <a:pt x="56282" y="1730834"/>
                      <a:pt x="0" y="1596876"/>
                      <a:pt x="0" y="1448910"/>
                    </a:cubicBezTo>
                    <a:cubicBezTo>
                      <a:pt x="0" y="1226961"/>
                      <a:pt x="126634" y="1036530"/>
                      <a:pt x="307111" y="955186"/>
                    </a:cubicBezTo>
                    <a:lnTo>
                      <a:pt x="385008" y="929419"/>
                    </a:lnTo>
                    <a:lnTo>
                      <a:pt x="546493" y="283934"/>
                    </a:lnTo>
                    <a:lnTo>
                      <a:pt x="546130" y="281940"/>
                    </a:lnTo>
                    <a:cubicBezTo>
                      <a:pt x="546130" y="126229"/>
                      <a:pt x="1001577" y="0"/>
                      <a:pt x="156340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93391074">
                      <a:custGeom>
                        <a:avLst/>
                        <a:gdLst>
                          <a:gd name="connsiteX0" fmla="*/ 1108929 w 2264598"/>
                          <a:gd name="connsiteY0" fmla="*/ 0 h 1702547"/>
                          <a:gd name="connsiteX1" fmla="*/ 1826759 w 2264598"/>
                          <a:gd name="connsiteY1" fmla="*/ 179534 h 1702547"/>
                          <a:gd name="connsiteX2" fmla="*/ 1829500 w 2264598"/>
                          <a:gd name="connsiteY2" fmla="*/ 194576 h 1702547"/>
                          <a:gd name="connsiteX3" fmla="*/ 1831835 w 2264598"/>
                          <a:gd name="connsiteY3" fmla="*/ 194576 h 1702547"/>
                          <a:gd name="connsiteX4" fmla="*/ 1946130 w 2264598"/>
                          <a:gd name="connsiteY4" fmla="*/ 651754 h 1702547"/>
                          <a:gd name="connsiteX5" fmla="*/ 1979813 w 2264598"/>
                          <a:gd name="connsiteY5" fmla="*/ 655373 h 1702547"/>
                          <a:gd name="connsiteX6" fmla="*/ 2264598 w 2264598"/>
                          <a:gd name="connsiteY6" fmla="*/ 1027720 h 1702547"/>
                          <a:gd name="connsiteX7" fmla="*/ 2160133 w 2264598"/>
                          <a:gd name="connsiteY7" fmla="*/ 1296469 h 1702547"/>
                          <a:gd name="connsiteX8" fmla="*/ 2116827 w 2264598"/>
                          <a:gd name="connsiteY8" fmla="*/ 1334544 h 1702547"/>
                          <a:gd name="connsiteX9" fmla="*/ 2138564 w 2264598"/>
                          <a:gd name="connsiteY9" fmla="*/ 1421491 h 1702547"/>
                          <a:gd name="connsiteX10" fmla="*/ 1605505 w 2264598"/>
                          <a:gd name="connsiteY10" fmla="*/ 1621473 h 1702547"/>
                          <a:gd name="connsiteX11" fmla="*/ 1540231 w 2264598"/>
                          <a:gd name="connsiteY11" fmla="*/ 1619002 h 1702547"/>
                          <a:gd name="connsiteX12" fmla="*/ 1485381 w 2264598"/>
                          <a:gd name="connsiteY12" fmla="*/ 1643973 h 1702547"/>
                          <a:gd name="connsiteX13" fmla="*/ 1108929 w 2264598"/>
                          <a:gd name="connsiteY13" fmla="*/ 1702547 h 1702547"/>
                          <a:gd name="connsiteX14" fmla="*/ 732476 w 2264598"/>
                          <a:gd name="connsiteY14" fmla="*/ 1643973 h 1702547"/>
                          <a:gd name="connsiteX15" fmla="*/ 677756 w 2264598"/>
                          <a:gd name="connsiteY15" fmla="*/ 1619060 h 1702547"/>
                          <a:gd name="connsiteX16" fmla="*/ 614042 w 2264598"/>
                          <a:gd name="connsiteY16" fmla="*/ 1621473 h 1702547"/>
                          <a:gd name="connsiteX17" fmla="*/ 92474 w 2264598"/>
                          <a:gd name="connsiteY17" fmla="*/ 1381188 h 1702547"/>
                          <a:gd name="connsiteX18" fmla="*/ 112009 w 2264598"/>
                          <a:gd name="connsiteY18" fmla="*/ 1303102 h 1702547"/>
                          <a:gd name="connsiteX19" fmla="*/ 104465 w 2264598"/>
                          <a:gd name="connsiteY19" fmla="*/ 1296469 h 1702547"/>
                          <a:gd name="connsiteX20" fmla="*/ 0 w 2264598"/>
                          <a:gd name="connsiteY20" fmla="*/ 1027720 h 1702547"/>
                          <a:gd name="connsiteX21" fmla="*/ 217835 w 2264598"/>
                          <a:gd name="connsiteY21" fmla="*/ 677519 h 1702547"/>
                          <a:gd name="connsiteX22" fmla="*/ 273088 w 2264598"/>
                          <a:gd name="connsiteY22" fmla="*/ 659242 h 1702547"/>
                          <a:gd name="connsiteX23" fmla="*/ 387630 w 2264598"/>
                          <a:gd name="connsiteY23" fmla="*/ 201396 h 1702547"/>
                          <a:gd name="connsiteX24" fmla="*/ 387373 w 2264598"/>
                          <a:gd name="connsiteY24" fmla="*/ 199981 h 1702547"/>
                          <a:gd name="connsiteX25" fmla="*/ 1108929 w 2264598"/>
                          <a:gd name="connsiteY25" fmla="*/ 0 h 17025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2264598" h="1702547" fill="none" extrusionOk="0">
                            <a:moveTo>
                              <a:pt x="1108929" y="0"/>
                            </a:moveTo>
                            <a:cubicBezTo>
                              <a:pt x="1475550" y="31110"/>
                              <a:pt x="1765862" y="62694"/>
                              <a:pt x="1826759" y="179534"/>
                            </a:cubicBezTo>
                            <a:cubicBezTo>
                              <a:pt x="1828714" y="182506"/>
                              <a:pt x="1828537" y="189883"/>
                              <a:pt x="1829500" y="194576"/>
                            </a:cubicBezTo>
                            <a:cubicBezTo>
                              <a:pt x="1830130" y="194411"/>
                              <a:pt x="1830782" y="194705"/>
                              <a:pt x="1831835" y="194576"/>
                            </a:cubicBezTo>
                            <a:cubicBezTo>
                              <a:pt x="1921461" y="408310"/>
                              <a:pt x="1848689" y="438230"/>
                              <a:pt x="1946130" y="651754"/>
                            </a:cubicBezTo>
                            <a:cubicBezTo>
                              <a:pt x="1962050" y="651508"/>
                              <a:pt x="1964309" y="656800"/>
                              <a:pt x="1979813" y="655373"/>
                            </a:cubicBezTo>
                            <a:cubicBezTo>
                              <a:pt x="2122671" y="728108"/>
                              <a:pt x="2220061" y="814412"/>
                              <a:pt x="2264598" y="1027720"/>
                            </a:cubicBezTo>
                            <a:cubicBezTo>
                              <a:pt x="2270647" y="1132345"/>
                              <a:pt x="2241489" y="1223839"/>
                              <a:pt x="2160133" y="1296469"/>
                            </a:cubicBezTo>
                            <a:cubicBezTo>
                              <a:pt x="2142416" y="1318823"/>
                              <a:pt x="2133306" y="1319850"/>
                              <a:pt x="2116827" y="1334544"/>
                            </a:cubicBezTo>
                            <a:cubicBezTo>
                              <a:pt x="2125957" y="1367097"/>
                              <a:pt x="2124300" y="1392693"/>
                              <a:pt x="2138564" y="1421491"/>
                            </a:cubicBezTo>
                            <a:cubicBezTo>
                              <a:pt x="2088063" y="1665784"/>
                              <a:pt x="1724182" y="1592078"/>
                              <a:pt x="1605505" y="1621473"/>
                            </a:cubicBezTo>
                            <a:cubicBezTo>
                              <a:pt x="1592279" y="1622746"/>
                              <a:pt x="1567592" y="1614226"/>
                              <a:pt x="1540231" y="1619002"/>
                            </a:cubicBezTo>
                            <a:cubicBezTo>
                              <a:pt x="1519940" y="1630492"/>
                              <a:pt x="1509865" y="1626547"/>
                              <a:pt x="1485381" y="1643973"/>
                            </a:cubicBezTo>
                            <a:cubicBezTo>
                              <a:pt x="1412374" y="1709739"/>
                              <a:pt x="1245854" y="1688407"/>
                              <a:pt x="1108929" y="1702547"/>
                            </a:cubicBezTo>
                            <a:cubicBezTo>
                              <a:pt x="951776" y="1692203"/>
                              <a:pt x="852370" y="1698615"/>
                              <a:pt x="732476" y="1643973"/>
                            </a:cubicBezTo>
                            <a:cubicBezTo>
                              <a:pt x="707676" y="1635443"/>
                              <a:pt x="696482" y="1620382"/>
                              <a:pt x="677756" y="1619060"/>
                            </a:cubicBezTo>
                            <a:cubicBezTo>
                              <a:pt x="647872" y="1622936"/>
                              <a:pt x="637537" y="1614806"/>
                              <a:pt x="614042" y="1621473"/>
                            </a:cubicBezTo>
                            <a:cubicBezTo>
                              <a:pt x="549706" y="1598155"/>
                              <a:pt x="145755" y="1625650"/>
                              <a:pt x="92474" y="1381188"/>
                            </a:cubicBezTo>
                            <a:cubicBezTo>
                              <a:pt x="95196" y="1343420"/>
                              <a:pt x="111250" y="1325331"/>
                              <a:pt x="112009" y="1303102"/>
                            </a:cubicBezTo>
                            <a:cubicBezTo>
                              <a:pt x="108229" y="1301082"/>
                              <a:pt x="106884" y="1298271"/>
                              <a:pt x="104465" y="1296469"/>
                            </a:cubicBezTo>
                            <a:cubicBezTo>
                              <a:pt x="39016" y="1205333"/>
                              <a:pt x="639" y="1129588"/>
                              <a:pt x="0" y="1027720"/>
                            </a:cubicBezTo>
                            <a:cubicBezTo>
                              <a:pt x="-2110" y="853771"/>
                              <a:pt x="75324" y="733610"/>
                              <a:pt x="217835" y="677519"/>
                            </a:cubicBezTo>
                            <a:cubicBezTo>
                              <a:pt x="236792" y="669877"/>
                              <a:pt x="245970" y="669059"/>
                              <a:pt x="273088" y="659242"/>
                            </a:cubicBezTo>
                            <a:cubicBezTo>
                              <a:pt x="296364" y="466505"/>
                              <a:pt x="358362" y="351657"/>
                              <a:pt x="387630" y="201396"/>
                            </a:cubicBezTo>
                            <a:cubicBezTo>
                              <a:pt x="387599" y="200861"/>
                              <a:pt x="387406" y="200526"/>
                              <a:pt x="387373" y="199981"/>
                            </a:cubicBezTo>
                            <a:cubicBezTo>
                              <a:pt x="444908" y="56795"/>
                              <a:pt x="740096" y="-32925"/>
                              <a:pt x="1108929" y="0"/>
                            </a:cubicBezTo>
                            <a:close/>
                          </a:path>
                          <a:path w="2264598" h="1702547" stroke="0" extrusionOk="0">
                            <a:moveTo>
                              <a:pt x="1108929" y="0"/>
                            </a:moveTo>
                            <a:cubicBezTo>
                              <a:pt x="1469247" y="-1011"/>
                              <a:pt x="1794696" y="68774"/>
                              <a:pt x="1826759" y="179534"/>
                            </a:cubicBezTo>
                            <a:cubicBezTo>
                              <a:pt x="1828167" y="185444"/>
                              <a:pt x="1826768" y="189570"/>
                              <a:pt x="1829500" y="194576"/>
                            </a:cubicBezTo>
                            <a:cubicBezTo>
                              <a:pt x="1830286" y="194323"/>
                              <a:pt x="1830795" y="194805"/>
                              <a:pt x="1831835" y="194576"/>
                            </a:cubicBezTo>
                            <a:cubicBezTo>
                              <a:pt x="1904262" y="302017"/>
                              <a:pt x="1910236" y="523912"/>
                              <a:pt x="1946130" y="651754"/>
                            </a:cubicBezTo>
                            <a:cubicBezTo>
                              <a:pt x="1962424" y="650334"/>
                              <a:pt x="1963217" y="656321"/>
                              <a:pt x="1979813" y="655373"/>
                            </a:cubicBezTo>
                            <a:cubicBezTo>
                              <a:pt x="2151644" y="675622"/>
                              <a:pt x="2272340" y="836481"/>
                              <a:pt x="2264598" y="1027720"/>
                            </a:cubicBezTo>
                            <a:cubicBezTo>
                              <a:pt x="2279980" y="1135185"/>
                              <a:pt x="2216014" y="1225921"/>
                              <a:pt x="2160133" y="1296469"/>
                            </a:cubicBezTo>
                            <a:cubicBezTo>
                              <a:pt x="2143539" y="1315851"/>
                              <a:pt x="2131889" y="1312320"/>
                              <a:pt x="2116827" y="1334544"/>
                            </a:cubicBezTo>
                            <a:cubicBezTo>
                              <a:pt x="2125427" y="1358700"/>
                              <a:pt x="2127188" y="1395235"/>
                              <a:pt x="2138564" y="1421491"/>
                            </a:cubicBezTo>
                            <a:cubicBezTo>
                              <a:pt x="2110703" y="1647517"/>
                              <a:pt x="1720976" y="1577395"/>
                              <a:pt x="1605505" y="1621473"/>
                            </a:cubicBezTo>
                            <a:cubicBezTo>
                              <a:pt x="1575355" y="1624016"/>
                              <a:pt x="1555271" y="1612539"/>
                              <a:pt x="1540231" y="1619002"/>
                            </a:cubicBezTo>
                            <a:cubicBezTo>
                              <a:pt x="1521728" y="1633523"/>
                              <a:pt x="1509236" y="1625961"/>
                              <a:pt x="1485381" y="1643973"/>
                            </a:cubicBezTo>
                            <a:cubicBezTo>
                              <a:pt x="1428510" y="1679914"/>
                              <a:pt x="1259603" y="1717440"/>
                              <a:pt x="1108929" y="1702547"/>
                            </a:cubicBezTo>
                            <a:cubicBezTo>
                              <a:pt x="961439" y="1674409"/>
                              <a:pt x="843362" y="1703023"/>
                              <a:pt x="732476" y="1643973"/>
                            </a:cubicBezTo>
                            <a:cubicBezTo>
                              <a:pt x="703986" y="1638563"/>
                              <a:pt x="703830" y="1623549"/>
                              <a:pt x="677756" y="1619060"/>
                            </a:cubicBezTo>
                            <a:cubicBezTo>
                              <a:pt x="647159" y="1621830"/>
                              <a:pt x="626878" y="1617774"/>
                              <a:pt x="614042" y="1621473"/>
                            </a:cubicBezTo>
                            <a:cubicBezTo>
                              <a:pt x="506136" y="1513894"/>
                              <a:pt x="125001" y="1664479"/>
                              <a:pt x="92474" y="1381188"/>
                            </a:cubicBezTo>
                            <a:cubicBezTo>
                              <a:pt x="93435" y="1361305"/>
                              <a:pt x="112111" y="1335608"/>
                              <a:pt x="112009" y="1303102"/>
                            </a:cubicBezTo>
                            <a:cubicBezTo>
                              <a:pt x="109674" y="1302035"/>
                              <a:pt x="106642" y="1297901"/>
                              <a:pt x="104465" y="1296469"/>
                            </a:cubicBezTo>
                            <a:cubicBezTo>
                              <a:pt x="25198" y="1204732"/>
                              <a:pt x="1924" y="1131556"/>
                              <a:pt x="0" y="1027720"/>
                            </a:cubicBezTo>
                            <a:cubicBezTo>
                              <a:pt x="-10859" y="872260"/>
                              <a:pt x="85653" y="718464"/>
                              <a:pt x="217835" y="677519"/>
                            </a:cubicBezTo>
                            <a:cubicBezTo>
                              <a:pt x="239330" y="664538"/>
                              <a:pt x="253308" y="665883"/>
                              <a:pt x="273088" y="659242"/>
                            </a:cubicBezTo>
                            <a:cubicBezTo>
                              <a:pt x="288830" y="463818"/>
                              <a:pt x="372998" y="422982"/>
                              <a:pt x="387630" y="201396"/>
                            </a:cubicBezTo>
                            <a:cubicBezTo>
                              <a:pt x="387630" y="200891"/>
                              <a:pt x="387455" y="200475"/>
                              <a:pt x="387373" y="199981"/>
                            </a:cubicBezTo>
                            <a:cubicBezTo>
                              <a:pt x="389419" y="34441"/>
                              <a:pt x="733268" y="86833"/>
                              <a:pt x="110892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570AA0CE-FE6C-B710-8521-6B40B408D0F4}"/>
                  </a:ext>
                </a:extLst>
              </p:cNvPr>
              <p:cNvSpPr/>
              <p:nvPr/>
            </p:nvSpPr>
            <p:spPr>
              <a:xfrm>
                <a:off x="1909555" y="1842959"/>
                <a:ext cx="1380923" cy="518103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73650443">
                      <a:custGeom>
                        <a:avLst/>
                        <a:gdLst>
                          <a:gd name="connsiteX0" fmla="*/ 753574 w 1529674"/>
                          <a:gd name="connsiteY0" fmla="*/ 0 h 573908"/>
                          <a:gd name="connsiteX1" fmla="*/ 1471405 w 1529674"/>
                          <a:gd name="connsiteY1" fmla="*/ 179534 h 573908"/>
                          <a:gd name="connsiteX2" fmla="*/ 1474145 w 1529674"/>
                          <a:gd name="connsiteY2" fmla="*/ 194577 h 573908"/>
                          <a:gd name="connsiteX3" fmla="*/ 1476481 w 1529674"/>
                          <a:gd name="connsiteY3" fmla="*/ 194577 h 573908"/>
                          <a:gd name="connsiteX4" fmla="*/ 1529674 w 1529674"/>
                          <a:gd name="connsiteY4" fmla="*/ 407347 h 573908"/>
                          <a:gd name="connsiteX5" fmla="*/ 1513362 w 1529674"/>
                          <a:gd name="connsiteY5" fmla="*/ 421431 h 573908"/>
                          <a:gd name="connsiteX6" fmla="*/ 1488642 w 1529674"/>
                          <a:gd name="connsiteY6" fmla="*/ 443204 h 573908"/>
                          <a:gd name="connsiteX7" fmla="*/ 1416577 w 1529674"/>
                          <a:gd name="connsiteY7" fmla="*/ 375642 h 573908"/>
                          <a:gd name="connsiteX8" fmla="*/ 1330999 w 1529674"/>
                          <a:gd name="connsiteY8" fmla="*/ 443204 h 573908"/>
                          <a:gd name="connsiteX9" fmla="*/ 1195876 w 1529674"/>
                          <a:gd name="connsiteY9" fmla="*/ 429691 h 573908"/>
                          <a:gd name="connsiteX10" fmla="*/ 1029225 w 1529674"/>
                          <a:gd name="connsiteY10" fmla="*/ 551302 h 573908"/>
                          <a:gd name="connsiteX11" fmla="*/ 763483 w 1529674"/>
                          <a:gd name="connsiteY11" fmla="*/ 452212 h 573908"/>
                          <a:gd name="connsiteX12" fmla="*/ 524766 w 1529674"/>
                          <a:gd name="connsiteY12" fmla="*/ 573822 h 573908"/>
                          <a:gd name="connsiteX13" fmla="*/ 317578 w 1529674"/>
                          <a:gd name="connsiteY13" fmla="*/ 429691 h 573908"/>
                          <a:gd name="connsiteX14" fmla="*/ 119398 w 1529674"/>
                          <a:gd name="connsiteY14" fmla="*/ 465724 h 573908"/>
                          <a:gd name="connsiteX15" fmla="*/ 14115 w 1529674"/>
                          <a:gd name="connsiteY15" fmla="*/ 351433 h 573908"/>
                          <a:gd name="connsiteX16" fmla="*/ 0 w 1529674"/>
                          <a:gd name="connsiteY16" fmla="*/ 330502 h 573908"/>
                          <a:gd name="connsiteX17" fmla="*/ 32276 w 1529674"/>
                          <a:gd name="connsiteY17" fmla="*/ 201396 h 573908"/>
                          <a:gd name="connsiteX18" fmla="*/ 32018 w 1529674"/>
                          <a:gd name="connsiteY18" fmla="*/ 199981 h 573908"/>
                          <a:gd name="connsiteX19" fmla="*/ 753574 w 1529674"/>
                          <a:gd name="connsiteY19" fmla="*/ 0 h 5739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1529674" h="573908" fill="none" extrusionOk="0">
                            <a:moveTo>
                              <a:pt x="753574" y="0"/>
                            </a:moveTo>
                            <a:cubicBezTo>
                              <a:pt x="1150492" y="14148"/>
                              <a:pt x="1431819" y="79312"/>
                              <a:pt x="1471405" y="179534"/>
                            </a:cubicBezTo>
                            <a:cubicBezTo>
                              <a:pt x="1473161" y="185488"/>
                              <a:pt x="1472849" y="187473"/>
                              <a:pt x="1474145" y="194577"/>
                            </a:cubicBezTo>
                            <a:cubicBezTo>
                              <a:pt x="1474716" y="194363"/>
                              <a:pt x="1475479" y="194700"/>
                              <a:pt x="1476481" y="194577"/>
                            </a:cubicBezTo>
                            <a:cubicBezTo>
                              <a:pt x="1503965" y="266993"/>
                              <a:pt x="1509111" y="361867"/>
                              <a:pt x="1529674" y="407347"/>
                            </a:cubicBezTo>
                            <a:cubicBezTo>
                              <a:pt x="1527366" y="412048"/>
                              <a:pt x="1516880" y="415534"/>
                              <a:pt x="1513362" y="421431"/>
                            </a:cubicBezTo>
                            <a:cubicBezTo>
                              <a:pt x="1504812" y="428170"/>
                              <a:pt x="1507290" y="448256"/>
                              <a:pt x="1488642" y="443204"/>
                            </a:cubicBezTo>
                            <a:cubicBezTo>
                              <a:pt x="1475371" y="429636"/>
                              <a:pt x="1443223" y="374942"/>
                              <a:pt x="1416577" y="375642"/>
                            </a:cubicBezTo>
                            <a:cubicBezTo>
                              <a:pt x="1395422" y="371421"/>
                              <a:pt x="1368709" y="433939"/>
                              <a:pt x="1330999" y="443204"/>
                            </a:cubicBezTo>
                            <a:cubicBezTo>
                              <a:pt x="1303240" y="456126"/>
                              <a:pt x="1239267" y="417472"/>
                              <a:pt x="1195876" y="429691"/>
                            </a:cubicBezTo>
                            <a:cubicBezTo>
                              <a:pt x="1158914" y="456200"/>
                              <a:pt x="1105607" y="555213"/>
                              <a:pt x="1029225" y="551302"/>
                            </a:cubicBezTo>
                            <a:cubicBezTo>
                              <a:pt x="958329" y="543187"/>
                              <a:pt x="853054" y="457493"/>
                              <a:pt x="763483" y="452212"/>
                            </a:cubicBezTo>
                            <a:cubicBezTo>
                              <a:pt x="689305" y="456630"/>
                              <a:pt x="596708" y="579277"/>
                              <a:pt x="524766" y="573822"/>
                            </a:cubicBezTo>
                            <a:cubicBezTo>
                              <a:pt x="454474" y="563139"/>
                              <a:pt x="390302" y="443941"/>
                              <a:pt x="317578" y="429691"/>
                            </a:cubicBezTo>
                            <a:cubicBezTo>
                              <a:pt x="241507" y="396207"/>
                              <a:pt x="183306" y="499834"/>
                              <a:pt x="119398" y="465724"/>
                            </a:cubicBezTo>
                            <a:cubicBezTo>
                              <a:pt x="95149" y="440742"/>
                              <a:pt x="46035" y="410295"/>
                              <a:pt x="14115" y="351433"/>
                            </a:cubicBezTo>
                            <a:cubicBezTo>
                              <a:pt x="7836" y="345324"/>
                              <a:pt x="4983" y="337398"/>
                              <a:pt x="0" y="330502"/>
                            </a:cubicBezTo>
                            <a:cubicBezTo>
                              <a:pt x="12450" y="270054"/>
                              <a:pt x="34762" y="237291"/>
                              <a:pt x="32276" y="201396"/>
                            </a:cubicBezTo>
                            <a:cubicBezTo>
                              <a:pt x="32141" y="201026"/>
                              <a:pt x="32115" y="200260"/>
                              <a:pt x="32018" y="199981"/>
                            </a:cubicBezTo>
                            <a:cubicBezTo>
                              <a:pt x="30141" y="101601"/>
                              <a:pt x="405153" y="85999"/>
                              <a:pt x="753574" y="0"/>
                            </a:cubicBezTo>
                            <a:close/>
                          </a:path>
                          <a:path w="1529674" h="573908" stroke="0" extrusionOk="0">
                            <a:moveTo>
                              <a:pt x="753574" y="0"/>
                            </a:moveTo>
                            <a:cubicBezTo>
                              <a:pt x="1119984" y="19246"/>
                              <a:pt x="1430715" y="83522"/>
                              <a:pt x="1471405" y="179534"/>
                            </a:cubicBezTo>
                            <a:cubicBezTo>
                              <a:pt x="1473738" y="183045"/>
                              <a:pt x="1471845" y="190527"/>
                              <a:pt x="1474145" y="194577"/>
                            </a:cubicBezTo>
                            <a:cubicBezTo>
                              <a:pt x="1474676" y="194453"/>
                              <a:pt x="1475946" y="194801"/>
                              <a:pt x="1476481" y="194577"/>
                            </a:cubicBezTo>
                            <a:cubicBezTo>
                              <a:pt x="1509328" y="271479"/>
                              <a:pt x="1493398" y="322776"/>
                              <a:pt x="1529674" y="407347"/>
                            </a:cubicBezTo>
                            <a:cubicBezTo>
                              <a:pt x="1525249" y="411968"/>
                              <a:pt x="1517997" y="415940"/>
                              <a:pt x="1513362" y="421431"/>
                            </a:cubicBezTo>
                            <a:cubicBezTo>
                              <a:pt x="1503561" y="429128"/>
                              <a:pt x="1505260" y="452012"/>
                              <a:pt x="1488642" y="443204"/>
                            </a:cubicBezTo>
                            <a:cubicBezTo>
                              <a:pt x="1468747" y="435898"/>
                              <a:pt x="1441935" y="375138"/>
                              <a:pt x="1416577" y="375642"/>
                            </a:cubicBezTo>
                            <a:cubicBezTo>
                              <a:pt x="1399776" y="373382"/>
                              <a:pt x="1365332" y="429702"/>
                              <a:pt x="1330999" y="443204"/>
                            </a:cubicBezTo>
                            <a:cubicBezTo>
                              <a:pt x="1299148" y="457683"/>
                              <a:pt x="1248192" y="414440"/>
                              <a:pt x="1195876" y="429691"/>
                            </a:cubicBezTo>
                            <a:cubicBezTo>
                              <a:pt x="1146075" y="442536"/>
                              <a:pt x="1099297" y="546257"/>
                              <a:pt x="1029225" y="551302"/>
                            </a:cubicBezTo>
                            <a:cubicBezTo>
                              <a:pt x="932563" y="557205"/>
                              <a:pt x="843725" y="445694"/>
                              <a:pt x="763483" y="452212"/>
                            </a:cubicBezTo>
                            <a:cubicBezTo>
                              <a:pt x="680402" y="468566"/>
                              <a:pt x="590062" y="583091"/>
                              <a:pt x="524766" y="573822"/>
                            </a:cubicBezTo>
                            <a:cubicBezTo>
                              <a:pt x="438506" y="554052"/>
                              <a:pt x="370620" y="442644"/>
                              <a:pt x="317578" y="429691"/>
                            </a:cubicBezTo>
                            <a:cubicBezTo>
                              <a:pt x="266031" y="411791"/>
                              <a:pt x="199191" y="486342"/>
                              <a:pt x="119398" y="465724"/>
                            </a:cubicBezTo>
                            <a:cubicBezTo>
                              <a:pt x="79753" y="435336"/>
                              <a:pt x="63474" y="401611"/>
                              <a:pt x="14115" y="351433"/>
                            </a:cubicBezTo>
                            <a:cubicBezTo>
                              <a:pt x="9731" y="345329"/>
                              <a:pt x="4915" y="334150"/>
                              <a:pt x="0" y="330502"/>
                            </a:cubicBezTo>
                            <a:cubicBezTo>
                              <a:pt x="4016" y="283525"/>
                              <a:pt x="28575" y="254249"/>
                              <a:pt x="32276" y="201396"/>
                            </a:cubicBezTo>
                            <a:cubicBezTo>
                              <a:pt x="32085" y="200948"/>
                              <a:pt x="32208" y="200270"/>
                              <a:pt x="32018" y="199981"/>
                            </a:cubicBezTo>
                            <a:cubicBezTo>
                              <a:pt x="-23323" y="47126"/>
                              <a:pt x="392415" y="15904"/>
                              <a:pt x="753574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751E7236-102A-EB6A-60E5-AED1093AC5B3}"/>
                  </a:ext>
                </a:extLst>
              </p:cNvPr>
              <p:cNvSpPr/>
              <p:nvPr/>
            </p:nvSpPr>
            <p:spPr>
              <a:xfrm>
                <a:off x="1938461" y="1842959"/>
                <a:ext cx="1302779" cy="361072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571109653">
                      <a:custGeom>
                        <a:avLst/>
                        <a:gdLst>
                          <a:gd name="connsiteX0" fmla="*/ 0 w 1443111"/>
                          <a:gd name="connsiteY0" fmla="*/ 199982 h 399964"/>
                          <a:gd name="connsiteX1" fmla="*/ 721556 w 1443111"/>
                          <a:gd name="connsiteY1" fmla="*/ 0 h 399964"/>
                          <a:gd name="connsiteX2" fmla="*/ 1443112 w 1443111"/>
                          <a:gd name="connsiteY2" fmla="*/ 199982 h 399964"/>
                          <a:gd name="connsiteX3" fmla="*/ 721556 w 1443111"/>
                          <a:gd name="connsiteY3" fmla="*/ 399964 h 399964"/>
                          <a:gd name="connsiteX4" fmla="*/ 0 w 1443111"/>
                          <a:gd name="connsiteY4" fmla="*/ 199982 h 3999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443111" h="399964" fill="none" extrusionOk="0">
                            <a:moveTo>
                              <a:pt x="0" y="199982"/>
                            </a:moveTo>
                            <a:cubicBezTo>
                              <a:pt x="54227" y="52978"/>
                              <a:pt x="314852" y="22623"/>
                              <a:pt x="721556" y="0"/>
                            </a:cubicBezTo>
                            <a:cubicBezTo>
                              <a:pt x="1146409" y="17402"/>
                              <a:pt x="1470101" y="90991"/>
                              <a:pt x="1443112" y="199982"/>
                            </a:cubicBezTo>
                            <a:cubicBezTo>
                              <a:pt x="1473154" y="293435"/>
                              <a:pt x="1122528" y="464177"/>
                              <a:pt x="721556" y="399964"/>
                            </a:cubicBezTo>
                            <a:cubicBezTo>
                              <a:pt x="324299" y="409948"/>
                              <a:pt x="-10866" y="287877"/>
                              <a:pt x="0" y="199982"/>
                            </a:cubicBezTo>
                            <a:close/>
                          </a:path>
                          <a:path w="1443111" h="399964" stroke="0" extrusionOk="0">
                            <a:moveTo>
                              <a:pt x="0" y="199982"/>
                            </a:moveTo>
                            <a:cubicBezTo>
                              <a:pt x="-91545" y="103006"/>
                              <a:pt x="258805" y="18787"/>
                              <a:pt x="721556" y="0"/>
                            </a:cubicBezTo>
                            <a:cubicBezTo>
                              <a:pt x="1129011" y="560"/>
                              <a:pt x="1471643" y="102730"/>
                              <a:pt x="1443112" y="199982"/>
                            </a:cubicBezTo>
                            <a:cubicBezTo>
                              <a:pt x="1469156" y="293345"/>
                              <a:pt x="1096986" y="401665"/>
                              <a:pt x="721556" y="399964"/>
                            </a:cubicBezTo>
                            <a:cubicBezTo>
                              <a:pt x="296189" y="399950"/>
                              <a:pt x="26746" y="299957"/>
                              <a:pt x="0" y="1999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2580048B-4378-6233-106A-CD31604A76C9}"/>
                  </a:ext>
                </a:extLst>
              </p:cNvPr>
              <p:cNvSpPr/>
              <p:nvPr/>
            </p:nvSpPr>
            <p:spPr>
              <a:xfrm>
                <a:off x="2109575" y="1385112"/>
                <a:ext cx="962618" cy="732346"/>
              </a:xfrm>
              <a:custGeom>
                <a:avLst/>
                <a:gdLst>
                  <a:gd name="connsiteX0" fmla="*/ 725172 w 1472565"/>
                  <a:gd name="connsiteY0" fmla="*/ 0 h 1109980"/>
                  <a:gd name="connsiteX1" fmla="*/ 1204320 w 1472565"/>
                  <a:gd name="connsiteY1" fmla="*/ 464692 h 1109980"/>
                  <a:gd name="connsiteX2" fmla="*/ 1258484 w 1472565"/>
                  <a:gd name="connsiteY2" fmla="*/ 480409 h 1109980"/>
                  <a:gd name="connsiteX3" fmla="*/ 1472565 w 1472565"/>
                  <a:gd name="connsiteY3" fmla="*/ 782320 h 1109980"/>
                  <a:gd name="connsiteX4" fmla="*/ 1122045 w 1472565"/>
                  <a:gd name="connsiteY4" fmla="*/ 1109980 h 1109980"/>
                  <a:gd name="connsiteX5" fmla="*/ 985607 w 1472565"/>
                  <a:gd name="connsiteY5" fmla="*/ 1084231 h 1109980"/>
                  <a:gd name="connsiteX6" fmla="*/ 929164 w 1472565"/>
                  <a:gd name="connsiteY6" fmla="*/ 1055593 h 1109980"/>
                  <a:gd name="connsiteX7" fmla="*/ 872721 w 1472565"/>
                  <a:gd name="connsiteY7" fmla="*/ 1084231 h 1109980"/>
                  <a:gd name="connsiteX8" fmla="*/ 736282 w 1472565"/>
                  <a:gd name="connsiteY8" fmla="*/ 1109980 h 1109980"/>
                  <a:gd name="connsiteX9" fmla="*/ 599844 w 1472565"/>
                  <a:gd name="connsiteY9" fmla="*/ 1084231 h 1109980"/>
                  <a:gd name="connsiteX10" fmla="*/ 543401 w 1472565"/>
                  <a:gd name="connsiteY10" fmla="*/ 1055593 h 1109980"/>
                  <a:gd name="connsiteX11" fmla="*/ 486959 w 1472565"/>
                  <a:gd name="connsiteY11" fmla="*/ 1084231 h 1109980"/>
                  <a:gd name="connsiteX12" fmla="*/ 350520 w 1472565"/>
                  <a:gd name="connsiteY12" fmla="*/ 1109980 h 1109980"/>
                  <a:gd name="connsiteX13" fmla="*/ 0 w 1472565"/>
                  <a:gd name="connsiteY13" fmla="*/ 782320 h 1109980"/>
                  <a:gd name="connsiteX14" fmla="*/ 214082 w 1472565"/>
                  <a:gd name="connsiteY14" fmla="*/ 480409 h 1109980"/>
                  <a:gd name="connsiteX15" fmla="*/ 236537 w 1472565"/>
                  <a:gd name="connsiteY15" fmla="*/ 473893 h 1109980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236537 w 1472565"/>
                  <a:gd name="connsiteY15" fmla="*/ 471539 h 1107626"/>
                  <a:gd name="connsiteX16" fmla="*/ 560866 w 1472565"/>
                  <a:gd name="connsiteY16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  <a:gd name="connsiteX0" fmla="*/ 560866 w 1472565"/>
                  <a:gd name="connsiteY0" fmla="*/ 0 h 1107626"/>
                  <a:gd name="connsiteX1" fmla="*/ 1204320 w 1472565"/>
                  <a:gd name="connsiteY1" fmla="*/ 462338 h 1107626"/>
                  <a:gd name="connsiteX2" fmla="*/ 1258484 w 1472565"/>
                  <a:gd name="connsiteY2" fmla="*/ 478055 h 1107626"/>
                  <a:gd name="connsiteX3" fmla="*/ 1472565 w 1472565"/>
                  <a:gd name="connsiteY3" fmla="*/ 779966 h 1107626"/>
                  <a:gd name="connsiteX4" fmla="*/ 1122045 w 1472565"/>
                  <a:gd name="connsiteY4" fmla="*/ 1107626 h 1107626"/>
                  <a:gd name="connsiteX5" fmla="*/ 985607 w 1472565"/>
                  <a:gd name="connsiteY5" fmla="*/ 1081877 h 1107626"/>
                  <a:gd name="connsiteX6" fmla="*/ 929164 w 1472565"/>
                  <a:gd name="connsiteY6" fmla="*/ 1053239 h 1107626"/>
                  <a:gd name="connsiteX7" fmla="*/ 872721 w 1472565"/>
                  <a:gd name="connsiteY7" fmla="*/ 1081877 h 1107626"/>
                  <a:gd name="connsiteX8" fmla="*/ 736282 w 1472565"/>
                  <a:gd name="connsiteY8" fmla="*/ 1107626 h 1107626"/>
                  <a:gd name="connsiteX9" fmla="*/ 599844 w 1472565"/>
                  <a:gd name="connsiteY9" fmla="*/ 1081877 h 1107626"/>
                  <a:gd name="connsiteX10" fmla="*/ 543401 w 1472565"/>
                  <a:gd name="connsiteY10" fmla="*/ 1053239 h 1107626"/>
                  <a:gd name="connsiteX11" fmla="*/ 486959 w 1472565"/>
                  <a:gd name="connsiteY11" fmla="*/ 1081877 h 1107626"/>
                  <a:gd name="connsiteX12" fmla="*/ 350520 w 1472565"/>
                  <a:gd name="connsiteY12" fmla="*/ 1107626 h 1107626"/>
                  <a:gd name="connsiteX13" fmla="*/ 0 w 1472565"/>
                  <a:gd name="connsiteY13" fmla="*/ 779966 h 1107626"/>
                  <a:gd name="connsiteX14" fmla="*/ 214082 w 1472565"/>
                  <a:gd name="connsiteY14" fmla="*/ 478055 h 1107626"/>
                  <a:gd name="connsiteX15" fmla="*/ 560866 w 1472565"/>
                  <a:gd name="connsiteY15" fmla="*/ 0 h 1107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72565" h="1107626">
                    <a:moveTo>
                      <a:pt x="560866" y="0"/>
                    </a:moveTo>
                    <a:cubicBezTo>
                      <a:pt x="963347" y="92704"/>
                      <a:pt x="989835" y="308225"/>
                      <a:pt x="1204320" y="462338"/>
                    </a:cubicBezTo>
                    <a:lnTo>
                      <a:pt x="1258484" y="478055"/>
                    </a:lnTo>
                    <a:cubicBezTo>
                      <a:pt x="1384290" y="527797"/>
                      <a:pt x="1472565" y="644245"/>
                      <a:pt x="1472565" y="779966"/>
                    </a:cubicBezTo>
                    <a:cubicBezTo>
                      <a:pt x="1472565" y="960928"/>
                      <a:pt x="1315632" y="1107626"/>
                      <a:pt x="1122045" y="1107626"/>
                    </a:cubicBezTo>
                    <a:cubicBezTo>
                      <a:pt x="1073649" y="1107626"/>
                      <a:pt x="1027543" y="1098458"/>
                      <a:pt x="985607" y="1081877"/>
                    </a:cubicBezTo>
                    <a:lnTo>
                      <a:pt x="929164" y="1053239"/>
                    </a:lnTo>
                    <a:lnTo>
                      <a:pt x="872721" y="1081877"/>
                    </a:lnTo>
                    <a:cubicBezTo>
                      <a:pt x="830785" y="1098458"/>
                      <a:pt x="784679" y="1107626"/>
                      <a:pt x="736282" y="1107626"/>
                    </a:cubicBezTo>
                    <a:cubicBezTo>
                      <a:pt x="687885" y="1107626"/>
                      <a:pt x="641780" y="1098458"/>
                      <a:pt x="599844" y="1081877"/>
                    </a:cubicBezTo>
                    <a:lnTo>
                      <a:pt x="543401" y="1053239"/>
                    </a:lnTo>
                    <a:lnTo>
                      <a:pt x="486959" y="1081877"/>
                    </a:lnTo>
                    <a:cubicBezTo>
                      <a:pt x="445023" y="1098458"/>
                      <a:pt x="398917" y="1107626"/>
                      <a:pt x="350520" y="1107626"/>
                    </a:cubicBezTo>
                    <a:cubicBezTo>
                      <a:pt x="156933" y="1107626"/>
                      <a:pt x="0" y="960928"/>
                      <a:pt x="0" y="779966"/>
                    </a:cubicBezTo>
                    <a:cubicBezTo>
                      <a:pt x="0" y="644245"/>
                      <a:pt x="88275" y="527797"/>
                      <a:pt x="214082" y="478055"/>
                    </a:cubicBezTo>
                    <a:cubicBezTo>
                      <a:pt x="329677" y="318703"/>
                      <a:pt x="613294" y="302561"/>
                      <a:pt x="560866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46371755">
                      <a:custGeom>
                        <a:avLst/>
                        <a:gdLst>
                          <a:gd name="connsiteX0" fmla="*/ 406132 w 1066308"/>
                          <a:gd name="connsiteY0" fmla="*/ 0 h 811227"/>
                          <a:gd name="connsiteX1" fmla="*/ 872067 w 1066308"/>
                          <a:gd name="connsiteY1" fmla="*/ 338617 h 811227"/>
                          <a:gd name="connsiteX2" fmla="*/ 911288 w 1066308"/>
                          <a:gd name="connsiteY2" fmla="*/ 350128 h 811227"/>
                          <a:gd name="connsiteX3" fmla="*/ 1066308 w 1066308"/>
                          <a:gd name="connsiteY3" fmla="*/ 571248 h 811227"/>
                          <a:gd name="connsiteX4" fmla="*/ 812490 w 1066308"/>
                          <a:gd name="connsiteY4" fmla="*/ 811227 h 811227"/>
                          <a:gd name="connsiteX5" fmla="*/ 713693 w 1066308"/>
                          <a:gd name="connsiteY5" fmla="*/ 792368 h 811227"/>
                          <a:gd name="connsiteX6" fmla="*/ 672822 w 1066308"/>
                          <a:gd name="connsiteY6" fmla="*/ 771393 h 811227"/>
                          <a:gd name="connsiteX7" fmla="*/ 631951 w 1066308"/>
                          <a:gd name="connsiteY7" fmla="*/ 792368 h 811227"/>
                          <a:gd name="connsiteX8" fmla="*/ 533153 w 1066308"/>
                          <a:gd name="connsiteY8" fmla="*/ 811227 h 811227"/>
                          <a:gd name="connsiteX9" fmla="*/ 434356 w 1066308"/>
                          <a:gd name="connsiteY9" fmla="*/ 792368 h 811227"/>
                          <a:gd name="connsiteX10" fmla="*/ 393485 w 1066308"/>
                          <a:gd name="connsiteY10" fmla="*/ 771393 h 811227"/>
                          <a:gd name="connsiteX11" fmla="*/ 352614 w 1066308"/>
                          <a:gd name="connsiteY11" fmla="*/ 792368 h 811227"/>
                          <a:gd name="connsiteX12" fmla="*/ 253817 w 1066308"/>
                          <a:gd name="connsiteY12" fmla="*/ 811227 h 811227"/>
                          <a:gd name="connsiteX13" fmla="*/ 0 w 1066308"/>
                          <a:gd name="connsiteY13" fmla="*/ 571248 h 811227"/>
                          <a:gd name="connsiteX14" fmla="*/ 155020 w 1066308"/>
                          <a:gd name="connsiteY14" fmla="*/ 350128 h 811227"/>
                          <a:gd name="connsiteX15" fmla="*/ 406132 w 1066308"/>
                          <a:gd name="connsiteY15" fmla="*/ 0 h 8112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066308" h="811227" fill="none" extrusionOk="0">
                            <a:moveTo>
                              <a:pt x="406132" y="0"/>
                            </a:moveTo>
                            <a:cubicBezTo>
                              <a:pt x="717393" y="54275"/>
                              <a:pt x="719588" y="243292"/>
                              <a:pt x="872067" y="338617"/>
                            </a:cubicBezTo>
                            <a:cubicBezTo>
                              <a:pt x="886474" y="340502"/>
                              <a:pt x="893356" y="348993"/>
                              <a:pt x="911288" y="350128"/>
                            </a:cubicBezTo>
                            <a:cubicBezTo>
                              <a:pt x="1005520" y="386394"/>
                              <a:pt x="1051798" y="478628"/>
                              <a:pt x="1066308" y="571248"/>
                            </a:cubicBezTo>
                            <a:cubicBezTo>
                              <a:pt x="1064419" y="716769"/>
                              <a:pt x="956721" y="807808"/>
                              <a:pt x="812490" y="811227"/>
                            </a:cubicBezTo>
                            <a:cubicBezTo>
                              <a:pt x="779863" y="810048"/>
                              <a:pt x="749495" y="805119"/>
                              <a:pt x="713693" y="792368"/>
                            </a:cubicBezTo>
                            <a:cubicBezTo>
                              <a:pt x="699399" y="788399"/>
                              <a:pt x="690881" y="777804"/>
                              <a:pt x="672822" y="771393"/>
                            </a:cubicBezTo>
                            <a:cubicBezTo>
                              <a:pt x="657191" y="783462"/>
                              <a:pt x="650718" y="779708"/>
                              <a:pt x="631951" y="792368"/>
                            </a:cubicBezTo>
                            <a:cubicBezTo>
                              <a:pt x="598925" y="803173"/>
                              <a:pt x="561936" y="810189"/>
                              <a:pt x="533153" y="811227"/>
                            </a:cubicBezTo>
                            <a:cubicBezTo>
                              <a:pt x="492926" y="808327"/>
                              <a:pt x="468099" y="813048"/>
                              <a:pt x="434356" y="792368"/>
                            </a:cubicBezTo>
                            <a:cubicBezTo>
                              <a:pt x="416696" y="787143"/>
                              <a:pt x="408966" y="779057"/>
                              <a:pt x="393485" y="771393"/>
                            </a:cubicBezTo>
                            <a:cubicBezTo>
                              <a:pt x="380332" y="780479"/>
                              <a:pt x="361236" y="785951"/>
                              <a:pt x="352614" y="792368"/>
                            </a:cubicBezTo>
                            <a:cubicBezTo>
                              <a:pt x="319724" y="797233"/>
                              <a:pt x="287617" y="813360"/>
                              <a:pt x="253817" y="811227"/>
                            </a:cubicBezTo>
                            <a:cubicBezTo>
                              <a:pt x="102171" y="819111"/>
                              <a:pt x="8732" y="741642"/>
                              <a:pt x="0" y="571248"/>
                            </a:cubicBezTo>
                            <a:cubicBezTo>
                              <a:pt x="3758" y="495066"/>
                              <a:pt x="66611" y="393949"/>
                              <a:pt x="155020" y="350128"/>
                            </a:cubicBezTo>
                            <a:cubicBezTo>
                              <a:pt x="257139" y="217160"/>
                              <a:pt x="400506" y="232533"/>
                              <a:pt x="406132" y="0"/>
                            </a:cubicBezTo>
                            <a:close/>
                          </a:path>
                          <a:path w="1066308" h="811227" stroke="0" extrusionOk="0">
                            <a:moveTo>
                              <a:pt x="406132" y="0"/>
                            </a:moveTo>
                            <a:cubicBezTo>
                              <a:pt x="703505" y="74200"/>
                              <a:pt x="750831" y="240508"/>
                              <a:pt x="872067" y="338617"/>
                            </a:cubicBezTo>
                            <a:cubicBezTo>
                              <a:pt x="892476" y="340044"/>
                              <a:pt x="897513" y="348231"/>
                              <a:pt x="911288" y="350128"/>
                            </a:cubicBezTo>
                            <a:cubicBezTo>
                              <a:pt x="1005654" y="382581"/>
                              <a:pt x="1056049" y="478648"/>
                              <a:pt x="1066308" y="571248"/>
                            </a:cubicBezTo>
                            <a:cubicBezTo>
                              <a:pt x="1042552" y="701697"/>
                              <a:pt x="919687" y="818125"/>
                              <a:pt x="812490" y="811227"/>
                            </a:cubicBezTo>
                            <a:cubicBezTo>
                              <a:pt x="769437" y="811563"/>
                              <a:pt x="738789" y="805867"/>
                              <a:pt x="713693" y="792368"/>
                            </a:cubicBezTo>
                            <a:cubicBezTo>
                              <a:pt x="695408" y="786449"/>
                              <a:pt x="685993" y="777166"/>
                              <a:pt x="672822" y="771393"/>
                            </a:cubicBezTo>
                            <a:cubicBezTo>
                              <a:pt x="660198" y="783537"/>
                              <a:pt x="642462" y="784902"/>
                              <a:pt x="631951" y="792368"/>
                            </a:cubicBezTo>
                            <a:cubicBezTo>
                              <a:pt x="602665" y="806962"/>
                              <a:pt x="567665" y="812799"/>
                              <a:pt x="533153" y="811227"/>
                            </a:cubicBezTo>
                            <a:cubicBezTo>
                              <a:pt x="494748" y="814672"/>
                              <a:pt x="460415" y="798638"/>
                              <a:pt x="434356" y="792368"/>
                            </a:cubicBezTo>
                            <a:cubicBezTo>
                              <a:pt x="419889" y="788702"/>
                              <a:pt x="404511" y="773173"/>
                              <a:pt x="393485" y="771393"/>
                            </a:cubicBezTo>
                            <a:cubicBezTo>
                              <a:pt x="379438" y="778662"/>
                              <a:pt x="362150" y="784757"/>
                              <a:pt x="352614" y="792368"/>
                            </a:cubicBezTo>
                            <a:cubicBezTo>
                              <a:pt x="328825" y="798763"/>
                              <a:pt x="287156" y="813099"/>
                              <a:pt x="253817" y="811227"/>
                            </a:cubicBezTo>
                            <a:cubicBezTo>
                              <a:pt x="118486" y="810082"/>
                              <a:pt x="-10653" y="733922"/>
                              <a:pt x="0" y="571248"/>
                            </a:cubicBezTo>
                            <a:cubicBezTo>
                              <a:pt x="-19055" y="477296"/>
                              <a:pt x="68538" y="388740"/>
                              <a:pt x="155020" y="350128"/>
                            </a:cubicBezTo>
                            <a:cubicBezTo>
                              <a:pt x="276622" y="253820"/>
                              <a:pt x="399394" y="205352"/>
                              <a:pt x="4061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5461BCDE-A9E3-BAC1-33B9-F3C9BAE997F1}"/>
                  </a:ext>
                </a:extLst>
              </p:cNvPr>
              <p:cNvSpPr/>
              <p:nvPr/>
            </p:nvSpPr>
            <p:spPr>
              <a:xfrm>
                <a:off x="2127792" y="1970299"/>
                <a:ext cx="926183" cy="140322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4609" h="176444">
                    <a:moveTo>
                      <a:pt x="1164609" y="0"/>
                    </a:moveTo>
                    <a:lnTo>
                      <a:pt x="1145803" y="45287"/>
                    </a:lnTo>
                    <a:cubicBezTo>
                      <a:pt x="1095270" y="123919"/>
                      <a:pt x="1003820" y="176444"/>
                      <a:pt x="899394" y="176444"/>
                    </a:cubicBezTo>
                    <a:cubicBezTo>
                      <a:pt x="859613" y="176444"/>
                      <a:pt x="821715" y="168822"/>
                      <a:pt x="787244" y="155037"/>
                    </a:cubicBezTo>
                    <a:lnTo>
                      <a:pt x="740849" y="131227"/>
                    </a:lnTo>
                    <a:lnTo>
                      <a:pt x="694454" y="155037"/>
                    </a:lnTo>
                    <a:cubicBezTo>
                      <a:pt x="659984" y="168822"/>
                      <a:pt x="622085" y="176444"/>
                      <a:pt x="582304" y="176444"/>
                    </a:cubicBezTo>
                    <a:cubicBezTo>
                      <a:pt x="542522" y="176444"/>
                      <a:pt x="504625" y="168822"/>
                      <a:pt x="470154" y="155037"/>
                    </a:cubicBezTo>
                    <a:lnTo>
                      <a:pt x="423759" y="131227"/>
                    </a:lnTo>
                    <a:lnTo>
                      <a:pt x="377365" y="155037"/>
                    </a:lnTo>
                    <a:cubicBezTo>
                      <a:pt x="342894" y="168822"/>
                      <a:pt x="304996" y="176444"/>
                      <a:pt x="265214" y="176444"/>
                    </a:cubicBezTo>
                    <a:cubicBezTo>
                      <a:pt x="160789" y="176444"/>
                      <a:pt x="69338" y="123919"/>
                      <a:pt x="18806" y="45287"/>
                    </a:cubicBezTo>
                    <a:lnTo>
                      <a:pt x="0" y="0"/>
                    </a:lnTo>
                    <a:lnTo>
                      <a:pt x="34558" y="34475"/>
                    </a:lnTo>
                    <a:cubicBezTo>
                      <a:pt x="89079" y="73337"/>
                      <a:pt x="158976" y="96681"/>
                      <a:pt x="235186" y="96681"/>
                    </a:cubicBezTo>
                    <a:cubicBezTo>
                      <a:pt x="278735" y="96681"/>
                      <a:pt x="320222" y="89059"/>
                      <a:pt x="357957" y="75274"/>
                    </a:cubicBezTo>
                    <a:lnTo>
                      <a:pt x="408745" y="51464"/>
                    </a:lnTo>
                    <a:lnTo>
                      <a:pt x="459533" y="75274"/>
                    </a:lnTo>
                    <a:cubicBezTo>
                      <a:pt x="497269" y="89059"/>
                      <a:pt x="538755" y="96681"/>
                      <a:pt x="582304" y="96681"/>
                    </a:cubicBezTo>
                    <a:cubicBezTo>
                      <a:pt x="625852" y="96681"/>
                      <a:pt x="667341" y="89059"/>
                      <a:pt x="705075" y="75274"/>
                    </a:cubicBezTo>
                    <a:lnTo>
                      <a:pt x="755863" y="51464"/>
                    </a:lnTo>
                    <a:lnTo>
                      <a:pt x="806652" y="75274"/>
                    </a:lnTo>
                    <a:cubicBezTo>
                      <a:pt x="844388" y="89059"/>
                      <a:pt x="885874" y="96681"/>
                      <a:pt x="929423" y="96681"/>
                    </a:cubicBezTo>
                    <a:cubicBezTo>
                      <a:pt x="1005633" y="96681"/>
                      <a:pt x="1075530" y="73337"/>
                      <a:pt x="1130051" y="3447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545381748">
                      <a:custGeom>
                        <a:avLst/>
                        <a:gdLst>
                          <a:gd name="connsiteX0" fmla="*/ 1025950 w 1025950"/>
                          <a:gd name="connsiteY0" fmla="*/ 0 h 155436"/>
                          <a:gd name="connsiteX1" fmla="*/ 1009383 w 1025950"/>
                          <a:gd name="connsiteY1" fmla="*/ 39894 h 155436"/>
                          <a:gd name="connsiteX2" fmla="*/ 792311 w 1025950"/>
                          <a:gd name="connsiteY2" fmla="*/ 155436 h 155436"/>
                          <a:gd name="connsiteX3" fmla="*/ 693514 w 1025950"/>
                          <a:gd name="connsiteY3" fmla="*/ 136577 h 155436"/>
                          <a:gd name="connsiteX4" fmla="*/ 652643 w 1025950"/>
                          <a:gd name="connsiteY4" fmla="*/ 115602 h 155436"/>
                          <a:gd name="connsiteX5" fmla="*/ 611771 w 1025950"/>
                          <a:gd name="connsiteY5" fmla="*/ 136577 h 155436"/>
                          <a:gd name="connsiteX6" fmla="*/ 512974 w 1025950"/>
                          <a:gd name="connsiteY6" fmla="*/ 155436 h 155436"/>
                          <a:gd name="connsiteX7" fmla="*/ 414177 w 1025950"/>
                          <a:gd name="connsiteY7" fmla="*/ 136577 h 155436"/>
                          <a:gd name="connsiteX8" fmla="*/ 373306 w 1025950"/>
                          <a:gd name="connsiteY8" fmla="*/ 115602 h 155436"/>
                          <a:gd name="connsiteX9" fmla="*/ 332435 w 1025950"/>
                          <a:gd name="connsiteY9" fmla="*/ 136577 h 155436"/>
                          <a:gd name="connsiteX10" fmla="*/ 233637 w 1025950"/>
                          <a:gd name="connsiteY10" fmla="*/ 155436 h 155436"/>
                          <a:gd name="connsiteX11" fmla="*/ 16566 w 1025950"/>
                          <a:gd name="connsiteY11" fmla="*/ 39894 h 155436"/>
                          <a:gd name="connsiteX12" fmla="*/ 0 w 1025950"/>
                          <a:gd name="connsiteY12" fmla="*/ 0 h 155436"/>
                          <a:gd name="connsiteX13" fmla="*/ 30443 w 1025950"/>
                          <a:gd name="connsiteY13" fmla="*/ 30370 h 155436"/>
                          <a:gd name="connsiteX14" fmla="*/ 207184 w 1025950"/>
                          <a:gd name="connsiteY14" fmla="*/ 85169 h 155436"/>
                          <a:gd name="connsiteX15" fmla="*/ 315338 w 1025950"/>
                          <a:gd name="connsiteY15" fmla="*/ 66311 h 155436"/>
                          <a:gd name="connsiteX16" fmla="*/ 360079 w 1025950"/>
                          <a:gd name="connsiteY16" fmla="*/ 45336 h 155436"/>
                          <a:gd name="connsiteX17" fmla="*/ 404820 w 1025950"/>
                          <a:gd name="connsiteY17" fmla="*/ 66311 h 155436"/>
                          <a:gd name="connsiteX18" fmla="*/ 512974 w 1025950"/>
                          <a:gd name="connsiteY18" fmla="*/ 85169 h 155436"/>
                          <a:gd name="connsiteX19" fmla="*/ 621128 w 1025950"/>
                          <a:gd name="connsiteY19" fmla="*/ 66311 h 155436"/>
                          <a:gd name="connsiteX20" fmla="*/ 665869 w 1025950"/>
                          <a:gd name="connsiteY20" fmla="*/ 45336 h 155436"/>
                          <a:gd name="connsiteX21" fmla="*/ 710611 w 1025950"/>
                          <a:gd name="connsiteY21" fmla="*/ 66311 h 155436"/>
                          <a:gd name="connsiteX22" fmla="*/ 818765 w 1025950"/>
                          <a:gd name="connsiteY22" fmla="*/ 85169 h 155436"/>
                          <a:gd name="connsiteX23" fmla="*/ 995506 w 1025950"/>
                          <a:gd name="connsiteY23" fmla="*/ 30370 h 155436"/>
                          <a:gd name="connsiteX24" fmla="*/ 1025950 w 1025950"/>
                          <a:gd name="connsiteY24" fmla="*/ 0 h 1554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</a:cxnLst>
                        <a:rect l="l" t="t" r="r" b="b"/>
                        <a:pathLst>
                          <a:path w="1025950" h="155436" fill="none" extrusionOk="0">
                            <a:moveTo>
                              <a:pt x="1025950" y="0"/>
                            </a:moveTo>
                            <a:cubicBezTo>
                              <a:pt x="1018689" y="18247"/>
                              <a:pt x="1011979" y="31418"/>
                              <a:pt x="1009383" y="39894"/>
                            </a:cubicBezTo>
                            <a:cubicBezTo>
                              <a:pt x="967044" y="116638"/>
                              <a:pt x="876861" y="156222"/>
                              <a:pt x="792311" y="155436"/>
                            </a:cubicBezTo>
                            <a:cubicBezTo>
                              <a:pt x="759348" y="164972"/>
                              <a:pt x="722959" y="145776"/>
                              <a:pt x="693514" y="136577"/>
                            </a:cubicBezTo>
                            <a:cubicBezTo>
                              <a:pt x="672888" y="130322"/>
                              <a:pt x="666875" y="118099"/>
                              <a:pt x="652643" y="115602"/>
                            </a:cubicBezTo>
                            <a:cubicBezTo>
                              <a:pt x="643253" y="123995"/>
                              <a:pt x="624057" y="125888"/>
                              <a:pt x="611771" y="136577"/>
                            </a:cubicBezTo>
                            <a:cubicBezTo>
                              <a:pt x="583151" y="143137"/>
                              <a:pt x="545450" y="146736"/>
                              <a:pt x="512974" y="155436"/>
                            </a:cubicBezTo>
                            <a:cubicBezTo>
                              <a:pt x="477117" y="165016"/>
                              <a:pt x="437481" y="152402"/>
                              <a:pt x="414177" y="136577"/>
                            </a:cubicBezTo>
                            <a:cubicBezTo>
                              <a:pt x="403953" y="134811"/>
                              <a:pt x="388321" y="120393"/>
                              <a:pt x="373306" y="115602"/>
                            </a:cubicBezTo>
                            <a:cubicBezTo>
                              <a:pt x="359926" y="124651"/>
                              <a:pt x="340931" y="129479"/>
                              <a:pt x="332435" y="136577"/>
                            </a:cubicBezTo>
                            <a:cubicBezTo>
                              <a:pt x="304360" y="148278"/>
                              <a:pt x="271732" y="146813"/>
                              <a:pt x="233637" y="155436"/>
                            </a:cubicBezTo>
                            <a:cubicBezTo>
                              <a:pt x="139889" y="167997"/>
                              <a:pt x="64347" y="116012"/>
                              <a:pt x="16566" y="39894"/>
                            </a:cubicBezTo>
                            <a:cubicBezTo>
                              <a:pt x="4184" y="21962"/>
                              <a:pt x="6115" y="14485"/>
                              <a:pt x="0" y="0"/>
                            </a:cubicBezTo>
                            <a:cubicBezTo>
                              <a:pt x="12807" y="9540"/>
                              <a:pt x="16869" y="17077"/>
                              <a:pt x="30443" y="30370"/>
                            </a:cubicBezTo>
                            <a:cubicBezTo>
                              <a:pt x="72830" y="64803"/>
                              <a:pt x="133764" y="98923"/>
                              <a:pt x="207184" y="85169"/>
                            </a:cubicBezTo>
                            <a:cubicBezTo>
                              <a:pt x="247028" y="79782"/>
                              <a:pt x="290426" y="83222"/>
                              <a:pt x="315338" y="66311"/>
                            </a:cubicBezTo>
                            <a:cubicBezTo>
                              <a:pt x="331008" y="58137"/>
                              <a:pt x="343400" y="53483"/>
                              <a:pt x="360079" y="45336"/>
                            </a:cubicBezTo>
                            <a:cubicBezTo>
                              <a:pt x="377315" y="53074"/>
                              <a:pt x="386390" y="57930"/>
                              <a:pt x="404820" y="66311"/>
                            </a:cubicBezTo>
                            <a:cubicBezTo>
                              <a:pt x="435778" y="86690"/>
                              <a:pt x="476945" y="89759"/>
                              <a:pt x="512974" y="85169"/>
                            </a:cubicBezTo>
                            <a:cubicBezTo>
                              <a:pt x="552551" y="86747"/>
                              <a:pt x="590679" y="87484"/>
                              <a:pt x="621128" y="66311"/>
                            </a:cubicBezTo>
                            <a:cubicBezTo>
                              <a:pt x="639789" y="55372"/>
                              <a:pt x="657579" y="53943"/>
                              <a:pt x="665869" y="45336"/>
                            </a:cubicBezTo>
                            <a:cubicBezTo>
                              <a:pt x="678130" y="45774"/>
                              <a:pt x="694309" y="62453"/>
                              <a:pt x="710611" y="66311"/>
                            </a:cubicBezTo>
                            <a:cubicBezTo>
                              <a:pt x="739810" y="76897"/>
                              <a:pt x="784482" y="86943"/>
                              <a:pt x="818765" y="85169"/>
                            </a:cubicBezTo>
                            <a:cubicBezTo>
                              <a:pt x="878467" y="70073"/>
                              <a:pt x="939769" y="61699"/>
                              <a:pt x="995506" y="30370"/>
                            </a:cubicBezTo>
                            <a:cubicBezTo>
                              <a:pt x="1009908" y="15742"/>
                              <a:pt x="1017887" y="10968"/>
                              <a:pt x="1025950" y="0"/>
                            </a:cubicBezTo>
                            <a:close/>
                          </a:path>
                          <a:path w="1025950" h="155436" stroke="0" extrusionOk="0">
                            <a:moveTo>
                              <a:pt x="1025950" y="0"/>
                            </a:moveTo>
                            <a:cubicBezTo>
                              <a:pt x="1021741" y="17497"/>
                              <a:pt x="1011286" y="29568"/>
                              <a:pt x="1009383" y="39894"/>
                            </a:cubicBezTo>
                            <a:cubicBezTo>
                              <a:pt x="968142" y="133100"/>
                              <a:pt x="893330" y="161793"/>
                              <a:pt x="792311" y="155436"/>
                            </a:cubicBezTo>
                            <a:cubicBezTo>
                              <a:pt x="756336" y="153207"/>
                              <a:pt x="725841" y="152285"/>
                              <a:pt x="693514" y="136577"/>
                            </a:cubicBezTo>
                            <a:cubicBezTo>
                              <a:pt x="682178" y="133600"/>
                              <a:pt x="667908" y="121246"/>
                              <a:pt x="652643" y="115602"/>
                            </a:cubicBezTo>
                            <a:cubicBezTo>
                              <a:pt x="643387" y="124921"/>
                              <a:pt x="623872" y="130122"/>
                              <a:pt x="611771" y="136577"/>
                            </a:cubicBezTo>
                            <a:cubicBezTo>
                              <a:pt x="576954" y="154353"/>
                              <a:pt x="549374" y="156305"/>
                              <a:pt x="512974" y="155436"/>
                            </a:cubicBezTo>
                            <a:cubicBezTo>
                              <a:pt x="474299" y="158448"/>
                              <a:pt x="447983" y="146434"/>
                              <a:pt x="414177" y="136577"/>
                            </a:cubicBezTo>
                            <a:cubicBezTo>
                              <a:pt x="395156" y="131152"/>
                              <a:pt x="385379" y="119502"/>
                              <a:pt x="373306" y="115602"/>
                            </a:cubicBezTo>
                            <a:cubicBezTo>
                              <a:pt x="362840" y="125165"/>
                              <a:pt x="343517" y="127588"/>
                              <a:pt x="332435" y="136577"/>
                            </a:cubicBezTo>
                            <a:cubicBezTo>
                              <a:pt x="297521" y="144310"/>
                              <a:pt x="265674" y="150579"/>
                              <a:pt x="233637" y="155436"/>
                            </a:cubicBezTo>
                            <a:cubicBezTo>
                              <a:pt x="125775" y="163075"/>
                              <a:pt x="69220" y="115505"/>
                              <a:pt x="16566" y="39894"/>
                            </a:cubicBezTo>
                            <a:cubicBezTo>
                              <a:pt x="7814" y="20236"/>
                              <a:pt x="7388" y="8438"/>
                              <a:pt x="0" y="0"/>
                            </a:cubicBezTo>
                            <a:cubicBezTo>
                              <a:pt x="15751" y="9028"/>
                              <a:pt x="15280" y="16502"/>
                              <a:pt x="30443" y="30370"/>
                            </a:cubicBezTo>
                            <a:cubicBezTo>
                              <a:pt x="83122" y="67977"/>
                              <a:pt x="134139" y="87325"/>
                              <a:pt x="207184" y="85169"/>
                            </a:cubicBezTo>
                            <a:cubicBezTo>
                              <a:pt x="250166" y="85237"/>
                              <a:pt x="291402" y="80776"/>
                              <a:pt x="315338" y="66311"/>
                            </a:cubicBezTo>
                            <a:cubicBezTo>
                              <a:pt x="328823" y="54081"/>
                              <a:pt x="344760" y="57822"/>
                              <a:pt x="360079" y="45336"/>
                            </a:cubicBezTo>
                            <a:cubicBezTo>
                              <a:pt x="376782" y="52599"/>
                              <a:pt x="388214" y="61411"/>
                              <a:pt x="404820" y="66311"/>
                            </a:cubicBezTo>
                            <a:cubicBezTo>
                              <a:pt x="437143" y="79083"/>
                              <a:pt x="473131" y="82775"/>
                              <a:pt x="512974" y="85169"/>
                            </a:cubicBezTo>
                            <a:cubicBezTo>
                              <a:pt x="551392" y="88122"/>
                              <a:pt x="593239" y="81228"/>
                              <a:pt x="621128" y="66311"/>
                            </a:cubicBezTo>
                            <a:cubicBezTo>
                              <a:pt x="628778" y="57507"/>
                              <a:pt x="647050" y="57415"/>
                              <a:pt x="665869" y="45336"/>
                            </a:cubicBezTo>
                            <a:cubicBezTo>
                              <a:pt x="677779" y="50291"/>
                              <a:pt x="698915" y="62876"/>
                              <a:pt x="710611" y="66311"/>
                            </a:cubicBezTo>
                            <a:cubicBezTo>
                              <a:pt x="743534" y="80268"/>
                              <a:pt x="787360" y="90613"/>
                              <a:pt x="818765" y="85169"/>
                            </a:cubicBezTo>
                            <a:cubicBezTo>
                              <a:pt x="878603" y="91753"/>
                              <a:pt x="946012" y="70292"/>
                              <a:pt x="995506" y="30370"/>
                            </a:cubicBezTo>
                            <a:cubicBezTo>
                              <a:pt x="1001019" y="18420"/>
                              <a:pt x="1016197" y="9767"/>
                              <a:pt x="102595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月 601">
                <a:extLst>
                  <a:ext uri="{FF2B5EF4-FFF2-40B4-BE49-F238E27FC236}">
                    <a16:creationId xmlns:a16="http://schemas.microsoft.com/office/drawing/2014/main" id="{87891173-F69F-36A1-BB62-20E858C1A26F}"/>
                  </a:ext>
                </a:extLst>
              </p:cNvPr>
              <p:cNvSpPr/>
              <p:nvPr/>
            </p:nvSpPr>
            <p:spPr>
              <a:xfrm rot="15140262">
                <a:off x="2695002" y="1675226"/>
                <a:ext cx="89773" cy="305898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431280691">
                      <a:custGeom>
                        <a:avLst/>
                        <a:gdLst>
                          <a:gd name="connsiteX0" fmla="*/ 99442 w 99442"/>
                          <a:gd name="connsiteY0" fmla="*/ 338849 h 338849"/>
                          <a:gd name="connsiteX1" fmla="*/ 0 w 99442"/>
                          <a:gd name="connsiteY1" fmla="*/ 169424 h 338849"/>
                          <a:gd name="connsiteX2" fmla="*/ 99442 w 99442"/>
                          <a:gd name="connsiteY2" fmla="*/ -1 h 338849"/>
                          <a:gd name="connsiteX3" fmla="*/ 49721 w 99442"/>
                          <a:gd name="connsiteY3" fmla="*/ 169424 h 338849"/>
                          <a:gd name="connsiteX4" fmla="*/ 99442 w 99442"/>
                          <a:gd name="connsiteY4" fmla="*/ 338849 h 3388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9442" h="338849" fill="none" extrusionOk="0">
                            <a:moveTo>
                              <a:pt x="99442" y="338849"/>
                            </a:moveTo>
                            <a:cubicBezTo>
                              <a:pt x="50397" y="319049"/>
                              <a:pt x="-9511" y="254581"/>
                              <a:pt x="0" y="169424"/>
                            </a:cubicBezTo>
                            <a:cubicBezTo>
                              <a:pt x="-5051" y="80996"/>
                              <a:pt x="28578" y="1021"/>
                              <a:pt x="99442" y="-1"/>
                            </a:cubicBezTo>
                            <a:cubicBezTo>
                              <a:pt x="66010" y="40025"/>
                              <a:pt x="44576" y="109050"/>
                              <a:pt x="49721" y="169424"/>
                            </a:cubicBezTo>
                            <a:cubicBezTo>
                              <a:pt x="50197" y="231390"/>
                              <a:pt x="64853" y="308034"/>
                              <a:pt x="99442" y="338849"/>
                            </a:cubicBezTo>
                            <a:close/>
                          </a:path>
                          <a:path w="99442" h="338849" stroke="0" extrusionOk="0">
                            <a:moveTo>
                              <a:pt x="99442" y="338849"/>
                            </a:moveTo>
                            <a:cubicBezTo>
                              <a:pt x="61860" y="354786"/>
                              <a:pt x="-3129" y="246788"/>
                              <a:pt x="0" y="169424"/>
                            </a:cubicBezTo>
                            <a:cubicBezTo>
                              <a:pt x="-302" y="72679"/>
                              <a:pt x="58535" y="-1755"/>
                              <a:pt x="99442" y="-1"/>
                            </a:cubicBezTo>
                            <a:cubicBezTo>
                              <a:pt x="56894" y="36485"/>
                              <a:pt x="33375" y="98299"/>
                              <a:pt x="49721" y="169424"/>
                            </a:cubicBezTo>
                            <a:cubicBezTo>
                              <a:pt x="58680" y="230834"/>
                              <a:pt x="64871" y="303930"/>
                              <a:pt x="99442" y="33884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月 602">
                <a:extLst>
                  <a:ext uri="{FF2B5EF4-FFF2-40B4-BE49-F238E27FC236}">
                    <a16:creationId xmlns:a16="http://schemas.microsoft.com/office/drawing/2014/main" id="{6B5AE4D0-C6EB-5F2B-23D5-7DDC63B32280}"/>
                  </a:ext>
                </a:extLst>
              </p:cNvPr>
              <p:cNvSpPr/>
              <p:nvPr/>
            </p:nvSpPr>
            <p:spPr>
              <a:xfrm rot="16760035">
                <a:off x="2464273" y="1579549"/>
                <a:ext cx="80275" cy="258357"/>
              </a:xfrm>
              <a:prstGeom prst="moon">
                <a:avLst/>
              </a:pr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161621819">
                      <a:custGeom>
                        <a:avLst/>
                        <a:gdLst>
                          <a:gd name="connsiteX0" fmla="*/ 88921 w 88921"/>
                          <a:gd name="connsiteY0" fmla="*/ 286187 h 286187"/>
                          <a:gd name="connsiteX1" fmla="*/ 0 w 88921"/>
                          <a:gd name="connsiteY1" fmla="*/ 143093 h 286187"/>
                          <a:gd name="connsiteX2" fmla="*/ 88921 w 88921"/>
                          <a:gd name="connsiteY2" fmla="*/ -1 h 286187"/>
                          <a:gd name="connsiteX3" fmla="*/ 44461 w 88921"/>
                          <a:gd name="connsiteY3" fmla="*/ 143092 h 286187"/>
                          <a:gd name="connsiteX4" fmla="*/ 88921 w 88921"/>
                          <a:gd name="connsiteY4" fmla="*/ 286185 h 286187"/>
                          <a:gd name="connsiteX5" fmla="*/ 88921 w 88921"/>
                          <a:gd name="connsiteY5" fmla="*/ 286187 h 2861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88921" h="286187" fill="none" extrusionOk="0">
                            <a:moveTo>
                              <a:pt x="88921" y="286187"/>
                            </a:moveTo>
                            <a:cubicBezTo>
                              <a:pt x="37035" y="283718"/>
                              <a:pt x="20682" y="223563"/>
                              <a:pt x="0" y="143093"/>
                            </a:cubicBezTo>
                            <a:cubicBezTo>
                              <a:pt x="-838" y="65093"/>
                              <a:pt x="38683" y="-344"/>
                              <a:pt x="88921" y="-1"/>
                            </a:cubicBezTo>
                            <a:cubicBezTo>
                              <a:pt x="63210" y="46264"/>
                              <a:pt x="47015" y="77652"/>
                              <a:pt x="44461" y="143092"/>
                            </a:cubicBezTo>
                            <a:cubicBezTo>
                              <a:pt x="50383" y="210412"/>
                              <a:pt x="58640" y="251807"/>
                              <a:pt x="88921" y="286185"/>
                            </a:cubicBezTo>
                            <a:lnTo>
                              <a:pt x="88921" y="286187"/>
                            </a:lnTo>
                            <a:close/>
                          </a:path>
                          <a:path w="88921" h="286187" stroke="0" extrusionOk="0">
                            <a:moveTo>
                              <a:pt x="88921" y="286187"/>
                            </a:moveTo>
                            <a:cubicBezTo>
                              <a:pt x="30958" y="281527"/>
                              <a:pt x="-4791" y="228041"/>
                              <a:pt x="0" y="143093"/>
                            </a:cubicBezTo>
                            <a:cubicBezTo>
                              <a:pt x="-2932" y="74636"/>
                              <a:pt x="46120" y="447"/>
                              <a:pt x="88921" y="-1"/>
                            </a:cubicBezTo>
                            <a:cubicBezTo>
                              <a:pt x="52555" y="20946"/>
                              <a:pt x="50966" y="84308"/>
                              <a:pt x="44461" y="143092"/>
                            </a:cubicBezTo>
                            <a:cubicBezTo>
                              <a:pt x="54722" y="193214"/>
                              <a:pt x="72600" y="257833"/>
                              <a:pt x="88921" y="286185"/>
                            </a:cubicBezTo>
                            <a:lnTo>
                              <a:pt x="88921" y="286187"/>
                            </a:ln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D265869D-8B8E-5D82-75FF-A65DFF098607}"/>
                  </a:ext>
                </a:extLst>
              </p:cNvPr>
              <p:cNvSpPr/>
              <p:nvPr/>
            </p:nvSpPr>
            <p:spPr>
              <a:xfrm>
                <a:off x="2989175" y="2475519"/>
                <a:ext cx="170927" cy="602540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425430"/>
                  <a:gd name="connsiteY0" fmla="*/ 0 h 940974"/>
                  <a:gd name="connsiteX1" fmla="*/ 425424 w 425430"/>
                  <a:gd name="connsiteY1" fmla="*/ 492653 h 940974"/>
                  <a:gd name="connsiteX2" fmla="*/ 266936 w 425430"/>
                  <a:gd name="connsiteY2" fmla="*/ 940974 h 940974"/>
                  <a:gd name="connsiteX3" fmla="*/ 221696 w 425430"/>
                  <a:gd name="connsiteY3" fmla="*/ 914807 h 940974"/>
                  <a:gd name="connsiteX4" fmla="*/ 0 w 425430"/>
                  <a:gd name="connsiteY4" fmla="*/ 470487 h 940974"/>
                  <a:gd name="connsiteX5" fmla="*/ 221696 w 425430"/>
                  <a:gd name="connsiteY5" fmla="*/ 26167 h 940974"/>
                  <a:gd name="connsiteX6" fmla="*/ 266936 w 425430"/>
                  <a:gd name="connsiteY6" fmla="*/ 0 h 940974"/>
                  <a:gd name="connsiteX0" fmla="*/ 425424 w 516864"/>
                  <a:gd name="connsiteY0" fmla="*/ 492653 h 940974"/>
                  <a:gd name="connsiteX1" fmla="*/ 266936 w 516864"/>
                  <a:gd name="connsiteY1" fmla="*/ 940974 h 940974"/>
                  <a:gd name="connsiteX2" fmla="*/ 221696 w 516864"/>
                  <a:gd name="connsiteY2" fmla="*/ 914807 h 940974"/>
                  <a:gd name="connsiteX3" fmla="*/ 0 w 516864"/>
                  <a:gd name="connsiteY3" fmla="*/ 470487 h 940974"/>
                  <a:gd name="connsiteX4" fmla="*/ 221696 w 516864"/>
                  <a:gd name="connsiteY4" fmla="*/ 26167 h 940974"/>
                  <a:gd name="connsiteX5" fmla="*/ 266936 w 516864"/>
                  <a:gd name="connsiteY5" fmla="*/ 0 h 940974"/>
                  <a:gd name="connsiteX6" fmla="*/ 516864 w 516864"/>
                  <a:gd name="connsiteY6" fmla="*/ 584093 h 940974"/>
                  <a:gd name="connsiteX0" fmla="*/ 425424 w 425424"/>
                  <a:gd name="connsiteY0" fmla="*/ 492653 h 940974"/>
                  <a:gd name="connsiteX1" fmla="*/ 266936 w 425424"/>
                  <a:gd name="connsiteY1" fmla="*/ 940974 h 940974"/>
                  <a:gd name="connsiteX2" fmla="*/ 221696 w 425424"/>
                  <a:gd name="connsiteY2" fmla="*/ 914807 h 940974"/>
                  <a:gd name="connsiteX3" fmla="*/ 0 w 425424"/>
                  <a:gd name="connsiteY3" fmla="*/ 470487 h 940974"/>
                  <a:gd name="connsiteX4" fmla="*/ 221696 w 425424"/>
                  <a:gd name="connsiteY4" fmla="*/ 26167 h 940974"/>
                  <a:gd name="connsiteX5" fmla="*/ 266936 w 425424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85015917">
                      <a:custGeom>
                        <a:avLst/>
                        <a:gdLst>
                          <a:gd name="connsiteX0" fmla="*/ 189339 w 189339"/>
                          <a:gd name="connsiteY0" fmla="*/ 667439 h 667439"/>
                          <a:gd name="connsiteX1" fmla="*/ 157250 w 189339"/>
                          <a:gd name="connsiteY1" fmla="*/ 648878 h 667439"/>
                          <a:gd name="connsiteX2" fmla="*/ 0 w 189339"/>
                          <a:gd name="connsiteY2" fmla="*/ 333719 h 667439"/>
                          <a:gd name="connsiteX3" fmla="*/ 157250 w 189339"/>
                          <a:gd name="connsiteY3" fmla="*/ 18560 h 667439"/>
                          <a:gd name="connsiteX4" fmla="*/ 189339 w 189339"/>
                          <a:gd name="connsiteY4" fmla="*/ 0 h 6674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39" h="667439" fill="none" extrusionOk="0">
                            <a:moveTo>
                              <a:pt x="189339" y="667439"/>
                            </a:moveTo>
                            <a:cubicBezTo>
                              <a:pt x="179320" y="664810"/>
                              <a:pt x="167252" y="654047"/>
                              <a:pt x="157250" y="648878"/>
                            </a:cubicBezTo>
                            <a:cubicBezTo>
                              <a:pt x="65199" y="572170"/>
                              <a:pt x="10326" y="446785"/>
                              <a:pt x="0" y="333719"/>
                            </a:cubicBezTo>
                            <a:cubicBezTo>
                              <a:pt x="4228" y="221197"/>
                              <a:pt x="93684" y="92652"/>
                              <a:pt x="157250" y="18560"/>
                            </a:cubicBezTo>
                            <a:cubicBezTo>
                              <a:pt x="171869" y="8008"/>
                              <a:pt x="179070" y="10338"/>
                              <a:pt x="189339" y="0"/>
                            </a:cubicBezTo>
                          </a:path>
                          <a:path w="189339" h="667439" stroke="0" extrusionOk="0">
                            <a:moveTo>
                              <a:pt x="189339" y="667439"/>
                            </a:moveTo>
                            <a:cubicBezTo>
                              <a:pt x="176496" y="664994"/>
                              <a:pt x="174249" y="654206"/>
                              <a:pt x="157250" y="648878"/>
                            </a:cubicBezTo>
                            <a:cubicBezTo>
                              <a:pt x="87312" y="578310"/>
                              <a:pt x="-26163" y="468516"/>
                              <a:pt x="0" y="333719"/>
                            </a:cubicBezTo>
                            <a:cubicBezTo>
                              <a:pt x="-26986" y="210016"/>
                              <a:pt x="44561" y="111169"/>
                              <a:pt x="157250" y="18560"/>
                            </a:cubicBezTo>
                            <a:cubicBezTo>
                              <a:pt x="168403" y="7856"/>
                              <a:pt x="182514" y="5808"/>
                              <a:pt x="189339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89AE3C76-8D20-A304-B666-57580D739D40}"/>
                  </a:ext>
                </a:extLst>
              </p:cNvPr>
              <p:cNvSpPr/>
              <p:nvPr/>
            </p:nvSpPr>
            <p:spPr>
              <a:xfrm flipH="1">
                <a:off x="2070089" y="2472469"/>
                <a:ext cx="170927" cy="602540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016401859">
                      <a:custGeom>
                        <a:avLst/>
                        <a:gdLst>
                          <a:gd name="connsiteX0" fmla="*/ 189339 w 189339"/>
                          <a:gd name="connsiteY0" fmla="*/ 667439 h 667439"/>
                          <a:gd name="connsiteX1" fmla="*/ 157250 w 189339"/>
                          <a:gd name="connsiteY1" fmla="*/ 648878 h 667439"/>
                          <a:gd name="connsiteX2" fmla="*/ 0 w 189339"/>
                          <a:gd name="connsiteY2" fmla="*/ 333719 h 667439"/>
                          <a:gd name="connsiteX3" fmla="*/ 157250 w 189339"/>
                          <a:gd name="connsiteY3" fmla="*/ 18560 h 667439"/>
                          <a:gd name="connsiteX4" fmla="*/ 189339 w 189339"/>
                          <a:gd name="connsiteY4" fmla="*/ 0 h 6674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39" h="667439" fill="none" extrusionOk="0">
                            <a:moveTo>
                              <a:pt x="189339" y="667439"/>
                            </a:moveTo>
                            <a:cubicBezTo>
                              <a:pt x="181360" y="665079"/>
                              <a:pt x="170993" y="654868"/>
                              <a:pt x="157250" y="648878"/>
                            </a:cubicBezTo>
                            <a:cubicBezTo>
                              <a:pt x="54592" y="608606"/>
                              <a:pt x="-9663" y="462857"/>
                              <a:pt x="0" y="333719"/>
                            </a:cubicBezTo>
                            <a:cubicBezTo>
                              <a:pt x="-24715" y="206975"/>
                              <a:pt x="60724" y="89410"/>
                              <a:pt x="157250" y="18560"/>
                            </a:cubicBezTo>
                            <a:cubicBezTo>
                              <a:pt x="165227" y="12812"/>
                              <a:pt x="180427" y="9929"/>
                              <a:pt x="189339" y="0"/>
                            </a:cubicBezTo>
                          </a:path>
                          <a:path w="189339" h="667439" stroke="0" extrusionOk="0">
                            <a:moveTo>
                              <a:pt x="189339" y="667439"/>
                            </a:moveTo>
                            <a:cubicBezTo>
                              <a:pt x="178094" y="665781"/>
                              <a:pt x="171556" y="652733"/>
                              <a:pt x="157250" y="648878"/>
                            </a:cubicBezTo>
                            <a:cubicBezTo>
                              <a:pt x="95429" y="573744"/>
                              <a:pt x="20077" y="439930"/>
                              <a:pt x="0" y="333719"/>
                            </a:cubicBezTo>
                            <a:cubicBezTo>
                              <a:pt x="-13534" y="212427"/>
                              <a:pt x="58690" y="87252"/>
                              <a:pt x="157250" y="18560"/>
                            </a:cubicBezTo>
                            <a:cubicBezTo>
                              <a:pt x="171257" y="9238"/>
                              <a:pt x="177359" y="8013"/>
                              <a:pt x="189339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6812849A-ECFF-9BDD-65CA-6D01DCCEB112}"/>
                  </a:ext>
                </a:extLst>
              </p:cNvPr>
              <p:cNvSpPr/>
              <p:nvPr/>
            </p:nvSpPr>
            <p:spPr>
              <a:xfrm rot="16200000" flipH="1">
                <a:off x="2592238" y="2394654"/>
                <a:ext cx="45720" cy="748159"/>
              </a:xfrm>
              <a:custGeom>
                <a:avLst/>
                <a:gdLst>
                  <a:gd name="connsiteX0" fmla="*/ 266936 w 266936"/>
                  <a:gd name="connsiteY0" fmla="*/ 0 h 940974"/>
                  <a:gd name="connsiteX1" fmla="*/ 266936 w 266936"/>
                  <a:gd name="connsiteY1" fmla="*/ 940974 h 940974"/>
                  <a:gd name="connsiteX2" fmla="*/ 221696 w 266936"/>
                  <a:gd name="connsiteY2" fmla="*/ 914807 h 940974"/>
                  <a:gd name="connsiteX3" fmla="*/ 0 w 266936"/>
                  <a:gd name="connsiteY3" fmla="*/ 470487 h 940974"/>
                  <a:gd name="connsiteX4" fmla="*/ 221696 w 266936"/>
                  <a:gd name="connsiteY4" fmla="*/ 26167 h 940974"/>
                  <a:gd name="connsiteX5" fmla="*/ 266936 w 266936"/>
                  <a:gd name="connsiteY5" fmla="*/ 0 h 940974"/>
                  <a:gd name="connsiteX0" fmla="*/ 266936 w 544546"/>
                  <a:gd name="connsiteY0" fmla="*/ 0 h 940974"/>
                  <a:gd name="connsiteX1" fmla="*/ 544546 w 544546"/>
                  <a:gd name="connsiteY1" fmla="*/ 473602 h 940974"/>
                  <a:gd name="connsiteX2" fmla="*/ 266936 w 544546"/>
                  <a:gd name="connsiteY2" fmla="*/ 940974 h 940974"/>
                  <a:gd name="connsiteX3" fmla="*/ 221696 w 544546"/>
                  <a:gd name="connsiteY3" fmla="*/ 914807 h 940974"/>
                  <a:gd name="connsiteX4" fmla="*/ 0 w 544546"/>
                  <a:gd name="connsiteY4" fmla="*/ 470487 h 940974"/>
                  <a:gd name="connsiteX5" fmla="*/ 221696 w 544546"/>
                  <a:gd name="connsiteY5" fmla="*/ 26167 h 940974"/>
                  <a:gd name="connsiteX6" fmla="*/ 266936 w 544546"/>
                  <a:gd name="connsiteY6" fmla="*/ 0 h 940974"/>
                  <a:gd name="connsiteX0" fmla="*/ 544546 w 635986"/>
                  <a:gd name="connsiteY0" fmla="*/ 473602 h 940974"/>
                  <a:gd name="connsiteX1" fmla="*/ 266936 w 635986"/>
                  <a:gd name="connsiteY1" fmla="*/ 940974 h 940974"/>
                  <a:gd name="connsiteX2" fmla="*/ 221696 w 635986"/>
                  <a:gd name="connsiteY2" fmla="*/ 914807 h 940974"/>
                  <a:gd name="connsiteX3" fmla="*/ 0 w 635986"/>
                  <a:gd name="connsiteY3" fmla="*/ 470487 h 940974"/>
                  <a:gd name="connsiteX4" fmla="*/ 221696 w 635986"/>
                  <a:gd name="connsiteY4" fmla="*/ 26167 h 940974"/>
                  <a:gd name="connsiteX5" fmla="*/ 266936 w 635986"/>
                  <a:gd name="connsiteY5" fmla="*/ 0 h 940974"/>
                  <a:gd name="connsiteX6" fmla="*/ 635986 w 635986"/>
                  <a:gd name="connsiteY6" fmla="*/ 565042 h 940974"/>
                  <a:gd name="connsiteX0" fmla="*/ 544546 w 544546"/>
                  <a:gd name="connsiteY0" fmla="*/ 473602 h 940974"/>
                  <a:gd name="connsiteX1" fmla="*/ 266936 w 544546"/>
                  <a:gd name="connsiteY1" fmla="*/ 940974 h 940974"/>
                  <a:gd name="connsiteX2" fmla="*/ 221696 w 544546"/>
                  <a:gd name="connsiteY2" fmla="*/ 914807 h 940974"/>
                  <a:gd name="connsiteX3" fmla="*/ 0 w 544546"/>
                  <a:gd name="connsiteY3" fmla="*/ 470487 h 940974"/>
                  <a:gd name="connsiteX4" fmla="*/ 221696 w 544546"/>
                  <a:gd name="connsiteY4" fmla="*/ 26167 h 940974"/>
                  <a:gd name="connsiteX5" fmla="*/ 266936 w 544546"/>
                  <a:gd name="connsiteY5" fmla="*/ 0 h 940974"/>
                  <a:gd name="connsiteX0" fmla="*/ 266936 w 266936"/>
                  <a:gd name="connsiteY0" fmla="*/ 940974 h 940974"/>
                  <a:gd name="connsiteX1" fmla="*/ 221696 w 266936"/>
                  <a:gd name="connsiteY1" fmla="*/ 914807 h 940974"/>
                  <a:gd name="connsiteX2" fmla="*/ 0 w 266936"/>
                  <a:gd name="connsiteY2" fmla="*/ 470487 h 940974"/>
                  <a:gd name="connsiteX3" fmla="*/ 221696 w 266936"/>
                  <a:gd name="connsiteY3" fmla="*/ 26167 h 940974"/>
                  <a:gd name="connsiteX4" fmla="*/ 266936 w 266936"/>
                  <a:gd name="connsiteY4" fmla="*/ 0 h 94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936" h="940974">
                    <a:moveTo>
                      <a:pt x="266936" y="940974"/>
                    </a:moveTo>
                    <a:lnTo>
                      <a:pt x="221696" y="914807"/>
                    </a:lnTo>
                    <a:cubicBezTo>
                      <a:pt x="87941" y="818514"/>
                      <a:pt x="0" y="655444"/>
                      <a:pt x="0" y="470487"/>
                    </a:cubicBezTo>
                    <a:cubicBezTo>
                      <a:pt x="0" y="285530"/>
                      <a:pt x="87941" y="122460"/>
                      <a:pt x="221696" y="26167"/>
                    </a:cubicBezTo>
                    <a:lnTo>
                      <a:pt x="266936" y="0"/>
                    </a:ln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426732217">
                      <a:custGeom>
                        <a:avLst/>
                        <a:gdLst>
                          <a:gd name="connsiteX0" fmla="*/ 50644 w 50644"/>
                          <a:gd name="connsiteY0" fmla="*/ 828748 h 828748"/>
                          <a:gd name="connsiteX1" fmla="*/ 42060 w 50644"/>
                          <a:gd name="connsiteY1" fmla="*/ 805701 h 828748"/>
                          <a:gd name="connsiteX2" fmla="*/ 0 w 50644"/>
                          <a:gd name="connsiteY2" fmla="*/ 414374 h 828748"/>
                          <a:gd name="connsiteX3" fmla="*/ 42060 w 50644"/>
                          <a:gd name="connsiteY3" fmla="*/ 23046 h 828748"/>
                          <a:gd name="connsiteX4" fmla="*/ 50644 w 50644"/>
                          <a:gd name="connsiteY4" fmla="*/ 0 h 8287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0644" h="828748" extrusionOk="0">
                            <a:moveTo>
                              <a:pt x="50644" y="828748"/>
                            </a:moveTo>
                            <a:cubicBezTo>
                              <a:pt x="46394" y="824423"/>
                              <a:pt x="47339" y="816344"/>
                              <a:pt x="42060" y="805701"/>
                            </a:cubicBezTo>
                            <a:cubicBezTo>
                              <a:pt x="31475" y="714907"/>
                              <a:pt x="12723" y="606048"/>
                              <a:pt x="0" y="414374"/>
                            </a:cubicBezTo>
                            <a:cubicBezTo>
                              <a:pt x="-440" y="253488"/>
                              <a:pt x="21883" y="130926"/>
                              <a:pt x="42060" y="23046"/>
                            </a:cubicBezTo>
                            <a:cubicBezTo>
                              <a:pt x="42085" y="15662"/>
                              <a:pt x="49843" y="5689"/>
                              <a:pt x="50644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6FB212A3-DF64-902E-85E7-BB688725EBF2}"/>
                  </a:ext>
                </a:extLst>
              </p:cNvPr>
              <p:cNvSpPr/>
              <p:nvPr/>
            </p:nvSpPr>
            <p:spPr>
              <a:xfrm rot="20700000">
                <a:off x="2305895" y="2497199"/>
                <a:ext cx="182280" cy="5637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77580662">
                      <a:custGeom>
                        <a:avLst/>
                        <a:gdLst>
                          <a:gd name="connsiteX0" fmla="*/ 0 w 201915"/>
                          <a:gd name="connsiteY0" fmla="*/ 31223 h 62446"/>
                          <a:gd name="connsiteX1" fmla="*/ 100958 w 201915"/>
                          <a:gd name="connsiteY1" fmla="*/ 0 h 62446"/>
                          <a:gd name="connsiteX2" fmla="*/ 201916 w 201915"/>
                          <a:gd name="connsiteY2" fmla="*/ 31223 h 62446"/>
                          <a:gd name="connsiteX3" fmla="*/ 100958 w 201915"/>
                          <a:gd name="connsiteY3" fmla="*/ 62446 h 62446"/>
                          <a:gd name="connsiteX4" fmla="*/ 0 w 201915"/>
                          <a:gd name="connsiteY4" fmla="*/ 31223 h 62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1915" h="62446" fill="none" extrusionOk="0">
                            <a:moveTo>
                              <a:pt x="0" y="31223"/>
                            </a:moveTo>
                            <a:cubicBezTo>
                              <a:pt x="-1594" y="13671"/>
                              <a:pt x="42776" y="-479"/>
                              <a:pt x="100958" y="0"/>
                            </a:cubicBezTo>
                            <a:cubicBezTo>
                              <a:pt x="157091" y="1633"/>
                              <a:pt x="201403" y="13760"/>
                              <a:pt x="201916" y="31223"/>
                            </a:cubicBezTo>
                            <a:cubicBezTo>
                              <a:pt x="202612" y="50081"/>
                              <a:pt x="157866" y="59673"/>
                              <a:pt x="100958" y="62446"/>
                            </a:cubicBezTo>
                            <a:cubicBezTo>
                              <a:pt x="40562" y="61268"/>
                              <a:pt x="1682" y="47066"/>
                              <a:pt x="0" y="31223"/>
                            </a:cubicBezTo>
                            <a:close/>
                          </a:path>
                          <a:path w="201915" h="62446" stroke="0" extrusionOk="0">
                            <a:moveTo>
                              <a:pt x="0" y="31223"/>
                            </a:moveTo>
                            <a:cubicBezTo>
                              <a:pt x="6183" y="19263"/>
                              <a:pt x="50560" y="-4307"/>
                              <a:pt x="100958" y="0"/>
                            </a:cubicBezTo>
                            <a:cubicBezTo>
                              <a:pt x="160757" y="-402"/>
                              <a:pt x="199245" y="16094"/>
                              <a:pt x="201916" y="31223"/>
                            </a:cubicBezTo>
                            <a:cubicBezTo>
                              <a:pt x="204082" y="49992"/>
                              <a:pt x="151822" y="69961"/>
                              <a:pt x="100958" y="62446"/>
                            </a:cubicBezTo>
                            <a:cubicBezTo>
                              <a:pt x="44731" y="63476"/>
                              <a:pt x="-1356" y="46617"/>
                              <a:pt x="0" y="3122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82710C46-BF8D-F070-FF9F-E87E0B3AB807}"/>
                  </a:ext>
                </a:extLst>
              </p:cNvPr>
              <p:cNvSpPr/>
              <p:nvPr/>
            </p:nvSpPr>
            <p:spPr>
              <a:xfrm rot="900000">
                <a:off x="2737133" y="2497181"/>
                <a:ext cx="182280" cy="5637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954473962">
                      <a:custGeom>
                        <a:avLst/>
                        <a:gdLst>
                          <a:gd name="connsiteX0" fmla="*/ 0 w 201915"/>
                          <a:gd name="connsiteY0" fmla="*/ 31223 h 62446"/>
                          <a:gd name="connsiteX1" fmla="*/ 100958 w 201915"/>
                          <a:gd name="connsiteY1" fmla="*/ 0 h 62446"/>
                          <a:gd name="connsiteX2" fmla="*/ 201916 w 201915"/>
                          <a:gd name="connsiteY2" fmla="*/ 31223 h 62446"/>
                          <a:gd name="connsiteX3" fmla="*/ 100958 w 201915"/>
                          <a:gd name="connsiteY3" fmla="*/ 62446 h 62446"/>
                          <a:gd name="connsiteX4" fmla="*/ 0 w 201915"/>
                          <a:gd name="connsiteY4" fmla="*/ 31223 h 624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1915" h="62446" fill="none" extrusionOk="0">
                            <a:moveTo>
                              <a:pt x="0" y="31223"/>
                            </a:moveTo>
                            <a:cubicBezTo>
                              <a:pt x="672" y="11694"/>
                              <a:pt x="51145" y="-2815"/>
                              <a:pt x="100958" y="0"/>
                            </a:cubicBezTo>
                            <a:cubicBezTo>
                              <a:pt x="158192" y="4820"/>
                              <a:pt x="200887" y="10922"/>
                              <a:pt x="201916" y="31223"/>
                            </a:cubicBezTo>
                            <a:cubicBezTo>
                              <a:pt x="209894" y="51952"/>
                              <a:pt x="152016" y="64334"/>
                              <a:pt x="100958" y="62446"/>
                            </a:cubicBezTo>
                            <a:cubicBezTo>
                              <a:pt x="47775" y="62819"/>
                              <a:pt x="-1539" y="46642"/>
                              <a:pt x="0" y="31223"/>
                            </a:cubicBezTo>
                            <a:close/>
                          </a:path>
                          <a:path w="201915" h="62446" stroke="0" extrusionOk="0">
                            <a:moveTo>
                              <a:pt x="0" y="31223"/>
                            </a:moveTo>
                            <a:cubicBezTo>
                              <a:pt x="-5237" y="16292"/>
                              <a:pt x="54372" y="-5607"/>
                              <a:pt x="100958" y="0"/>
                            </a:cubicBezTo>
                            <a:cubicBezTo>
                              <a:pt x="156193" y="-178"/>
                              <a:pt x="204831" y="18120"/>
                              <a:pt x="201916" y="31223"/>
                            </a:cubicBezTo>
                            <a:cubicBezTo>
                              <a:pt x="200928" y="52168"/>
                              <a:pt x="164720" y="64071"/>
                              <a:pt x="100958" y="62446"/>
                            </a:cubicBezTo>
                            <a:cubicBezTo>
                              <a:pt x="47693" y="65470"/>
                              <a:pt x="1266" y="47731"/>
                              <a:pt x="0" y="3122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3C948D87-4330-1F87-BDEB-05BBAE88ABEE}"/>
                </a:ext>
              </a:extLst>
            </p:cNvPr>
            <p:cNvSpPr/>
            <p:nvPr/>
          </p:nvSpPr>
          <p:spPr>
            <a:xfrm rot="16200000" flipH="1">
              <a:off x="2023299" y="5076564"/>
              <a:ext cx="50644" cy="828750"/>
            </a:xfrm>
            <a:custGeom>
              <a:avLst/>
              <a:gdLst>
                <a:gd name="connsiteX0" fmla="*/ 266936 w 266936"/>
                <a:gd name="connsiteY0" fmla="*/ 0 h 940974"/>
                <a:gd name="connsiteX1" fmla="*/ 266936 w 266936"/>
                <a:gd name="connsiteY1" fmla="*/ 940974 h 940974"/>
                <a:gd name="connsiteX2" fmla="*/ 221696 w 266936"/>
                <a:gd name="connsiteY2" fmla="*/ 914807 h 940974"/>
                <a:gd name="connsiteX3" fmla="*/ 0 w 266936"/>
                <a:gd name="connsiteY3" fmla="*/ 470487 h 940974"/>
                <a:gd name="connsiteX4" fmla="*/ 221696 w 266936"/>
                <a:gd name="connsiteY4" fmla="*/ 26167 h 940974"/>
                <a:gd name="connsiteX5" fmla="*/ 266936 w 266936"/>
                <a:gd name="connsiteY5" fmla="*/ 0 h 940974"/>
                <a:gd name="connsiteX0" fmla="*/ 266936 w 544546"/>
                <a:gd name="connsiteY0" fmla="*/ 0 h 940974"/>
                <a:gd name="connsiteX1" fmla="*/ 544546 w 544546"/>
                <a:gd name="connsiteY1" fmla="*/ 473602 h 940974"/>
                <a:gd name="connsiteX2" fmla="*/ 266936 w 544546"/>
                <a:gd name="connsiteY2" fmla="*/ 940974 h 940974"/>
                <a:gd name="connsiteX3" fmla="*/ 221696 w 544546"/>
                <a:gd name="connsiteY3" fmla="*/ 914807 h 940974"/>
                <a:gd name="connsiteX4" fmla="*/ 0 w 544546"/>
                <a:gd name="connsiteY4" fmla="*/ 470487 h 940974"/>
                <a:gd name="connsiteX5" fmla="*/ 221696 w 544546"/>
                <a:gd name="connsiteY5" fmla="*/ 26167 h 940974"/>
                <a:gd name="connsiteX6" fmla="*/ 266936 w 544546"/>
                <a:gd name="connsiteY6" fmla="*/ 0 h 940974"/>
                <a:gd name="connsiteX0" fmla="*/ 544546 w 635986"/>
                <a:gd name="connsiteY0" fmla="*/ 473602 h 940974"/>
                <a:gd name="connsiteX1" fmla="*/ 266936 w 635986"/>
                <a:gd name="connsiteY1" fmla="*/ 940974 h 940974"/>
                <a:gd name="connsiteX2" fmla="*/ 221696 w 635986"/>
                <a:gd name="connsiteY2" fmla="*/ 914807 h 940974"/>
                <a:gd name="connsiteX3" fmla="*/ 0 w 635986"/>
                <a:gd name="connsiteY3" fmla="*/ 470487 h 940974"/>
                <a:gd name="connsiteX4" fmla="*/ 221696 w 635986"/>
                <a:gd name="connsiteY4" fmla="*/ 26167 h 940974"/>
                <a:gd name="connsiteX5" fmla="*/ 266936 w 635986"/>
                <a:gd name="connsiteY5" fmla="*/ 0 h 940974"/>
                <a:gd name="connsiteX6" fmla="*/ 635986 w 635986"/>
                <a:gd name="connsiteY6" fmla="*/ 565042 h 940974"/>
                <a:gd name="connsiteX0" fmla="*/ 544546 w 544546"/>
                <a:gd name="connsiteY0" fmla="*/ 473602 h 940974"/>
                <a:gd name="connsiteX1" fmla="*/ 266936 w 544546"/>
                <a:gd name="connsiteY1" fmla="*/ 940974 h 940974"/>
                <a:gd name="connsiteX2" fmla="*/ 221696 w 544546"/>
                <a:gd name="connsiteY2" fmla="*/ 914807 h 940974"/>
                <a:gd name="connsiteX3" fmla="*/ 0 w 544546"/>
                <a:gd name="connsiteY3" fmla="*/ 470487 h 940974"/>
                <a:gd name="connsiteX4" fmla="*/ 221696 w 544546"/>
                <a:gd name="connsiteY4" fmla="*/ 26167 h 940974"/>
                <a:gd name="connsiteX5" fmla="*/ 266936 w 544546"/>
                <a:gd name="connsiteY5" fmla="*/ 0 h 940974"/>
                <a:gd name="connsiteX0" fmla="*/ 266936 w 266936"/>
                <a:gd name="connsiteY0" fmla="*/ 940974 h 940974"/>
                <a:gd name="connsiteX1" fmla="*/ 221696 w 266936"/>
                <a:gd name="connsiteY1" fmla="*/ 914807 h 940974"/>
                <a:gd name="connsiteX2" fmla="*/ 0 w 266936"/>
                <a:gd name="connsiteY2" fmla="*/ 470487 h 940974"/>
                <a:gd name="connsiteX3" fmla="*/ 221696 w 266936"/>
                <a:gd name="connsiteY3" fmla="*/ 26167 h 940974"/>
                <a:gd name="connsiteX4" fmla="*/ 266936 w 266936"/>
                <a:gd name="connsiteY4" fmla="*/ 0 h 94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936" h="940974">
                  <a:moveTo>
                    <a:pt x="266936" y="940974"/>
                  </a:moveTo>
                  <a:lnTo>
                    <a:pt x="221696" y="914807"/>
                  </a:lnTo>
                  <a:cubicBezTo>
                    <a:pt x="87941" y="818514"/>
                    <a:pt x="0" y="655444"/>
                    <a:pt x="0" y="470487"/>
                  </a:cubicBezTo>
                  <a:cubicBezTo>
                    <a:pt x="0" y="285530"/>
                    <a:pt x="87941" y="122460"/>
                    <a:pt x="221696" y="26167"/>
                  </a:cubicBezTo>
                  <a:lnTo>
                    <a:pt x="266936" y="0"/>
                  </a:lnTo>
                </a:path>
              </a:pathLst>
            </a:custGeom>
            <a:noFill/>
            <a:ln w="19050" cap="rnd">
              <a:solidFill>
                <a:schemeClr val="accent4">
                  <a:lumMod val="75000"/>
                </a:schemeClr>
              </a:solidFill>
              <a:round/>
              <a:extLst>
                <a:ext uri="{C807C97D-BFC1-408E-A445-0C87EB9F89A2}">
                  <ask:lineSketchStyleProps xmlns:ask="http://schemas.microsoft.com/office/drawing/2018/sketchyshapes" sd="2426732217">
                    <a:custGeom>
                      <a:avLst/>
                      <a:gdLst>
                        <a:gd name="connsiteX0" fmla="*/ 50644 w 50644"/>
                        <a:gd name="connsiteY0" fmla="*/ 828748 h 828748"/>
                        <a:gd name="connsiteX1" fmla="*/ 42060 w 50644"/>
                        <a:gd name="connsiteY1" fmla="*/ 805701 h 828748"/>
                        <a:gd name="connsiteX2" fmla="*/ 0 w 50644"/>
                        <a:gd name="connsiteY2" fmla="*/ 414374 h 828748"/>
                        <a:gd name="connsiteX3" fmla="*/ 42060 w 50644"/>
                        <a:gd name="connsiteY3" fmla="*/ 23046 h 828748"/>
                        <a:gd name="connsiteX4" fmla="*/ 50644 w 50644"/>
                        <a:gd name="connsiteY4" fmla="*/ 0 h 8287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644" h="828748" extrusionOk="0">
                          <a:moveTo>
                            <a:pt x="50644" y="828748"/>
                          </a:moveTo>
                          <a:cubicBezTo>
                            <a:pt x="46394" y="824423"/>
                            <a:pt x="47339" y="816344"/>
                            <a:pt x="42060" y="805701"/>
                          </a:cubicBezTo>
                          <a:cubicBezTo>
                            <a:pt x="31475" y="714907"/>
                            <a:pt x="12723" y="606048"/>
                            <a:pt x="0" y="414374"/>
                          </a:cubicBezTo>
                          <a:cubicBezTo>
                            <a:pt x="-440" y="253488"/>
                            <a:pt x="21883" y="130926"/>
                            <a:pt x="42060" y="23046"/>
                          </a:cubicBezTo>
                          <a:cubicBezTo>
                            <a:pt x="42085" y="15662"/>
                            <a:pt x="49843" y="5689"/>
                            <a:pt x="50644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2135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192681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pptx305_頬をふくらませるプリンのイラスト</dc:title>
  <dc:subject>pptx305_頬をふくらませるプリンのイラスト</dc:subject>
  <dc:creator>でじけろお</dc:creator>
  <cp:revision>1</cp:revision>
  <dcterms:created xsi:type="dcterms:W3CDTF">2018-05-20T00:31:01Z</dcterms:created>
  <dcterms:modified xsi:type="dcterms:W3CDTF">2025-09-28T15:25:38Z</dcterms:modified>
  <cp:version>1</cp:version>
</cp:coreProperties>
</file>