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89496-EEE0-7A34-75B3-0F16197FB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B855E0E1-F760-BD3A-BE93-0E6DB7BB0EB2}"/>
              </a:ext>
            </a:extLst>
          </p:cNvPr>
          <p:cNvGrpSpPr/>
          <p:nvPr/>
        </p:nvGrpSpPr>
        <p:grpSpPr>
          <a:xfrm>
            <a:off x="759291" y="1607277"/>
            <a:ext cx="2458354" cy="1731290"/>
            <a:chOff x="759291" y="1607277"/>
            <a:chExt cx="2458354" cy="1731290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046F655-66C0-F625-348C-0F9DBCB9BC80}"/>
                </a:ext>
              </a:extLst>
            </p:cNvPr>
            <p:cNvGrpSpPr/>
            <p:nvPr/>
          </p:nvGrpSpPr>
          <p:grpSpPr>
            <a:xfrm>
              <a:off x="1208489" y="1678693"/>
              <a:ext cx="2009156" cy="1659874"/>
              <a:chOff x="-158354" y="5369033"/>
              <a:chExt cx="3692521" cy="3050596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6D76BF8-EC59-C271-89F0-3B9438CCED87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7617863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21881" y="39357"/>
                              <a:pt x="712958" y="69780"/>
                              <a:pt x="721698" y="119853"/>
                            </a:cubicBezTo>
                            <a:cubicBezTo>
                              <a:pt x="691967" y="130073"/>
                              <a:pt x="662896" y="119942"/>
                              <a:pt x="647342" y="126414"/>
                            </a:cubicBezTo>
                            <a:cubicBezTo>
                              <a:pt x="475019" y="111028"/>
                              <a:pt x="335240" y="294866"/>
                              <a:pt x="277627" y="487000"/>
                            </a:cubicBezTo>
                            <a:cubicBezTo>
                              <a:pt x="278344" y="503471"/>
                              <a:pt x="273960" y="518445"/>
                              <a:pt x="273541" y="527526"/>
                            </a:cubicBezTo>
                            <a:cubicBezTo>
                              <a:pt x="274212" y="527543"/>
                              <a:pt x="274798" y="527973"/>
                              <a:pt x="275904" y="527951"/>
                            </a:cubicBezTo>
                            <a:cubicBezTo>
                              <a:pt x="307402" y="539714"/>
                              <a:pt x="341682" y="553052"/>
                              <a:pt x="344573" y="583560"/>
                            </a:cubicBezTo>
                            <a:cubicBezTo>
                              <a:pt x="346345" y="649752"/>
                              <a:pt x="292152" y="704111"/>
                              <a:pt x="199458" y="727107"/>
                            </a:cubicBezTo>
                            <a:cubicBezTo>
                              <a:pt x="103814" y="754319"/>
                              <a:pt x="11651" y="724299"/>
                              <a:pt x="2011" y="675349"/>
                            </a:cubicBezTo>
                            <a:cubicBezTo>
                              <a:pt x="-5897" y="619290"/>
                              <a:pt x="50310" y="568289"/>
                              <a:pt x="147126" y="531802"/>
                            </a:cubicBezTo>
                            <a:cubicBezTo>
                              <a:pt x="150049" y="530739"/>
                              <a:pt x="150354" y="531371"/>
                              <a:pt x="153387" y="530504"/>
                            </a:cubicBezTo>
                            <a:cubicBezTo>
                              <a:pt x="152796" y="497152"/>
                              <a:pt x="161001" y="485512"/>
                              <a:pt x="160208" y="462845"/>
                            </a:cubicBezTo>
                            <a:cubicBezTo>
                              <a:pt x="219747" y="184149"/>
                              <a:pt x="362578" y="-5656"/>
                              <a:pt x="626125" y="8432"/>
                            </a:cubicBezTo>
                            <a:cubicBezTo>
                              <a:pt x="670721" y="4165"/>
                              <a:pt x="693331" y="7166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1491" y="58267"/>
                              <a:pt x="712037" y="76270"/>
                              <a:pt x="721698" y="119853"/>
                            </a:cubicBezTo>
                            <a:cubicBezTo>
                              <a:pt x="702195" y="124667"/>
                              <a:pt x="674991" y="122976"/>
                              <a:pt x="647342" y="126414"/>
                            </a:cubicBezTo>
                            <a:cubicBezTo>
                              <a:pt x="470394" y="148994"/>
                              <a:pt x="286660" y="315781"/>
                              <a:pt x="277627" y="487000"/>
                            </a:cubicBezTo>
                            <a:cubicBezTo>
                              <a:pt x="279698" y="504521"/>
                              <a:pt x="273673" y="515377"/>
                              <a:pt x="273541" y="527526"/>
                            </a:cubicBezTo>
                            <a:cubicBezTo>
                              <a:pt x="274045" y="527602"/>
                              <a:pt x="275141" y="527909"/>
                              <a:pt x="275904" y="527951"/>
                            </a:cubicBezTo>
                            <a:cubicBezTo>
                              <a:pt x="312544" y="536968"/>
                              <a:pt x="341816" y="555572"/>
                              <a:pt x="344573" y="583560"/>
                            </a:cubicBezTo>
                            <a:cubicBezTo>
                              <a:pt x="350935" y="619131"/>
                              <a:pt x="318482" y="713079"/>
                              <a:pt x="199458" y="727107"/>
                            </a:cubicBezTo>
                            <a:cubicBezTo>
                              <a:pt x="90812" y="754200"/>
                              <a:pt x="26452" y="719903"/>
                              <a:pt x="2011" y="675349"/>
                            </a:cubicBezTo>
                            <a:cubicBezTo>
                              <a:pt x="-5149" y="628852"/>
                              <a:pt x="52889" y="579898"/>
                              <a:pt x="147126" y="531802"/>
                            </a:cubicBezTo>
                            <a:cubicBezTo>
                              <a:pt x="149571" y="531242"/>
                              <a:pt x="152209" y="531488"/>
                              <a:pt x="153387" y="530504"/>
                            </a:cubicBezTo>
                            <a:cubicBezTo>
                              <a:pt x="153229" y="511478"/>
                              <a:pt x="159991" y="491554"/>
                              <a:pt x="160208" y="462845"/>
                            </a:cubicBezTo>
                            <a:cubicBezTo>
                              <a:pt x="201164" y="249401"/>
                              <a:pt x="347869" y="92405"/>
                              <a:pt x="626125" y="8432"/>
                            </a:cubicBezTo>
                            <a:cubicBezTo>
                              <a:pt x="650896" y="4897"/>
                              <a:pt x="682378" y="9987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66D29FA-91E6-189D-C156-01E83AE3C42F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4192987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26270" y="34051"/>
                              <a:pt x="714445" y="69840"/>
                              <a:pt x="721698" y="119853"/>
                            </a:cubicBezTo>
                            <a:cubicBezTo>
                              <a:pt x="698585" y="124101"/>
                              <a:pt x="664398" y="123009"/>
                              <a:pt x="647342" y="126414"/>
                            </a:cubicBezTo>
                            <a:cubicBezTo>
                              <a:pt x="451467" y="156883"/>
                              <a:pt x="275999" y="320896"/>
                              <a:pt x="277627" y="487000"/>
                            </a:cubicBezTo>
                            <a:cubicBezTo>
                              <a:pt x="279315" y="506026"/>
                              <a:pt x="273459" y="516414"/>
                              <a:pt x="273541" y="527526"/>
                            </a:cubicBezTo>
                            <a:cubicBezTo>
                              <a:pt x="274527" y="527692"/>
                              <a:pt x="275000" y="527930"/>
                              <a:pt x="275904" y="527951"/>
                            </a:cubicBezTo>
                            <a:cubicBezTo>
                              <a:pt x="309063" y="545146"/>
                              <a:pt x="332528" y="555142"/>
                              <a:pt x="344573" y="583560"/>
                            </a:cubicBezTo>
                            <a:cubicBezTo>
                              <a:pt x="352168" y="636144"/>
                              <a:pt x="296029" y="708232"/>
                              <a:pt x="199458" y="727107"/>
                            </a:cubicBezTo>
                            <a:cubicBezTo>
                              <a:pt x="92743" y="757853"/>
                              <a:pt x="11675" y="722207"/>
                              <a:pt x="2011" y="675349"/>
                            </a:cubicBezTo>
                            <a:cubicBezTo>
                              <a:pt x="-8105" y="620352"/>
                              <a:pt x="32303" y="574900"/>
                              <a:pt x="147126" y="531802"/>
                            </a:cubicBezTo>
                            <a:cubicBezTo>
                              <a:pt x="149297" y="530999"/>
                              <a:pt x="150555" y="531367"/>
                              <a:pt x="153387" y="530504"/>
                            </a:cubicBezTo>
                            <a:cubicBezTo>
                              <a:pt x="149999" y="508840"/>
                              <a:pt x="163518" y="490741"/>
                              <a:pt x="160208" y="462845"/>
                            </a:cubicBezTo>
                            <a:cubicBezTo>
                              <a:pt x="201110" y="236268"/>
                              <a:pt x="442783" y="53503"/>
                              <a:pt x="626125" y="8432"/>
                            </a:cubicBezTo>
                            <a:cubicBezTo>
                              <a:pt x="662075" y="591"/>
                              <a:pt x="690120" y="5310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1426" y="48271"/>
                              <a:pt x="711627" y="95486"/>
                              <a:pt x="721698" y="119853"/>
                            </a:cubicBezTo>
                            <a:cubicBezTo>
                              <a:pt x="705095" y="128692"/>
                              <a:pt x="678013" y="115868"/>
                              <a:pt x="647342" y="126414"/>
                            </a:cubicBezTo>
                            <a:cubicBezTo>
                              <a:pt x="485152" y="203885"/>
                              <a:pt x="295171" y="298300"/>
                              <a:pt x="277627" y="487000"/>
                            </a:cubicBezTo>
                            <a:cubicBezTo>
                              <a:pt x="277920" y="504685"/>
                              <a:pt x="273556" y="515096"/>
                              <a:pt x="273541" y="527526"/>
                            </a:cubicBezTo>
                            <a:cubicBezTo>
                              <a:pt x="274399" y="527545"/>
                              <a:pt x="274983" y="527899"/>
                              <a:pt x="275904" y="527951"/>
                            </a:cubicBezTo>
                            <a:cubicBezTo>
                              <a:pt x="315489" y="539730"/>
                              <a:pt x="342616" y="562865"/>
                              <a:pt x="344573" y="583560"/>
                            </a:cubicBezTo>
                            <a:cubicBezTo>
                              <a:pt x="358137" y="631844"/>
                              <a:pt x="305813" y="694962"/>
                              <a:pt x="199458" y="727107"/>
                            </a:cubicBezTo>
                            <a:cubicBezTo>
                              <a:pt x="107581" y="764143"/>
                              <a:pt x="19266" y="718610"/>
                              <a:pt x="2011" y="675349"/>
                            </a:cubicBezTo>
                            <a:cubicBezTo>
                              <a:pt x="5597" y="629801"/>
                              <a:pt x="44365" y="554236"/>
                              <a:pt x="147126" y="531802"/>
                            </a:cubicBezTo>
                            <a:cubicBezTo>
                              <a:pt x="150212" y="531098"/>
                              <a:pt x="151937" y="531156"/>
                              <a:pt x="153387" y="530504"/>
                            </a:cubicBezTo>
                            <a:cubicBezTo>
                              <a:pt x="151448" y="502308"/>
                              <a:pt x="164004" y="496079"/>
                              <a:pt x="160208" y="462845"/>
                            </a:cubicBezTo>
                            <a:cubicBezTo>
                              <a:pt x="224502" y="213989"/>
                              <a:pt x="335581" y="24575"/>
                              <a:pt x="626125" y="8432"/>
                            </a:cubicBezTo>
                            <a:cubicBezTo>
                              <a:pt x="649082" y="3085"/>
                              <a:pt x="697410" y="4682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9CB2D82E-DFBB-834A-B4AB-30008222D5E5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D3454A38-F0C3-609A-A2A8-D2CBFD65495C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725147853">
                        <a:custGeom>
                          <a:avLst/>
                          <a:gdLst>
                            <a:gd name="connsiteX0" fmla="*/ 779731 w 1569573"/>
                            <a:gd name="connsiteY0" fmla="*/ 0 h 1306039"/>
                            <a:gd name="connsiteX1" fmla="*/ 1330385 w 1569573"/>
                            <a:gd name="connsiteY1" fmla="*/ 137722 h 1306039"/>
                            <a:gd name="connsiteX2" fmla="*/ 1332487 w 1569573"/>
                            <a:gd name="connsiteY2" fmla="*/ 149261 h 1306039"/>
                            <a:gd name="connsiteX3" fmla="*/ 1334278 w 1569573"/>
                            <a:gd name="connsiteY3" fmla="*/ 149261 h 1306039"/>
                            <a:gd name="connsiteX4" fmla="*/ 1456631 w 1569573"/>
                            <a:gd name="connsiteY4" fmla="*/ 638673 h 1306039"/>
                            <a:gd name="connsiteX5" fmla="*/ 1569573 w 1569573"/>
                            <a:gd name="connsiteY5" fmla="*/ 1090438 h 1306039"/>
                            <a:gd name="connsiteX6" fmla="*/ 1160659 w 1569573"/>
                            <a:gd name="connsiteY6" fmla="*/ 1243846 h 1306039"/>
                            <a:gd name="connsiteX7" fmla="*/ 1110587 w 1569573"/>
                            <a:gd name="connsiteY7" fmla="*/ 1241950 h 1306039"/>
                            <a:gd name="connsiteX8" fmla="*/ 1068510 w 1569573"/>
                            <a:gd name="connsiteY8" fmla="*/ 1261107 h 1306039"/>
                            <a:gd name="connsiteX9" fmla="*/ 779731 w 1569573"/>
                            <a:gd name="connsiteY9" fmla="*/ 1306039 h 1306039"/>
                            <a:gd name="connsiteX10" fmla="*/ 490951 w 1569573"/>
                            <a:gd name="connsiteY10" fmla="*/ 1261107 h 1306039"/>
                            <a:gd name="connsiteX11" fmla="*/ 448974 w 1569573"/>
                            <a:gd name="connsiteY11" fmla="*/ 1241996 h 1306039"/>
                            <a:gd name="connsiteX12" fmla="*/ 400099 w 1569573"/>
                            <a:gd name="connsiteY12" fmla="*/ 1243846 h 1306039"/>
                            <a:gd name="connsiteX13" fmla="*/ 0 w 1569573"/>
                            <a:gd name="connsiteY13" fmla="*/ 1059521 h 1306039"/>
                            <a:gd name="connsiteX14" fmla="*/ 117737 w 1569573"/>
                            <a:gd name="connsiteY14" fmla="*/ 588906 h 1306039"/>
                            <a:gd name="connsiteX15" fmla="*/ 226417 w 1569573"/>
                            <a:gd name="connsiteY15" fmla="*/ 154492 h 1306039"/>
                            <a:gd name="connsiteX16" fmla="*/ 226219 w 1569573"/>
                            <a:gd name="connsiteY16" fmla="*/ 153407 h 1306039"/>
                            <a:gd name="connsiteX17" fmla="*/ 779731 w 1569573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3" h="1306039" fill="none" extrusionOk="0">
                              <a:moveTo>
                                <a:pt x="779731" y="0"/>
                              </a:moveTo>
                              <a:cubicBezTo>
                                <a:pt x="1076625" y="4645"/>
                                <a:pt x="1291790" y="49975"/>
                                <a:pt x="1330385" y="137722"/>
                              </a:cubicBezTo>
                              <a:cubicBezTo>
                                <a:pt x="1331160" y="141134"/>
                                <a:pt x="1331211" y="145051"/>
                                <a:pt x="1332487" y="149261"/>
                              </a:cubicBezTo>
                              <a:cubicBezTo>
                                <a:pt x="1332930" y="149232"/>
                                <a:pt x="1333666" y="149388"/>
                                <a:pt x="1334278" y="149261"/>
                              </a:cubicBezTo>
                              <a:cubicBezTo>
                                <a:pt x="1374771" y="307532"/>
                                <a:pt x="1398326" y="434895"/>
                                <a:pt x="1456631" y="638673"/>
                              </a:cubicBezTo>
                              <a:cubicBezTo>
                                <a:pt x="1514937" y="842451"/>
                                <a:pt x="1491518" y="977394"/>
                                <a:pt x="1569573" y="1090438"/>
                              </a:cubicBezTo>
                              <a:cubicBezTo>
                                <a:pt x="1538456" y="1249008"/>
                                <a:pt x="1236900" y="1211806"/>
                                <a:pt x="1160659" y="1243846"/>
                              </a:cubicBezTo>
                              <a:cubicBezTo>
                                <a:pt x="1147763" y="1244355"/>
                                <a:pt x="1123293" y="1240056"/>
                                <a:pt x="1110587" y="1241950"/>
                              </a:cubicBezTo>
                              <a:cubicBezTo>
                                <a:pt x="1099503" y="1250893"/>
                                <a:pt x="1084302" y="1252611"/>
                                <a:pt x="1068510" y="1261107"/>
                              </a:cubicBezTo>
                              <a:cubicBezTo>
                                <a:pt x="992143" y="1281947"/>
                                <a:pt x="898775" y="1301062"/>
                                <a:pt x="779731" y="1306039"/>
                              </a:cubicBezTo>
                              <a:cubicBezTo>
                                <a:pt x="658239" y="1309172"/>
                                <a:pt x="554050" y="1290175"/>
                                <a:pt x="490951" y="1261107"/>
                              </a:cubicBezTo>
                              <a:cubicBezTo>
                                <a:pt x="471020" y="1256511"/>
                                <a:pt x="461864" y="1242382"/>
                                <a:pt x="448974" y="1241996"/>
                              </a:cubicBezTo>
                              <a:cubicBezTo>
                                <a:pt x="425937" y="1244091"/>
                                <a:pt x="420049" y="1238328"/>
                                <a:pt x="400099" y="1243846"/>
                              </a:cubicBezTo>
                              <a:cubicBezTo>
                                <a:pt x="322459" y="1164579"/>
                                <a:pt x="2693" y="1267231"/>
                                <a:pt x="0" y="1059521"/>
                              </a:cubicBezTo>
                              <a:cubicBezTo>
                                <a:pt x="-14025" y="950751"/>
                                <a:pt x="117338" y="695918"/>
                                <a:pt x="117737" y="588906"/>
                              </a:cubicBezTo>
                              <a:cubicBezTo>
                                <a:pt x="118136" y="481894"/>
                                <a:pt x="203808" y="350167"/>
                                <a:pt x="226417" y="154492"/>
                              </a:cubicBezTo>
                              <a:cubicBezTo>
                                <a:pt x="226333" y="154104"/>
                                <a:pt x="226344" y="153835"/>
                                <a:pt x="226219" y="153407"/>
                              </a:cubicBezTo>
                              <a:cubicBezTo>
                                <a:pt x="259746" y="105408"/>
                                <a:pt x="461757" y="-23125"/>
                                <a:pt x="779731" y="0"/>
                              </a:cubicBezTo>
                              <a:close/>
                            </a:path>
                            <a:path w="1569573" h="1306039" stroke="0" extrusionOk="0">
                              <a:moveTo>
                                <a:pt x="779731" y="0"/>
                              </a:moveTo>
                              <a:cubicBezTo>
                                <a:pt x="1054863" y="5770"/>
                                <a:pt x="1287236" y="56856"/>
                                <a:pt x="1330385" y="137722"/>
                              </a:cubicBezTo>
                              <a:cubicBezTo>
                                <a:pt x="1331843" y="143179"/>
                                <a:pt x="1330805" y="144689"/>
                                <a:pt x="1332487" y="149261"/>
                              </a:cubicBezTo>
                              <a:cubicBezTo>
                                <a:pt x="1333014" y="149108"/>
                                <a:pt x="1333764" y="149406"/>
                                <a:pt x="1334278" y="149261"/>
                              </a:cubicBezTo>
                              <a:cubicBezTo>
                                <a:pt x="1380838" y="244012"/>
                                <a:pt x="1378292" y="453403"/>
                                <a:pt x="1454278" y="629261"/>
                              </a:cubicBezTo>
                              <a:cubicBezTo>
                                <a:pt x="1530264" y="805119"/>
                                <a:pt x="1462337" y="873301"/>
                                <a:pt x="1569573" y="1090438"/>
                              </a:cubicBezTo>
                              <a:cubicBezTo>
                                <a:pt x="1532312" y="1291739"/>
                                <a:pt x="1240048" y="1221499"/>
                                <a:pt x="1160659" y="1243846"/>
                              </a:cubicBezTo>
                              <a:cubicBezTo>
                                <a:pt x="1149471" y="1244195"/>
                                <a:pt x="1130598" y="1239183"/>
                                <a:pt x="1110587" y="1241950"/>
                              </a:cubicBezTo>
                              <a:cubicBezTo>
                                <a:pt x="1094456" y="1250165"/>
                                <a:pt x="1085168" y="1251585"/>
                                <a:pt x="1068510" y="1261107"/>
                              </a:cubicBezTo>
                              <a:cubicBezTo>
                                <a:pt x="988066" y="1272528"/>
                                <a:pt x="892377" y="1292585"/>
                                <a:pt x="779731" y="1306039"/>
                              </a:cubicBezTo>
                              <a:cubicBezTo>
                                <a:pt x="655205" y="1296622"/>
                                <a:pt x="552178" y="1275409"/>
                                <a:pt x="490951" y="1261107"/>
                              </a:cubicBezTo>
                              <a:cubicBezTo>
                                <a:pt x="480260" y="1260656"/>
                                <a:pt x="460216" y="1243658"/>
                                <a:pt x="448974" y="1241996"/>
                              </a:cubicBezTo>
                              <a:cubicBezTo>
                                <a:pt x="426512" y="1247654"/>
                                <a:pt x="414997" y="1240502"/>
                                <a:pt x="400099" y="1243846"/>
                              </a:cubicBezTo>
                              <a:cubicBezTo>
                                <a:pt x="314208" y="1191183"/>
                                <a:pt x="-19349" y="1262480"/>
                                <a:pt x="0" y="1059521"/>
                              </a:cubicBezTo>
                              <a:cubicBezTo>
                                <a:pt x="6032" y="858649"/>
                                <a:pt x="111180" y="769844"/>
                                <a:pt x="106416" y="634157"/>
                              </a:cubicBezTo>
                              <a:cubicBezTo>
                                <a:pt x="101652" y="498470"/>
                                <a:pt x="209232" y="342854"/>
                                <a:pt x="226417" y="154492"/>
                              </a:cubicBezTo>
                              <a:cubicBezTo>
                                <a:pt x="226257" y="154049"/>
                                <a:pt x="226366" y="153869"/>
                                <a:pt x="226219" y="153407"/>
                              </a:cubicBezTo>
                              <a:cubicBezTo>
                                <a:pt x="234677" y="6198"/>
                                <a:pt x="433743" y="-29282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02FCB37-9EE7-98BA-71E9-FABBE3060ADD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93511403">
                        <a:custGeom>
                          <a:avLst/>
                          <a:gdLst>
                            <a:gd name="connsiteX0" fmla="*/ 578073 w 1173426"/>
                            <a:gd name="connsiteY0" fmla="*/ 0 h 440249"/>
                            <a:gd name="connsiteX1" fmla="*/ 1128727 w 1173426"/>
                            <a:gd name="connsiteY1" fmla="*/ 137722 h 440249"/>
                            <a:gd name="connsiteX2" fmla="*/ 1130829 w 1173426"/>
                            <a:gd name="connsiteY2" fmla="*/ 149261 h 440249"/>
                            <a:gd name="connsiteX3" fmla="*/ 1132621 w 1173426"/>
                            <a:gd name="connsiteY3" fmla="*/ 149261 h 440249"/>
                            <a:gd name="connsiteX4" fmla="*/ 1173426 w 1173426"/>
                            <a:gd name="connsiteY4" fmla="*/ 312479 h 440249"/>
                            <a:gd name="connsiteX5" fmla="*/ 1160913 w 1173426"/>
                            <a:gd name="connsiteY5" fmla="*/ 323282 h 440249"/>
                            <a:gd name="connsiteX6" fmla="*/ 1141950 w 1173426"/>
                            <a:gd name="connsiteY6" fmla="*/ 339985 h 440249"/>
                            <a:gd name="connsiteX7" fmla="*/ 1086668 w 1173426"/>
                            <a:gd name="connsiteY7" fmla="*/ 288158 h 440249"/>
                            <a:gd name="connsiteX8" fmla="*/ 1021021 w 1173426"/>
                            <a:gd name="connsiteY8" fmla="*/ 339985 h 440249"/>
                            <a:gd name="connsiteX9" fmla="*/ 917367 w 1173426"/>
                            <a:gd name="connsiteY9" fmla="*/ 329619 h 440249"/>
                            <a:gd name="connsiteX10" fmla="*/ 789527 w 1173426"/>
                            <a:gd name="connsiteY10" fmla="*/ 422908 h 440249"/>
                            <a:gd name="connsiteX11" fmla="*/ 585674 w 1173426"/>
                            <a:gd name="connsiteY11" fmla="*/ 346895 h 440249"/>
                            <a:gd name="connsiteX12" fmla="*/ 402552 w 1173426"/>
                            <a:gd name="connsiteY12" fmla="*/ 440183 h 440249"/>
                            <a:gd name="connsiteX13" fmla="*/ 243617 w 1173426"/>
                            <a:gd name="connsiteY13" fmla="*/ 329619 h 440249"/>
                            <a:gd name="connsiteX14" fmla="*/ 91591 w 1173426"/>
                            <a:gd name="connsiteY14" fmla="*/ 357260 h 440249"/>
                            <a:gd name="connsiteX15" fmla="*/ 10827 w 1173426"/>
                            <a:gd name="connsiteY15" fmla="*/ 269586 h 440249"/>
                            <a:gd name="connsiteX16" fmla="*/ 0 w 1173426"/>
                            <a:gd name="connsiteY16" fmla="*/ 253530 h 440249"/>
                            <a:gd name="connsiteX17" fmla="*/ 24759 w 1173426"/>
                            <a:gd name="connsiteY17" fmla="*/ 154492 h 440249"/>
                            <a:gd name="connsiteX18" fmla="*/ 24561 w 1173426"/>
                            <a:gd name="connsiteY18" fmla="*/ 153407 h 440249"/>
                            <a:gd name="connsiteX19" fmla="*/ 578073 w 1173426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6" h="440249" fill="none" extrusionOk="0">
                              <a:moveTo>
                                <a:pt x="578073" y="0"/>
                              </a:moveTo>
                              <a:cubicBezTo>
                                <a:pt x="872875" y="-8113"/>
                                <a:pt x="1077541" y="60811"/>
                                <a:pt x="1128727" y="137722"/>
                              </a:cubicBezTo>
                              <a:cubicBezTo>
                                <a:pt x="1129771" y="141493"/>
                                <a:pt x="1128944" y="145296"/>
                                <a:pt x="1130829" y="149261"/>
                              </a:cubicBezTo>
                              <a:cubicBezTo>
                                <a:pt x="1131702" y="149212"/>
                                <a:pt x="1132096" y="149279"/>
                                <a:pt x="1132621" y="149261"/>
                              </a:cubicBezTo>
                              <a:cubicBezTo>
                                <a:pt x="1146525" y="201882"/>
                                <a:pt x="1141530" y="259975"/>
                                <a:pt x="1173426" y="312479"/>
                              </a:cubicBezTo>
                              <a:cubicBezTo>
                                <a:pt x="1171527" y="316171"/>
                                <a:pt x="1164820" y="318391"/>
                                <a:pt x="1160913" y="323282"/>
                              </a:cubicBezTo>
                              <a:cubicBezTo>
                                <a:pt x="1153436" y="330928"/>
                                <a:pt x="1154686" y="344843"/>
                                <a:pt x="1141950" y="339985"/>
                              </a:cubicBezTo>
                              <a:cubicBezTo>
                                <a:pt x="1125653" y="331638"/>
                                <a:pt x="1109842" y="290373"/>
                                <a:pt x="1086668" y="288158"/>
                              </a:cubicBezTo>
                              <a:cubicBezTo>
                                <a:pt x="1062029" y="286074"/>
                                <a:pt x="1049032" y="334946"/>
                                <a:pt x="1021021" y="339985"/>
                              </a:cubicBezTo>
                              <a:cubicBezTo>
                                <a:pt x="986976" y="340039"/>
                                <a:pt x="948138" y="319303"/>
                                <a:pt x="917367" y="329619"/>
                              </a:cubicBezTo>
                              <a:cubicBezTo>
                                <a:pt x="870037" y="341470"/>
                                <a:pt x="859521" y="416696"/>
                                <a:pt x="789527" y="422908"/>
                              </a:cubicBezTo>
                              <a:cubicBezTo>
                                <a:pt x="716751" y="424488"/>
                                <a:pt x="650197" y="337956"/>
                                <a:pt x="585674" y="346895"/>
                              </a:cubicBezTo>
                              <a:cubicBezTo>
                                <a:pt x="512622" y="350107"/>
                                <a:pt x="452197" y="430350"/>
                                <a:pt x="402552" y="440183"/>
                              </a:cubicBezTo>
                              <a:cubicBezTo>
                                <a:pt x="334361" y="446622"/>
                                <a:pt x="287672" y="355356"/>
                                <a:pt x="243617" y="329619"/>
                              </a:cubicBezTo>
                              <a:cubicBezTo>
                                <a:pt x="189222" y="329933"/>
                                <a:pt x="136371" y="396078"/>
                                <a:pt x="91591" y="357260"/>
                              </a:cubicBezTo>
                              <a:cubicBezTo>
                                <a:pt x="66456" y="334200"/>
                                <a:pt x="42630" y="311598"/>
                                <a:pt x="10827" y="269586"/>
                              </a:cubicBezTo>
                              <a:cubicBezTo>
                                <a:pt x="4492" y="264257"/>
                                <a:pt x="3909" y="256212"/>
                                <a:pt x="0" y="253530"/>
                              </a:cubicBezTo>
                              <a:cubicBezTo>
                                <a:pt x="-493" y="209849"/>
                                <a:pt x="21266" y="175447"/>
                                <a:pt x="24759" y="154492"/>
                              </a:cubicBezTo>
                              <a:cubicBezTo>
                                <a:pt x="24623" y="154017"/>
                                <a:pt x="24756" y="153907"/>
                                <a:pt x="24561" y="153407"/>
                              </a:cubicBezTo>
                              <a:cubicBezTo>
                                <a:pt x="25426" y="17958"/>
                                <a:pt x="290920" y="-23262"/>
                                <a:pt x="578073" y="0"/>
                              </a:cubicBezTo>
                              <a:close/>
                            </a:path>
                            <a:path w="1173426" h="440249" stroke="0" extrusionOk="0">
                              <a:moveTo>
                                <a:pt x="578073" y="0"/>
                              </a:moveTo>
                              <a:cubicBezTo>
                                <a:pt x="862704" y="-1424"/>
                                <a:pt x="1088664" y="57654"/>
                                <a:pt x="1128727" y="137722"/>
                              </a:cubicBezTo>
                              <a:cubicBezTo>
                                <a:pt x="1129933" y="140919"/>
                                <a:pt x="1129393" y="146604"/>
                                <a:pt x="1130829" y="149261"/>
                              </a:cubicBezTo>
                              <a:cubicBezTo>
                                <a:pt x="1131699" y="149203"/>
                                <a:pt x="1131858" y="149365"/>
                                <a:pt x="1132621" y="149261"/>
                              </a:cubicBezTo>
                              <a:cubicBezTo>
                                <a:pt x="1154357" y="203874"/>
                                <a:pt x="1150438" y="240788"/>
                                <a:pt x="1173426" y="312479"/>
                              </a:cubicBezTo>
                              <a:cubicBezTo>
                                <a:pt x="1171121" y="317032"/>
                                <a:pt x="1165495" y="317909"/>
                                <a:pt x="1160913" y="323282"/>
                              </a:cubicBezTo>
                              <a:cubicBezTo>
                                <a:pt x="1154446" y="328402"/>
                                <a:pt x="1151977" y="347389"/>
                                <a:pt x="1141950" y="339985"/>
                              </a:cubicBezTo>
                              <a:cubicBezTo>
                                <a:pt x="1125172" y="335059"/>
                                <a:pt x="1105335" y="289941"/>
                                <a:pt x="1086668" y="288158"/>
                              </a:cubicBezTo>
                              <a:cubicBezTo>
                                <a:pt x="1071932" y="284576"/>
                                <a:pt x="1051213" y="328694"/>
                                <a:pt x="1021021" y="339985"/>
                              </a:cubicBezTo>
                              <a:cubicBezTo>
                                <a:pt x="996444" y="345082"/>
                                <a:pt x="958008" y="319889"/>
                                <a:pt x="917367" y="329619"/>
                              </a:cubicBezTo>
                              <a:cubicBezTo>
                                <a:pt x="882438" y="343857"/>
                                <a:pt x="851471" y="431219"/>
                                <a:pt x="789527" y="422908"/>
                              </a:cubicBezTo>
                              <a:cubicBezTo>
                                <a:pt x="726172" y="418515"/>
                                <a:pt x="640391" y="357683"/>
                                <a:pt x="585674" y="346895"/>
                              </a:cubicBezTo>
                              <a:cubicBezTo>
                                <a:pt x="520138" y="353184"/>
                                <a:pt x="458428" y="428799"/>
                                <a:pt x="402552" y="440183"/>
                              </a:cubicBezTo>
                              <a:cubicBezTo>
                                <a:pt x="355427" y="425129"/>
                                <a:pt x="302237" y="343311"/>
                                <a:pt x="243617" y="329619"/>
                              </a:cubicBezTo>
                              <a:cubicBezTo>
                                <a:pt x="190522" y="320352"/>
                                <a:pt x="141435" y="383027"/>
                                <a:pt x="91591" y="357260"/>
                              </a:cubicBezTo>
                              <a:cubicBezTo>
                                <a:pt x="67789" y="342441"/>
                                <a:pt x="30164" y="304858"/>
                                <a:pt x="10827" y="269586"/>
                              </a:cubicBezTo>
                              <a:cubicBezTo>
                                <a:pt x="6426" y="266369"/>
                                <a:pt x="5138" y="260597"/>
                                <a:pt x="0" y="253530"/>
                              </a:cubicBezTo>
                              <a:cubicBezTo>
                                <a:pt x="4939" y="202251"/>
                                <a:pt x="18722" y="198537"/>
                                <a:pt x="24759" y="154492"/>
                              </a:cubicBezTo>
                              <a:cubicBezTo>
                                <a:pt x="24624" y="154147"/>
                                <a:pt x="24724" y="153922"/>
                                <a:pt x="24561" y="153407"/>
                              </a:cubicBezTo>
                              <a:cubicBezTo>
                                <a:pt x="-37511" y="35175"/>
                                <a:pt x="235806" y="27327"/>
                                <a:pt x="57807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2849F2D1-030A-29FA-52B0-4120579DA460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434816931">
                        <a:custGeom>
                          <a:avLst/>
                          <a:gdLst>
                            <a:gd name="connsiteX0" fmla="*/ 0 w 1107023"/>
                            <a:gd name="connsiteY0" fmla="*/ 153408 h 306816"/>
                            <a:gd name="connsiteX1" fmla="*/ 553512 w 1107023"/>
                            <a:gd name="connsiteY1" fmla="*/ 0 h 306816"/>
                            <a:gd name="connsiteX2" fmla="*/ 1107024 w 1107023"/>
                            <a:gd name="connsiteY2" fmla="*/ 153408 h 306816"/>
                            <a:gd name="connsiteX3" fmla="*/ 553512 w 1107023"/>
                            <a:gd name="connsiteY3" fmla="*/ 306816 h 306816"/>
                            <a:gd name="connsiteX4" fmla="*/ 0 w 1107023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3" h="306816" fill="none" extrusionOk="0">
                              <a:moveTo>
                                <a:pt x="0" y="153408"/>
                              </a:moveTo>
                              <a:cubicBezTo>
                                <a:pt x="27315" y="107352"/>
                                <a:pt x="232404" y="-64357"/>
                                <a:pt x="553512" y="0"/>
                              </a:cubicBezTo>
                              <a:cubicBezTo>
                                <a:pt x="863325" y="-23164"/>
                                <a:pt x="1106733" y="54528"/>
                                <a:pt x="1107024" y="153408"/>
                              </a:cubicBezTo>
                              <a:cubicBezTo>
                                <a:pt x="1108112" y="259568"/>
                                <a:pt x="867255" y="325088"/>
                                <a:pt x="553512" y="306816"/>
                              </a:cubicBezTo>
                              <a:cubicBezTo>
                                <a:pt x="254216" y="288608"/>
                                <a:pt x="7975" y="241711"/>
                                <a:pt x="0" y="153408"/>
                              </a:cubicBezTo>
                              <a:close/>
                            </a:path>
                            <a:path w="1107023" h="306816" stroke="0" extrusionOk="0">
                              <a:moveTo>
                                <a:pt x="0" y="153408"/>
                              </a:moveTo>
                              <a:cubicBezTo>
                                <a:pt x="-34941" y="69072"/>
                                <a:pt x="294376" y="28143"/>
                                <a:pt x="553512" y="0"/>
                              </a:cubicBezTo>
                              <a:cubicBezTo>
                                <a:pt x="867141" y="11596"/>
                                <a:pt x="1116806" y="47536"/>
                                <a:pt x="1107024" y="153408"/>
                              </a:cubicBezTo>
                              <a:cubicBezTo>
                                <a:pt x="1126377" y="281027"/>
                                <a:pt x="810841" y="345918"/>
                                <a:pt x="553512" y="306816"/>
                              </a:cubicBezTo>
                              <a:cubicBezTo>
                                <a:pt x="258723" y="321765"/>
                                <a:pt x="-10398" y="238718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E5E5C285-3F0D-6FC3-6303-6138068CE77A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D8C7DE45-906B-B647-0F0B-09BF0644DA0F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157118260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6653" y="4041"/>
                                <a:pt x="226262" y="37996"/>
                                <a:pt x="300783" y="95738"/>
                              </a:cubicBezTo>
                              <a:cubicBezTo>
                                <a:pt x="376428" y="133908"/>
                                <a:pt x="407518" y="222437"/>
                                <a:pt x="431013" y="295789"/>
                              </a:cubicBezTo>
                              <a:cubicBezTo>
                                <a:pt x="438256" y="322352"/>
                                <a:pt x="436839" y="333724"/>
                                <a:pt x="441450" y="352498"/>
                              </a:cubicBezTo>
                              <a:cubicBezTo>
                                <a:pt x="444030" y="352490"/>
                                <a:pt x="447030" y="354721"/>
                                <a:pt x="450320" y="355251"/>
                              </a:cubicBezTo>
                              <a:cubicBezTo>
                                <a:pt x="512848" y="372580"/>
                                <a:pt x="539974" y="429178"/>
                                <a:pt x="542116" y="493738"/>
                              </a:cubicBezTo>
                              <a:cubicBezTo>
                                <a:pt x="538708" y="558819"/>
                                <a:pt x="459981" y="656233"/>
                                <a:pt x="391817" y="644037"/>
                              </a:cubicBezTo>
                              <a:cubicBezTo>
                                <a:pt x="331418" y="644760"/>
                                <a:pt x="276503" y="602729"/>
                                <a:pt x="253331" y="552242"/>
                              </a:cubicBezTo>
                              <a:cubicBezTo>
                                <a:pt x="250665" y="546140"/>
                                <a:pt x="251609" y="544340"/>
                                <a:pt x="248565" y="536888"/>
                              </a:cubicBezTo>
                              <a:cubicBezTo>
                                <a:pt x="246262" y="538016"/>
                                <a:pt x="242374" y="537362"/>
                                <a:pt x="240635" y="538315"/>
                              </a:cubicBezTo>
                              <a:cubicBezTo>
                                <a:pt x="232173" y="538508"/>
                                <a:pt x="224149" y="535942"/>
                                <a:pt x="215606" y="531232"/>
                              </a:cubicBezTo>
                              <a:cubicBezTo>
                                <a:pt x="187676" y="515278"/>
                                <a:pt x="170383" y="458027"/>
                                <a:pt x="200100" y="428523"/>
                              </a:cubicBezTo>
                              <a:cubicBezTo>
                                <a:pt x="217665" y="397942"/>
                                <a:pt x="239051" y="381322"/>
                                <a:pt x="271773" y="383515"/>
                              </a:cubicBezTo>
                              <a:cubicBezTo>
                                <a:pt x="274919" y="383101"/>
                                <a:pt x="282040" y="387343"/>
                                <a:pt x="285586" y="387424"/>
                              </a:cubicBezTo>
                              <a:cubicBezTo>
                                <a:pt x="289602" y="383209"/>
                                <a:pt x="294782" y="381358"/>
                                <a:pt x="296923" y="378071"/>
                              </a:cubicBezTo>
                              <a:cubicBezTo>
                                <a:pt x="291637" y="367373"/>
                                <a:pt x="293841" y="350324"/>
                                <a:pt x="289314" y="336728"/>
                              </a:cubicBezTo>
                              <a:cubicBezTo>
                                <a:pt x="277795" y="279998"/>
                                <a:pt x="232233" y="244982"/>
                                <a:pt x="205998" y="208743"/>
                              </a:cubicBezTo>
                              <a:cubicBezTo>
                                <a:pt x="152933" y="175120"/>
                                <a:pt x="88385" y="150524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84310" y="-794"/>
                                <a:pt x="202571" y="9839"/>
                                <a:pt x="300783" y="95738"/>
                              </a:cubicBezTo>
                              <a:cubicBezTo>
                                <a:pt x="357802" y="153897"/>
                                <a:pt x="409545" y="216799"/>
                                <a:pt x="431013" y="295789"/>
                              </a:cubicBezTo>
                              <a:cubicBezTo>
                                <a:pt x="437627" y="321801"/>
                                <a:pt x="430831" y="325156"/>
                                <a:pt x="441450" y="352498"/>
                              </a:cubicBezTo>
                              <a:cubicBezTo>
                                <a:pt x="444628" y="352488"/>
                                <a:pt x="445830" y="354745"/>
                                <a:pt x="450320" y="355251"/>
                              </a:cubicBezTo>
                              <a:cubicBezTo>
                                <a:pt x="506233" y="372096"/>
                                <a:pt x="537443" y="422133"/>
                                <a:pt x="542116" y="493738"/>
                              </a:cubicBezTo>
                              <a:cubicBezTo>
                                <a:pt x="545738" y="560921"/>
                                <a:pt x="462445" y="646013"/>
                                <a:pt x="391817" y="644037"/>
                              </a:cubicBezTo>
                              <a:cubicBezTo>
                                <a:pt x="318636" y="652405"/>
                                <a:pt x="284655" y="606290"/>
                                <a:pt x="253331" y="552242"/>
                              </a:cubicBezTo>
                              <a:cubicBezTo>
                                <a:pt x="250614" y="544742"/>
                                <a:pt x="250531" y="542672"/>
                                <a:pt x="248565" y="536888"/>
                              </a:cubicBezTo>
                              <a:cubicBezTo>
                                <a:pt x="244814" y="537763"/>
                                <a:pt x="244471" y="537422"/>
                                <a:pt x="240635" y="538315"/>
                              </a:cubicBezTo>
                              <a:cubicBezTo>
                                <a:pt x="232702" y="537286"/>
                                <a:pt x="225018" y="534971"/>
                                <a:pt x="215606" y="531232"/>
                              </a:cubicBezTo>
                              <a:cubicBezTo>
                                <a:pt x="185194" y="509513"/>
                                <a:pt x="181339" y="479922"/>
                                <a:pt x="200100" y="428523"/>
                              </a:cubicBezTo>
                              <a:cubicBezTo>
                                <a:pt x="221196" y="393168"/>
                                <a:pt x="245778" y="381941"/>
                                <a:pt x="271773" y="383515"/>
                              </a:cubicBezTo>
                              <a:cubicBezTo>
                                <a:pt x="278649" y="385361"/>
                                <a:pt x="280302" y="386706"/>
                                <a:pt x="285586" y="387424"/>
                              </a:cubicBezTo>
                              <a:cubicBezTo>
                                <a:pt x="288346" y="382872"/>
                                <a:pt x="295135" y="381296"/>
                                <a:pt x="296923" y="378071"/>
                              </a:cubicBezTo>
                              <a:cubicBezTo>
                                <a:pt x="292852" y="364219"/>
                                <a:pt x="295902" y="350295"/>
                                <a:pt x="289314" y="336728"/>
                              </a:cubicBezTo>
                              <a:cubicBezTo>
                                <a:pt x="276081" y="283395"/>
                                <a:pt x="257027" y="236358"/>
                                <a:pt x="205998" y="208743"/>
                              </a:cubicBezTo>
                              <a:cubicBezTo>
                                <a:pt x="154614" y="156380"/>
                                <a:pt x="93774" y="150099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B4FA36E-F4F1-4D1E-3E73-4683F64AF203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402882324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6022" y="21855"/>
                                <a:pt x="9709" y="15242"/>
                                <a:pt x="16943" y="7690"/>
                              </a:cubicBezTo>
                              <a:cubicBezTo>
                                <a:pt x="24516" y="180"/>
                                <a:pt x="33506" y="156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B4360866-44FE-EFEF-E087-C501956479CE}"/>
                  </a:ext>
                </a:extLst>
              </p:cNvPr>
              <p:cNvSpPr/>
              <p:nvPr/>
            </p:nvSpPr>
            <p:spPr>
              <a:xfrm rot="21246709">
                <a:off x="1105910" y="5858623"/>
                <a:ext cx="131989" cy="3331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38741414">
                      <a:custGeom>
                        <a:avLst/>
                        <a:gdLst>
                          <a:gd name="connsiteX0" fmla="*/ 0 w 71817"/>
                          <a:gd name="connsiteY0" fmla="*/ 90631 h 181261"/>
                          <a:gd name="connsiteX1" fmla="*/ 35909 w 71817"/>
                          <a:gd name="connsiteY1" fmla="*/ 0 h 181261"/>
                          <a:gd name="connsiteX2" fmla="*/ 71818 w 71817"/>
                          <a:gd name="connsiteY2" fmla="*/ 90631 h 181261"/>
                          <a:gd name="connsiteX3" fmla="*/ 35909 w 71817"/>
                          <a:gd name="connsiteY3" fmla="*/ 181262 h 181261"/>
                          <a:gd name="connsiteX4" fmla="*/ 0 w 71817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7" h="181261" fill="none" extrusionOk="0">
                            <a:moveTo>
                              <a:pt x="0" y="90631"/>
                            </a:moveTo>
                            <a:cubicBezTo>
                              <a:pt x="2248" y="39501"/>
                              <a:pt x="15406" y="2278"/>
                              <a:pt x="35909" y="0"/>
                            </a:cubicBezTo>
                            <a:cubicBezTo>
                              <a:pt x="54304" y="2664"/>
                              <a:pt x="61390" y="40120"/>
                              <a:pt x="71818" y="90631"/>
                            </a:cubicBezTo>
                            <a:cubicBezTo>
                              <a:pt x="71390" y="142018"/>
                              <a:pt x="50855" y="184004"/>
                              <a:pt x="35909" y="181262"/>
                            </a:cubicBezTo>
                            <a:cubicBezTo>
                              <a:pt x="21598" y="172103"/>
                              <a:pt x="1943" y="140273"/>
                              <a:pt x="0" y="90631"/>
                            </a:cubicBezTo>
                            <a:close/>
                          </a:path>
                          <a:path w="71817" h="181261" stroke="0" extrusionOk="0">
                            <a:moveTo>
                              <a:pt x="0" y="90631"/>
                            </a:moveTo>
                            <a:cubicBezTo>
                              <a:pt x="1046" y="38229"/>
                              <a:pt x="17590" y="-934"/>
                              <a:pt x="35909" y="0"/>
                            </a:cubicBezTo>
                            <a:cubicBezTo>
                              <a:pt x="59863" y="4050"/>
                              <a:pt x="76171" y="38398"/>
                              <a:pt x="71818" y="90631"/>
                            </a:cubicBezTo>
                            <a:cubicBezTo>
                              <a:pt x="69713" y="138741"/>
                              <a:pt x="57522" y="179422"/>
                              <a:pt x="35909" y="181262"/>
                            </a:cubicBezTo>
                            <a:cubicBezTo>
                              <a:pt x="8193" y="181521"/>
                              <a:pt x="-888" y="14618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82260A09-1746-D7AA-0CCE-4FABBC40491F}"/>
                  </a:ext>
                </a:extLst>
              </p:cNvPr>
              <p:cNvSpPr/>
              <p:nvPr/>
            </p:nvSpPr>
            <p:spPr>
              <a:xfrm rot="900000">
                <a:off x="1029710" y="6597763"/>
                <a:ext cx="131989" cy="3331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39923699">
                      <a:custGeom>
                        <a:avLst/>
                        <a:gdLst>
                          <a:gd name="connsiteX0" fmla="*/ 0 w 71817"/>
                          <a:gd name="connsiteY0" fmla="*/ 90631 h 181261"/>
                          <a:gd name="connsiteX1" fmla="*/ 35909 w 71817"/>
                          <a:gd name="connsiteY1" fmla="*/ 0 h 181261"/>
                          <a:gd name="connsiteX2" fmla="*/ 71818 w 71817"/>
                          <a:gd name="connsiteY2" fmla="*/ 90631 h 181261"/>
                          <a:gd name="connsiteX3" fmla="*/ 35909 w 71817"/>
                          <a:gd name="connsiteY3" fmla="*/ 181262 h 181261"/>
                          <a:gd name="connsiteX4" fmla="*/ 0 w 71817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7" h="181261" fill="none" extrusionOk="0">
                            <a:moveTo>
                              <a:pt x="0" y="90631"/>
                            </a:moveTo>
                            <a:cubicBezTo>
                              <a:pt x="-2552" y="40369"/>
                              <a:pt x="18344" y="1085"/>
                              <a:pt x="35909" y="0"/>
                            </a:cubicBezTo>
                            <a:cubicBezTo>
                              <a:pt x="51056" y="-6703"/>
                              <a:pt x="77904" y="45132"/>
                              <a:pt x="71818" y="90631"/>
                            </a:cubicBezTo>
                            <a:cubicBezTo>
                              <a:pt x="69519" y="135484"/>
                              <a:pt x="58660" y="181837"/>
                              <a:pt x="35909" y="181262"/>
                            </a:cubicBezTo>
                            <a:cubicBezTo>
                              <a:pt x="19759" y="172327"/>
                              <a:pt x="-5667" y="140830"/>
                              <a:pt x="0" y="90631"/>
                            </a:cubicBezTo>
                            <a:close/>
                          </a:path>
                          <a:path w="71817" h="181261" stroke="0" extrusionOk="0">
                            <a:moveTo>
                              <a:pt x="0" y="90631"/>
                            </a:moveTo>
                            <a:cubicBezTo>
                              <a:pt x="-3232" y="39528"/>
                              <a:pt x="19505" y="1467"/>
                              <a:pt x="35909" y="0"/>
                            </a:cubicBezTo>
                            <a:cubicBezTo>
                              <a:pt x="53563" y="4374"/>
                              <a:pt x="70354" y="37932"/>
                              <a:pt x="71818" y="90631"/>
                            </a:cubicBezTo>
                            <a:cubicBezTo>
                              <a:pt x="73166" y="140379"/>
                              <a:pt x="56977" y="183363"/>
                              <a:pt x="35909" y="181262"/>
                            </a:cubicBezTo>
                            <a:cubicBezTo>
                              <a:pt x="16231" y="178047"/>
                              <a:pt x="-8579" y="13640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577BE03-A86F-91A8-5534-7E1DF330A637}"/>
                </a:ext>
              </a:extLst>
            </p:cNvPr>
            <p:cNvGrpSpPr/>
            <p:nvPr/>
          </p:nvGrpSpPr>
          <p:grpSpPr>
            <a:xfrm rot="16200000">
              <a:off x="649593" y="1856842"/>
              <a:ext cx="917135" cy="697740"/>
              <a:chOff x="-19104" y="1540163"/>
              <a:chExt cx="1210422" cy="920866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53EF815F-4A34-D165-AE14-3E578BD10AB3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66171" y="64050"/>
                      <a:pt x="840491" y="235301"/>
                      <a:pt x="989929" y="384381"/>
                    </a:cubicBezTo>
                    <a:cubicBezTo>
                      <a:pt x="999648" y="386085"/>
                      <a:pt x="1011803" y="392500"/>
                      <a:pt x="1034451" y="397448"/>
                    </a:cubicBezTo>
                    <a:cubicBezTo>
                      <a:pt x="1143100" y="412304"/>
                      <a:pt x="1189247" y="517646"/>
                      <a:pt x="1210422" y="648453"/>
                    </a:cubicBezTo>
                    <a:cubicBezTo>
                      <a:pt x="1211477" y="791917"/>
                      <a:pt x="1081524" y="964603"/>
                      <a:pt x="922300" y="920866"/>
                    </a:cubicBezTo>
                    <a:cubicBezTo>
                      <a:pt x="883461" y="925806"/>
                      <a:pt x="851813" y="909776"/>
                      <a:pt x="810151" y="899458"/>
                    </a:cubicBezTo>
                    <a:cubicBezTo>
                      <a:pt x="797462" y="898625"/>
                      <a:pt x="788228" y="882651"/>
                      <a:pt x="763756" y="875649"/>
                    </a:cubicBezTo>
                    <a:cubicBezTo>
                      <a:pt x="753609" y="886940"/>
                      <a:pt x="729317" y="888704"/>
                      <a:pt x="717360" y="899458"/>
                    </a:cubicBezTo>
                    <a:cubicBezTo>
                      <a:pt x="691052" y="907858"/>
                      <a:pt x="648069" y="916872"/>
                      <a:pt x="605210" y="920866"/>
                    </a:cubicBezTo>
                    <a:cubicBezTo>
                      <a:pt x="564539" y="920933"/>
                      <a:pt x="533136" y="916923"/>
                      <a:pt x="493061" y="899458"/>
                    </a:cubicBezTo>
                    <a:cubicBezTo>
                      <a:pt x="474567" y="894319"/>
                      <a:pt x="469827" y="886822"/>
                      <a:pt x="446665" y="875649"/>
                    </a:cubicBezTo>
                    <a:cubicBezTo>
                      <a:pt x="427594" y="886609"/>
                      <a:pt x="410784" y="891898"/>
                      <a:pt x="400271" y="899458"/>
                    </a:cubicBezTo>
                    <a:cubicBezTo>
                      <a:pt x="368421" y="902805"/>
                      <a:pt x="328879" y="919857"/>
                      <a:pt x="288121" y="920866"/>
                    </a:cubicBezTo>
                    <a:cubicBezTo>
                      <a:pt x="133556" y="929405"/>
                      <a:pt x="-15039" y="794432"/>
                      <a:pt x="0" y="648453"/>
                    </a:cubicBezTo>
                    <a:cubicBezTo>
                      <a:pt x="17162" y="537404"/>
                      <a:pt x="72835" y="458511"/>
                      <a:pt x="175971" y="397448"/>
                    </a:cubicBezTo>
                    <a:cubicBezTo>
                      <a:pt x="230569" y="223620"/>
                      <a:pt x="511564" y="275794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31505" y="71778"/>
                      <a:pt x="863245" y="270395"/>
                      <a:pt x="989929" y="384381"/>
                    </a:cubicBezTo>
                    <a:cubicBezTo>
                      <a:pt x="1004834" y="385735"/>
                      <a:pt x="1017618" y="396569"/>
                      <a:pt x="1034451" y="397448"/>
                    </a:cubicBezTo>
                    <a:cubicBezTo>
                      <a:pt x="1126272" y="433665"/>
                      <a:pt x="1231523" y="510601"/>
                      <a:pt x="1210422" y="648453"/>
                    </a:cubicBezTo>
                    <a:cubicBezTo>
                      <a:pt x="1226179" y="797843"/>
                      <a:pt x="1070545" y="933113"/>
                      <a:pt x="922300" y="920866"/>
                    </a:cubicBezTo>
                    <a:cubicBezTo>
                      <a:pt x="877556" y="929671"/>
                      <a:pt x="840414" y="916569"/>
                      <a:pt x="810151" y="899458"/>
                    </a:cubicBezTo>
                    <a:cubicBezTo>
                      <a:pt x="796021" y="893720"/>
                      <a:pt x="781827" y="880469"/>
                      <a:pt x="763756" y="875649"/>
                    </a:cubicBezTo>
                    <a:cubicBezTo>
                      <a:pt x="753470" y="884481"/>
                      <a:pt x="731752" y="889825"/>
                      <a:pt x="717360" y="899458"/>
                    </a:cubicBezTo>
                    <a:cubicBezTo>
                      <a:pt x="681665" y="908399"/>
                      <a:pt x="643212" y="922798"/>
                      <a:pt x="605210" y="920866"/>
                    </a:cubicBezTo>
                    <a:cubicBezTo>
                      <a:pt x="570358" y="919859"/>
                      <a:pt x="518655" y="917785"/>
                      <a:pt x="493061" y="899458"/>
                    </a:cubicBezTo>
                    <a:cubicBezTo>
                      <a:pt x="480004" y="898566"/>
                      <a:pt x="458735" y="878184"/>
                      <a:pt x="446665" y="875649"/>
                    </a:cubicBezTo>
                    <a:cubicBezTo>
                      <a:pt x="434995" y="883741"/>
                      <a:pt x="411702" y="889054"/>
                      <a:pt x="400271" y="899458"/>
                    </a:cubicBezTo>
                    <a:cubicBezTo>
                      <a:pt x="358713" y="918195"/>
                      <a:pt x="330709" y="927347"/>
                      <a:pt x="288121" y="920866"/>
                    </a:cubicBezTo>
                    <a:cubicBezTo>
                      <a:pt x="124254" y="951665"/>
                      <a:pt x="879" y="795411"/>
                      <a:pt x="0" y="648453"/>
                    </a:cubicBezTo>
                    <a:cubicBezTo>
                      <a:pt x="9111" y="515186"/>
                      <a:pt x="76311" y="462411"/>
                      <a:pt x="175971" y="397448"/>
                    </a:cubicBezTo>
                    <a:cubicBezTo>
                      <a:pt x="260776" y="265308"/>
                      <a:pt x="483157" y="254241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39501308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AB0B13A9-2861-B309-0F43-B768F89F7163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3935" y="14996"/>
                      <a:pt x="1150502" y="22182"/>
                      <a:pt x="1145803" y="45287"/>
                    </a:cubicBezTo>
                    <a:cubicBezTo>
                      <a:pt x="1074486" y="128561"/>
                      <a:pt x="1003868" y="149055"/>
                      <a:pt x="899394" y="176444"/>
                    </a:cubicBezTo>
                    <a:cubicBezTo>
                      <a:pt x="856101" y="177115"/>
                      <a:pt x="814127" y="174291"/>
                      <a:pt x="787244" y="155037"/>
                    </a:cubicBezTo>
                    <a:cubicBezTo>
                      <a:pt x="771686" y="149527"/>
                      <a:pt x="751569" y="135150"/>
                      <a:pt x="740849" y="131227"/>
                    </a:cubicBezTo>
                    <a:cubicBezTo>
                      <a:pt x="723937" y="142726"/>
                      <a:pt x="713838" y="144833"/>
                      <a:pt x="694454" y="155037"/>
                    </a:cubicBezTo>
                    <a:cubicBezTo>
                      <a:pt x="658349" y="174997"/>
                      <a:pt x="621563" y="174140"/>
                      <a:pt x="582304" y="176444"/>
                    </a:cubicBezTo>
                    <a:cubicBezTo>
                      <a:pt x="541748" y="174074"/>
                      <a:pt x="504771" y="164630"/>
                      <a:pt x="470154" y="155037"/>
                    </a:cubicBezTo>
                    <a:cubicBezTo>
                      <a:pt x="453375" y="147772"/>
                      <a:pt x="443692" y="138507"/>
                      <a:pt x="423759" y="131227"/>
                    </a:cubicBezTo>
                    <a:cubicBezTo>
                      <a:pt x="412609" y="141384"/>
                      <a:pt x="397647" y="139505"/>
                      <a:pt x="377365" y="155037"/>
                    </a:cubicBezTo>
                    <a:cubicBezTo>
                      <a:pt x="343718" y="168311"/>
                      <a:pt x="311453" y="180475"/>
                      <a:pt x="265214" y="176444"/>
                    </a:cubicBezTo>
                    <a:cubicBezTo>
                      <a:pt x="146284" y="172316"/>
                      <a:pt x="64818" y="129022"/>
                      <a:pt x="18806" y="45287"/>
                    </a:cubicBezTo>
                    <a:cubicBezTo>
                      <a:pt x="8739" y="32371"/>
                      <a:pt x="10771" y="20297"/>
                      <a:pt x="0" y="0"/>
                    </a:cubicBezTo>
                    <a:cubicBezTo>
                      <a:pt x="10830" y="6039"/>
                      <a:pt x="23642" y="27690"/>
                      <a:pt x="34558" y="34475"/>
                    </a:cubicBezTo>
                    <a:cubicBezTo>
                      <a:pt x="92968" y="74326"/>
                      <a:pt x="153930" y="88591"/>
                      <a:pt x="235186" y="96681"/>
                    </a:cubicBezTo>
                    <a:cubicBezTo>
                      <a:pt x="278956" y="102693"/>
                      <a:pt x="316302" y="91808"/>
                      <a:pt x="357957" y="75274"/>
                    </a:cubicBezTo>
                    <a:cubicBezTo>
                      <a:pt x="369975" y="67132"/>
                      <a:pt x="387925" y="67317"/>
                      <a:pt x="408745" y="51464"/>
                    </a:cubicBezTo>
                    <a:cubicBezTo>
                      <a:pt x="424382" y="58120"/>
                      <a:pt x="447263" y="72783"/>
                      <a:pt x="459533" y="75274"/>
                    </a:cubicBezTo>
                    <a:cubicBezTo>
                      <a:pt x="489272" y="85296"/>
                      <a:pt x="539758" y="97848"/>
                      <a:pt x="582304" y="96681"/>
                    </a:cubicBezTo>
                    <a:cubicBezTo>
                      <a:pt x="625353" y="95846"/>
                      <a:pt x="670672" y="82269"/>
                      <a:pt x="705075" y="75274"/>
                    </a:cubicBezTo>
                    <a:cubicBezTo>
                      <a:pt x="720067" y="67724"/>
                      <a:pt x="732959" y="65822"/>
                      <a:pt x="755863" y="51464"/>
                    </a:cubicBezTo>
                    <a:cubicBezTo>
                      <a:pt x="775156" y="53548"/>
                      <a:pt x="787827" y="70360"/>
                      <a:pt x="806652" y="75274"/>
                    </a:cubicBezTo>
                    <a:cubicBezTo>
                      <a:pt x="840418" y="77100"/>
                      <a:pt x="881475" y="90105"/>
                      <a:pt x="929423" y="96681"/>
                    </a:cubicBezTo>
                    <a:cubicBezTo>
                      <a:pt x="1008617" y="115822"/>
                      <a:pt x="1079076" y="64442"/>
                      <a:pt x="1130051" y="34475"/>
                    </a:cubicBezTo>
                    <a:cubicBezTo>
                      <a:pt x="1144405" y="19970"/>
                      <a:pt x="1159355" y="1156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2951" y="16192"/>
                      <a:pt x="1150050" y="32242"/>
                      <a:pt x="1145803" y="45287"/>
                    </a:cubicBezTo>
                    <a:cubicBezTo>
                      <a:pt x="1112067" y="145392"/>
                      <a:pt x="1026187" y="188663"/>
                      <a:pt x="899394" y="176444"/>
                    </a:cubicBezTo>
                    <a:cubicBezTo>
                      <a:pt x="852789" y="175575"/>
                      <a:pt x="822398" y="167776"/>
                      <a:pt x="787244" y="155037"/>
                    </a:cubicBezTo>
                    <a:cubicBezTo>
                      <a:pt x="774070" y="150117"/>
                      <a:pt x="761000" y="136250"/>
                      <a:pt x="740849" y="131227"/>
                    </a:cubicBezTo>
                    <a:cubicBezTo>
                      <a:pt x="730686" y="141897"/>
                      <a:pt x="703958" y="148069"/>
                      <a:pt x="694454" y="155037"/>
                    </a:cubicBezTo>
                    <a:cubicBezTo>
                      <a:pt x="662324" y="170314"/>
                      <a:pt x="631624" y="178231"/>
                      <a:pt x="582304" y="176444"/>
                    </a:cubicBezTo>
                    <a:cubicBezTo>
                      <a:pt x="542664" y="182775"/>
                      <a:pt x="503871" y="168176"/>
                      <a:pt x="470154" y="155037"/>
                    </a:cubicBezTo>
                    <a:cubicBezTo>
                      <a:pt x="445647" y="149118"/>
                      <a:pt x="436548" y="132602"/>
                      <a:pt x="423759" y="131227"/>
                    </a:cubicBezTo>
                    <a:cubicBezTo>
                      <a:pt x="411013" y="140970"/>
                      <a:pt x="393479" y="145631"/>
                      <a:pt x="377365" y="155037"/>
                    </a:cubicBezTo>
                    <a:cubicBezTo>
                      <a:pt x="336829" y="160883"/>
                      <a:pt x="305243" y="177757"/>
                      <a:pt x="265214" y="176444"/>
                    </a:cubicBezTo>
                    <a:cubicBezTo>
                      <a:pt x="175260" y="186222"/>
                      <a:pt x="84509" y="126532"/>
                      <a:pt x="18806" y="45287"/>
                    </a:cubicBezTo>
                    <a:cubicBezTo>
                      <a:pt x="9238" y="37164"/>
                      <a:pt x="10401" y="12041"/>
                      <a:pt x="0" y="0"/>
                    </a:cubicBezTo>
                    <a:cubicBezTo>
                      <a:pt x="18517" y="12793"/>
                      <a:pt x="17649" y="21433"/>
                      <a:pt x="34558" y="34475"/>
                    </a:cubicBezTo>
                    <a:cubicBezTo>
                      <a:pt x="99368" y="76352"/>
                      <a:pt x="172462" y="114186"/>
                      <a:pt x="235186" y="96681"/>
                    </a:cubicBezTo>
                    <a:cubicBezTo>
                      <a:pt x="279111" y="94691"/>
                      <a:pt x="317950" y="89064"/>
                      <a:pt x="357957" y="75274"/>
                    </a:cubicBezTo>
                    <a:cubicBezTo>
                      <a:pt x="374295" y="66986"/>
                      <a:pt x="399903" y="61536"/>
                      <a:pt x="408745" y="51464"/>
                    </a:cubicBezTo>
                    <a:cubicBezTo>
                      <a:pt x="427512" y="58605"/>
                      <a:pt x="439632" y="68433"/>
                      <a:pt x="459533" y="75274"/>
                    </a:cubicBezTo>
                    <a:cubicBezTo>
                      <a:pt x="498331" y="87352"/>
                      <a:pt x="533725" y="89186"/>
                      <a:pt x="582304" y="96681"/>
                    </a:cubicBezTo>
                    <a:cubicBezTo>
                      <a:pt x="620486" y="107192"/>
                      <a:pt x="665836" y="91316"/>
                      <a:pt x="705075" y="75274"/>
                    </a:cubicBezTo>
                    <a:cubicBezTo>
                      <a:pt x="726112" y="61700"/>
                      <a:pt x="736781" y="67140"/>
                      <a:pt x="755863" y="51464"/>
                    </a:cubicBezTo>
                    <a:cubicBezTo>
                      <a:pt x="775186" y="53099"/>
                      <a:pt x="781720" y="65078"/>
                      <a:pt x="806652" y="75274"/>
                    </a:cubicBezTo>
                    <a:cubicBezTo>
                      <a:pt x="846738" y="86407"/>
                      <a:pt x="884446" y="95556"/>
                      <a:pt x="929423" y="96681"/>
                    </a:cubicBezTo>
                    <a:cubicBezTo>
                      <a:pt x="1005628" y="115455"/>
                      <a:pt x="1079990" y="56325"/>
                      <a:pt x="1130051" y="34475"/>
                    </a:cubicBezTo>
                    <a:cubicBezTo>
                      <a:pt x="1139384" y="23064"/>
                      <a:pt x="1149805" y="15774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70280537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月 4">
                <a:extLst>
                  <a:ext uri="{FF2B5EF4-FFF2-40B4-BE49-F238E27FC236}">
                    <a16:creationId xmlns:a16="http://schemas.microsoft.com/office/drawing/2014/main" id="{049591F8-F7AF-4298-04AB-0A4CE09132FD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38536" y="382650"/>
                      <a:pt x="455" y="295813"/>
                      <a:pt x="0" y="192322"/>
                    </a:cubicBezTo>
                    <a:cubicBezTo>
                      <a:pt x="4016" y="76213"/>
                      <a:pt x="32882" y="-3979"/>
                      <a:pt x="112882" y="-1"/>
                    </a:cubicBezTo>
                    <a:cubicBezTo>
                      <a:pt x="82123" y="34293"/>
                      <a:pt x="57046" y="123740"/>
                      <a:pt x="56441" y="192322"/>
                    </a:cubicBezTo>
                    <a:cubicBezTo>
                      <a:pt x="56716" y="277259"/>
                      <a:pt x="79013" y="332756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49951" y="387035"/>
                      <a:pt x="-20768" y="309877"/>
                      <a:pt x="0" y="192322"/>
                    </a:cubicBezTo>
                    <a:cubicBezTo>
                      <a:pt x="6323" y="92089"/>
                      <a:pt x="50787" y="13247"/>
                      <a:pt x="112882" y="-1"/>
                    </a:cubicBezTo>
                    <a:cubicBezTo>
                      <a:pt x="81612" y="39046"/>
                      <a:pt x="45593" y="117060"/>
                      <a:pt x="56441" y="192322"/>
                    </a:cubicBezTo>
                    <a:cubicBezTo>
                      <a:pt x="58805" y="268377"/>
                      <a:pt x="86903" y="33762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3987601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E301B725-5738-BC3E-D7A8-CDA192E14225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6774" y="303967"/>
                      <a:pt x="3510" y="262652"/>
                      <a:pt x="0" y="162432"/>
                    </a:cubicBezTo>
                    <a:cubicBezTo>
                      <a:pt x="3379" y="70601"/>
                      <a:pt x="45978" y="-4814"/>
                      <a:pt x="100939" y="-1"/>
                    </a:cubicBezTo>
                    <a:cubicBezTo>
                      <a:pt x="83738" y="42704"/>
                      <a:pt x="33779" y="99628"/>
                      <a:pt x="50469" y="162432"/>
                    </a:cubicBezTo>
                    <a:cubicBezTo>
                      <a:pt x="48574" y="221758"/>
                      <a:pt x="79446" y="279485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8729" y="330254"/>
                      <a:pt x="235" y="249970"/>
                      <a:pt x="0" y="162432"/>
                    </a:cubicBezTo>
                    <a:cubicBezTo>
                      <a:pt x="16343" y="72997"/>
                      <a:pt x="42692" y="-13065"/>
                      <a:pt x="100939" y="-1"/>
                    </a:cubicBezTo>
                    <a:cubicBezTo>
                      <a:pt x="68466" y="39474"/>
                      <a:pt x="67036" y="94181"/>
                      <a:pt x="50469" y="162432"/>
                    </a:cubicBezTo>
                    <a:cubicBezTo>
                      <a:pt x="46186" y="228719"/>
                      <a:pt x="57579" y="289419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16807406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4B4F517-8FE8-BF40-E78F-7ABEF3F97E21}"/>
                </a:ext>
              </a:extLst>
            </p:cNvPr>
            <p:cNvSpPr/>
            <p:nvPr/>
          </p:nvSpPr>
          <p:spPr>
            <a:xfrm>
              <a:off x="1988828" y="1607277"/>
              <a:ext cx="448808" cy="500968"/>
            </a:xfrm>
            <a:custGeom>
              <a:avLst/>
              <a:gdLst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22120 w 388117"/>
                <a:gd name="connsiteY2" fmla="*/ 116074 h 309016"/>
                <a:gd name="connsiteX3" fmla="*/ 308319 w 388117"/>
                <a:gd name="connsiteY3" fmla="*/ 137485 h 309016"/>
                <a:gd name="connsiteX4" fmla="*/ 333401 w 388117"/>
                <a:gd name="connsiteY4" fmla="*/ 153339 h 309016"/>
                <a:gd name="connsiteX5" fmla="*/ 368806 w 388117"/>
                <a:gd name="connsiteY5" fmla="*/ 193513 h 309016"/>
                <a:gd name="connsiteX6" fmla="*/ 294513 w 388117"/>
                <a:gd name="connsiteY6" fmla="*/ 289484 h 309016"/>
                <a:gd name="connsiteX7" fmla="*/ 128453 w 388117"/>
                <a:gd name="connsiteY7" fmla="*/ 253495 h 309016"/>
                <a:gd name="connsiteX8" fmla="*/ 121548 w 388117"/>
                <a:gd name="connsiteY8" fmla="*/ 250706 h 309016"/>
                <a:gd name="connsiteX9" fmla="*/ 95521 w 388117"/>
                <a:gd name="connsiteY9" fmla="*/ 277812 h 309016"/>
                <a:gd name="connsiteX10" fmla="*/ 34433 w 388117"/>
                <a:gd name="connsiteY10" fmla="*/ 309016 h 309016"/>
                <a:gd name="connsiteX11" fmla="*/ 7104 w 388117"/>
                <a:gd name="connsiteY11" fmla="*/ 225803 h 309016"/>
                <a:gd name="connsiteX12" fmla="*/ 18887 w 388117"/>
                <a:gd name="connsiteY12" fmla="*/ 194290 h 309016"/>
                <a:gd name="connsiteX13" fmla="*/ 18045 w 388117"/>
                <a:gd name="connsiteY13" fmla="*/ 193513 h 309016"/>
                <a:gd name="connsiteX14" fmla="*/ 158568 w 388117"/>
                <a:gd name="connsiteY14" fmla="*/ 97541 h 309016"/>
                <a:gd name="connsiteX15" fmla="*/ 188103 w 388117"/>
                <a:gd name="connsiteY15" fmla="*/ 100395 h 309016"/>
                <a:gd name="connsiteX16" fmla="*/ 186102 w 388117"/>
                <a:gd name="connsiteY16" fmla="*/ 93208 h 309016"/>
                <a:gd name="connsiteX17" fmla="*/ 165852 w 388117"/>
                <a:gd name="connsiteY17" fmla="*/ 59067 h 309016"/>
                <a:gd name="connsiteX18" fmla="*/ 24930 w 388117"/>
                <a:gd name="connsiteY18" fmla="*/ 44454 h 309016"/>
                <a:gd name="connsiteX19" fmla="*/ 215477 w 388117"/>
                <a:gd name="connsiteY19" fmla="*/ 816 h 309016"/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22120 w 388117"/>
                <a:gd name="connsiteY2" fmla="*/ 116074 h 309016"/>
                <a:gd name="connsiteX3" fmla="*/ 333401 w 388117"/>
                <a:gd name="connsiteY3" fmla="*/ 153339 h 309016"/>
                <a:gd name="connsiteX4" fmla="*/ 368806 w 388117"/>
                <a:gd name="connsiteY4" fmla="*/ 193513 h 309016"/>
                <a:gd name="connsiteX5" fmla="*/ 294513 w 388117"/>
                <a:gd name="connsiteY5" fmla="*/ 289484 h 309016"/>
                <a:gd name="connsiteX6" fmla="*/ 128453 w 388117"/>
                <a:gd name="connsiteY6" fmla="*/ 253495 h 309016"/>
                <a:gd name="connsiteX7" fmla="*/ 121548 w 388117"/>
                <a:gd name="connsiteY7" fmla="*/ 250706 h 309016"/>
                <a:gd name="connsiteX8" fmla="*/ 95521 w 388117"/>
                <a:gd name="connsiteY8" fmla="*/ 277812 h 309016"/>
                <a:gd name="connsiteX9" fmla="*/ 34433 w 388117"/>
                <a:gd name="connsiteY9" fmla="*/ 309016 h 309016"/>
                <a:gd name="connsiteX10" fmla="*/ 7104 w 388117"/>
                <a:gd name="connsiteY10" fmla="*/ 225803 h 309016"/>
                <a:gd name="connsiteX11" fmla="*/ 18887 w 388117"/>
                <a:gd name="connsiteY11" fmla="*/ 194290 h 309016"/>
                <a:gd name="connsiteX12" fmla="*/ 18045 w 388117"/>
                <a:gd name="connsiteY12" fmla="*/ 193513 h 309016"/>
                <a:gd name="connsiteX13" fmla="*/ 158568 w 388117"/>
                <a:gd name="connsiteY13" fmla="*/ 97541 h 309016"/>
                <a:gd name="connsiteX14" fmla="*/ 188103 w 388117"/>
                <a:gd name="connsiteY14" fmla="*/ 100395 h 309016"/>
                <a:gd name="connsiteX15" fmla="*/ 186102 w 388117"/>
                <a:gd name="connsiteY15" fmla="*/ 93208 h 309016"/>
                <a:gd name="connsiteX16" fmla="*/ 165852 w 388117"/>
                <a:gd name="connsiteY16" fmla="*/ 59067 h 309016"/>
                <a:gd name="connsiteX17" fmla="*/ 24930 w 388117"/>
                <a:gd name="connsiteY17" fmla="*/ 44454 h 309016"/>
                <a:gd name="connsiteX18" fmla="*/ 215477 w 388117"/>
                <a:gd name="connsiteY18" fmla="*/ 816 h 309016"/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31683 w 388117"/>
                <a:gd name="connsiteY1" fmla="*/ 40017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31683 w 388117"/>
                <a:gd name="connsiteY1" fmla="*/ 40017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22158 w 388117"/>
                <a:gd name="connsiteY1" fmla="*/ 51924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20239 w 388117"/>
                <a:gd name="connsiteY0" fmla="*/ 205 h 465568"/>
                <a:gd name="connsiteX1" fmla="*/ 322158 w 388117"/>
                <a:gd name="connsiteY1" fmla="*/ 208476 h 465568"/>
                <a:gd name="connsiteX2" fmla="*/ 333401 w 388117"/>
                <a:gd name="connsiteY2" fmla="*/ 309891 h 465568"/>
                <a:gd name="connsiteX3" fmla="*/ 368806 w 388117"/>
                <a:gd name="connsiteY3" fmla="*/ 350065 h 465568"/>
                <a:gd name="connsiteX4" fmla="*/ 294513 w 388117"/>
                <a:gd name="connsiteY4" fmla="*/ 446036 h 465568"/>
                <a:gd name="connsiteX5" fmla="*/ 128453 w 388117"/>
                <a:gd name="connsiteY5" fmla="*/ 410047 h 465568"/>
                <a:gd name="connsiteX6" fmla="*/ 121548 w 388117"/>
                <a:gd name="connsiteY6" fmla="*/ 407258 h 465568"/>
                <a:gd name="connsiteX7" fmla="*/ 95521 w 388117"/>
                <a:gd name="connsiteY7" fmla="*/ 434364 h 465568"/>
                <a:gd name="connsiteX8" fmla="*/ 34433 w 388117"/>
                <a:gd name="connsiteY8" fmla="*/ 465568 h 465568"/>
                <a:gd name="connsiteX9" fmla="*/ 7104 w 388117"/>
                <a:gd name="connsiteY9" fmla="*/ 382355 h 465568"/>
                <a:gd name="connsiteX10" fmla="*/ 18887 w 388117"/>
                <a:gd name="connsiteY10" fmla="*/ 350842 h 465568"/>
                <a:gd name="connsiteX11" fmla="*/ 18045 w 388117"/>
                <a:gd name="connsiteY11" fmla="*/ 350065 h 465568"/>
                <a:gd name="connsiteX12" fmla="*/ 158568 w 388117"/>
                <a:gd name="connsiteY12" fmla="*/ 254093 h 465568"/>
                <a:gd name="connsiteX13" fmla="*/ 188103 w 388117"/>
                <a:gd name="connsiteY13" fmla="*/ 256947 h 465568"/>
                <a:gd name="connsiteX14" fmla="*/ 186102 w 388117"/>
                <a:gd name="connsiteY14" fmla="*/ 249760 h 465568"/>
                <a:gd name="connsiteX15" fmla="*/ 165852 w 388117"/>
                <a:gd name="connsiteY15" fmla="*/ 215619 h 465568"/>
                <a:gd name="connsiteX16" fmla="*/ 24930 w 388117"/>
                <a:gd name="connsiteY16" fmla="*/ 201006 h 465568"/>
                <a:gd name="connsiteX17" fmla="*/ 220239 w 388117"/>
                <a:gd name="connsiteY17" fmla="*/ 205 h 465568"/>
                <a:gd name="connsiteX0" fmla="*/ 220239 w 388117"/>
                <a:gd name="connsiteY0" fmla="*/ 24 h 465387"/>
                <a:gd name="connsiteX1" fmla="*/ 322158 w 388117"/>
                <a:gd name="connsiteY1" fmla="*/ 208295 h 465387"/>
                <a:gd name="connsiteX2" fmla="*/ 333401 w 388117"/>
                <a:gd name="connsiteY2" fmla="*/ 309710 h 465387"/>
                <a:gd name="connsiteX3" fmla="*/ 368806 w 388117"/>
                <a:gd name="connsiteY3" fmla="*/ 349884 h 465387"/>
                <a:gd name="connsiteX4" fmla="*/ 294513 w 388117"/>
                <a:gd name="connsiteY4" fmla="*/ 445855 h 465387"/>
                <a:gd name="connsiteX5" fmla="*/ 128453 w 388117"/>
                <a:gd name="connsiteY5" fmla="*/ 409866 h 465387"/>
                <a:gd name="connsiteX6" fmla="*/ 121548 w 388117"/>
                <a:gd name="connsiteY6" fmla="*/ 407077 h 465387"/>
                <a:gd name="connsiteX7" fmla="*/ 95521 w 388117"/>
                <a:gd name="connsiteY7" fmla="*/ 434183 h 465387"/>
                <a:gd name="connsiteX8" fmla="*/ 34433 w 388117"/>
                <a:gd name="connsiteY8" fmla="*/ 465387 h 465387"/>
                <a:gd name="connsiteX9" fmla="*/ 7104 w 388117"/>
                <a:gd name="connsiteY9" fmla="*/ 382174 h 465387"/>
                <a:gd name="connsiteX10" fmla="*/ 18887 w 388117"/>
                <a:gd name="connsiteY10" fmla="*/ 350661 h 465387"/>
                <a:gd name="connsiteX11" fmla="*/ 18045 w 388117"/>
                <a:gd name="connsiteY11" fmla="*/ 349884 h 465387"/>
                <a:gd name="connsiteX12" fmla="*/ 158568 w 388117"/>
                <a:gd name="connsiteY12" fmla="*/ 253912 h 465387"/>
                <a:gd name="connsiteX13" fmla="*/ 188103 w 388117"/>
                <a:gd name="connsiteY13" fmla="*/ 256766 h 465387"/>
                <a:gd name="connsiteX14" fmla="*/ 186102 w 388117"/>
                <a:gd name="connsiteY14" fmla="*/ 249579 h 465387"/>
                <a:gd name="connsiteX15" fmla="*/ 165852 w 388117"/>
                <a:gd name="connsiteY15" fmla="*/ 215438 h 465387"/>
                <a:gd name="connsiteX16" fmla="*/ 24930 w 388117"/>
                <a:gd name="connsiteY16" fmla="*/ 200825 h 465387"/>
                <a:gd name="connsiteX17" fmla="*/ 220239 w 388117"/>
                <a:gd name="connsiteY17" fmla="*/ 24 h 465387"/>
                <a:gd name="connsiteX0" fmla="*/ 334680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334680 w 502558"/>
                <a:gd name="connsiteY17" fmla="*/ 1 h 465364"/>
                <a:gd name="connsiteX0" fmla="*/ 229905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229905 w 502558"/>
                <a:gd name="connsiteY17" fmla="*/ 1 h 465364"/>
                <a:gd name="connsiteX0" fmla="*/ 229905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229905 w 502558"/>
                <a:gd name="connsiteY17" fmla="*/ 1 h 465364"/>
                <a:gd name="connsiteX0" fmla="*/ 229905 w 502558"/>
                <a:gd name="connsiteY0" fmla="*/ 173 h 465536"/>
                <a:gd name="connsiteX1" fmla="*/ 396118 w 502558"/>
                <a:gd name="connsiteY1" fmla="*/ 172725 h 465536"/>
                <a:gd name="connsiteX2" fmla="*/ 447842 w 502558"/>
                <a:gd name="connsiteY2" fmla="*/ 309859 h 465536"/>
                <a:gd name="connsiteX3" fmla="*/ 483247 w 502558"/>
                <a:gd name="connsiteY3" fmla="*/ 350033 h 465536"/>
                <a:gd name="connsiteX4" fmla="*/ 408954 w 502558"/>
                <a:gd name="connsiteY4" fmla="*/ 446004 h 465536"/>
                <a:gd name="connsiteX5" fmla="*/ 242894 w 502558"/>
                <a:gd name="connsiteY5" fmla="*/ 410015 h 465536"/>
                <a:gd name="connsiteX6" fmla="*/ 235989 w 502558"/>
                <a:gd name="connsiteY6" fmla="*/ 407226 h 465536"/>
                <a:gd name="connsiteX7" fmla="*/ 209962 w 502558"/>
                <a:gd name="connsiteY7" fmla="*/ 434332 h 465536"/>
                <a:gd name="connsiteX8" fmla="*/ 148874 w 502558"/>
                <a:gd name="connsiteY8" fmla="*/ 465536 h 465536"/>
                <a:gd name="connsiteX9" fmla="*/ 121545 w 502558"/>
                <a:gd name="connsiteY9" fmla="*/ 382323 h 465536"/>
                <a:gd name="connsiteX10" fmla="*/ 133328 w 502558"/>
                <a:gd name="connsiteY10" fmla="*/ 350810 h 465536"/>
                <a:gd name="connsiteX11" fmla="*/ 132486 w 502558"/>
                <a:gd name="connsiteY11" fmla="*/ 350033 h 465536"/>
                <a:gd name="connsiteX12" fmla="*/ 273009 w 502558"/>
                <a:gd name="connsiteY12" fmla="*/ 254061 h 465536"/>
                <a:gd name="connsiteX13" fmla="*/ 302544 w 502558"/>
                <a:gd name="connsiteY13" fmla="*/ 256915 h 465536"/>
                <a:gd name="connsiteX14" fmla="*/ 300543 w 502558"/>
                <a:gd name="connsiteY14" fmla="*/ 249728 h 465536"/>
                <a:gd name="connsiteX15" fmla="*/ 280293 w 502558"/>
                <a:gd name="connsiteY15" fmla="*/ 215587 h 465536"/>
                <a:gd name="connsiteX16" fmla="*/ 1259 w 502558"/>
                <a:gd name="connsiteY16" fmla="*/ 205736 h 465536"/>
                <a:gd name="connsiteX17" fmla="*/ 229905 w 502558"/>
                <a:gd name="connsiteY17" fmla="*/ 173 h 465536"/>
                <a:gd name="connsiteX0" fmla="*/ 229905 w 502558"/>
                <a:gd name="connsiteY0" fmla="*/ 212 h 465575"/>
                <a:gd name="connsiteX1" fmla="*/ 396118 w 502558"/>
                <a:gd name="connsiteY1" fmla="*/ 172764 h 465575"/>
                <a:gd name="connsiteX2" fmla="*/ 447842 w 502558"/>
                <a:gd name="connsiteY2" fmla="*/ 309898 h 465575"/>
                <a:gd name="connsiteX3" fmla="*/ 483247 w 502558"/>
                <a:gd name="connsiteY3" fmla="*/ 350072 h 465575"/>
                <a:gd name="connsiteX4" fmla="*/ 408954 w 502558"/>
                <a:gd name="connsiteY4" fmla="*/ 446043 h 465575"/>
                <a:gd name="connsiteX5" fmla="*/ 242894 w 502558"/>
                <a:gd name="connsiteY5" fmla="*/ 410054 h 465575"/>
                <a:gd name="connsiteX6" fmla="*/ 235989 w 502558"/>
                <a:gd name="connsiteY6" fmla="*/ 407265 h 465575"/>
                <a:gd name="connsiteX7" fmla="*/ 209962 w 502558"/>
                <a:gd name="connsiteY7" fmla="*/ 434371 h 465575"/>
                <a:gd name="connsiteX8" fmla="*/ 148874 w 502558"/>
                <a:gd name="connsiteY8" fmla="*/ 465575 h 465575"/>
                <a:gd name="connsiteX9" fmla="*/ 121545 w 502558"/>
                <a:gd name="connsiteY9" fmla="*/ 382362 h 465575"/>
                <a:gd name="connsiteX10" fmla="*/ 133328 w 502558"/>
                <a:gd name="connsiteY10" fmla="*/ 350849 h 465575"/>
                <a:gd name="connsiteX11" fmla="*/ 132486 w 502558"/>
                <a:gd name="connsiteY11" fmla="*/ 350072 h 465575"/>
                <a:gd name="connsiteX12" fmla="*/ 273009 w 502558"/>
                <a:gd name="connsiteY12" fmla="*/ 254100 h 465575"/>
                <a:gd name="connsiteX13" fmla="*/ 302544 w 502558"/>
                <a:gd name="connsiteY13" fmla="*/ 256954 h 465575"/>
                <a:gd name="connsiteX14" fmla="*/ 300543 w 502558"/>
                <a:gd name="connsiteY14" fmla="*/ 249767 h 465575"/>
                <a:gd name="connsiteX15" fmla="*/ 280293 w 502558"/>
                <a:gd name="connsiteY15" fmla="*/ 215626 h 465575"/>
                <a:gd name="connsiteX16" fmla="*/ 1259 w 502558"/>
                <a:gd name="connsiteY16" fmla="*/ 205775 h 465575"/>
                <a:gd name="connsiteX17" fmla="*/ 229905 w 502558"/>
                <a:gd name="connsiteY17" fmla="*/ 212 h 465575"/>
                <a:gd name="connsiteX0" fmla="*/ 229905 w 448196"/>
                <a:gd name="connsiteY0" fmla="*/ 212 h 465575"/>
                <a:gd name="connsiteX1" fmla="*/ 396118 w 448196"/>
                <a:gd name="connsiteY1" fmla="*/ 172764 h 465575"/>
                <a:gd name="connsiteX2" fmla="*/ 447842 w 448196"/>
                <a:gd name="connsiteY2" fmla="*/ 309898 h 465575"/>
                <a:gd name="connsiteX3" fmla="*/ 408954 w 448196"/>
                <a:gd name="connsiteY3" fmla="*/ 446043 h 465575"/>
                <a:gd name="connsiteX4" fmla="*/ 242894 w 448196"/>
                <a:gd name="connsiteY4" fmla="*/ 410054 h 465575"/>
                <a:gd name="connsiteX5" fmla="*/ 235989 w 448196"/>
                <a:gd name="connsiteY5" fmla="*/ 407265 h 465575"/>
                <a:gd name="connsiteX6" fmla="*/ 209962 w 448196"/>
                <a:gd name="connsiteY6" fmla="*/ 434371 h 465575"/>
                <a:gd name="connsiteX7" fmla="*/ 148874 w 448196"/>
                <a:gd name="connsiteY7" fmla="*/ 465575 h 465575"/>
                <a:gd name="connsiteX8" fmla="*/ 121545 w 448196"/>
                <a:gd name="connsiteY8" fmla="*/ 382362 h 465575"/>
                <a:gd name="connsiteX9" fmla="*/ 133328 w 448196"/>
                <a:gd name="connsiteY9" fmla="*/ 350849 h 465575"/>
                <a:gd name="connsiteX10" fmla="*/ 132486 w 448196"/>
                <a:gd name="connsiteY10" fmla="*/ 350072 h 465575"/>
                <a:gd name="connsiteX11" fmla="*/ 273009 w 448196"/>
                <a:gd name="connsiteY11" fmla="*/ 254100 h 465575"/>
                <a:gd name="connsiteX12" fmla="*/ 302544 w 448196"/>
                <a:gd name="connsiteY12" fmla="*/ 256954 h 465575"/>
                <a:gd name="connsiteX13" fmla="*/ 300543 w 448196"/>
                <a:gd name="connsiteY13" fmla="*/ 249767 h 465575"/>
                <a:gd name="connsiteX14" fmla="*/ 280293 w 448196"/>
                <a:gd name="connsiteY14" fmla="*/ 215626 h 465575"/>
                <a:gd name="connsiteX15" fmla="*/ 1259 w 448196"/>
                <a:gd name="connsiteY15" fmla="*/ 205775 h 465575"/>
                <a:gd name="connsiteX16" fmla="*/ 229905 w 448196"/>
                <a:gd name="connsiteY16" fmla="*/ 212 h 465575"/>
                <a:gd name="connsiteX0" fmla="*/ 229841 w 448132"/>
                <a:gd name="connsiteY0" fmla="*/ 212 h 465575"/>
                <a:gd name="connsiteX1" fmla="*/ 396054 w 448132"/>
                <a:gd name="connsiteY1" fmla="*/ 172764 h 465575"/>
                <a:gd name="connsiteX2" fmla="*/ 447778 w 448132"/>
                <a:gd name="connsiteY2" fmla="*/ 309898 h 465575"/>
                <a:gd name="connsiteX3" fmla="*/ 408890 w 448132"/>
                <a:gd name="connsiteY3" fmla="*/ 446043 h 465575"/>
                <a:gd name="connsiteX4" fmla="*/ 242830 w 448132"/>
                <a:gd name="connsiteY4" fmla="*/ 410054 h 465575"/>
                <a:gd name="connsiteX5" fmla="*/ 235925 w 448132"/>
                <a:gd name="connsiteY5" fmla="*/ 407265 h 465575"/>
                <a:gd name="connsiteX6" fmla="*/ 209898 w 448132"/>
                <a:gd name="connsiteY6" fmla="*/ 434371 h 465575"/>
                <a:gd name="connsiteX7" fmla="*/ 148810 w 448132"/>
                <a:gd name="connsiteY7" fmla="*/ 465575 h 465575"/>
                <a:gd name="connsiteX8" fmla="*/ 121481 w 448132"/>
                <a:gd name="connsiteY8" fmla="*/ 382362 h 465575"/>
                <a:gd name="connsiteX9" fmla="*/ 133264 w 448132"/>
                <a:gd name="connsiteY9" fmla="*/ 350849 h 465575"/>
                <a:gd name="connsiteX10" fmla="*/ 132422 w 448132"/>
                <a:gd name="connsiteY10" fmla="*/ 350072 h 465575"/>
                <a:gd name="connsiteX11" fmla="*/ 272945 w 448132"/>
                <a:gd name="connsiteY11" fmla="*/ 254100 h 465575"/>
                <a:gd name="connsiteX12" fmla="*/ 302480 w 448132"/>
                <a:gd name="connsiteY12" fmla="*/ 256954 h 465575"/>
                <a:gd name="connsiteX13" fmla="*/ 300479 w 448132"/>
                <a:gd name="connsiteY13" fmla="*/ 249767 h 465575"/>
                <a:gd name="connsiteX14" fmla="*/ 280229 w 448132"/>
                <a:gd name="connsiteY14" fmla="*/ 215626 h 465575"/>
                <a:gd name="connsiteX15" fmla="*/ 146023 w 448132"/>
                <a:gd name="connsiteY15" fmla="*/ 208156 h 465575"/>
                <a:gd name="connsiteX16" fmla="*/ 1195 w 448132"/>
                <a:gd name="connsiteY16" fmla="*/ 205775 h 465575"/>
                <a:gd name="connsiteX17" fmla="*/ 229841 w 448132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79034 w 446937"/>
                <a:gd name="connsiteY14" fmla="*/ 215626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59 h 465422"/>
                <a:gd name="connsiteX1" fmla="*/ 394859 w 446937"/>
                <a:gd name="connsiteY1" fmla="*/ 172611 h 465422"/>
                <a:gd name="connsiteX2" fmla="*/ 446583 w 446937"/>
                <a:gd name="connsiteY2" fmla="*/ 309745 h 465422"/>
                <a:gd name="connsiteX3" fmla="*/ 407695 w 446937"/>
                <a:gd name="connsiteY3" fmla="*/ 445890 h 465422"/>
                <a:gd name="connsiteX4" fmla="*/ 241635 w 446937"/>
                <a:gd name="connsiteY4" fmla="*/ 409901 h 465422"/>
                <a:gd name="connsiteX5" fmla="*/ 234730 w 446937"/>
                <a:gd name="connsiteY5" fmla="*/ 407112 h 465422"/>
                <a:gd name="connsiteX6" fmla="*/ 208703 w 446937"/>
                <a:gd name="connsiteY6" fmla="*/ 434218 h 465422"/>
                <a:gd name="connsiteX7" fmla="*/ 147615 w 446937"/>
                <a:gd name="connsiteY7" fmla="*/ 465422 h 465422"/>
                <a:gd name="connsiteX8" fmla="*/ 120286 w 446937"/>
                <a:gd name="connsiteY8" fmla="*/ 382209 h 465422"/>
                <a:gd name="connsiteX9" fmla="*/ 132069 w 446937"/>
                <a:gd name="connsiteY9" fmla="*/ 350696 h 465422"/>
                <a:gd name="connsiteX10" fmla="*/ 131227 w 446937"/>
                <a:gd name="connsiteY10" fmla="*/ 349919 h 465422"/>
                <a:gd name="connsiteX11" fmla="*/ 271750 w 446937"/>
                <a:gd name="connsiteY11" fmla="*/ 253947 h 465422"/>
                <a:gd name="connsiteX12" fmla="*/ 301285 w 446937"/>
                <a:gd name="connsiteY12" fmla="*/ 256801 h 465422"/>
                <a:gd name="connsiteX13" fmla="*/ 299284 w 446937"/>
                <a:gd name="connsiteY13" fmla="*/ 249614 h 465422"/>
                <a:gd name="connsiteX14" fmla="*/ 240934 w 446937"/>
                <a:gd name="connsiteY14" fmla="*/ 151179 h 465422"/>
                <a:gd name="connsiteX15" fmla="*/ 144828 w 446937"/>
                <a:gd name="connsiteY15" fmla="*/ 208003 h 465422"/>
                <a:gd name="connsiteX16" fmla="*/ 0 w 446937"/>
                <a:gd name="connsiteY16" fmla="*/ 205622 h 465422"/>
                <a:gd name="connsiteX17" fmla="*/ 228646 w 446937"/>
                <a:gd name="connsiteY17" fmla="*/ 59 h 465422"/>
                <a:gd name="connsiteX0" fmla="*/ 228646 w 446937"/>
                <a:gd name="connsiteY0" fmla="*/ 59 h 466835"/>
                <a:gd name="connsiteX1" fmla="*/ 394859 w 446937"/>
                <a:gd name="connsiteY1" fmla="*/ 172611 h 466835"/>
                <a:gd name="connsiteX2" fmla="*/ 446583 w 446937"/>
                <a:gd name="connsiteY2" fmla="*/ 309745 h 466835"/>
                <a:gd name="connsiteX3" fmla="*/ 407695 w 446937"/>
                <a:gd name="connsiteY3" fmla="*/ 445890 h 466835"/>
                <a:gd name="connsiteX4" fmla="*/ 241635 w 446937"/>
                <a:gd name="connsiteY4" fmla="*/ 409901 h 466835"/>
                <a:gd name="connsiteX5" fmla="*/ 234730 w 446937"/>
                <a:gd name="connsiteY5" fmla="*/ 407112 h 466835"/>
                <a:gd name="connsiteX6" fmla="*/ 208703 w 446937"/>
                <a:gd name="connsiteY6" fmla="*/ 434218 h 466835"/>
                <a:gd name="connsiteX7" fmla="*/ 147615 w 446937"/>
                <a:gd name="connsiteY7" fmla="*/ 465422 h 466835"/>
                <a:gd name="connsiteX8" fmla="*/ 132193 w 446937"/>
                <a:gd name="connsiteY8" fmla="*/ 391734 h 466835"/>
                <a:gd name="connsiteX9" fmla="*/ 132069 w 446937"/>
                <a:gd name="connsiteY9" fmla="*/ 350696 h 466835"/>
                <a:gd name="connsiteX10" fmla="*/ 131227 w 446937"/>
                <a:gd name="connsiteY10" fmla="*/ 349919 h 466835"/>
                <a:gd name="connsiteX11" fmla="*/ 271750 w 446937"/>
                <a:gd name="connsiteY11" fmla="*/ 253947 h 466835"/>
                <a:gd name="connsiteX12" fmla="*/ 301285 w 446937"/>
                <a:gd name="connsiteY12" fmla="*/ 256801 h 466835"/>
                <a:gd name="connsiteX13" fmla="*/ 299284 w 446937"/>
                <a:gd name="connsiteY13" fmla="*/ 249614 h 466835"/>
                <a:gd name="connsiteX14" fmla="*/ 240934 w 446937"/>
                <a:gd name="connsiteY14" fmla="*/ 151179 h 466835"/>
                <a:gd name="connsiteX15" fmla="*/ 144828 w 446937"/>
                <a:gd name="connsiteY15" fmla="*/ 208003 h 466835"/>
                <a:gd name="connsiteX16" fmla="*/ 0 w 446937"/>
                <a:gd name="connsiteY16" fmla="*/ 205622 h 466835"/>
                <a:gd name="connsiteX17" fmla="*/ 228646 w 446937"/>
                <a:gd name="connsiteY17" fmla="*/ 59 h 466835"/>
                <a:gd name="connsiteX0" fmla="*/ 228646 w 446937"/>
                <a:gd name="connsiteY0" fmla="*/ 59 h 467083"/>
                <a:gd name="connsiteX1" fmla="*/ 394859 w 446937"/>
                <a:gd name="connsiteY1" fmla="*/ 172611 h 467083"/>
                <a:gd name="connsiteX2" fmla="*/ 446583 w 446937"/>
                <a:gd name="connsiteY2" fmla="*/ 309745 h 467083"/>
                <a:gd name="connsiteX3" fmla="*/ 407695 w 446937"/>
                <a:gd name="connsiteY3" fmla="*/ 445890 h 467083"/>
                <a:gd name="connsiteX4" fmla="*/ 241635 w 446937"/>
                <a:gd name="connsiteY4" fmla="*/ 409901 h 467083"/>
                <a:gd name="connsiteX5" fmla="*/ 234730 w 446937"/>
                <a:gd name="connsiteY5" fmla="*/ 407112 h 467083"/>
                <a:gd name="connsiteX6" fmla="*/ 208703 w 446937"/>
                <a:gd name="connsiteY6" fmla="*/ 434218 h 467083"/>
                <a:gd name="connsiteX7" fmla="*/ 147615 w 446937"/>
                <a:gd name="connsiteY7" fmla="*/ 465422 h 467083"/>
                <a:gd name="connsiteX8" fmla="*/ 158387 w 446937"/>
                <a:gd name="connsiteY8" fmla="*/ 386971 h 467083"/>
                <a:gd name="connsiteX9" fmla="*/ 132069 w 446937"/>
                <a:gd name="connsiteY9" fmla="*/ 350696 h 467083"/>
                <a:gd name="connsiteX10" fmla="*/ 131227 w 446937"/>
                <a:gd name="connsiteY10" fmla="*/ 349919 h 467083"/>
                <a:gd name="connsiteX11" fmla="*/ 271750 w 446937"/>
                <a:gd name="connsiteY11" fmla="*/ 253947 h 467083"/>
                <a:gd name="connsiteX12" fmla="*/ 301285 w 446937"/>
                <a:gd name="connsiteY12" fmla="*/ 256801 h 467083"/>
                <a:gd name="connsiteX13" fmla="*/ 299284 w 446937"/>
                <a:gd name="connsiteY13" fmla="*/ 249614 h 467083"/>
                <a:gd name="connsiteX14" fmla="*/ 240934 w 446937"/>
                <a:gd name="connsiteY14" fmla="*/ 151179 h 467083"/>
                <a:gd name="connsiteX15" fmla="*/ 144828 w 446937"/>
                <a:gd name="connsiteY15" fmla="*/ 208003 h 467083"/>
                <a:gd name="connsiteX16" fmla="*/ 0 w 446937"/>
                <a:gd name="connsiteY16" fmla="*/ 205622 h 467083"/>
                <a:gd name="connsiteX17" fmla="*/ 228646 w 446937"/>
                <a:gd name="connsiteY17" fmla="*/ 59 h 467083"/>
                <a:gd name="connsiteX0" fmla="*/ 228646 w 446937"/>
                <a:gd name="connsiteY0" fmla="*/ 59 h 469197"/>
                <a:gd name="connsiteX1" fmla="*/ 394859 w 446937"/>
                <a:gd name="connsiteY1" fmla="*/ 172611 h 469197"/>
                <a:gd name="connsiteX2" fmla="*/ 446583 w 446937"/>
                <a:gd name="connsiteY2" fmla="*/ 309745 h 469197"/>
                <a:gd name="connsiteX3" fmla="*/ 407695 w 446937"/>
                <a:gd name="connsiteY3" fmla="*/ 445890 h 469197"/>
                <a:gd name="connsiteX4" fmla="*/ 241635 w 446937"/>
                <a:gd name="connsiteY4" fmla="*/ 409901 h 469197"/>
                <a:gd name="connsiteX5" fmla="*/ 234730 w 446937"/>
                <a:gd name="connsiteY5" fmla="*/ 407112 h 469197"/>
                <a:gd name="connsiteX6" fmla="*/ 208703 w 446937"/>
                <a:gd name="connsiteY6" fmla="*/ 434218 h 469197"/>
                <a:gd name="connsiteX7" fmla="*/ 147615 w 446937"/>
                <a:gd name="connsiteY7" fmla="*/ 465422 h 469197"/>
                <a:gd name="connsiteX8" fmla="*/ 132069 w 446937"/>
                <a:gd name="connsiteY8" fmla="*/ 350696 h 469197"/>
                <a:gd name="connsiteX9" fmla="*/ 131227 w 446937"/>
                <a:gd name="connsiteY9" fmla="*/ 349919 h 469197"/>
                <a:gd name="connsiteX10" fmla="*/ 271750 w 446937"/>
                <a:gd name="connsiteY10" fmla="*/ 253947 h 469197"/>
                <a:gd name="connsiteX11" fmla="*/ 301285 w 446937"/>
                <a:gd name="connsiteY11" fmla="*/ 256801 h 469197"/>
                <a:gd name="connsiteX12" fmla="*/ 299284 w 446937"/>
                <a:gd name="connsiteY12" fmla="*/ 249614 h 469197"/>
                <a:gd name="connsiteX13" fmla="*/ 240934 w 446937"/>
                <a:gd name="connsiteY13" fmla="*/ 151179 h 469197"/>
                <a:gd name="connsiteX14" fmla="*/ 144828 w 446937"/>
                <a:gd name="connsiteY14" fmla="*/ 208003 h 469197"/>
                <a:gd name="connsiteX15" fmla="*/ 0 w 446937"/>
                <a:gd name="connsiteY15" fmla="*/ 205622 h 469197"/>
                <a:gd name="connsiteX16" fmla="*/ 228646 w 446937"/>
                <a:gd name="connsiteY16" fmla="*/ 59 h 469197"/>
                <a:gd name="connsiteX0" fmla="*/ 228646 w 446937"/>
                <a:gd name="connsiteY0" fmla="*/ 59 h 469197"/>
                <a:gd name="connsiteX1" fmla="*/ 394859 w 446937"/>
                <a:gd name="connsiteY1" fmla="*/ 172611 h 469197"/>
                <a:gd name="connsiteX2" fmla="*/ 446583 w 446937"/>
                <a:gd name="connsiteY2" fmla="*/ 309745 h 469197"/>
                <a:gd name="connsiteX3" fmla="*/ 407695 w 446937"/>
                <a:gd name="connsiteY3" fmla="*/ 445890 h 469197"/>
                <a:gd name="connsiteX4" fmla="*/ 241635 w 446937"/>
                <a:gd name="connsiteY4" fmla="*/ 409901 h 469197"/>
                <a:gd name="connsiteX5" fmla="*/ 234730 w 446937"/>
                <a:gd name="connsiteY5" fmla="*/ 407112 h 469197"/>
                <a:gd name="connsiteX6" fmla="*/ 208703 w 446937"/>
                <a:gd name="connsiteY6" fmla="*/ 434218 h 469197"/>
                <a:gd name="connsiteX7" fmla="*/ 147615 w 446937"/>
                <a:gd name="connsiteY7" fmla="*/ 465422 h 469197"/>
                <a:gd name="connsiteX8" fmla="*/ 132069 w 446937"/>
                <a:gd name="connsiteY8" fmla="*/ 350696 h 469197"/>
                <a:gd name="connsiteX9" fmla="*/ 114559 w 446937"/>
                <a:gd name="connsiteY9" fmla="*/ 330869 h 469197"/>
                <a:gd name="connsiteX10" fmla="*/ 271750 w 446937"/>
                <a:gd name="connsiteY10" fmla="*/ 253947 h 469197"/>
                <a:gd name="connsiteX11" fmla="*/ 301285 w 446937"/>
                <a:gd name="connsiteY11" fmla="*/ 256801 h 469197"/>
                <a:gd name="connsiteX12" fmla="*/ 299284 w 446937"/>
                <a:gd name="connsiteY12" fmla="*/ 249614 h 469197"/>
                <a:gd name="connsiteX13" fmla="*/ 240934 w 446937"/>
                <a:gd name="connsiteY13" fmla="*/ 151179 h 469197"/>
                <a:gd name="connsiteX14" fmla="*/ 144828 w 446937"/>
                <a:gd name="connsiteY14" fmla="*/ 208003 h 469197"/>
                <a:gd name="connsiteX15" fmla="*/ 0 w 446937"/>
                <a:gd name="connsiteY15" fmla="*/ 205622 h 469197"/>
                <a:gd name="connsiteX16" fmla="*/ 228646 w 446937"/>
                <a:gd name="connsiteY16" fmla="*/ 59 h 469197"/>
                <a:gd name="connsiteX0" fmla="*/ 228646 w 446937"/>
                <a:gd name="connsiteY0" fmla="*/ 59 h 467635"/>
                <a:gd name="connsiteX1" fmla="*/ 394859 w 446937"/>
                <a:gd name="connsiteY1" fmla="*/ 172611 h 467635"/>
                <a:gd name="connsiteX2" fmla="*/ 446583 w 446937"/>
                <a:gd name="connsiteY2" fmla="*/ 309745 h 467635"/>
                <a:gd name="connsiteX3" fmla="*/ 407695 w 446937"/>
                <a:gd name="connsiteY3" fmla="*/ 445890 h 467635"/>
                <a:gd name="connsiteX4" fmla="*/ 241635 w 446937"/>
                <a:gd name="connsiteY4" fmla="*/ 409901 h 467635"/>
                <a:gd name="connsiteX5" fmla="*/ 234730 w 446937"/>
                <a:gd name="connsiteY5" fmla="*/ 407112 h 467635"/>
                <a:gd name="connsiteX6" fmla="*/ 208703 w 446937"/>
                <a:gd name="connsiteY6" fmla="*/ 434218 h 467635"/>
                <a:gd name="connsiteX7" fmla="*/ 147615 w 446937"/>
                <a:gd name="connsiteY7" fmla="*/ 465422 h 467635"/>
                <a:gd name="connsiteX8" fmla="*/ 167787 w 446937"/>
                <a:gd name="connsiteY8" fmla="*/ 376889 h 467635"/>
                <a:gd name="connsiteX9" fmla="*/ 114559 w 446937"/>
                <a:gd name="connsiteY9" fmla="*/ 330869 h 467635"/>
                <a:gd name="connsiteX10" fmla="*/ 271750 w 446937"/>
                <a:gd name="connsiteY10" fmla="*/ 253947 h 467635"/>
                <a:gd name="connsiteX11" fmla="*/ 301285 w 446937"/>
                <a:gd name="connsiteY11" fmla="*/ 256801 h 467635"/>
                <a:gd name="connsiteX12" fmla="*/ 299284 w 446937"/>
                <a:gd name="connsiteY12" fmla="*/ 249614 h 467635"/>
                <a:gd name="connsiteX13" fmla="*/ 240934 w 446937"/>
                <a:gd name="connsiteY13" fmla="*/ 151179 h 467635"/>
                <a:gd name="connsiteX14" fmla="*/ 144828 w 446937"/>
                <a:gd name="connsiteY14" fmla="*/ 208003 h 467635"/>
                <a:gd name="connsiteX15" fmla="*/ 0 w 446937"/>
                <a:gd name="connsiteY15" fmla="*/ 205622 h 467635"/>
                <a:gd name="connsiteX16" fmla="*/ 228646 w 446937"/>
                <a:gd name="connsiteY16" fmla="*/ 59 h 467635"/>
                <a:gd name="connsiteX0" fmla="*/ 228646 w 446937"/>
                <a:gd name="connsiteY0" fmla="*/ 59 h 474078"/>
                <a:gd name="connsiteX1" fmla="*/ 394859 w 446937"/>
                <a:gd name="connsiteY1" fmla="*/ 172611 h 474078"/>
                <a:gd name="connsiteX2" fmla="*/ 446583 w 446937"/>
                <a:gd name="connsiteY2" fmla="*/ 309745 h 474078"/>
                <a:gd name="connsiteX3" fmla="*/ 407695 w 446937"/>
                <a:gd name="connsiteY3" fmla="*/ 445890 h 474078"/>
                <a:gd name="connsiteX4" fmla="*/ 241635 w 446937"/>
                <a:gd name="connsiteY4" fmla="*/ 409901 h 474078"/>
                <a:gd name="connsiteX5" fmla="*/ 234730 w 446937"/>
                <a:gd name="connsiteY5" fmla="*/ 407112 h 474078"/>
                <a:gd name="connsiteX6" fmla="*/ 208703 w 446937"/>
                <a:gd name="connsiteY6" fmla="*/ 434218 h 474078"/>
                <a:gd name="connsiteX7" fmla="*/ 147615 w 446937"/>
                <a:gd name="connsiteY7" fmla="*/ 465422 h 474078"/>
                <a:gd name="connsiteX8" fmla="*/ 167787 w 446937"/>
                <a:gd name="connsiteY8" fmla="*/ 376889 h 474078"/>
                <a:gd name="connsiteX9" fmla="*/ 114559 w 446937"/>
                <a:gd name="connsiteY9" fmla="*/ 330869 h 474078"/>
                <a:gd name="connsiteX10" fmla="*/ 271750 w 446937"/>
                <a:gd name="connsiteY10" fmla="*/ 253947 h 474078"/>
                <a:gd name="connsiteX11" fmla="*/ 301285 w 446937"/>
                <a:gd name="connsiteY11" fmla="*/ 256801 h 474078"/>
                <a:gd name="connsiteX12" fmla="*/ 299284 w 446937"/>
                <a:gd name="connsiteY12" fmla="*/ 249614 h 474078"/>
                <a:gd name="connsiteX13" fmla="*/ 240934 w 446937"/>
                <a:gd name="connsiteY13" fmla="*/ 151179 h 474078"/>
                <a:gd name="connsiteX14" fmla="*/ 144828 w 446937"/>
                <a:gd name="connsiteY14" fmla="*/ 208003 h 474078"/>
                <a:gd name="connsiteX15" fmla="*/ 0 w 446937"/>
                <a:gd name="connsiteY15" fmla="*/ 205622 h 474078"/>
                <a:gd name="connsiteX16" fmla="*/ 228646 w 446937"/>
                <a:gd name="connsiteY16" fmla="*/ 59 h 474078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14559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0278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0278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731"/>
                <a:gd name="connsiteY0" fmla="*/ 59 h 482445"/>
                <a:gd name="connsiteX1" fmla="*/ 394859 w 446731"/>
                <a:gd name="connsiteY1" fmla="*/ 172611 h 482445"/>
                <a:gd name="connsiteX2" fmla="*/ 446583 w 446731"/>
                <a:gd name="connsiteY2" fmla="*/ 309745 h 482445"/>
                <a:gd name="connsiteX3" fmla="*/ 393408 w 446731"/>
                <a:gd name="connsiteY3" fmla="*/ 426840 h 482445"/>
                <a:gd name="connsiteX4" fmla="*/ 241635 w 446731"/>
                <a:gd name="connsiteY4" fmla="*/ 409901 h 482445"/>
                <a:gd name="connsiteX5" fmla="*/ 234730 w 446731"/>
                <a:gd name="connsiteY5" fmla="*/ 407112 h 482445"/>
                <a:gd name="connsiteX6" fmla="*/ 208703 w 446731"/>
                <a:gd name="connsiteY6" fmla="*/ 434218 h 482445"/>
                <a:gd name="connsiteX7" fmla="*/ 133327 w 446731"/>
                <a:gd name="connsiteY7" fmla="*/ 474947 h 482445"/>
                <a:gd name="connsiteX8" fmla="*/ 167787 w 446731"/>
                <a:gd name="connsiteY8" fmla="*/ 376889 h 482445"/>
                <a:gd name="connsiteX9" fmla="*/ 155040 w 446731"/>
                <a:gd name="connsiteY9" fmla="*/ 321344 h 482445"/>
                <a:gd name="connsiteX10" fmla="*/ 271750 w 446731"/>
                <a:gd name="connsiteY10" fmla="*/ 253947 h 482445"/>
                <a:gd name="connsiteX11" fmla="*/ 301285 w 446731"/>
                <a:gd name="connsiteY11" fmla="*/ 256801 h 482445"/>
                <a:gd name="connsiteX12" fmla="*/ 299284 w 446731"/>
                <a:gd name="connsiteY12" fmla="*/ 249614 h 482445"/>
                <a:gd name="connsiteX13" fmla="*/ 240934 w 446731"/>
                <a:gd name="connsiteY13" fmla="*/ 151179 h 482445"/>
                <a:gd name="connsiteX14" fmla="*/ 144828 w 446731"/>
                <a:gd name="connsiteY14" fmla="*/ 208003 h 482445"/>
                <a:gd name="connsiteX15" fmla="*/ 0 w 446731"/>
                <a:gd name="connsiteY15" fmla="*/ 205622 h 482445"/>
                <a:gd name="connsiteX16" fmla="*/ 228646 w 446731"/>
                <a:gd name="connsiteY16" fmla="*/ 59 h 482445"/>
                <a:gd name="connsiteX0" fmla="*/ 228646 w 415451"/>
                <a:gd name="connsiteY0" fmla="*/ 59 h 482445"/>
                <a:gd name="connsiteX1" fmla="*/ 394859 w 415451"/>
                <a:gd name="connsiteY1" fmla="*/ 172611 h 482445"/>
                <a:gd name="connsiteX2" fmla="*/ 413246 w 415451"/>
                <a:gd name="connsiteY2" fmla="*/ 309745 h 482445"/>
                <a:gd name="connsiteX3" fmla="*/ 393408 w 415451"/>
                <a:gd name="connsiteY3" fmla="*/ 426840 h 482445"/>
                <a:gd name="connsiteX4" fmla="*/ 241635 w 415451"/>
                <a:gd name="connsiteY4" fmla="*/ 409901 h 482445"/>
                <a:gd name="connsiteX5" fmla="*/ 234730 w 415451"/>
                <a:gd name="connsiteY5" fmla="*/ 407112 h 482445"/>
                <a:gd name="connsiteX6" fmla="*/ 208703 w 415451"/>
                <a:gd name="connsiteY6" fmla="*/ 434218 h 482445"/>
                <a:gd name="connsiteX7" fmla="*/ 133327 w 415451"/>
                <a:gd name="connsiteY7" fmla="*/ 474947 h 482445"/>
                <a:gd name="connsiteX8" fmla="*/ 167787 w 415451"/>
                <a:gd name="connsiteY8" fmla="*/ 376889 h 482445"/>
                <a:gd name="connsiteX9" fmla="*/ 155040 w 415451"/>
                <a:gd name="connsiteY9" fmla="*/ 321344 h 482445"/>
                <a:gd name="connsiteX10" fmla="*/ 271750 w 415451"/>
                <a:gd name="connsiteY10" fmla="*/ 253947 h 482445"/>
                <a:gd name="connsiteX11" fmla="*/ 301285 w 415451"/>
                <a:gd name="connsiteY11" fmla="*/ 256801 h 482445"/>
                <a:gd name="connsiteX12" fmla="*/ 299284 w 415451"/>
                <a:gd name="connsiteY12" fmla="*/ 249614 h 482445"/>
                <a:gd name="connsiteX13" fmla="*/ 240934 w 415451"/>
                <a:gd name="connsiteY13" fmla="*/ 151179 h 482445"/>
                <a:gd name="connsiteX14" fmla="*/ 144828 w 415451"/>
                <a:gd name="connsiteY14" fmla="*/ 208003 h 482445"/>
                <a:gd name="connsiteX15" fmla="*/ 0 w 415451"/>
                <a:gd name="connsiteY15" fmla="*/ 205622 h 482445"/>
                <a:gd name="connsiteX16" fmla="*/ 228646 w 415451"/>
                <a:gd name="connsiteY16" fmla="*/ 59 h 482445"/>
                <a:gd name="connsiteX0" fmla="*/ 228646 w 431292"/>
                <a:gd name="connsiteY0" fmla="*/ 59 h 482445"/>
                <a:gd name="connsiteX1" fmla="*/ 394859 w 431292"/>
                <a:gd name="connsiteY1" fmla="*/ 172611 h 482445"/>
                <a:gd name="connsiteX2" fmla="*/ 413246 w 431292"/>
                <a:gd name="connsiteY2" fmla="*/ 309745 h 482445"/>
                <a:gd name="connsiteX3" fmla="*/ 393408 w 431292"/>
                <a:gd name="connsiteY3" fmla="*/ 426840 h 482445"/>
                <a:gd name="connsiteX4" fmla="*/ 241635 w 431292"/>
                <a:gd name="connsiteY4" fmla="*/ 409901 h 482445"/>
                <a:gd name="connsiteX5" fmla="*/ 234730 w 431292"/>
                <a:gd name="connsiteY5" fmla="*/ 407112 h 482445"/>
                <a:gd name="connsiteX6" fmla="*/ 208703 w 431292"/>
                <a:gd name="connsiteY6" fmla="*/ 434218 h 482445"/>
                <a:gd name="connsiteX7" fmla="*/ 133327 w 431292"/>
                <a:gd name="connsiteY7" fmla="*/ 474947 h 482445"/>
                <a:gd name="connsiteX8" fmla="*/ 167787 w 431292"/>
                <a:gd name="connsiteY8" fmla="*/ 376889 h 482445"/>
                <a:gd name="connsiteX9" fmla="*/ 155040 w 431292"/>
                <a:gd name="connsiteY9" fmla="*/ 321344 h 482445"/>
                <a:gd name="connsiteX10" fmla="*/ 271750 w 431292"/>
                <a:gd name="connsiteY10" fmla="*/ 253947 h 482445"/>
                <a:gd name="connsiteX11" fmla="*/ 301285 w 431292"/>
                <a:gd name="connsiteY11" fmla="*/ 256801 h 482445"/>
                <a:gd name="connsiteX12" fmla="*/ 299284 w 431292"/>
                <a:gd name="connsiteY12" fmla="*/ 249614 h 482445"/>
                <a:gd name="connsiteX13" fmla="*/ 240934 w 431292"/>
                <a:gd name="connsiteY13" fmla="*/ 151179 h 482445"/>
                <a:gd name="connsiteX14" fmla="*/ 144828 w 431292"/>
                <a:gd name="connsiteY14" fmla="*/ 208003 h 482445"/>
                <a:gd name="connsiteX15" fmla="*/ 0 w 431292"/>
                <a:gd name="connsiteY15" fmla="*/ 205622 h 482445"/>
                <a:gd name="connsiteX16" fmla="*/ 228646 w 431292"/>
                <a:gd name="connsiteY16" fmla="*/ 59 h 482445"/>
                <a:gd name="connsiteX0" fmla="*/ 228646 w 431292"/>
                <a:gd name="connsiteY0" fmla="*/ 59 h 482445"/>
                <a:gd name="connsiteX1" fmla="*/ 394859 w 431292"/>
                <a:gd name="connsiteY1" fmla="*/ 172611 h 482445"/>
                <a:gd name="connsiteX2" fmla="*/ 413246 w 431292"/>
                <a:gd name="connsiteY2" fmla="*/ 309745 h 482445"/>
                <a:gd name="connsiteX3" fmla="*/ 393408 w 431292"/>
                <a:gd name="connsiteY3" fmla="*/ 426840 h 482445"/>
                <a:gd name="connsiteX4" fmla="*/ 241635 w 431292"/>
                <a:gd name="connsiteY4" fmla="*/ 409901 h 482445"/>
                <a:gd name="connsiteX5" fmla="*/ 234730 w 431292"/>
                <a:gd name="connsiteY5" fmla="*/ 407112 h 482445"/>
                <a:gd name="connsiteX6" fmla="*/ 208703 w 431292"/>
                <a:gd name="connsiteY6" fmla="*/ 434218 h 482445"/>
                <a:gd name="connsiteX7" fmla="*/ 133327 w 431292"/>
                <a:gd name="connsiteY7" fmla="*/ 474947 h 482445"/>
                <a:gd name="connsiteX8" fmla="*/ 167787 w 431292"/>
                <a:gd name="connsiteY8" fmla="*/ 376889 h 482445"/>
                <a:gd name="connsiteX9" fmla="*/ 155040 w 431292"/>
                <a:gd name="connsiteY9" fmla="*/ 321344 h 482445"/>
                <a:gd name="connsiteX10" fmla="*/ 271750 w 431292"/>
                <a:gd name="connsiteY10" fmla="*/ 253947 h 482445"/>
                <a:gd name="connsiteX11" fmla="*/ 301285 w 431292"/>
                <a:gd name="connsiteY11" fmla="*/ 256801 h 482445"/>
                <a:gd name="connsiteX12" fmla="*/ 299284 w 431292"/>
                <a:gd name="connsiteY12" fmla="*/ 249614 h 482445"/>
                <a:gd name="connsiteX13" fmla="*/ 240934 w 431292"/>
                <a:gd name="connsiteY13" fmla="*/ 151179 h 482445"/>
                <a:gd name="connsiteX14" fmla="*/ 144828 w 431292"/>
                <a:gd name="connsiteY14" fmla="*/ 208003 h 482445"/>
                <a:gd name="connsiteX15" fmla="*/ 0 w 431292"/>
                <a:gd name="connsiteY15" fmla="*/ 205622 h 482445"/>
                <a:gd name="connsiteX16" fmla="*/ 228646 w 431292"/>
                <a:gd name="connsiteY16" fmla="*/ 59 h 482445"/>
                <a:gd name="connsiteX0" fmla="*/ 228646 w 426674"/>
                <a:gd name="connsiteY0" fmla="*/ 59 h 482445"/>
                <a:gd name="connsiteX1" fmla="*/ 413246 w 426674"/>
                <a:gd name="connsiteY1" fmla="*/ 309745 h 482445"/>
                <a:gd name="connsiteX2" fmla="*/ 393408 w 426674"/>
                <a:gd name="connsiteY2" fmla="*/ 426840 h 482445"/>
                <a:gd name="connsiteX3" fmla="*/ 241635 w 426674"/>
                <a:gd name="connsiteY3" fmla="*/ 409901 h 482445"/>
                <a:gd name="connsiteX4" fmla="*/ 234730 w 426674"/>
                <a:gd name="connsiteY4" fmla="*/ 407112 h 482445"/>
                <a:gd name="connsiteX5" fmla="*/ 208703 w 426674"/>
                <a:gd name="connsiteY5" fmla="*/ 434218 h 482445"/>
                <a:gd name="connsiteX6" fmla="*/ 133327 w 426674"/>
                <a:gd name="connsiteY6" fmla="*/ 474947 h 482445"/>
                <a:gd name="connsiteX7" fmla="*/ 167787 w 426674"/>
                <a:gd name="connsiteY7" fmla="*/ 376889 h 482445"/>
                <a:gd name="connsiteX8" fmla="*/ 155040 w 426674"/>
                <a:gd name="connsiteY8" fmla="*/ 321344 h 482445"/>
                <a:gd name="connsiteX9" fmla="*/ 271750 w 426674"/>
                <a:gd name="connsiteY9" fmla="*/ 253947 h 482445"/>
                <a:gd name="connsiteX10" fmla="*/ 301285 w 426674"/>
                <a:gd name="connsiteY10" fmla="*/ 256801 h 482445"/>
                <a:gd name="connsiteX11" fmla="*/ 299284 w 426674"/>
                <a:gd name="connsiteY11" fmla="*/ 249614 h 482445"/>
                <a:gd name="connsiteX12" fmla="*/ 240934 w 426674"/>
                <a:gd name="connsiteY12" fmla="*/ 151179 h 482445"/>
                <a:gd name="connsiteX13" fmla="*/ 144828 w 426674"/>
                <a:gd name="connsiteY13" fmla="*/ 208003 h 482445"/>
                <a:gd name="connsiteX14" fmla="*/ 0 w 426674"/>
                <a:gd name="connsiteY14" fmla="*/ 205622 h 482445"/>
                <a:gd name="connsiteX15" fmla="*/ 228646 w 426674"/>
                <a:gd name="connsiteY15" fmla="*/ 59 h 482445"/>
                <a:gd name="connsiteX0" fmla="*/ 228646 w 426674"/>
                <a:gd name="connsiteY0" fmla="*/ 9 h 482395"/>
                <a:gd name="connsiteX1" fmla="*/ 413246 w 426674"/>
                <a:gd name="connsiteY1" fmla="*/ 309695 h 482395"/>
                <a:gd name="connsiteX2" fmla="*/ 393408 w 426674"/>
                <a:gd name="connsiteY2" fmla="*/ 426790 h 482395"/>
                <a:gd name="connsiteX3" fmla="*/ 241635 w 426674"/>
                <a:gd name="connsiteY3" fmla="*/ 409851 h 482395"/>
                <a:gd name="connsiteX4" fmla="*/ 234730 w 426674"/>
                <a:gd name="connsiteY4" fmla="*/ 407062 h 482395"/>
                <a:gd name="connsiteX5" fmla="*/ 208703 w 426674"/>
                <a:gd name="connsiteY5" fmla="*/ 434168 h 482395"/>
                <a:gd name="connsiteX6" fmla="*/ 133327 w 426674"/>
                <a:gd name="connsiteY6" fmla="*/ 474897 h 482395"/>
                <a:gd name="connsiteX7" fmla="*/ 167787 w 426674"/>
                <a:gd name="connsiteY7" fmla="*/ 376839 h 482395"/>
                <a:gd name="connsiteX8" fmla="*/ 155040 w 426674"/>
                <a:gd name="connsiteY8" fmla="*/ 321294 h 482395"/>
                <a:gd name="connsiteX9" fmla="*/ 271750 w 426674"/>
                <a:gd name="connsiteY9" fmla="*/ 253897 h 482395"/>
                <a:gd name="connsiteX10" fmla="*/ 301285 w 426674"/>
                <a:gd name="connsiteY10" fmla="*/ 256751 h 482395"/>
                <a:gd name="connsiteX11" fmla="*/ 299284 w 426674"/>
                <a:gd name="connsiteY11" fmla="*/ 249564 h 482395"/>
                <a:gd name="connsiteX12" fmla="*/ 240934 w 426674"/>
                <a:gd name="connsiteY12" fmla="*/ 151129 h 482395"/>
                <a:gd name="connsiteX13" fmla="*/ 144828 w 426674"/>
                <a:gd name="connsiteY13" fmla="*/ 207953 h 482395"/>
                <a:gd name="connsiteX14" fmla="*/ 0 w 426674"/>
                <a:gd name="connsiteY14" fmla="*/ 205572 h 482395"/>
                <a:gd name="connsiteX15" fmla="*/ 228646 w 426674"/>
                <a:gd name="connsiteY15" fmla="*/ 9 h 482395"/>
                <a:gd name="connsiteX0" fmla="*/ 226264 w 426674"/>
                <a:gd name="connsiteY0" fmla="*/ 10 h 458583"/>
                <a:gd name="connsiteX1" fmla="*/ 413246 w 426674"/>
                <a:gd name="connsiteY1" fmla="*/ 285883 h 458583"/>
                <a:gd name="connsiteX2" fmla="*/ 393408 w 426674"/>
                <a:gd name="connsiteY2" fmla="*/ 402978 h 458583"/>
                <a:gd name="connsiteX3" fmla="*/ 241635 w 426674"/>
                <a:gd name="connsiteY3" fmla="*/ 386039 h 458583"/>
                <a:gd name="connsiteX4" fmla="*/ 234730 w 426674"/>
                <a:gd name="connsiteY4" fmla="*/ 383250 h 458583"/>
                <a:gd name="connsiteX5" fmla="*/ 208703 w 426674"/>
                <a:gd name="connsiteY5" fmla="*/ 410356 h 458583"/>
                <a:gd name="connsiteX6" fmla="*/ 133327 w 426674"/>
                <a:gd name="connsiteY6" fmla="*/ 451085 h 458583"/>
                <a:gd name="connsiteX7" fmla="*/ 167787 w 426674"/>
                <a:gd name="connsiteY7" fmla="*/ 353027 h 458583"/>
                <a:gd name="connsiteX8" fmla="*/ 155040 w 426674"/>
                <a:gd name="connsiteY8" fmla="*/ 297482 h 458583"/>
                <a:gd name="connsiteX9" fmla="*/ 271750 w 426674"/>
                <a:gd name="connsiteY9" fmla="*/ 230085 h 458583"/>
                <a:gd name="connsiteX10" fmla="*/ 301285 w 426674"/>
                <a:gd name="connsiteY10" fmla="*/ 232939 h 458583"/>
                <a:gd name="connsiteX11" fmla="*/ 299284 w 426674"/>
                <a:gd name="connsiteY11" fmla="*/ 225752 h 458583"/>
                <a:gd name="connsiteX12" fmla="*/ 240934 w 426674"/>
                <a:gd name="connsiteY12" fmla="*/ 127317 h 458583"/>
                <a:gd name="connsiteX13" fmla="*/ 144828 w 426674"/>
                <a:gd name="connsiteY13" fmla="*/ 184141 h 458583"/>
                <a:gd name="connsiteX14" fmla="*/ 0 w 426674"/>
                <a:gd name="connsiteY14" fmla="*/ 181760 h 458583"/>
                <a:gd name="connsiteX15" fmla="*/ 226264 w 426674"/>
                <a:gd name="connsiteY15" fmla="*/ 10 h 458583"/>
                <a:gd name="connsiteX0" fmla="*/ 226264 w 411003"/>
                <a:gd name="connsiteY0" fmla="*/ 527 h 459100"/>
                <a:gd name="connsiteX1" fmla="*/ 389434 w 411003"/>
                <a:gd name="connsiteY1" fmla="*/ 253063 h 459100"/>
                <a:gd name="connsiteX2" fmla="*/ 393408 w 411003"/>
                <a:gd name="connsiteY2" fmla="*/ 403495 h 459100"/>
                <a:gd name="connsiteX3" fmla="*/ 241635 w 411003"/>
                <a:gd name="connsiteY3" fmla="*/ 386556 h 459100"/>
                <a:gd name="connsiteX4" fmla="*/ 234730 w 411003"/>
                <a:gd name="connsiteY4" fmla="*/ 383767 h 459100"/>
                <a:gd name="connsiteX5" fmla="*/ 208703 w 411003"/>
                <a:gd name="connsiteY5" fmla="*/ 410873 h 459100"/>
                <a:gd name="connsiteX6" fmla="*/ 133327 w 411003"/>
                <a:gd name="connsiteY6" fmla="*/ 451602 h 459100"/>
                <a:gd name="connsiteX7" fmla="*/ 167787 w 411003"/>
                <a:gd name="connsiteY7" fmla="*/ 353544 h 459100"/>
                <a:gd name="connsiteX8" fmla="*/ 155040 w 411003"/>
                <a:gd name="connsiteY8" fmla="*/ 297999 h 459100"/>
                <a:gd name="connsiteX9" fmla="*/ 271750 w 411003"/>
                <a:gd name="connsiteY9" fmla="*/ 230602 h 459100"/>
                <a:gd name="connsiteX10" fmla="*/ 301285 w 411003"/>
                <a:gd name="connsiteY10" fmla="*/ 233456 h 459100"/>
                <a:gd name="connsiteX11" fmla="*/ 299284 w 411003"/>
                <a:gd name="connsiteY11" fmla="*/ 226269 h 459100"/>
                <a:gd name="connsiteX12" fmla="*/ 240934 w 411003"/>
                <a:gd name="connsiteY12" fmla="*/ 127834 h 459100"/>
                <a:gd name="connsiteX13" fmla="*/ 144828 w 411003"/>
                <a:gd name="connsiteY13" fmla="*/ 184658 h 459100"/>
                <a:gd name="connsiteX14" fmla="*/ 0 w 411003"/>
                <a:gd name="connsiteY14" fmla="*/ 182277 h 459100"/>
                <a:gd name="connsiteX15" fmla="*/ 226264 w 411003"/>
                <a:gd name="connsiteY15" fmla="*/ 527 h 459100"/>
                <a:gd name="connsiteX0" fmla="*/ 226264 w 411003"/>
                <a:gd name="connsiteY0" fmla="*/ 527 h 459100"/>
                <a:gd name="connsiteX1" fmla="*/ 389434 w 411003"/>
                <a:gd name="connsiteY1" fmla="*/ 253063 h 459100"/>
                <a:gd name="connsiteX2" fmla="*/ 393408 w 411003"/>
                <a:gd name="connsiteY2" fmla="*/ 403495 h 459100"/>
                <a:gd name="connsiteX3" fmla="*/ 241635 w 411003"/>
                <a:gd name="connsiteY3" fmla="*/ 386556 h 459100"/>
                <a:gd name="connsiteX4" fmla="*/ 234730 w 411003"/>
                <a:gd name="connsiteY4" fmla="*/ 383767 h 459100"/>
                <a:gd name="connsiteX5" fmla="*/ 208703 w 411003"/>
                <a:gd name="connsiteY5" fmla="*/ 410873 h 459100"/>
                <a:gd name="connsiteX6" fmla="*/ 133327 w 411003"/>
                <a:gd name="connsiteY6" fmla="*/ 451602 h 459100"/>
                <a:gd name="connsiteX7" fmla="*/ 167787 w 411003"/>
                <a:gd name="connsiteY7" fmla="*/ 353544 h 459100"/>
                <a:gd name="connsiteX8" fmla="*/ 155040 w 411003"/>
                <a:gd name="connsiteY8" fmla="*/ 297999 h 459100"/>
                <a:gd name="connsiteX9" fmla="*/ 271750 w 411003"/>
                <a:gd name="connsiteY9" fmla="*/ 230602 h 459100"/>
                <a:gd name="connsiteX10" fmla="*/ 301285 w 411003"/>
                <a:gd name="connsiteY10" fmla="*/ 233456 h 459100"/>
                <a:gd name="connsiteX11" fmla="*/ 299284 w 411003"/>
                <a:gd name="connsiteY11" fmla="*/ 226269 h 459100"/>
                <a:gd name="connsiteX12" fmla="*/ 240934 w 411003"/>
                <a:gd name="connsiteY12" fmla="*/ 127834 h 459100"/>
                <a:gd name="connsiteX13" fmla="*/ 144828 w 411003"/>
                <a:gd name="connsiteY13" fmla="*/ 184658 h 459100"/>
                <a:gd name="connsiteX14" fmla="*/ 0 w 411003"/>
                <a:gd name="connsiteY14" fmla="*/ 182277 h 459100"/>
                <a:gd name="connsiteX15" fmla="*/ 226264 w 411003"/>
                <a:gd name="connsiteY15" fmla="*/ 527 h 459100"/>
                <a:gd name="connsiteX0" fmla="*/ 226264 w 411003"/>
                <a:gd name="connsiteY0" fmla="*/ 196 h 458769"/>
                <a:gd name="connsiteX1" fmla="*/ 389434 w 411003"/>
                <a:gd name="connsiteY1" fmla="*/ 252732 h 458769"/>
                <a:gd name="connsiteX2" fmla="*/ 393408 w 411003"/>
                <a:gd name="connsiteY2" fmla="*/ 403164 h 458769"/>
                <a:gd name="connsiteX3" fmla="*/ 241635 w 411003"/>
                <a:gd name="connsiteY3" fmla="*/ 386225 h 458769"/>
                <a:gd name="connsiteX4" fmla="*/ 234730 w 411003"/>
                <a:gd name="connsiteY4" fmla="*/ 383436 h 458769"/>
                <a:gd name="connsiteX5" fmla="*/ 208703 w 411003"/>
                <a:gd name="connsiteY5" fmla="*/ 410542 h 458769"/>
                <a:gd name="connsiteX6" fmla="*/ 133327 w 411003"/>
                <a:gd name="connsiteY6" fmla="*/ 451271 h 458769"/>
                <a:gd name="connsiteX7" fmla="*/ 167787 w 411003"/>
                <a:gd name="connsiteY7" fmla="*/ 353213 h 458769"/>
                <a:gd name="connsiteX8" fmla="*/ 155040 w 411003"/>
                <a:gd name="connsiteY8" fmla="*/ 297668 h 458769"/>
                <a:gd name="connsiteX9" fmla="*/ 271750 w 411003"/>
                <a:gd name="connsiteY9" fmla="*/ 230271 h 458769"/>
                <a:gd name="connsiteX10" fmla="*/ 301285 w 411003"/>
                <a:gd name="connsiteY10" fmla="*/ 233125 h 458769"/>
                <a:gd name="connsiteX11" fmla="*/ 299284 w 411003"/>
                <a:gd name="connsiteY11" fmla="*/ 225938 h 458769"/>
                <a:gd name="connsiteX12" fmla="*/ 240934 w 411003"/>
                <a:gd name="connsiteY12" fmla="*/ 127503 h 458769"/>
                <a:gd name="connsiteX13" fmla="*/ 144828 w 411003"/>
                <a:gd name="connsiteY13" fmla="*/ 184327 h 458769"/>
                <a:gd name="connsiteX14" fmla="*/ 0 w 411003"/>
                <a:gd name="connsiteY14" fmla="*/ 181946 h 458769"/>
                <a:gd name="connsiteX15" fmla="*/ 226264 w 411003"/>
                <a:gd name="connsiteY15" fmla="*/ 196 h 45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1003" h="458769">
                  <a:moveTo>
                    <a:pt x="226264" y="196"/>
                  </a:moveTo>
                  <a:cubicBezTo>
                    <a:pt x="362608" y="7232"/>
                    <a:pt x="407218" y="181602"/>
                    <a:pt x="389434" y="252732"/>
                  </a:cubicBezTo>
                  <a:cubicBezTo>
                    <a:pt x="416894" y="323862"/>
                    <a:pt x="418041" y="380915"/>
                    <a:pt x="393408" y="403164"/>
                  </a:cubicBezTo>
                  <a:cubicBezTo>
                    <a:pt x="368775" y="425413"/>
                    <a:pt x="295813" y="406219"/>
                    <a:pt x="241635" y="386225"/>
                  </a:cubicBezTo>
                  <a:lnTo>
                    <a:pt x="234730" y="383436"/>
                  </a:lnTo>
                  <a:lnTo>
                    <a:pt x="208703" y="410542"/>
                  </a:lnTo>
                  <a:cubicBezTo>
                    <a:pt x="188773" y="427877"/>
                    <a:pt x="168721" y="477495"/>
                    <a:pt x="133327" y="451271"/>
                  </a:cubicBezTo>
                  <a:cubicBezTo>
                    <a:pt x="97933" y="425047"/>
                    <a:pt x="170518" y="372464"/>
                    <a:pt x="167787" y="353213"/>
                  </a:cubicBezTo>
                  <a:cubicBezTo>
                    <a:pt x="161951" y="337873"/>
                    <a:pt x="144360" y="332040"/>
                    <a:pt x="155040" y="297668"/>
                  </a:cubicBezTo>
                  <a:cubicBezTo>
                    <a:pt x="165720" y="263296"/>
                    <a:pt x="174890" y="230271"/>
                    <a:pt x="271750" y="230271"/>
                  </a:cubicBezTo>
                  <a:lnTo>
                    <a:pt x="301285" y="233125"/>
                  </a:lnTo>
                  <a:lnTo>
                    <a:pt x="299284" y="225938"/>
                  </a:lnTo>
                  <a:cubicBezTo>
                    <a:pt x="293875" y="210908"/>
                    <a:pt x="280225" y="138840"/>
                    <a:pt x="240934" y="127503"/>
                  </a:cubicBezTo>
                  <a:cubicBezTo>
                    <a:pt x="201643" y="116166"/>
                    <a:pt x="177046" y="140725"/>
                    <a:pt x="144828" y="184327"/>
                  </a:cubicBezTo>
                  <a:lnTo>
                    <a:pt x="0" y="181946"/>
                  </a:lnTo>
                  <a:cubicBezTo>
                    <a:pt x="16265" y="178374"/>
                    <a:pt x="89920" y="-6840"/>
                    <a:pt x="226264" y="196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72291051">
                    <a:custGeom>
                      <a:avLst/>
                      <a:gdLst>
                        <a:gd name="connsiteX0" fmla="*/ 247076 w 448808"/>
                        <a:gd name="connsiteY0" fmla="*/ 214 h 500968"/>
                        <a:gd name="connsiteX1" fmla="*/ 425255 w 448808"/>
                        <a:gd name="connsiteY1" fmla="*/ 275979 h 500968"/>
                        <a:gd name="connsiteX2" fmla="*/ 429594 w 448808"/>
                        <a:gd name="connsiteY2" fmla="*/ 440248 h 500968"/>
                        <a:gd name="connsiteX3" fmla="*/ 263861 w 448808"/>
                        <a:gd name="connsiteY3" fmla="*/ 421751 h 500968"/>
                        <a:gd name="connsiteX4" fmla="*/ 256321 w 448808"/>
                        <a:gd name="connsiteY4" fmla="*/ 418705 h 500968"/>
                        <a:gd name="connsiteX5" fmla="*/ 227899 w 448808"/>
                        <a:gd name="connsiteY5" fmla="*/ 448304 h 500968"/>
                        <a:gd name="connsiteX6" fmla="*/ 145590 w 448808"/>
                        <a:gd name="connsiteY6" fmla="*/ 492780 h 500968"/>
                        <a:gd name="connsiteX7" fmla="*/ 183220 w 448808"/>
                        <a:gd name="connsiteY7" fmla="*/ 385702 h 500968"/>
                        <a:gd name="connsiteX8" fmla="*/ 169300 w 448808"/>
                        <a:gd name="connsiteY8" fmla="*/ 325048 h 500968"/>
                        <a:gd name="connsiteX9" fmla="*/ 296746 w 448808"/>
                        <a:gd name="connsiteY9" fmla="*/ 251452 h 500968"/>
                        <a:gd name="connsiteX10" fmla="*/ 328997 w 448808"/>
                        <a:gd name="connsiteY10" fmla="*/ 254568 h 500968"/>
                        <a:gd name="connsiteX11" fmla="*/ 326812 w 448808"/>
                        <a:gd name="connsiteY11" fmla="*/ 246720 h 500968"/>
                        <a:gd name="connsiteX12" fmla="*/ 263095 w 448808"/>
                        <a:gd name="connsiteY12" fmla="*/ 139231 h 500968"/>
                        <a:gd name="connsiteX13" fmla="*/ 158149 w 448808"/>
                        <a:gd name="connsiteY13" fmla="*/ 201281 h 500968"/>
                        <a:gd name="connsiteX14" fmla="*/ 0 w 448808"/>
                        <a:gd name="connsiteY14" fmla="*/ 198681 h 500968"/>
                        <a:gd name="connsiteX15" fmla="*/ 247076 w 448808"/>
                        <a:gd name="connsiteY15" fmla="*/ 214 h 5009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48808" h="500968" fill="none" extrusionOk="0">
                          <a:moveTo>
                            <a:pt x="247076" y="214"/>
                          </a:moveTo>
                          <a:cubicBezTo>
                            <a:pt x="396684" y="12254"/>
                            <a:pt x="447284" y="193343"/>
                            <a:pt x="425255" y="275979"/>
                          </a:cubicBezTo>
                          <a:cubicBezTo>
                            <a:pt x="461762" y="349617"/>
                            <a:pt x="455111" y="416444"/>
                            <a:pt x="429594" y="440248"/>
                          </a:cubicBezTo>
                          <a:cubicBezTo>
                            <a:pt x="386834" y="459270"/>
                            <a:pt x="341724" y="442585"/>
                            <a:pt x="263861" y="421751"/>
                          </a:cubicBezTo>
                          <a:cubicBezTo>
                            <a:pt x="261680" y="421466"/>
                            <a:pt x="258441" y="418672"/>
                            <a:pt x="256321" y="418705"/>
                          </a:cubicBezTo>
                          <a:cubicBezTo>
                            <a:pt x="245201" y="436170"/>
                            <a:pt x="237239" y="432544"/>
                            <a:pt x="227899" y="448304"/>
                          </a:cubicBezTo>
                          <a:cubicBezTo>
                            <a:pt x="204305" y="468950"/>
                            <a:pt x="185928" y="510518"/>
                            <a:pt x="145590" y="492780"/>
                          </a:cubicBezTo>
                          <a:cubicBezTo>
                            <a:pt x="111512" y="462625"/>
                            <a:pt x="187050" y="407546"/>
                            <a:pt x="183220" y="385702"/>
                          </a:cubicBezTo>
                          <a:cubicBezTo>
                            <a:pt x="172144" y="366089"/>
                            <a:pt x="153948" y="364189"/>
                            <a:pt x="169300" y="325048"/>
                          </a:cubicBezTo>
                          <a:cubicBezTo>
                            <a:pt x="180689" y="295219"/>
                            <a:pt x="199861" y="253231"/>
                            <a:pt x="296746" y="251452"/>
                          </a:cubicBezTo>
                          <a:cubicBezTo>
                            <a:pt x="311853" y="250850"/>
                            <a:pt x="319651" y="257380"/>
                            <a:pt x="328997" y="254568"/>
                          </a:cubicBezTo>
                          <a:cubicBezTo>
                            <a:pt x="328425" y="252847"/>
                            <a:pt x="328394" y="250386"/>
                            <a:pt x="326812" y="246720"/>
                          </a:cubicBezTo>
                          <a:cubicBezTo>
                            <a:pt x="309164" y="236123"/>
                            <a:pt x="300185" y="151214"/>
                            <a:pt x="263095" y="139231"/>
                          </a:cubicBezTo>
                          <a:cubicBezTo>
                            <a:pt x="226015" y="131173"/>
                            <a:pt x="194857" y="156551"/>
                            <a:pt x="158149" y="201281"/>
                          </a:cubicBezTo>
                          <a:cubicBezTo>
                            <a:pt x="100699" y="215998"/>
                            <a:pt x="37196" y="180484"/>
                            <a:pt x="0" y="198681"/>
                          </a:cubicBezTo>
                          <a:cubicBezTo>
                            <a:pt x="34549" y="186774"/>
                            <a:pt x="84148" y="-11071"/>
                            <a:pt x="247076" y="214"/>
                          </a:cubicBezTo>
                          <a:close/>
                        </a:path>
                        <a:path w="448808" h="500968" stroke="0" extrusionOk="0">
                          <a:moveTo>
                            <a:pt x="247076" y="214"/>
                          </a:moveTo>
                          <a:cubicBezTo>
                            <a:pt x="411774" y="24729"/>
                            <a:pt x="436353" y="218807"/>
                            <a:pt x="425255" y="275979"/>
                          </a:cubicBezTo>
                          <a:cubicBezTo>
                            <a:pt x="458037" y="346756"/>
                            <a:pt x="464122" y="415095"/>
                            <a:pt x="429594" y="440248"/>
                          </a:cubicBezTo>
                          <a:cubicBezTo>
                            <a:pt x="395710" y="479421"/>
                            <a:pt x="321033" y="444301"/>
                            <a:pt x="263861" y="421751"/>
                          </a:cubicBezTo>
                          <a:cubicBezTo>
                            <a:pt x="260385" y="420887"/>
                            <a:pt x="258161" y="419368"/>
                            <a:pt x="256321" y="418705"/>
                          </a:cubicBezTo>
                          <a:cubicBezTo>
                            <a:pt x="250567" y="427499"/>
                            <a:pt x="233779" y="435329"/>
                            <a:pt x="227899" y="448304"/>
                          </a:cubicBezTo>
                          <a:cubicBezTo>
                            <a:pt x="197467" y="462385"/>
                            <a:pt x="188781" y="512487"/>
                            <a:pt x="145590" y="492780"/>
                          </a:cubicBezTo>
                          <a:cubicBezTo>
                            <a:pt x="104978" y="461872"/>
                            <a:pt x="187664" y="407648"/>
                            <a:pt x="183220" y="385702"/>
                          </a:cubicBezTo>
                          <a:cubicBezTo>
                            <a:pt x="174437" y="367567"/>
                            <a:pt x="160049" y="365843"/>
                            <a:pt x="169300" y="325048"/>
                          </a:cubicBezTo>
                          <a:cubicBezTo>
                            <a:pt x="181273" y="279066"/>
                            <a:pt x="192901" y="249559"/>
                            <a:pt x="296746" y="251452"/>
                          </a:cubicBezTo>
                          <a:cubicBezTo>
                            <a:pt x="305053" y="251552"/>
                            <a:pt x="318359" y="256244"/>
                            <a:pt x="328997" y="254568"/>
                          </a:cubicBezTo>
                          <a:cubicBezTo>
                            <a:pt x="327860" y="252979"/>
                            <a:pt x="328309" y="249096"/>
                            <a:pt x="326812" y="246720"/>
                          </a:cubicBezTo>
                          <a:cubicBezTo>
                            <a:pt x="315532" y="225890"/>
                            <a:pt x="308856" y="160553"/>
                            <a:pt x="263095" y="139231"/>
                          </a:cubicBezTo>
                          <a:cubicBezTo>
                            <a:pt x="222380" y="126058"/>
                            <a:pt x="190687" y="159258"/>
                            <a:pt x="158149" y="201281"/>
                          </a:cubicBezTo>
                          <a:cubicBezTo>
                            <a:pt x="102579" y="205847"/>
                            <a:pt x="43424" y="192279"/>
                            <a:pt x="0" y="198681"/>
                          </a:cubicBezTo>
                          <a:cubicBezTo>
                            <a:pt x="44736" y="193708"/>
                            <a:pt x="101440" y="-2600"/>
                            <a:pt x="247076" y="2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5B7C49A-152C-387B-2830-D0E06C54C8E0}"/>
                </a:ext>
              </a:extLst>
            </p:cNvPr>
            <p:cNvSpPr/>
            <p:nvPr/>
          </p:nvSpPr>
          <p:spPr>
            <a:xfrm>
              <a:off x="2001381" y="1974340"/>
              <a:ext cx="348971" cy="23063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1356" h="423862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  <a:cubicBezTo>
                    <a:pt x="359728" y="342741"/>
                    <a:pt x="385367" y="242888"/>
                    <a:pt x="425292" y="238125"/>
                  </a:cubicBezTo>
                  <a:cubicBezTo>
                    <a:pt x="465217" y="233362"/>
                    <a:pt x="478155" y="291941"/>
                    <a:pt x="503396" y="353377"/>
                  </a:cubicBezTo>
                  <a:cubicBezTo>
                    <a:pt x="536892" y="294481"/>
                    <a:pt x="538163" y="262572"/>
                    <a:pt x="584835" y="257651"/>
                  </a:cubicBezTo>
                  <a:cubicBezTo>
                    <a:pt x="631507" y="252730"/>
                    <a:pt x="645002" y="370046"/>
                    <a:pt x="640557" y="42386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915366807">
                    <a:custGeom>
                      <a:avLst/>
                      <a:gdLst>
                        <a:gd name="connsiteX0" fmla="*/ 0 w 348971"/>
                        <a:gd name="connsiteY0" fmla="*/ 203161 h 230630"/>
                        <a:gd name="connsiteX1" fmla="*/ 103653 w 348971"/>
                        <a:gd name="connsiteY1" fmla="*/ 0 h 230630"/>
                        <a:gd name="connsiteX2" fmla="*/ 182430 w 348971"/>
                        <a:gd name="connsiteY2" fmla="*/ 215600 h 230630"/>
                        <a:gd name="connsiteX3" fmla="*/ 231407 w 348971"/>
                        <a:gd name="connsiteY3" fmla="*/ 129567 h 230630"/>
                        <a:gd name="connsiteX4" fmla="*/ 273904 w 348971"/>
                        <a:gd name="connsiteY4" fmla="*/ 192277 h 230630"/>
                        <a:gd name="connsiteX5" fmla="*/ 318217 w 348971"/>
                        <a:gd name="connsiteY5" fmla="*/ 140191 h 230630"/>
                        <a:gd name="connsiteX6" fmla="*/ 348536 w 348971"/>
                        <a:gd name="connsiteY6" fmla="*/ 230630 h 230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71" h="230630" fill="none" extrusionOk="0">
                          <a:moveTo>
                            <a:pt x="0" y="203161"/>
                          </a:moveTo>
                          <a:cubicBezTo>
                            <a:pt x="27022" y="142035"/>
                            <a:pt x="72788" y="95792"/>
                            <a:pt x="103653" y="0"/>
                          </a:cubicBezTo>
                          <a:cubicBezTo>
                            <a:pt x="154410" y="65682"/>
                            <a:pt x="145766" y="132728"/>
                            <a:pt x="182430" y="215600"/>
                          </a:cubicBezTo>
                          <a:cubicBezTo>
                            <a:pt x="190534" y="185639"/>
                            <a:pt x="215260" y="131156"/>
                            <a:pt x="231407" y="129567"/>
                          </a:cubicBezTo>
                          <a:cubicBezTo>
                            <a:pt x="250798" y="128668"/>
                            <a:pt x="266011" y="153458"/>
                            <a:pt x="273904" y="192277"/>
                          </a:cubicBezTo>
                          <a:cubicBezTo>
                            <a:pt x="295585" y="158139"/>
                            <a:pt x="297313" y="144313"/>
                            <a:pt x="318217" y="140191"/>
                          </a:cubicBezTo>
                          <a:cubicBezTo>
                            <a:pt x="346770" y="136624"/>
                            <a:pt x="352779" y="204498"/>
                            <a:pt x="348536" y="230630"/>
                          </a:cubicBezTo>
                        </a:path>
                        <a:path w="348971" h="230630" stroke="0" extrusionOk="0">
                          <a:moveTo>
                            <a:pt x="0" y="203161"/>
                          </a:moveTo>
                          <a:cubicBezTo>
                            <a:pt x="20765" y="109903"/>
                            <a:pt x="97232" y="55555"/>
                            <a:pt x="103653" y="0"/>
                          </a:cubicBezTo>
                          <a:cubicBezTo>
                            <a:pt x="145666" y="44857"/>
                            <a:pt x="136702" y="149209"/>
                            <a:pt x="182430" y="215600"/>
                          </a:cubicBezTo>
                          <a:cubicBezTo>
                            <a:pt x="195088" y="186154"/>
                            <a:pt x="212734" y="136041"/>
                            <a:pt x="231407" y="129567"/>
                          </a:cubicBezTo>
                          <a:cubicBezTo>
                            <a:pt x="247398" y="130016"/>
                            <a:pt x="261690" y="154114"/>
                            <a:pt x="273904" y="192277"/>
                          </a:cubicBezTo>
                          <a:cubicBezTo>
                            <a:pt x="289642" y="156507"/>
                            <a:pt x="295236" y="143041"/>
                            <a:pt x="318217" y="140191"/>
                          </a:cubicBezTo>
                          <a:cubicBezTo>
                            <a:pt x="343480" y="143052"/>
                            <a:pt x="351197" y="199751"/>
                            <a:pt x="348536" y="23063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368803BB-3F0B-4204-5A36-E612FB8DEDCD}"/>
              </a:ext>
            </a:extLst>
          </p:cNvPr>
          <p:cNvGrpSpPr/>
          <p:nvPr/>
        </p:nvGrpSpPr>
        <p:grpSpPr>
          <a:xfrm>
            <a:off x="3689868" y="1675685"/>
            <a:ext cx="2458354" cy="1659874"/>
            <a:chOff x="3689868" y="1675685"/>
            <a:chExt cx="2458354" cy="165987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6B75EBD-9FB2-8E39-A2D4-694CE2900642}"/>
                </a:ext>
              </a:extLst>
            </p:cNvPr>
            <p:cNvGrpSpPr/>
            <p:nvPr/>
          </p:nvGrpSpPr>
          <p:grpSpPr>
            <a:xfrm>
              <a:off x="4139066" y="1675685"/>
              <a:ext cx="2009156" cy="1659874"/>
              <a:chOff x="-158354" y="5369033"/>
              <a:chExt cx="3692521" cy="3050596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D9EC5D7-6074-76BE-032C-191138BE5268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78300170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3218" y="28092"/>
                              <a:pt x="716150" y="62348"/>
                              <a:pt x="721698" y="119853"/>
                            </a:cubicBezTo>
                            <a:cubicBezTo>
                              <a:pt x="696668" y="123701"/>
                              <a:pt x="670217" y="117140"/>
                              <a:pt x="647342" y="126414"/>
                            </a:cubicBezTo>
                            <a:cubicBezTo>
                              <a:pt x="414030" y="139388"/>
                              <a:pt x="270774" y="288621"/>
                              <a:pt x="277627" y="487000"/>
                            </a:cubicBezTo>
                            <a:cubicBezTo>
                              <a:pt x="275603" y="507127"/>
                              <a:pt x="272652" y="514159"/>
                              <a:pt x="273541" y="527526"/>
                            </a:cubicBezTo>
                            <a:cubicBezTo>
                              <a:pt x="274430" y="527661"/>
                              <a:pt x="275147" y="527986"/>
                              <a:pt x="275904" y="527951"/>
                            </a:cubicBezTo>
                            <a:cubicBezTo>
                              <a:pt x="307931" y="544608"/>
                              <a:pt x="339438" y="551243"/>
                              <a:pt x="344573" y="583560"/>
                            </a:cubicBezTo>
                            <a:cubicBezTo>
                              <a:pt x="354524" y="659781"/>
                              <a:pt x="297383" y="710468"/>
                              <a:pt x="199458" y="727107"/>
                            </a:cubicBezTo>
                            <a:cubicBezTo>
                              <a:pt x="107252" y="753239"/>
                              <a:pt x="13326" y="729919"/>
                              <a:pt x="2011" y="675349"/>
                            </a:cubicBezTo>
                            <a:cubicBezTo>
                              <a:pt x="-14516" y="631183"/>
                              <a:pt x="46173" y="549664"/>
                              <a:pt x="147126" y="531802"/>
                            </a:cubicBezTo>
                            <a:cubicBezTo>
                              <a:pt x="150033" y="530826"/>
                              <a:pt x="151637" y="531165"/>
                              <a:pt x="153387" y="530504"/>
                            </a:cubicBezTo>
                            <a:cubicBezTo>
                              <a:pt x="148350" y="500451"/>
                              <a:pt x="160067" y="488859"/>
                              <a:pt x="160208" y="462845"/>
                            </a:cubicBezTo>
                            <a:cubicBezTo>
                              <a:pt x="205473" y="181668"/>
                              <a:pt x="427713" y="58359"/>
                              <a:pt x="626125" y="8432"/>
                            </a:cubicBezTo>
                            <a:cubicBezTo>
                              <a:pt x="666670" y="-856"/>
                              <a:pt x="689167" y="4096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7453" y="34175"/>
                              <a:pt x="716287" y="83364"/>
                              <a:pt x="721698" y="119853"/>
                            </a:cubicBezTo>
                            <a:cubicBezTo>
                              <a:pt x="700393" y="123878"/>
                              <a:pt x="681253" y="121998"/>
                              <a:pt x="647342" y="126414"/>
                            </a:cubicBezTo>
                            <a:cubicBezTo>
                              <a:pt x="424119" y="146046"/>
                              <a:pt x="342134" y="280471"/>
                              <a:pt x="277627" y="487000"/>
                            </a:cubicBezTo>
                            <a:cubicBezTo>
                              <a:pt x="281160" y="495923"/>
                              <a:pt x="271468" y="518392"/>
                              <a:pt x="273541" y="527526"/>
                            </a:cubicBezTo>
                            <a:cubicBezTo>
                              <a:pt x="274652" y="527497"/>
                              <a:pt x="275059" y="527959"/>
                              <a:pt x="275904" y="527951"/>
                            </a:cubicBezTo>
                            <a:cubicBezTo>
                              <a:pt x="312178" y="535835"/>
                              <a:pt x="334467" y="553969"/>
                              <a:pt x="344573" y="583560"/>
                            </a:cubicBezTo>
                            <a:cubicBezTo>
                              <a:pt x="372138" y="650274"/>
                              <a:pt x="313977" y="707141"/>
                              <a:pt x="199458" y="727107"/>
                            </a:cubicBezTo>
                            <a:cubicBezTo>
                              <a:pt x="89576" y="754165"/>
                              <a:pt x="18105" y="725486"/>
                              <a:pt x="2011" y="675349"/>
                            </a:cubicBezTo>
                            <a:cubicBezTo>
                              <a:pt x="-11682" y="600458"/>
                              <a:pt x="58970" y="556833"/>
                              <a:pt x="147126" y="531802"/>
                            </a:cubicBezTo>
                            <a:cubicBezTo>
                              <a:pt x="148525" y="531200"/>
                              <a:pt x="150834" y="531279"/>
                              <a:pt x="153387" y="530504"/>
                            </a:cubicBezTo>
                            <a:cubicBezTo>
                              <a:pt x="155696" y="503531"/>
                              <a:pt x="158586" y="482657"/>
                              <a:pt x="160208" y="462845"/>
                            </a:cubicBezTo>
                            <a:cubicBezTo>
                              <a:pt x="180560" y="194245"/>
                              <a:pt x="390881" y="54914"/>
                              <a:pt x="626125" y="8432"/>
                            </a:cubicBezTo>
                            <a:cubicBezTo>
                              <a:pt x="654862" y="5825"/>
                              <a:pt x="697557" y="3781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C2D3A57-9E53-F3E0-CAFC-4EBB8526E910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05743869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4830" y="53511"/>
                              <a:pt x="712687" y="89868"/>
                              <a:pt x="721698" y="119853"/>
                            </a:cubicBezTo>
                            <a:cubicBezTo>
                              <a:pt x="704479" y="127225"/>
                              <a:pt x="676929" y="116170"/>
                              <a:pt x="647342" y="126414"/>
                            </a:cubicBezTo>
                            <a:cubicBezTo>
                              <a:pt x="461263" y="191197"/>
                              <a:pt x="365865" y="320911"/>
                              <a:pt x="277627" y="487000"/>
                            </a:cubicBezTo>
                            <a:cubicBezTo>
                              <a:pt x="278529" y="502880"/>
                              <a:pt x="273213" y="510052"/>
                              <a:pt x="273541" y="527526"/>
                            </a:cubicBezTo>
                            <a:cubicBezTo>
                              <a:pt x="274290" y="527528"/>
                              <a:pt x="274719" y="527940"/>
                              <a:pt x="275904" y="527951"/>
                            </a:cubicBezTo>
                            <a:cubicBezTo>
                              <a:pt x="308113" y="539042"/>
                              <a:pt x="335942" y="553082"/>
                              <a:pt x="344573" y="583560"/>
                            </a:cubicBezTo>
                            <a:cubicBezTo>
                              <a:pt x="351622" y="641603"/>
                              <a:pt x="314835" y="698785"/>
                              <a:pt x="199458" y="727107"/>
                            </a:cubicBezTo>
                            <a:cubicBezTo>
                              <a:pt x="108203" y="752547"/>
                              <a:pt x="9990" y="734917"/>
                              <a:pt x="2011" y="675349"/>
                            </a:cubicBezTo>
                            <a:cubicBezTo>
                              <a:pt x="-19485" y="619695"/>
                              <a:pt x="38677" y="560175"/>
                              <a:pt x="147126" y="531802"/>
                            </a:cubicBezTo>
                            <a:cubicBezTo>
                              <a:pt x="149696" y="530785"/>
                              <a:pt x="150319" y="531209"/>
                              <a:pt x="153387" y="530504"/>
                            </a:cubicBezTo>
                            <a:cubicBezTo>
                              <a:pt x="155127" y="509765"/>
                              <a:pt x="158515" y="496392"/>
                              <a:pt x="160208" y="462845"/>
                            </a:cubicBezTo>
                            <a:cubicBezTo>
                              <a:pt x="231500" y="273909"/>
                              <a:pt x="353103" y="106127"/>
                              <a:pt x="626125" y="8432"/>
                            </a:cubicBezTo>
                            <a:cubicBezTo>
                              <a:pt x="668282" y="3228"/>
                              <a:pt x="692515" y="9794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8596" y="27564"/>
                              <a:pt x="720296" y="65100"/>
                              <a:pt x="721698" y="119853"/>
                            </a:cubicBezTo>
                            <a:cubicBezTo>
                              <a:pt x="703509" y="122368"/>
                              <a:pt x="669722" y="118196"/>
                              <a:pt x="647342" y="126414"/>
                            </a:cubicBezTo>
                            <a:cubicBezTo>
                              <a:pt x="456758" y="162321"/>
                              <a:pt x="266486" y="324151"/>
                              <a:pt x="277627" y="487000"/>
                            </a:cubicBezTo>
                            <a:cubicBezTo>
                              <a:pt x="278815" y="504025"/>
                              <a:pt x="270532" y="508656"/>
                              <a:pt x="273541" y="527526"/>
                            </a:cubicBezTo>
                            <a:cubicBezTo>
                              <a:pt x="274685" y="527459"/>
                              <a:pt x="275420" y="527901"/>
                              <a:pt x="275904" y="527951"/>
                            </a:cubicBezTo>
                            <a:cubicBezTo>
                              <a:pt x="313000" y="539241"/>
                              <a:pt x="345330" y="555818"/>
                              <a:pt x="344573" y="583560"/>
                            </a:cubicBezTo>
                            <a:cubicBezTo>
                              <a:pt x="351063" y="622145"/>
                              <a:pt x="301418" y="703312"/>
                              <a:pt x="199458" y="727107"/>
                            </a:cubicBezTo>
                            <a:cubicBezTo>
                              <a:pt x="116324" y="748003"/>
                              <a:pt x="3411" y="732302"/>
                              <a:pt x="2011" y="675349"/>
                            </a:cubicBezTo>
                            <a:cubicBezTo>
                              <a:pt x="-2675" y="615145"/>
                              <a:pt x="69679" y="557526"/>
                              <a:pt x="147126" y="531802"/>
                            </a:cubicBezTo>
                            <a:cubicBezTo>
                              <a:pt x="149480" y="530987"/>
                              <a:pt x="151790" y="531586"/>
                              <a:pt x="153387" y="530504"/>
                            </a:cubicBezTo>
                            <a:cubicBezTo>
                              <a:pt x="151121" y="505808"/>
                              <a:pt x="159876" y="486404"/>
                              <a:pt x="160208" y="462845"/>
                            </a:cubicBezTo>
                            <a:cubicBezTo>
                              <a:pt x="230056" y="206282"/>
                              <a:pt x="376612" y="61681"/>
                              <a:pt x="626125" y="8432"/>
                            </a:cubicBezTo>
                            <a:cubicBezTo>
                              <a:pt x="656122" y="1017"/>
                              <a:pt x="685536" y="5721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8B0533A-D72D-3EAB-2E75-49B039758D63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D4A5BD92-14E3-8004-AA9C-D78B83C2953E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005820237">
                        <a:custGeom>
                          <a:avLst/>
                          <a:gdLst>
                            <a:gd name="connsiteX0" fmla="*/ 779731 w 1569573"/>
                            <a:gd name="connsiteY0" fmla="*/ 0 h 1306039"/>
                            <a:gd name="connsiteX1" fmla="*/ 1330385 w 1569573"/>
                            <a:gd name="connsiteY1" fmla="*/ 137722 h 1306039"/>
                            <a:gd name="connsiteX2" fmla="*/ 1332487 w 1569573"/>
                            <a:gd name="connsiteY2" fmla="*/ 149261 h 1306039"/>
                            <a:gd name="connsiteX3" fmla="*/ 1334278 w 1569573"/>
                            <a:gd name="connsiteY3" fmla="*/ 149261 h 1306039"/>
                            <a:gd name="connsiteX4" fmla="*/ 1449573 w 1569573"/>
                            <a:gd name="connsiteY4" fmla="*/ 610438 h 1306039"/>
                            <a:gd name="connsiteX5" fmla="*/ 1569573 w 1569573"/>
                            <a:gd name="connsiteY5" fmla="*/ 1090438 h 1306039"/>
                            <a:gd name="connsiteX6" fmla="*/ 1160659 w 1569573"/>
                            <a:gd name="connsiteY6" fmla="*/ 1243846 h 1306039"/>
                            <a:gd name="connsiteX7" fmla="*/ 1110587 w 1569573"/>
                            <a:gd name="connsiteY7" fmla="*/ 1241950 h 1306039"/>
                            <a:gd name="connsiteX8" fmla="*/ 1068510 w 1569573"/>
                            <a:gd name="connsiteY8" fmla="*/ 1261107 h 1306039"/>
                            <a:gd name="connsiteX9" fmla="*/ 779731 w 1569573"/>
                            <a:gd name="connsiteY9" fmla="*/ 1306039 h 1306039"/>
                            <a:gd name="connsiteX10" fmla="*/ 490951 w 1569573"/>
                            <a:gd name="connsiteY10" fmla="*/ 1261107 h 1306039"/>
                            <a:gd name="connsiteX11" fmla="*/ 448974 w 1569573"/>
                            <a:gd name="connsiteY11" fmla="*/ 1241996 h 1306039"/>
                            <a:gd name="connsiteX12" fmla="*/ 400099 w 1569573"/>
                            <a:gd name="connsiteY12" fmla="*/ 1243846 h 1306039"/>
                            <a:gd name="connsiteX13" fmla="*/ 0 w 1569573"/>
                            <a:gd name="connsiteY13" fmla="*/ 1059521 h 1306039"/>
                            <a:gd name="connsiteX14" fmla="*/ 113209 w 1569573"/>
                            <a:gd name="connsiteY14" fmla="*/ 607007 h 1306039"/>
                            <a:gd name="connsiteX15" fmla="*/ 226417 w 1569573"/>
                            <a:gd name="connsiteY15" fmla="*/ 154492 h 1306039"/>
                            <a:gd name="connsiteX16" fmla="*/ 226219 w 1569573"/>
                            <a:gd name="connsiteY16" fmla="*/ 153407 h 1306039"/>
                            <a:gd name="connsiteX17" fmla="*/ 779731 w 1569573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3" h="1306039" fill="none" extrusionOk="0">
                              <a:moveTo>
                                <a:pt x="779731" y="0"/>
                              </a:moveTo>
                              <a:cubicBezTo>
                                <a:pt x="1069203" y="-11114"/>
                                <a:pt x="1290854" y="41543"/>
                                <a:pt x="1330385" y="137722"/>
                              </a:cubicBezTo>
                              <a:cubicBezTo>
                                <a:pt x="1331389" y="142020"/>
                                <a:pt x="1330734" y="144530"/>
                                <a:pt x="1332487" y="149261"/>
                              </a:cubicBezTo>
                              <a:cubicBezTo>
                                <a:pt x="1333360" y="149065"/>
                                <a:pt x="1333468" y="149305"/>
                                <a:pt x="1334278" y="149261"/>
                              </a:cubicBezTo>
                              <a:cubicBezTo>
                                <a:pt x="1393141" y="325132"/>
                                <a:pt x="1380403" y="499065"/>
                                <a:pt x="1449573" y="610438"/>
                              </a:cubicBezTo>
                              <a:cubicBezTo>
                                <a:pt x="1518743" y="721811"/>
                                <a:pt x="1488444" y="861685"/>
                                <a:pt x="1569573" y="1090438"/>
                              </a:cubicBezTo>
                              <a:cubicBezTo>
                                <a:pt x="1529585" y="1275110"/>
                                <a:pt x="1219816" y="1208566"/>
                                <a:pt x="1160659" y="1243846"/>
                              </a:cubicBezTo>
                              <a:cubicBezTo>
                                <a:pt x="1139005" y="1245321"/>
                                <a:pt x="1122350" y="1240612"/>
                                <a:pt x="1110587" y="1241950"/>
                              </a:cubicBezTo>
                              <a:cubicBezTo>
                                <a:pt x="1098129" y="1253372"/>
                                <a:pt x="1077745" y="1255285"/>
                                <a:pt x="1068510" y="1261107"/>
                              </a:cubicBezTo>
                              <a:cubicBezTo>
                                <a:pt x="1009508" y="1273758"/>
                                <a:pt x="894730" y="1316948"/>
                                <a:pt x="779731" y="1306039"/>
                              </a:cubicBezTo>
                              <a:cubicBezTo>
                                <a:pt x="668421" y="1285002"/>
                                <a:pt x="556295" y="1274412"/>
                                <a:pt x="490951" y="1261107"/>
                              </a:cubicBezTo>
                              <a:cubicBezTo>
                                <a:pt x="468563" y="1256402"/>
                                <a:pt x="464937" y="1244425"/>
                                <a:pt x="448974" y="1241996"/>
                              </a:cubicBezTo>
                              <a:cubicBezTo>
                                <a:pt x="426749" y="1246974"/>
                                <a:pt x="415051" y="1242322"/>
                                <a:pt x="400099" y="1243846"/>
                              </a:cubicBezTo>
                              <a:cubicBezTo>
                                <a:pt x="341009" y="1241252"/>
                                <a:pt x="15259" y="1251494"/>
                                <a:pt x="0" y="1059521"/>
                              </a:cubicBezTo>
                              <a:cubicBezTo>
                                <a:pt x="36644" y="908770"/>
                                <a:pt x="93185" y="730503"/>
                                <a:pt x="113209" y="607007"/>
                              </a:cubicBezTo>
                              <a:cubicBezTo>
                                <a:pt x="133232" y="483511"/>
                                <a:pt x="189604" y="361331"/>
                                <a:pt x="226417" y="154492"/>
                              </a:cubicBezTo>
                              <a:cubicBezTo>
                                <a:pt x="226239" y="154239"/>
                                <a:pt x="226351" y="153859"/>
                                <a:pt x="226219" y="153407"/>
                              </a:cubicBezTo>
                              <a:cubicBezTo>
                                <a:pt x="221752" y="65622"/>
                                <a:pt x="429556" y="-6109"/>
                                <a:pt x="779731" y="0"/>
                              </a:cubicBezTo>
                              <a:close/>
                            </a:path>
                            <a:path w="1569573" h="1306039" stroke="0" extrusionOk="0">
                              <a:moveTo>
                                <a:pt x="779731" y="0"/>
                              </a:moveTo>
                              <a:cubicBezTo>
                                <a:pt x="1059345" y="11339"/>
                                <a:pt x="1320941" y="46016"/>
                                <a:pt x="1330385" y="137722"/>
                              </a:cubicBezTo>
                              <a:cubicBezTo>
                                <a:pt x="1331834" y="142056"/>
                                <a:pt x="1330726" y="147179"/>
                                <a:pt x="1332487" y="149261"/>
                              </a:cubicBezTo>
                              <a:cubicBezTo>
                                <a:pt x="1333215" y="149196"/>
                                <a:pt x="1333882" y="149470"/>
                                <a:pt x="1334278" y="149261"/>
                              </a:cubicBezTo>
                              <a:cubicBezTo>
                                <a:pt x="1408357" y="245811"/>
                                <a:pt x="1372090" y="386821"/>
                                <a:pt x="1447220" y="601026"/>
                              </a:cubicBezTo>
                              <a:cubicBezTo>
                                <a:pt x="1522349" y="815231"/>
                                <a:pt x="1492537" y="991141"/>
                                <a:pt x="1569573" y="1090438"/>
                              </a:cubicBezTo>
                              <a:cubicBezTo>
                                <a:pt x="1559572" y="1281142"/>
                                <a:pt x="1233777" y="1216515"/>
                                <a:pt x="1160659" y="1243846"/>
                              </a:cubicBezTo>
                              <a:cubicBezTo>
                                <a:pt x="1138465" y="1248160"/>
                                <a:pt x="1122884" y="1239765"/>
                                <a:pt x="1110587" y="1241950"/>
                              </a:cubicBezTo>
                              <a:cubicBezTo>
                                <a:pt x="1091978" y="1255871"/>
                                <a:pt x="1086588" y="1251446"/>
                                <a:pt x="1068510" y="1261107"/>
                              </a:cubicBezTo>
                              <a:cubicBezTo>
                                <a:pt x="1005077" y="1270616"/>
                                <a:pt x="889180" y="1285114"/>
                                <a:pt x="779731" y="1306039"/>
                              </a:cubicBezTo>
                              <a:cubicBezTo>
                                <a:pt x="644315" y="1306029"/>
                                <a:pt x="576645" y="1280121"/>
                                <a:pt x="490951" y="1261107"/>
                              </a:cubicBezTo>
                              <a:cubicBezTo>
                                <a:pt x="475577" y="1257528"/>
                                <a:pt x="460457" y="1242262"/>
                                <a:pt x="448974" y="1241996"/>
                              </a:cubicBezTo>
                              <a:cubicBezTo>
                                <a:pt x="434467" y="1245628"/>
                                <a:pt x="411084" y="1242975"/>
                                <a:pt x="400099" y="1243846"/>
                              </a:cubicBezTo>
                              <a:cubicBezTo>
                                <a:pt x="335587" y="1239511"/>
                                <a:pt x="77026" y="1227501"/>
                                <a:pt x="0" y="1059521"/>
                              </a:cubicBezTo>
                              <a:cubicBezTo>
                                <a:pt x="4816" y="936205"/>
                                <a:pt x="111316" y="760252"/>
                                <a:pt x="110944" y="616057"/>
                              </a:cubicBezTo>
                              <a:cubicBezTo>
                                <a:pt x="110572" y="471862"/>
                                <a:pt x="219711" y="341744"/>
                                <a:pt x="226417" y="154492"/>
                              </a:cubicBezTo>
                              <a:cubicBezTo>
                                <a:pt x="226257" y="154171"/>
                                <a:pt x="226402" y="153830"/>
                                <a:pt x="226219" y="153407"/>
                              </a:cubicBezTo>
                              <a:cubicBezTo>
                                <a:pt x="150818" y="71607"/>
                                <a:pt x="401851" y="-23117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AA8799B9-9CE6-2C4A-8E9C-D33AD46D037E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923545035">
                        <a:custGeom>
                          <a:avLst/>
                          <a:gdLst>
                            <a:gd name="connsiteX0" fmla="*/ 578073 w 1173426"/>
                            <a:gd name="connsiteY0" fmla="*/ 0 h 440249"/>
                            <a:gd name="connsiteX1" fmla="*/ 1128727 w 1173426"/>
                            <a:gd name="connsiteY1" fmla="*/ 137722 h 440249"/>
                            <a:gd name="connsiteX2" fmla="*/ 1130829 w 1173426"/>
                            <a:gd name="connsiteY2" fmla="*/ 149261 h 440249"/>
                            <a:gd name="connsiteX3" fmla="*/ 1132621 w 1173426"/>
                            <a:gd name="connsiteY3" fmla="*/ 149261 h 440249"/>
                            <a:gd name="connsiteX4" fmla="*/ 1173426 w 1173426"/>
                            <a:gd name="connsiteY4" fmla="*/ 312479 h 440249"/>
                            <a:gd name="connsiteX5" fmla="*/ 1160913 w 1173426"/>
                            <a:gd name="connsiteY5" fmla="*/ 323282 h 440249"/>
                            <a:gd name="connsiteX6" fmla="*/ 1141950 w 1173426"/>
                            <a:gd name="connsiteY6" fmla="*/ 339985 h 440249"/>
                            <a:gd name="connsiteX7" fmla="*/ 1086668 w 1173426"/>
                            <a:gd name="connsiteY7" fmla="*/ 288158 h 440249"/>
                            <a:gd name="connsiteX8" fmla="*/ 1021021 w 1173426"/>
                            <a:gd name="connsiteY8" fmla="*/ 339985 h 440249"/>
                            <a:gd name="connsiteX9" fmla="*/ 917367 w 1173426"/>
                            <a:gd name="connsiteY9" fmla="*/ 329619 h 440249"/>
                            <a:gd name="connsiteX10" fmla="*/ 789527 w 1173426"/>
                            <a:gd name="connsiteY10" fmla="*/ 422908 h 440249"/>
                            <a:gd name="connsiteX11" fmla="*/ 585674 w 1173426"/>
                            <a:gd name="connsiteY11" fmla="*/ 346895 h 440249"/>
                            <a:gd name="connsiteX12" fmla="*/ 402552 w 1173426"/>
                            <a:gd name="connsiteY12" fmla="*/ 440183 h 440249"/>
                            <a:gd name="connsiteX13" fmla="*/ 243617 w 1173426"/>
                            <a:gd name="connsiteY13" fmla="*/ 329619 h 440249"/>
                            <a:gd name="connsiteX14" fmla="*/ 91591 w 1173426"/>
                            <a:gd name="connsiteY14" fmla="*/ 357260 h 440249"/>
                            <a:gd name="connsiteX15" fmla="*/ 10827 w 1173426"/>
                            <a:gd name="connsiteY15" fmla="*/ 269586 h 440249"/>
                            <a:gd name="connsiteX16" fmla="*/ 0 w 1173426"/>
                            <a:gd name="connsiteY16" fmla="*/ 253530 h 440249"/>
                            <a:gd name="connsiteX17" fmla="*/ 24759 w 1173426"/>
                            <a:gd name="connsiteY17" fmla="*/ 154492 h 440249"/>
                            <a:gd name="connsiteX18" fmla="*/ 24561 w 1173426"/>
                            <a:gd name="connsiteY18" fmla="*/ 153407 h 440249"/>
                            <a:gd name="connsiteX19" fmla="*/ 578073 w 1173426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6" h="440249" fill="none" extrusionOk="0">
                              <a:moveTo>
                                <a:pt x="578073" y="0"/>
                              </a:moveTo>
                              <a:cubicBezTo>
                                <a:pt x="866264" y="5856"/>
                                <a:pt x="1098233" y="54880"/>
                                <a:pt x="1128727" y="137722"/>
                              </a:cubicBezTo>
                              <a:cubicBezTo>
                                <a:pt x="1129285" y="140606"/>
                                <a:pt x="1129975" y="146471"/>
                                <a:pt x="1130829" y="149261"/>
                              </a:cubicBezTo>
                              <a:cubicBezTo>
                                <a:pt x="1131479" y="149249"/>
                                <a:pt x="1132219" y="149385"/>
                                <a:pt x="1132621" y="149261"/>
                              </a:cubicBezTo>
                              <a:cubicBezTo>
                                <a:pt x="1162616" y="196819"/>
                                <a:pt x="1150768" y="232590"/>
                                <a:pt x="1173426" y="312479"/>
                              </a:cubicBezTo>
                              <a:cubicBezTo>
                                <a:pt x="1170929" y="316719"/>
                                <a:pt x="1162366" y="319819"/>
                                <a:pt x="1160913" y="323282"/>
                              </a:cubicBezTo>
                              <a:cubicBezTo>
                                <a:pt x="1152568" y="329979"/>
                                <a:pt x="1153668" y="344739"/>
                                <a:pt x="1141950" y="339985"/>
                              </a:cubicBezTo>
                              <a:cubicBezTo>
                                <a:pt x="1131880" y="332970"/>
                                <a:pt x="1109242" y="287530"/>
                                <a:pt x="1086668" y="288158"/>
                              </a:cubicBezTo>
                              <a:cubicBezTo>
                                <a:pt x="1070748" y="287824"/>
                                <a:pt x="1054301" y="331734"/>
                                <a:pt x="1021021" y="339985"/>
                              </a:cubicBezTo>
                              <a:cubicBezTo>
                                <a:pt x="988446" y="347620"/>
                                <a:pt x="958199" y="316672"/>
                                <a:pt x="917367" y="329619"/>
                              </a:cubicBezTo>
                              <a:cubicBezTo>
                                <a:pt x="866837" y="336192"/>
                                <a:pt x="845300" y="418253"/>
                                <a:pt x="789527" y="422908"/>
                              </a:cubicBezTo>
                              <a:cubicBezTo>
                                <a:pt x="731438" y="429762"/>
                                <a:pt x="663888" y="351488"/>
                                <a:pt x="585674" y="346895"/>
                              </a:cubicBezTo>
                              <a:cubicBezTo>
                                <a:pt x="529015" y="355858"/>
                                <a:pt x="449300" y="430428"/>
                                <a:pt x="402552" y="440183"/>
                              </a:cubicBezTo>
                              <a:cubicBezTo>
                                <a:pt x="338645" y="450787"/>
                                <a:pt x="299532" y="329113"/>
                                <a:pt x="243617" y="329619"/>
                              </a:cubicBezTo>
                              <a:cubicBezTo>
                                <a:pt x="194971" y="317788"/>
                                <a:pt x="141566" y="385840"/>
                                <a:pt x="91591" y="357260"/>
                              </a:cubicBezTo>
                              <a:cubicBezTo>
                                <a:pt x="76913" y="341370"/>
                                <a:pt x="30770" y="305470"/>
                                <a:pt x="10827" y="269586"/>
                              </a:cubicBezTo>
                              <a:cubicBezTo>
                                <a:pt x="6473" y="266538"/>
                                <a:pt x="5185" y="257946"/>
                                <a:pt x="0" y="253530"/>
                              </a:cubicBezTo>
                              <a:cubicBezTo>
                                <a:pt x="8850" y="214774"/>
                                <a:pt x="26888" y="189047"/>
                                <a:pt x="24759" y="154492"/>
                              </a:cubicBezTo>
                              <a:cubicBezTo>
                                <a:pt x="24607" y="154056"/>
                                <a:pt x="24629" y="153757"/>
                                <a:pt x="24561" y="153407"/>
                              </a:cubicBezTo>
                              <a:cubicBezTo>
                                <a:pt x="24175" y="120030"/>
                                <a:pt x="289296" y="35042"/>
                                <a:pt x="578073" y="0"/>
                              </a:cubicBezTo>
                              <a:close/>
                            </a:path>
                            <a:path w="1173426" h="440249" stroke="0" extrusionOk="0">
                              <a:moveTo>
                                <a:pt x="578073" y="0"/>
                              </a:moveTo>
                              <a:cubicBezTo>
                                <a:pt x="868999" y="-3943"/>
                                <a:pt x="1093153" y="66095"/>
                                <a:pt x="1128727" y="137722"/>
                              </a:cubicBezTo>
                              <a:cubicBezTo>
                                <a:pt x="1130950" y="142355"/>
                                <a:pt x="1129320" y="144208"/>
                                <a:pt x="1130829" y="149261"/>
                              </a:cubicBezTo>
                              <a:cubicBezTo>
                                <a:pt x="1131677" y="149120"/>
                                <a:pt x="1132223" y="149279"/>
                                <a:pt x="1132621" y="149261"/>
                              </a:cubicBezTo>
                              <a:cubicBezTo>
                                <a:pt x="1162070" y="216082"/>
                                <a:pt x="1154451" y="266901"/>
                                <a:pt x="1173426" y="312479"/>
                              </a:cubicBezTo>
                              <a:cubicBezTo>
                                <a:pt x="1167417" y="318131"/>
                                <a:pt x="1166055" y="317770"/>
                                <a:pt x="1160913" y="323282"/>
                              </a:cubicBezTo>
                              <a:cubicBezTo>
                                <a:pt x="1150021" y="327548"/>
                                <a:pt x="1157255" y="343615"/>
                                <a:pt x="1141950" y="339985"/>
                              </a:cubicBezTo>
                              <a:cubicBezTo>
                                <a:pt x="1132008" y="336559"/>
                                <a:pt x="1103366" y="285712"/>
                                <a:pt x="1086668" y="288158"/>
                              </a:cubicBezTo>
                              <a:cubicBezTo>
                                <a:pt x="1063392" y="285739"/>
                                <a:pt x="1043779" y="329400"/>
                                <a:pt x="1021021" y="339985"/>
                              </a:cubicBezTo>
                              <a:cubicBezTo>
                                <a:pt x="987203" y="348944"/>
                                <a:pt x="958871" y="311766"/>
                                <a:pt x="917367" y="329619"/>
                              </a:cubicBezTo>
                              <a:cubicBezTo>
                                <a:pt x="872457" y="345323"/>
                                <a:pt x="841367" y="423704"/>
                                <a:pt x="789527" y="422908"/>
                              </a:cubicBezTo>
                              <a:cubicBezTo>
                                <a:pt x="721461" y="438855"/>
                                <a:pt x="642350" y="330101"/>
                                <a:pt x="585674" y="346895"/>
                              </a:cubicBezTo>
                              <a:cubicBezTo>
                                <a:pt x="531255" y="356826"/>
                                <a:pt x="451666" y="454666"/>
                                <a:pt x="402552" y="440183"/>
                              </a:cubicBezTo>
                              <a:cubicBezTo>
                                <a:pt x="346549" y="440777"/>
                                <a:pt x="294770" y="349480"/>
                                <a:pt x="243617" y="329619"/>
                              </a:cubicBezTo>
                              <a:cubicBezTo>
                                <a:pt x="193038" y="313951"/>
                                <a:pt x="146693" y="387568"/>
                                <a:pt x="91591" y="357260"/>
                              </a:cubicBezTo>
                              <a:cubicBezTo>
                                <a:pt x="72112" y="336248"/>
                                <a:pt x="32808" y="320425"/>
                                <a:pt x="10827" y="269586"/>
                              </a:cubicBezTo>
                              <a:cubicBezTo>
                                <a:pt x="6975" y="264605"/>
                                <a:pt x="5131" y="260036"/>
                                <a:pt x="0" y="253530"/>
                              </a:cubicBezTo>
                              <a:cubicBezTo>
                                <a:pt x="3024" y="217938"/>
                                <a:pt x="28089" y="183254"/>
                                <a:pt x="24759" y="154492"/>
                              </a:cubicBezTo>
                              <a:cubicBezTo>
                                <a:pt x="24597" y="154088"/>
                                <a:pt x="24622" y="153647"/>
                                <a:pt x="24561" y="153407"/>
                              </a:cubicBezTo>
                              <a:cubicBezTo>
                                <a:pt x="71387" y="24070"/>
                                <a:pt x="219438" y="14312"/>
                                <a:pt x="57807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40F1447A-C789-86EC-CB0D-3E78467851DB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730450592">
                        <a:custGeom>
                          <a:avLst/>
                          <a:gdLst>
                            <a:gd name="connsiteX0" fmla="*/ 0 w 1107023"/>
                            <a:gd name="connsiteY0" fmla="*/ 153408 h 306816"/>
                            <a:gd name="connsiteX1" fmla="*/ 553512 w 1107023"/>
                            <a:gd name="connsiteY1" fmla="*/ 0 h 306816"/>
                            <a:gd name="connsiteX2" fmla="*/ 1107024 w 1107023"/>
                            <a:gd name="connsiteY2" fmla="*/ 153408 h 306816"/>
                            <a:gd name="connsiteX3" fmla="*/ 553512 w 1107023"/>
                            <a:gd name="connsiteY3" fmla="*/ 306816 h 306816"/>
                            <a:gd name="connsiteX4" fmla="*/ 0 w 1107023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3" h="306816" fill="none" extrusionOk="0">
                              <a:moveTo>
                                <a:pt x="0" y="153408"/>
                              </a:moveTo>
                              <a:cubicBezTo>
                                <a:pt x="-34175" y="88721"/>
                                <a:pt x="262652" y="21581"/>
                                <a:pt x="553512" y="0"/>
                              </a:cubicBezTo>
                              <a:cubicBezTo>
                                <a:pt x="861915" y="1238"/>
                                <a:pt x="1109316" y="75806"/>
                                <a:pt x="1107024" y="153408"/>
                              </a:cubicBezTo>
                              <a:cubicBezTo>
                                <a:pt x="1121648" y="242813"/>
                                <a:pt x="885847" y="336967"/>
                                <a:pt x="553512" y="306816"/>
                              </a:cubicBezTo>
                              <a:cubicBezTo>
                                <a:pt x="232914" y="290603"/>
                                <a:pt x="12021" y="240088"/>
                                <a:pt x="0" y="153408"/>
                              </a:cubicBezTo>
                              <a:close/>
                            </a:path>
                            <a:path w="1107023" h="306816" stroke="0" extrusionOk="0">
                              <a:moveTo>
                                <a:pt x="0" y="153408"/>
                              </a:moveTo>
                              <a:cubicBezTo>
                                <a:pt x="-2003" y="59006"/>
                                <a:pt x="217766" y="41180"/>
                                <a:pt x="553512" y="0"/>
                              </a:cubicBezTo>
                              <a:cubicBezTo>
                                <a:pt x="861637" y="-1912"/>
                                <a:pt x="1115136" y="80866"/>
                                <a:pt x="1107024" y="153408"/>
                              </a:cubicBezTo>
                              <a:cubicBezTo>
                                <a:pt x="1164879" y="191568"/>
                                <a:pt x="845401" y="301483"/>
                                <a:pt x="553512" y="306816"/>
                              </a:cubicBezTo>
                              <a:cubicBezTo>
                                <a:pt x="249354" y="331509"/>
                                <a:pt x="-17475" y="225341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51DFC9A-24EB-016B-3F66-30EF26BC36D8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CE53E33-0A88-A1A2-A558-F528AA94442D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12754919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4772" y="-14881"/>
                                <a:pt x="216682" y="20957"/>
                                <a:pt x="300783" y="95738"/>
                              </a:cubicBezTo>
                              <a:cubicBezTo>
                                <a:pt x="387183" y="149487"/>
                                <a:pt x="410356" y="220495"/>
                                <a:pt x="431013" y="295789"/>
                              </a:cubicBezTo>
                              <a:cubicBezTo>
                                <a:pt x="441940" y="319921"/>
                                <a:pt x="432772" y="330919"/>
                                <a:pt x="441450" y="352498"/>
                              </a:cubicBezTo>
                              <a:cubicBezTo>
                                <a:pt x="445160" y="353527"/>
                                <a:pt x="447283" y="355111"/>
                                <a:pt x="450320" y="355251"/>
                              </a:cubicBezTo>
                              <a:cubicBezTo>
                                <a:pt x="487611" y="374514"/>
                                <a:pt x="543954" y="435452"/>
                                <a:pt x="542116" y="493738"/>
                              </a:cubicBezTo>
                              <a:cubicBezTo>
                                <a:pt x="526288" y="568612"/>
                                <a:pt x="494790" y="650319"/>
                                <a:pt x="391817" y="644037"/>
                              </a:cubicBezTo>
                              <a:cubicBezTo>
                                <a:pt x="325489" y="644642"/>
                                <a:pt x="275636" y="594014"/>
                                <a:pt x="253331" y="552242"/>
                              </a:cubicBezTo>
                              <a:cubicBezTo>
                                <a:pt x="251940" y="548148"/>
                                <a:pt x="249920" y="539947"/>
                                <a:pt x="248565" y="536888"/>
                              </a:cubicBezTo>
                              <a:cubicBezTo>
                                <a:pt x="246053" y="537911"/>
                                <a:pt x="244292" y="537139"/>
                                <a:pt x="240635" y="538315"/>
                              </a:cubicBezTo>
                              <a:cubicBezTo>
                                <a:pt x="233046" y="536510"/>
                                <a:pt x="223248" y="535336"/>
                                <a:pt x="215606" y="531232"/>
                              </a:cubicBezTo>
                              <a:cubicBezTo>
                                <a:pt x="186295" y="509206"/>
                                <a:pt x="172864" y="458023"/>
                                <a:pt x="200100" y="428523"/>
                              </a:cubicBezTo>
                              <a:cubicBezTo>
                                <a:pt x="219354" y="399614"/>
                                <a:pt x="244662" y="383158"/>
                                <a:pt x="271773" y="383515"/>
                              </a:cubicBezTo>
                              <a:cubicBezTo>
                                <a:pt x="277202" y="384697"/>
                                <a:pt x="279352" y="386535"/>
                                <a:pt x="285586" y="387424"/>
                              </a:cubicBezTo>
                              <a:cubicBezTo>
                                <a:pt x="288493" y="384116"/>
                                <a:pt x="292832" y="382918"/>
                                <a:pt x="296923" y="378071"/>
                              </a:cubicBezTo>
                              <a:cubicBezTo>
                                <a:pt x="293129" y="363183"/>
                                <a:pt x="292240" y="352285"/>
                                <a:pt x="289314" y="336728"/>
                              </a:cubicBezTo>
                              <a:cubicBezTo>
                                <a:pt x="274066" y="286097"/>
                                <a:pt x="250771" y="229240"/>
                                <a:pt x="205998" y="208743"/>
                              </a:cubicBezTo>
                              <a:cubicBezTo>
                                <a:pt x="165347" y="160301"/>
                                <a:pt x="99212" y="132788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109946" y="-3406"/>
                                <a:pt x="211456" y="28064"/>
                                <a:pt x="300783" y="95738"/>
                              </a:cubicBezTo>
                              <a:cubicBezTo>
                                <a:pt x="360664" y="152878"/>
                                <a:pt x="401119" y="219647"/>
                                <a:pt x="431013" y="295789"/>
                              </a:cubicBezTo>
                              <a:cubicBezTo>
                                <a:pt x="434558" y="307470"/>
                                <a:pt x="434833" y="328669"/>
                                <a:pt x="441450" y="352498"/>
                              </a:cubicBezTo>
                              <a:cubicBezTo>
                                <a:pt x="444776" y="352818"/>
                                <a:pt x="446124" y="354817"/>
                                <a:pt x="450320" y="355251"/>
                              </a:cubicBezTo>
                              <a:cubicBezTo>
                                <a:pt x="501967" y="385801"/>
                                <a:pt x="537598" y="425299"/>
                                <a:pt x="542116" y="493738"/>
                              </a:cubicBezTo>
                              <a:cubicBezTo>
                                <a:pt x="526099" y="561069"/>
                                <a:pt x="485085" y="625435"/>
                                <a:pt x="391817" y="644037"/>
                              </a:cubicBezTo>
                              <a:cubicBezTo>
                                <a:pt x="329907" y="650490"/>
                                <a:pt x="277220" y="605010"/>
                                <a:pt x="253331" y="552242"/>
                              </a:cubicBezTo>
                              <a:cubicBezTo>
                                <a:pt x="249696" y="545367"/>
                                <a:pt x="251996" y="542128"/>
                                <a:pt x="248565" y="536888"/>
                              </a:cubicBezTo>
                              <a:cubicBezTo>
                                <a:pt x="244741" y="538012"/>
                                <a:pt x="243146" y="536904"/>
                                <a:pt x="240635" y="538315"/>
                              </a:cubicBezTo>
                              <a:cubicBezTo>
                                <a:pt x="229689" y="536635"/>
                                <a:pt x="222156" y="537274"/>
                                <a:pt x="215606" y="531232"/>
                              </a:cubicBezTo>
                              <a:cubicBezTo>
                                <a:pt x="182433" y="514027"/>
                                <a:pt x="183284" y="461358"/>
                                <a:pt x="200100" y="428523"/>
                              </a:cubicBezTo>
                              <a:cubicBezTo>
                                <a:pt x="219936" y="397215"/>
                                <a:pt x="243366" y="381318"/>
                                <a:pt x="271773" y="383515"/>
                              </a:cubicBezTo>
                              <a:cubicBezTo>
                                <a:pt x="274915" y="383875"/>
                                <a:pt x="281528" y="386775"/>
                                <a:pt x="285586" y="387424"/>
                              </a:cubicBezTo>
                              <a:cubicBezTo>
                                <a:pt x="288082" y="383782"/>
                                <a:pt x="292970" y="383284"/>
                                <a:pt x="296923" y="378071"/>
                              </a:cubicBezTo>
                              <a:cubicBezTo>
                                <a:pt x="293379" y="361707"/>
                                <a:pt x="294412" y="354324"/>
                                <a:pt x="289314" y="336728"/>
                              </a:cubicBezTo>
                              <a:cubicBezTo>
                                <a:pt x="276304" y="289865"/>
                                <a:pt x="250347" y="235700"/>
                                <a:pt x="205998" y="208743"/>
                              </a:cubicBezTo>
                              <a:cubicBezTo>
                                <a:pt x="154378" y="166536"/>
                                <a:pt x="89661" y="145308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05687DCB-B916-AD73-80F8-7AABAD652DFB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55832315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7790" y="20698"/>
                                <a:pt x="8075" y="16217"/>
                                <a:pt x="16943" y="7690"/>
                              </a:cubicBezTo>
                              <a:cubicBezTo>
                                <a:pt x="24574" y="-1803"/>
                                <a:pt x="32094" y="1693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DBEC4566-E53C-2E7B-07A7-894F50E1B472}"/>
                  </a:ext>
                </a:extLst>
              </p:cNvPr>
              <p:cNvSpPr/>
              <p:nvPr/>
            </p:nvSpPr>
            <p:spPr>
              <a:xfrm rot="900000">
                <a:off x="1105911" y="5858624"/>
                <a:ext cx="131990" cy="333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862799091">
                      <a:custGeom>
                        <a:avLst/>
                        <a:gdLst>
                          <a:gd name="connsiteX0" fmla="*/ 0 w 71818"/>
                          <a:gd name="connsiteY0" fmla="*/ 90631 h 181261"/>
                          <a:gd name="connsiteX1" fmla="*/ 35909 w 71818"/>
                          <a:gd name="connsiteY1" fmla="*/ 0 h 181261"/>
                          <a:gd name="connsiteX2" fmla="*/ 71818 w 71818"/>
                          <a:gd name="connsiteY2" fmla="*/ 90631 h 181261"/>
                          <a:gd name="connsiteX3" fmla="*/ 35909 w 71818"/>
                          <a:gd name="connsiteY3" fmla="*/ 181262 h 181261"/>
                          <a:gd name="connsiteX4" fmla="*/ 0 w 71818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8" h="181261" fill="none" extrusionOk="0">
                            <a:moveTo>
                              <a:pt x="0" y="90631"/>
                            </a:moveTo>
                            <a:cubicBezTo>
                              <a:pt x="2216" y="40458"/>
                              <a:pt x="13970" y="-3243"/>
                              <a:pt x="35909" y="0"/>
                            </a:cubicBezTo>
                            <a:cubicBezTo>
                              <a:pt x="55132" y="-4731"/>
                              <a:pt x="64572" y="41208"/>
                              <a:pt x="71818" y="90631"/>
                            </a:cubicBezTo>
                            <a:cubicBezTo>
                              <a:pt x="66970" y="138734"/>
                              <a:pt x="58891" y="184156"/>
                              <a:pt x="35909" y="181262"/>
                            </a:cubicBezTo>
                            <a:cubicBezTo>
                              <a:pt x="20472" y="173365"/>
                              <a:pt x="5492" y="133266"/>
                              <a:pt x="0" y="90631"/>
                            </a:cubicBezTo>
                            <a:close/>
                          </a:path>
                          <a:path w="71818" h="181261" stroke="0" extrusionOk="0">
                            <a:moveTo>
                              <a:pt x="0" y="90631"/>
                            </a:moveTo>
                            <a:cubicBezTo>
                              <a:pt x="-1860" y="38917"/>
                              <a:pt x="12723" y="4679"/>
                              <a:pt x="35909" y="0"/>
                            </a:cubicBezTo>
                            <a:cubicBezTo>
                              <a:pt x="47325" y="8930"/>
                              <a:pt x="69250" y="51356"/>
                              <a:pt x="71818" y="90631"/>
                            </a:cubicBezTo>
                            <a:cubicBezTo>
                              <a:pt x="71051" y="140927"/>
                              <a:pt x="59381" y="178235"/>
                              <a:pt x="35909" y="181262"/>
                            </a:cubicBezTo>
                            <a:cubicBezTo>
                              <a:pt x="22437" y="179100"/>
                              <a:pt x="-778" y="13944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D119571-51D9-A6F7-7683-E5E37B8BEF00}"/>
                  </a:ext>
                </a:extLst>
              </p:cNvPr>
              <p:cNvSpPr/>
              <p:nvPr/>
            </p:nvSpPr>
            <p:spPr>
              <a:xfrm>
                <a:off x="1029711" y="6597764"/>
                <a:ext cx="131990" cy="33313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04685979">
                      <a:custGeom>
                        <a:avLst/>
                        <a:gdLst>
                          <a:gd name="connsiteX0" fmla="*/ 0 w 71818"/>
                          <a:gd name="connsiteY0" fmla="*/ 90631 h 181261"/>
                          <a:gd name="connsiteX1" fmla="*/ 35909 w 71818"/>
                          <a:gd name="connsiteY1" fmla="*/ 0 h 181261"/>
                          <a:gd name="connsiteX2" fmla="*/ 71818 w 71818"/>
                          <a:gd name="connsiteY2" fmla="*/ 90631 h 181261"/>
                          <a:gd name="connsiteX3" fmla="*/ 35909 w 71818"/>
                          <a:gd name="connsiteY3" fmla="*/ 181262 h 181261"/>
                          <a:gd name="connsiteX4" fmla="*/ 0 w 71818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8" h="181261" fill="none" extrusionOk="0">
                            <a:moveTo>
                              <a:pt x="0" y="90631"/>
                            </a:moveTo>
                            <a:cubicBezTo>
                              <a:pt x="3583" y="44636"/>
                              <a:pt x="16341" y="2342"/>
                              <a:pt x="35909" y="0"/>
                            </a:cubicBezTo>
                            <a:cubicBezTo>
                              <a:pt x="50829" y="7424"/>
                              <a:pt x="73007" y="39353"/>
                              <a:pt x="71818" y="90631"/>
                            </a:cubicBezTo>
                            <a:cubicBezTo>
                              <a:pt x="72836" y="139948"/>
                              <a:pt x="50926" y="181287"/>
                              <a:pt x="35909" y="181262"/>
                            </a:cubicBezTo>
                            <a:cubicBezTo>
                              <a:pt x="20331" y="178686"/>
                              <a:pt x="12645" y="137978"/>
                              <a:pt x="0" y="90631"/>
                            </a:cubicBezTo>
                            <a:close/>
                          </a:path>
                          <a:path w="71818" h="181261" stroke="0" extrusionOk="0">
                            <a:moveTo>
                              <a:pt x="0" y="90631"/>
                            </a:moveTo>
                            <a:cubicBezTo>
                              <a:pt x="3235" y="41680"/>
                              <a:pt x="16229" y="-5214"/>
                              <a:pt x="35909" y="0"/>
                            </a:cubicBezTo>
                            <a:cubicBezTo>
                              <a:pt x="57344" y="2551"/>
                              <a:pt x="80187" y="47589"/>
                              <a:pt x="71818" y="90631"/>
                            </a:cubicBezTo>
                            <a:cubicBezTo>
                              <a:pt x="69182" y="140055"/>
                              <a:pt x="56414" y="183269"/>
                              <a:pt x="35909" y="181262"/>
                            </a:cubicBezTo>
                            <a:cubicBezTo>
                              <a:pt x="12597" y="178570"/>
                              <a:pt x="500" y="141650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4A8647E-2CE1-B211-E027-D7EC05F7682F}"/>
                </a:ext>
              </a:extLst>
            </p:cNvPr>
            <p:cNvGrpSpPr/>
            <p:nvPr/>
          </p:nvGrpSpPr>
          <p:grpSpPr>
            <a:xfrm rot="16200000">
              <a:off x="3580170" y="1853834"/>
              <a:ext cx="917135" cy="697740"/>
              <a:chOff x="-19104" y="1540163"/>
              <a:chExt cx="1210422" cy="920866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8C37320-7156-ACF7-F775-F583C9B9E77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88441" y="75414"/>
                      <a:pt x="778061" y="268300"/>
                      <a:pt x="989929" y="384381"/>
                    </a:cubicBezTo>
                    <a:cubicBezTo>
                      <a:pt x="1002576" y="386387"/>
                      <a:pt x="1017756" y="397655"/>
                      <a:pt x="1034451" y="397448"/>
                    </a:cubicBezTo>
                    <a:cubicBezTo>
                      <a:pt x="1153575" y="427552"/>
                      <a:pt x="1186500" y="544864"/>
                      <a:pt x="1210422" y="648453"/>
                    </a:cubicBezTo>
                    <a:cubicBezTo>
                      <a:pt x="1214522" y="822666"/>
                      <a:pt x="1110318" y="924774"/>
                      <a:pt x="922300" y="920866"/>
                    </a:cubicBezTo>
                    <a:cubicBezTo>
                      <a:pt x="877107" y="921823"/>
                      <a:pt x="836764" y="912764"/>
                      <a:pt x="810151" y="899458"/>
                    </a:cubicBezTo>
                    <a:cubicBezTo>
                      <a:pt x="789147" y="889090"/>
                      <a:pt x="777667" y="878753"/>
                      <a:pt x="763756" y="875649"/>
                    </a:cubicBezTo>
                    <a:cubicBezTo>
                      <a:pt x="743964" y="887067"/>
                      <a:pt x="736988" y="882742"/>
                      <a:pt x="717360" y="899458"/>
                    </a:cubicBezTo>
                    <a:cubicBezTo>
                      <a:pt x="680338" y="918504"/>
                      <a:pt x="647325" y="919597"/>
                      <a:pt x="605210" y="920866"/>
                    </a:cubicBezTo>
                    <a:cubicBezTo>
                      <a:pt x="562474" y="921055"/>
                      <a:pt x="529695" y="912567"/>
                      <a:pt x="493061" y="899458"/>
                    </a:cubicBezTo>
                    <a:cubicBezTo>
                      <a:pt x="478879" y="896421"/>
                      <a:pt x="459967" y="877200"/>
                      <a:pt x="446665" y="875649"/>
                    </a:cubicBezTo>
                    <a:cubicBezTo>
                      <a:pt x="427569" y="892159"/>
                      <a:pt x="414012" y="891867"/>
                      <a:pt x="400271" y="899458"/>
                    </a:cubicBezTo>
                    <a:cubicBezTo>
                      <a:pt x="364374" y="916616"/>
                      <a:pt x="328716" y="924925"/>
                      <a:pt x="288121" y="920866"/>
                    </a:cubicBezTo>
                    <a:cubicBezTo>
                      <a:pt x="128577" y="962236"/>
                      <a:pt x="-12769" y="772373"/>
                      <a:pt x="0" y="648453"/>
                    </a:cubicBezTo>
                    <a:cubicBezTo>
                      <a:pt x="-7207" y="529029"/>
                      <a:pt x="67933" y="441812"/>
                      <a:pt x="175971" y="397448"/>
                    </a:cubicBezTo>
                    <a:cubicBezTo>
                      <a:pt x="287456" y="280736"/>
                      <a:pt x="443087" y="236735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6922" y="103435"/>
                      <a:pt x="814148" y="266039"/>
                      <a:pt x="989929" y="384381"/>
                    </a:cubicBezTo>
                    <a:cubicBezTo>
                      <a:pt x="1004089" y="385135"/>
                      <a:pt x="1020875" y="398242"/>
                      <a:pt x="1034451" y="397448"/>
                    </a:cubicBezTo>
                    <a:cubicBezTo>
                      <a:pt x="1139322" y="441537"/>
                      <a:pt x="1207037" y="543748"/>
                      <a:pt x="1210422" y="648453"/>
                    </a:cubicBezTo>
                    <a:cubicBezTo>
                      <a:pt x="1229230" y="811206"/>
                      <a:pt x="1097499" y="925236"/>
                      <a:pt x="922300" y="920866"/>
                    </a:cubicBezTo>
                    <a:cubicBezTo>
                      <a:pt x="872247" y="918665"/>
                      <a:pt x="838550" y="915742"/>
                      <a:pt x="810151" y="899458"/>
                    </a:cubicBezTo>
                    <a:cubicBezTo>
                      <a:pt x="799097" y="894280"/>
                      <a:pt x="784123" y="881984"/>
                      <a:pt x="763756" y="875649"/>
                    </a:cubicBezTo>
                    <a:cubicBezTo>
                      <a:pt x="746664" y="890885"/>
                      <a:pt x="734611" y="886590"/>
                      <a:pt x="717360" y="899458"/>
                    </a:cubicBezTo>
                    <a:cubicBezTo>
                      <a:pt x="684515" y="915333"/>
                      <a:pt x="641010" y="916501"/>
                      <a:pt x="605210" y="920866"/>
                    </a:cubicBezTo>
                    <a:cubicBezTo>
                      <a:pt x="564823" y="915165"/>
                      <a:pt x="527082" y="911874"/>
                      <a:pt x="493061" y="899458"/>
                    </a:cubicBezTo>
                    <a:cubicBezTo>
                      <a:pt x="469454" y="888758"/>
                      <a:pt x="472041" y="882991"/>
                      <a:pt x="446665" y="875649"/>
                    </a:cubicBezTo>
                    <a:cubicBezTo>
                      <a:pt x="437007" y="882783"/>
                      <a:pt x="410651" y="887813"/>
                      <a:pt x="400271" y="899458"/>
                    </a:cubicBezTo>
                    <a:cubicBezTo>
                      <a:pt x="365345" y="912320"/>
                      <a:pt x="322509" y="923232"/>
                      <a:pt x="288121" y="920866"/>
                    </a:cubicBezTo>
                    <a:cubicBezTo>
                      <a:pt x="123237" y="931265"/>
                      <a:pt x="-13972" y="794507"/>
                      <a:pt x="0" y="648453"/>
                    </a:cubicBezTo>
                    <a:cubicBezTo>
                      <a:pt x="-56" y="543495"/>
                      <a:pt x="103080" y="447052"/>
                      <a:pt x="175971" y="397448"/>
                    </a:cubicBezTo>
                    <a:cubicBezTo>
                      <a:pt x="273610" y="298350"/>
                      <a:pt x="460570" y="213760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98668130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0F6B420-BCD8-B531-76D0-80BF26AA3494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2082" y="20156"/>
                      <a:pt x="1151168" y="31093"/>
                      <a:pt x="1145803" y="45287"/>
                    </a:cubicBezTo>
                    <a:cubicBezTo>
                      <a:pt x="1115523" y="120684"/>
                      <a:pt x="989199" y="187993"/>
                      <a:pt x="899394" y="176444"/>
                    </a:cubicBezTo>
                    <a:cubicBezTo>
                      <a:pt x="864131" y="180704"/>
                      <a:pt x="812923" y="174702"/>
                      <a:pt x="787244" y="155037"/>
                    </a:cubicBezTo>
                    <a:cubicBezTo>
                      <a:pt x="772255" y="149804"/>
                      <a:pt x="755516" y="137535"/>
                      <a:pt x="740849" y="131227"/>
                    </a:cubicBezTo>
                    <a:cubicBezTo>
                      <a:pt x="730440" y="143410"/>
                      <a:pt x="712797" y="145122"/>
                      <a:pt x="694454" y="155037"/>
                    </a:cubicBezTo>
                    <a:cubicBezTo>
                      <a:pt x="649820" y="165306"/>
                      <a:pt x="622330" y="175322"/>
                      <a:pt x="582304" y="176444"/>
                    </a:cubicBezTo>
                    <a:cubicBezTo>
                      <a:pt x="543395" y="176937"/>
                      <a:pt x="502714" y="169031"/>
                      <a:pt x="470154" y="155037"/>
                    </a:cubicBezTo>
                    <a:cubicBezTo>
                      <a:pt x="446606" y="144166"/>
                      <a:pt x="445299" y="140274"/>
                      <a:pt x="423759" y="131227"/>
                    </a:cubicBezTo>
                    <a:cubicBezTo>
                      <a:pt x="410956" y="138738"/>
                      <a:pt x="394571" y="145752"/>
                      <a:pt x="377365" y="155037"/>
                    </a:cubicBezTo>
                    <a:cubicBezTo>
                      <a:pt x="349844" y="164728"/>
                      <a:pt x="309700" y="175846"/>
                      <a:pt x="265214" y="176444"/>
                    </a:cubicBezTo>
                    <a:cubicBezTo>
                      <a:pt x="161736" y="182082"/>
                      <a:pt x="87201" y="124991"/>
                      <a:pt x="18806" y="45287"/>
                    </a:cubicBezTo>
                    <a:cubicBezTo>
                      <a:pt x="10136" y="25572"/>
                      <a:pt x="12847" y="17988"/>
                      <a:pt x="0" y="0"/>
                    </a:cubicBezTo>
                    <a:cubicBezTo>
                      <a:pt x="16795" y="11233"/>
                      <a:pt x="19097" y="20361"/>
                      <a:pt x="34558" y="34475"/>
                    </a:cubicBezTo>
                    <a:cubicBezTo>
                      <a:pt x="75542" y="77911"/>
                      <a:pt x="179998" y="101974"/>
                      <a:pt x="235186" y="96681"/>
                    </a:cubicBezTo>
                    <a:cubicBezTo>
                      <a:pt x="277698" y="97367"/>
                      <a:pt x="325244" y="86384"/>
                      <a:pt x="357957" y="75274"/>
                    </a:cubicBezTo>
                    <a:cubicBezTo>
                      <a:pt x="374410" y="65903"/>
                      <a:pt x="392391" y="60798"/>
                      <a:pt x="408745" y="51464"/>
                    </a:cubicBezTo>
                    <a:cubicBezTo>
                      <a:pt x="431473" y="55827"/>
                      <a:pt x="448326" y="72277"/>
                      <a:pt x="459533" y="75274"/>
                    </a:cubicBezTo>
                    <a:cubicBezTo>
                      <a:pt x="495222" y="99762"/>
                      <a:pt x="538309" y="103516"/>
                      <a:pt x="582304" y="96681"/>
                    </a:cubicBezTo>
                    <a:cubicBezTo>
                      <a:pt x="623107" y="96395"/>
                      <a:pt x="673724" y="82831"/>
                      <a:pt x="705075" y="75274"/>
                    </a:cubicBezTo>
                    <a:cubicBezTo>
                      <a:pt x="715881" y="66816"/>
                      <a:pt x="744667" y="63493"/>
                      <a:pt x="755863" y="51464"/>
                    </a:cubicBezTo>
                    <a:cubicBezTo>
                      <a:pt x="778645" y="55286"/>
                      <a:pt x="781681" y="65565"/>
                      <a:pt x="806652" y="75274"/>
                    </a:cubicBezTo>
                    <a:cubicBezTo>
                      <a:pt x="849208" y="88612"/>
                      <a:pt x="881724" y="106773"/>
                      <a:pt x="929423" y="96681"/>
                    </a:cubicBezTo>
                    <a:cubicBezTo>
                      <a:pt x="1014183" y="93494"/>
                      <a:pt x="1062676" y="85516"/>
                      <a:pt x="1130051" y="34475"/>
                    </a:cubicBezTo>
                    <a:cubicBezTo>
                      <a:pt x="1139421" y="21278"/>
                      <a:pt x="1150531" y="19543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0207" y="14810"/>
                      <a:pt x="1148783" y="33504"/>
                      <a:pt x="1145803" y="45287"/>
                    </a:cubicBezTo>
                    <a:cubicBezTo>
                      <a:pt x="1091040" y="124760"/>
                      <a:pt x="1008147" y="163978"/>
                      <a:pt x="899394" y="176444"/>
                    </a:cubicBezTo>
                    <a:cubicBezTo>
                      <a:pt x="852513" y="175711"/>
                      <a:pt x="817779" y="166238"/>
                      <a:pt x="787244" y="155037"/>
                    </a:cubicBezTo>
                    <a:cubicBezTo>
                      <a:pt x="765861" y="146059"/>
                      <a:pt x="761190" y="138972"/>
                      <a:pt x="740849" y="131227"/>
                    </a:cubicBezTo>
                    <a:cubicBezTo>
                      <a:pt x="728830" y="138426"/>
                      <a:pt x="710856" y="145551"/>
                      <a:pt x="694454" y="155037"/>
                    </a:cubicBezTo>
                    <a:cubicBezTo>
                      <a:pt x="662938" y="166008"/>
                      <a:pt x="620413" y="169182"/>
                      <a:pt x="582304" y="176444"/>
                    </a:cubicBezTo>
                    <a:cubicBezTo>
                      <a:pt x="543128" y="168838"/>
                      <a:pt x="509400" y="161166"/>
                      <a:pt x="470154" y="155037"/>
                    </a:cubicBezTo>
                    <a:cubicBezTo>
                      <a:pt x="451500" y="146761"/>
                      <a:pt x="441033" y="139535"/>
                      <a:pt x="423759" y="131227"/>
                    </a:cubicBezTo>
                    <a:cubicBezTo>
                      <a:pt x="416346" y="141173"/>
                      <a:pt x="387208" y="149291"/>
                      <a:pt x="377365" y="155037"/>
                    </a:cubicBezTo>
                    <a:cubicBezTo>
                      <a:pt x="343760" y="172429"/>
                      <a:pt x="305315" y="175365"/>
                      <a:pt x="265214" y="176444"/>
                    </a:cubicBezTo>
                    <a:cubicBezTo>
                      <a:pt x="167541" y="177977"/>
                      <a:pt x="65769" y="137929"/>
                      <a:pt x="18806" y="45287"/>
                    </a:cubicBezTo>
                    <a:cubicBezTo>
                      <a:pt x="10754" y="35478"/>
                      <a:pt x="10444" y="13928"/>
                      <a:pt x="0" y="0"/>
                    </a:cubicBezTo>
                    <a:cubicBezTo>
                      <a:pt x="18197" y="13379"/>
                      <a:pt x="23345" y="30565"/>
                      <a:pt x="34558" y="34475"/>
                    </a:cubicBezTo>
                    <a:cubicBezTo>
                      <a:pt x="98899" y="85755"/>
                      <a:pt x="166295" y="92040"/>
                      <a:pt x="235186" y="96681"/>
                    </a:cubicBezTo>
                    <a:cubicBezTo>
                      <a:pt x="272197" y="92399"/>
                      <a:pt x="312264" y="88214"/>
                      <a:pt x="357957" y="75274"/>
                    </a:cubicBezTo>
                    <a:cubicBezTo>
                      <a:pt x="380897" y="60922"/>
                      <a:pt x="387911" y="67394"/>
                      <a:pt x="408745" y="51464"/>
                    </a:cubicBezTo>
                    <a:cubicBezTo>
                      <a:pt x="435300" y="58965"/>
                      <a:pt x="447156" y="70205"/>
                      <a:pt x="459533" y="75274"/>
                    </a:cubicBezTo>
                    <a:cubicBezTo>
                      <a:pt x="499096" y="90276"/>
                      <a:pt x="539984" y="92867"/>
                      <a:pt x="582304" y="96681"/>
                    </a:cubicBezTo>
                    <a:cubicBezTo>
                      <a:pt x="617648" y="95393"/>
                      <a:pt x="667591" y="84638"/>
                      <a:pt x="705075" y="75274"/>
                    </a:cubicBezTo>
                    <a:cubicBezTo>
                      <a:pt x="721930" y="66129"/>
                      <a:pt x="736080" y="66674"/>
                      <a:pt x="755863" y="51464"/>
                    </a:cubicBezTo>
                    <a:cubicBezTo>
                      <a:pt x="778423" y="60445"/>
                      <a:pt x="788569" y="70386"/>
                      <a:pt x="806652" y="75274"/>
                    </a:cubicBezTo>
                    <a:cubicBezTo>
                      <a:pt x="847925" y="91095"/>
                      <a:pt x="889437" y="90662"/>
                      <a:pt x="929423" y="96681"/>
                    </a:cubicBezTo>
                    <a:cubicBezTo>
                      <a:pt x="1002040" y="92819"/>
                      <a:pt x="1093207" y="78526"/>
                      <a:pt x="1130051" y="34475"/>
                    </a:cubicBezTo>
                    <a:cubicBezTo>
                      <a:pt x="1137005" y="25758"/>
                      <a:pt x="1151248" y="18245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88454661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91D76CFD-FCD3-0201-DF69-EE1947C90A87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9714" y="411135"/>
                      <a:pt x="-5484" y="300563"/>
                      <a:pt x="0" y="192322"/>
                    </a:cubicBezTo>
                    <a:cubicBezTo>
                      <a:pt x="1820" y="83363"/>
                      <a:pt x="51074" y="15211"/>
                      <a:pt x="112882" y="-1"/>
                    </a:cubicBezTo>
                    <a:cubicBezTo>
                      <a:pt x="95354" y="43215"/>
                      <a:pt x="63771" y="127131"/>
                      <a:pt x="56441" y="192322"/>
                    </a:cubicBezTo>
                    <a:cubicBezTo>
                      <a:pt x="55612" y="266944"/>
                      <a:pt x="62154" y="346749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2481" y="402047"/>
                      <a:pt x="18207" y="284333"/>
                      <a:pt x="0" y="192322"/>
                    </a:cubicBezTo>
                    <a:cubicBezTo>
                      <a:pt x="3716" y="81825"/>
                      <a:pt x="50663" y="2115"/>
                      <a:pt x="112882" y="-1"/>
                    </a:cubicBezTo>
                    <a:cubicBezTo>
                      <a:pt x="89810" y="49048"/>
                      <a:pt x="49457" y="123948"/>
                      <a:pt x="56441" y="192322"/>
                    </a:cubicBezTo>
                    <a:cubicBezTo>
                      <a:pt x="57756" y="265063"/>
                      <a:pt x="77066" y="34248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9867963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6C8A5115-59AA-4CE4-E132-E49C70486753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69237" y="318440"/>
                      <a:pt x="13401" y="233439"/>
                      <a:pt x="0" y="162432"/>
                    </a:cubicBezTo>
                    <a:cubicBezTo>
                      <a:pt x="-1162" y="71901"/>
                      <a:pt x="54935" y="-5213"/>
                      <a:pt x="100939" y="-1"/>
                    </a:cubicBezTo>
                    <a:cubicBezTo>
                      <a:pt x="54205" y="29564"/>
                      <a:pt x="55761" y="106959"/>
                      <a:pt x="50469" y="162432"/>
                    </a:cubicBezTo>
                    <a:cubicBezTo>
                      <a:pt x="57194" y="218776"/>
                      <a:pt x="61805" y="291182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47820" y="330013"/>
                      <a:pt x="10823" y="247888"/>
                      <a:pt x="0" y="162432"/>
                    </a:cubicBezTo>
                    <a:cubicBezTo>
                      <a:pt x="6317" y="66065"/>
                      <a:pt x="32445" y="9443"/>
                      <a:pt x="100939" y="-1"/>
                    </a:cubicBezTo>
                    <a:cubicBezTo>
                      <a:pt x="68218" y="35963"/>
                      <a:pt x="34018" y="94128"/>
                      <a:pt x="50469" y="162432"/>
                    </a:cubicBezTo>
                    <a:cubicBezTo>
                      <a:pt x="53475" y="215371"/>
                      <a:pt x="64390" y="27833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37564647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02AD384-3A6A-1A3F-DDF1-663B392EA186}"/>
                </a:ext>
              </a:extLst>
            </p:cNvPr>
            <p:cNvSpPr/>
            <p:nvPr/>
          </p:nvSpPr>
          <p:spPr>
            <a:xfrm>
              <a:off x="4931958" y="1971333"/>
              <a:ext cx="182431" cy="21560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0557"/>
                <a:gd name="connsiteY0" fmla="*/ 373380 h 423862"/>
                <a:gd name="connsiteX1" fmla="*/ 190500 w 640557"/>
                <a:gd name="connsiteY1" fmla="*/ 0 h 423862"/>
                <a:gd name="connsiteX2" fmla="*/ 335280 w 640557"/>
                <a:gd name="connsiteY2" fmla="*/ 396240 h 423862"/>
                <a:gd name="connsiteX3" fmla="*/ 425292 w 640557"/>
                <a:gd name="connsiteY3" fmla="*/ 238125 h 423862"/>
                <a:gd name="connsiteX4" fmla="*/ 503396 w 640557"/>
                <a:gd name="connsiteY4" fmla="*/ 353377 h 423862"/>
                <a:gd name="connsiteX5" fmla="*/ 640557 w 640557"/>
                <a:gd name="connsiteY5" fmla="*/ 423862 h 423862"/>
                <a:gd name="connsiteX0" fmla="*/ 0 w 640557"/>
                <a:gd name="connsiteY0" fmla="*/ 373380 h 423862"/>
                <a:gd name="connsiteX1" fmla="*/ 190500 w 640557"/>
                <a:gd name="connsiteY1" fmla="*/ 0 h 423862"/>
                <a:gd name="connsiteX2" fmla="*/ 335280 w 640557"/>
                <a:gd name="connsiteY2" fmla="*/ 396240 h 423862"/>
                <a:gd name="connsiteX3" fmla="*/ 503396 w 640557"/>
                <a:gd name="connsiteY3" fmla="*/ 353377 h 423862"/>
                <a:gd name="connsiteX4" fmla="*/ 640557 w 640557"/>
                <a:gd name="connsiteY4" fmla="*/ 423862 h 423862"/>
                <a:gd name="connsiteX0" fmla="*/ 0 w 640557"/>
                <a:gd name="connsiteY0" fmla="*/ 373380 h 434958"/>
                <a:gd name="connsiteX1" fmla="*/ 190500 w 640557"/>
                <a:gd name="connsiteY1" fmla="*/ 0 h 434958"/>
                <a:gd name="connsiteX2" fmla="*/ 335280 w 640557"/>
                <a:gd name="connsiteY2" fmla="*/ 396240 h 434958"/>
                <a:gd name="connsiteX3" fmla="*/ 640557 w 640557"/>
                <a:gd name="connsiteY3" fmla="*/ 423862 h 434958"/>
                <a:gd name="connsiteX0" fmla="*/ 0 w 335280"/>
                <a:gd name="connsiteY0" fmla="*/ 373380 h 396239"/>
                <a:gd name="connsiteX1" fmla="*/ 190500 w 335280"/>
                <a:gd name="connsiteY1" fmla="*/ 0 h 396239"/>
                <a:gd name="connsiteX2" fmla="*/ 335280 w 335280"/>
                <a:gd name="connsiteY2" fmla="*/ 396240 h 3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280" h="396239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51962918">
                    <a:custGeom>
                      <a:avLst/>
                      <a:gdLst>
                        <a:gd name="connsiteX0" fmla="*/ 0 w 182431"/>
                        <a:gd name="connsiteY0" fmla="*/ 203162 h 215600"/>
                        <a:gd name="connsiteX1" fmla="*/ 103653 w 182431"/>
                        <a:gd name="connsiteY1" fmla="*/ 0 h 215600"/>
                        <a:gd name="connsiteX2" fmla="*/ 182431 w 182431"/>
                        <a:gd name="connsiteY2" fmla="*/ 215600 h 21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82431" h="215600" fill="none" extrusionOk="0">
                          <a:moveTo>
                            <a:pt x="0" y="203162"/>
                          </a:moveTo>
                          <a:cubicBezTo>
                            <a:pt x="22594" y="140853"/>
                            <a:pt x="64898" y="87306"/>
                            <a:pt x="103653" y="0"/>
                          </a:cubicBezTo>
                          <a:cubicBezTo>
                            <a:pt x="154695" y="100906"/>
                            <a:pt x="152425" y="158344"/>
                            <a:pt x="182431" y="215600"/>
                          </a:cubicBezTo>
                        </a:path>
                        <a:path w="182431" h="215600" stroke="0" extrusionOk="0">
                          <a:moveTo>
                            <a:pt x="0" y="203162"/>
                          </a:moveTo>
                          <a:cubicBezTo>
                            <a:pt x="12995" y="128082"/>
                            <a:pt x="98302" y="49162"/>
                            <a:pt x="103653" y="0"/>
                          </a:cubicBezTo>
                          <a:cubicBezTo>
                            <a:pt x="139029" y="85071"/>
                            <a:pt x="131808" y="129298"/>
                            <a:pt x="182431" y="21560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364A041-AA37-A355-1DD1-98F1922FBDE0}"/>
                </a:ext>
              </a:extLst>
            </p:cNvPr>
            <p:cNvSpPr/>
            <p:nvPr/>
          </p:nvSpPr>
          <p:spPr>
            <a:xfrm>
              <a:off x="5028261" y="1691297"/>
              <a:ext cx="465499" cy="343863"/>
            </a:xfrm>
            <a:custGeom>
              <a:avLst/>
              <a:gdLst>
                <a:gd name="connsiteX0" fmla="*/ 85725 w 397669"/>
                <a:gd name="connsiteY0" fmla="*/ 21432 h 295275"/>
                <a:gd name="connsiteX1" fmla="*/ 0 w 397669"/>
                <a:gd name="connsiteY1" fmla="*/ 150019 h 295275"/>
                <a:gd name="connsiteX2" fmla="*/ 14288 w 397669"/>
                <a:gd name="connsiteY2" fmla="*/ 200025 h 295275"/>
                <a:gd name="connsiteX3" fmla="*/ 33338 w 397669"/>
                <a:gd name="connsiteY3" fmla="*/ 195263 h 295275"/>
                <a:gd name="connsiteX4" fmla="*/ 85725 w 397669"/>
                <a:gd name="connsiteY4" fmla="*/ 140494 h 295275"/>
                <a:gd name="connsiteX5" fmla="*/ 145257 w 397669"/>
                <a:gd name="connsiteY5" fmla="*/ 157163 h 295275"/>
                <a:gd name="connsiteX6" fmla="*/ 173832 w 397669"/>
                <a:gd name="connsiteY6" fmla="*/ 266700 h 295275"/>
                <a:gd name="connsiteX7" fmla="*/ 192882 w 397669"/>
                <a:gd name="connsiteY7" fmla="*/ 295275 h 295275"/>
                <a:gd name="connsiteX8" fmla="*/ 221457 w 397669"/>
                <a:gd name="connsiteY8" fmla="*/ 254794 h 295275"/>
                <a:gd name="connsiteX9" fmla="*/ 221457 w 397669"/>
                <a:gd name="connsiteY9" fmla="*/ 178594 h 295275"/>
                <a:gd name="connsiteX10" fmla="*/ 240507 w 397669"/>
                <a:gd name="connsiteY10" fmla="*/ 261938 h 295275"/>
                <a:gd name="connsiteX11" fmla="*/ 278607 w 397669"/>
                <a:gd name="connsiteY11" fmla="*/ 285750 h 295275"/>
                <a:gd name="connsiteX12" fmla="*/ 288132 w 397669"/>
                <a:gd name="connsiteY12" fmla="*/ 254794 h 295275"/>
                <a:gd name="connsiteX13" fmla="*/ 278607 w 397669"/>
                <a:gd name="connsiteY13" fmla="*/ 183357 h 295275"/>
                <a:gd name="connsiteX14" fmla="*/ 307182 w 397669"/>
                <a:gd name="connsiteY14" fmla="*/ 245269 h 295275"/>
                <a:gd name="connsiteX15" fmla="*/ 333375 w 397669"/>
                <a:gd name="connsiteY15" fmla="*/ 273844 h 295275"/>
                <a:gd name="connsiteX16" fmla="*/ 364332 w 397669"/>
                <a:gd name="connsiteY16" fmla="*/ 240507 h 295275"/>
                <a:gd name="connsiteX17" fmla="*/ 328613 w 397669"/>
                <a:gd name="connsiteY17" fmla="*/ 140494 h 295275"/>
                <a:gd name="connsiteX18" fmla="*/ 376238 w 397669"/>
                <a:gd name="connsiteY18" fmla="*/ 161925 h 295275"/>
                <a:gd name="connsiteX19" fmla="*/ 397669 w 397669"/>
                <a:gd name="connsiteY19" fmla="*/ 157163 h 295275"/>
                <a:gd name="connsiteX20" fmla="*/ 390525 w 397669"/>
                <a:gd name="connsiteY20" fmla="*/ 123825 h 295275"/>
                <a:gd name="connsiteX21" fmla="*/ 326232 w 397669"/>
                <a:gd name="connsiteY21" fmla="*/ 71438 h 295275"/>
                <a:gd name="connsiteX22" fmla="*/ 204788 w 397669"/>
                <a:gd name="connsiteY22" fmla="*/ 0 h 295275"/>
                <a:gd name="connsiteX23" fmla="*/ 85725 w 397669"/>
                <a:gd name="connsiteY23" fmla="*/ 21432 h 295275"/>
                <a:gd name="connsiteX0" fmla="*/ 85725 w 397669"/>
                <a:gd name="connsiteY0" fmla="*/ 26294 h 300137"/>
                <a:gd name="connsiteX1" fmla="*/ 0 w 397669"/>
                <a:gd name="connsiteY1" fmla="*/ 154881 h 300137"/>
                <a:gd name="connsiteX2" fmla="*/ 14288 w 397669"/>
                <a:gd name="connsiteY2" fmla="*/ 204887 h 300137"/>
                <a:gd name="connsiteX3" fmla="*/ 33338 w 397669"/>
                <a:gd name="connsiteY3" fmla="*/ 200125 h 300137"/>
                <a:gd name="connsiteX4" fmla="*/ 85725 w 397669"/>
                <a:gd name="connsiteY4" fmla="*/ 145356 h 300137"/>
                <a:gd name="connsiteX5" fmla="*/ 145257 w 397669"/>
                <a:gd name="connsiteY5" fmla="*/ 162025 h 300137"/>
                <a:gd name="connsiteX6" fmla="*/ 173832 w 397669"/>
                <a:gd name="connsiteY6" fmla="*/ 271562 h 300137"/>
                <a:gd name="connsiteX7" fmla="*/ 192882 w 397669"/>
                <a:gd name="connsiteY7" fmla="*/ 300137 h 300137"/>
                <a:gd name="connsiteX8" fmla="*/ 221457 w 397669"/>
                <a:gd name="connsiteY8" fmla="*/ 259656 h 300137"/>
                <a:gd name="connsiteX9" fmla="*/ 221457 w 397669"/>
                <a:gd name="connsiteY9" fmla="*/ 183456 h 300137"/>
                <a:gd name="connsiteX10" fmla="*/ 240507 w 397669"/>
                <a:gd name="connsiteY10" fmla="*/ 266800 h 300137"/>
                <a:gd name="connsiteX11" fmla="*/ 278607 w 397669"/>
                <a:gd name="connsiteY11" fmla="*/ 290612 h 300137"/>
                <a:gd name="connsiteX12" fmla="*/ 288132 w 397669"/>
                <a:gd name="connsiteY12" fmla="*/ 259656 h 300137"/>
                <a:gd name="connsiteX13" fmla="*/ 278607 w 397669"/>
                <a:gd name="connsiteY13" fmla="*/ 188219 h 300137"/>
                <a:gd name="connsiteX14" fmla="*/ 307182 w 397669"/>
                <a:gd name="connsiteY14" fmla="*/ 250131 h 300137"/>
                <a:gd name="connsiteX15" fmla="*/ 333375 w 397669"/>
                <a:gd name="connsiteY15" fmla="*/ 278706 h 300137"/>
                <a:gd name="connsiteX16" fmla="*/ 364332 w 397669"/>
                <a:gd name="connsiteY16" fmla="*/ 245369 h 300137"/>
                <a:gd name="connsiteX17" fmla="*/ 328613 w 397669"/>
                <a:gd name="connsiteY17" fmla="*/ 145356 h 300137"/>
                <a:gd name="connsiteX18" fmla="*/ 376238 w 397669"/>
                <a:gd name="connsiteY18" fmla="*/ 166787 h 300137"/>
                <a:gd name="connsiteX19" fmla="*/ 397669 w 397669"/>
                <a:gd name="connsiteY19" fmla="*/ 162025 h 300137"/>
                <a:gd name="connsiteX20" fmla="*/ 390525 w 397669"/>
                <a:gd name="connsiteY20" fmla="*/ 128687 h 300137"/>
                <a:gd name="connsiteX21" fmla="*/ 326232 w 397669"/>
                <a:gd name="connsiteY21" fmla="*/ 76300 h 300137"/>
                <a:gd name="connsiteX22" fmla="*/ 204788 w 397669"/>
                <a:gd name="connsiteY22" fmla="*/ 4862 h 300137"/>
                <a:gd name="connsiteX23" fmla="*/ 85725 w 397669"/>
                <a:gd name="connsiteY23" fmla="*/ 26294 h 300137"/>
                <a:gd name="connsiteX0" fmla="*/ 85725 w 397669"/>
                <a:gd name="connsiteY0" fmla="*/ 33490 h 307333"/>
                <a:gd name="connsiteX1" fmla="*/ 0 w 397669"/>
                <a:gd name="connsiteY1" fmla="*/ 162077 h 307333"/>
                <a:gd name="connsiteX2" fmla="*/ 14288 w 397669"/>
                <a:gd name="connsiteY2" fmla="*/ 212083 h 307333"/>
                <a:gd name="connsiteX3" fmla="*/ 33338 w 397669"/>
                <a:gd name="connsiteY3" fmla="*/ 207321 h 307333"/>
                <a:gd name="connsiteX4" fmla="*/ 85725 w 397669"/>
                <a:gd name="connsiteY4" fmla="*/ 152552 h 307333"/>
                <a:gd name="connsiteX5" fmla="*/ 145257 w 397669"/>
                <a:gd name="connsiteY5" fmla="*/ 169221 h 307333"/>
                <a:gd name="connsiteX6" fmla="*/ 173832 w 397669"/>
                <a:gd name="connsiteY6" fmla="*/ 278758 h 307333"/>
                <a:gd name="connsiteX7" fmla="*/ 192882 w 397669"/>
                <a:gd name="connsiteY7" fmla="*/ 307333 h 307333"/>
                <a:gd name="connsiteX8" fmla="*/ 221457 w 397669"/>
                <a:gd name="connsiteY8" fmla="*/ 266852 h 307333"/>
                <a:gd name="connsiteX9" fmla="*/ 221457 w 397669"/>
                <a:gd name="connsiteY9" fmla="*/ 190652 h 307333"/>
                <a:gd name="connsiteX10" fmla="*/ 240507 w 397669"/>
                <a:gd name="connsiteY10" fmla="*/ 273996 h 307333"/>
                <a:gd name="connsiteX11" fmla="*/ 278607 w 397669"/>
                <a:gd name="connsiteY11" fmla="*/ 297808 h 307333"/>
                <a:gd name="connsiteX12" fmla="*/ 288132 w 397669"/>
                <a:gd name="connsiteY12" fmla="*/ 266852 h 307333"/>
                <a:gd name="connsiteX13" fmla="*/ 278607 w 397669"/>
                <a:gd name="connsiteY13" fmla="*/ 195415 h 307333"/>
                <a:gd name="connsiteX14" fmla="*/ 307182 w 397669"/>
                <a:gd name="connsiteY14" fmla="*/ 257327 h 307333"/>
                <a:gd name="connsiteX15" fmla="*/ 333375 w 397669"/>
                <a:gd name="connsiteY15" fmla="*/ 285902 h 307333"/>
                <a:gd name="connsiteX16" fmla="*/ 364332 w 397669"/>
                <a:gd name="connsiteY16" fmla="*/ 252565 h 307333"/>
                <a:gd name="connsiteX17" fmla="*/ 328613 w 397669"/>
                <a:gd name="connsiteY17" fmla="*/ 152552 h 307333"/>
                <a:gd name="connsiteX18" fmla="*/ 376238 w 397669"/>
                <a:gd name="connsiteY18" fmla="*/ 173983 h 307333"/>
                <a:gd name="connsiteX19" fmla="*/ 397669 w 397669"/>
                <a:gd name="connsiteY19" fmla="*/ 169221 h 307333"/>
                <a:gd name="connsiteX20" fmla="*/ 390525 w 397669"/>
                <a:gd name="connsiteY20" fmla="*/ 135883 h 307333"/>
                <a:gd name="connsiteX21" fmla="*/ 326232 w 397669"/>
                <a:gd name="connsiteY21" fmla="*/ 83496 h 307333"/>
                <a:gd name="connsiteX22" fmla="*/ 204788 w 397669"/>
                <a:gd name="connsiteY22" fmla="*/ 12058 h 307333"/>
                <a:gd name="connsiteX23" fmla="*/ 85725 w 397669"/>
                <a:gd name="connsiteY23" fmla="*/ 33490 h 307333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33338 w 397669"/>
                <a:gd name="connsiteY3" fmla="*/ 198283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77742 w 399173"/>
                <a:gd name="connsiteY18" fmla="*/ 164945 h 298295"/>
                <a:gd name="connsiteX19" fmla="*/ 399173 w 399173"/>
                <a:gd name="connsiteY19" fmla="*/ 160183 h 298295"/>
                <a:gd name="connsiteX20" fmla="*/ 392029 w 399173"/>
                <a:gd name="connsiteY20" fmla="*/ 126845 h 298295"/>
                <a:gd name="connsiteX21" fmla="*/ 327736 w 399173"/>
                <a:gd name="connsiteY21" fmla="*/ 74458 h 298295"/>
                <a:gd name="connsiteX22" fmla="*/ 206292 w 399173"/>
                <a:gd name="connsiteY22" fmla="*/ 3020 h 298295"/>
                <a:gd name="connsiteX23" fmla="*/ 68179 w 399173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99173 w 399173"/>
                <a:gd name="connsiteY18" fmla="*/ 160183 h 298295"/>
                <a:gd name="connsiteX19" fmla="*/ 392029 w 399173"/>
                <a:gd name="connsiteY19" fmla="*/ 126845 h 298295"/>
                <a:gd name="connsiteX20" fmla="*/ 327736 w 399173"/>
                <a:gd name="connsiteY20" fmla="*/ 74458 h 298295"/>
                <a:gd name="connsiteX21" fmla="*/ 206292 w 399173"/>
                <a:gd name="connsiteY21" fmla="*/ 3020 h 298295"/>
                <a:gd name="connsiteX22" fmla="*/ 68179 w 399173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08686 w 402719"/>
                <a:gd name="connsiteY14" fmla="*/ 248289 h 298295"/>
                <a:gd name="connsiteX15" fmla="*/ 334879 w 402719"/>
                <a:gd name="connsiteY15" fmla="*/ 276864 h 298295"/>
                <a:gd name="connsiteX16" fmla="*/ 365836 w 402719"/>
                <a:gd name="connsiteY16" fmla="*/ 243527 h 298295"/>
                <a:gd name="connsiteX17" fmla="*/ 330117 w 402719"/>
                <a:gd name="connsiteY17" fmla="*/ 143514 h 298295"/>
                <a:gd name="connsiteX18" fmla="*/ 399173 w 402719"/>
                <a:gd name="connsiteY18" fmla="*/ 160183 h 298295"/>
                <a:gd name="connsiteX19" fmla="*/ 392029 w 402719"/>
                <a:gd name="connsiteY19" fmla="*/ 126845 h 298295"/>
                <a:gd name="connsiteX20" fmla="*/ 327736 w 402719"/>
                <a:gd name="connsiteY20" fmla="*/ 74458 h 298295"/>
                <a:gd name="connsiteX21" fmla="*/ 206292 w 402719"/>
                <a:gd name="connsiteY21" fmla="*/ 3020 h 298295"/>
                <a:gd name="connsiteX22" fmla="*/ 68179 w 402719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5836 w 402719"/>
                <a:gd name="connsiteY15" fmla="*/ 243527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181614 h 298295"/>
                <a:gd name="connsiteX9" fmla="*/ 242011 w 402719"/>
                <a:gd name="connsiteY9" fmla="*/ 264958 h 298295"/>
                <a:gd name="connsiteX10" fmla="*/ 280111 w 402719"/>
                <a:gd name="connsiteY10" fmla="*/ 288770 h 298295"/>
                <a:gd name="connsiteX11" fmla="*/ 289636 w 402719"/>
                <a:gd name="connsiteY11" fmla="*/ 257814 h 298295"/>
                <a:gd name="connsiteX12" fmla="*/ 280111 w 402719"/>
                <a:gd name="connsiteY12" fmla="*/ 186377 h 298295"/>
                <a:gd name="connsiteX13" fmla="*/ 337796 w 402719"/>
                <a:gd name="connsiteY13" fmla="*/ 275892 h 298295"/>
                <a:gd name="connsiteX14" fmla="*/ 360003 w 402719"/>
                <a:gd name="connsiteY14" fmla="*/ 228943 h 298295"/>
                <a:gd name="connsiteX15" fmla="*/ 330117 w 402719"/>
                <a:gd name="connsiteY15" fmla="*/ 143514 h 298295"/>
                <a:gd name="connsiteX16" fmla="*/ 399173 w 402719"/>
                <a:gd name="connsiteY16" fmla="*/ 160183 h 298295"/>
                <a:gd name="connsiteX17" fmla="*/ 392029 w 402719"/>
                <a:gd name="connsiteY17" fmla="*/ 126845 h 298295"/>
                <a:gd name="connsiteX18" fmla="*/ 327736 w 402719"/>
                <a:gd name="connsiteY18" fmla="*/ 74458 h 298295"/>
                <a:gd name="connsiteX19" fmla="*/ 206292 w 402719"/>
                <a:gd name="connsiteY19" fmla="*/ 3020 h 298295"/>
                <a:gd name="connsiteX20" fmla="*/ 68179 w 402719"/>
                <a:gd name="connsiteY20" fmla="*/ 38739 h 298295"/>
                <a:gd name="connsiteX0" fmla="*/ 68179 w 402719"/>
                <a:gd name="connsiteY0" fmla="*/ 38739 h 296350"/>
                <a:gd name="connsiteX1" fmla="*/ 1504 w 402719"/>
                <a:gd name="connsiteY1" fmla="*/ 153039 h 296350"/>
                <a:gd name="connsiteX2" fmla="*/ 15792 w 402719"/>
                <a:gd name="connsiteY2" fmla="*/ 203045 h 296350"/>
                <a:gd name="connsiteX3" fmla="*/ 53892 w 402719"/>
                <a:gd name="connsiteY3" fmla="*/ 193521 h 296350"/>
                <a:gd name="connsiteX4" fmla="*/ 87229 w 402719"/>
                <a:gd name="connsiteY4" fmla="*/ 143514 h 296350"/>
                <a:gd name="connsiteX5" fmla="*/ 148706 w 402719"/>
                <a:gd name="connsiteY5" fmla="*/ 168934 h 296350"/>
                <a:gd name="connsiteX6" fmla="*/ 175336 w 402719"/>
                <a:gd name="connsiteY6" fmla="*/ 269720 h 296350"/>
                <a:gd name="connsiteX7" fmla="*/ 197303 w 402719"/>
                <a:gd name="connsiteY7" fmla="*/ 296350 h 296350"/>
                <a:gd name="connsiteX8" fmla="*/ 222961 w 402719"/>
                <a:gd name="connsiteY8" fmla="*/ 181614 h 296350"/>
                <a:gd name="connsiteX9" fmla="*/ 242011 w 402719"/>
                <a:gd name="connsiteY9" fmla="*/ 264958 h 296350"/>
                <a:gd name="connsiteX10" fmla="*/ 280111 w 402719"/>
                <a:gd name="connsiteY10" fmla="*/ 288770 h 296350"/>
                <a:gd name="connsiteX11" fmla="*/ 289636 w 402719"/>
                <a:gd name="connsiteY11" fmla="*/ 257814 h 296350"/>
                <a:gd name="connsiteX12" fmla="*/ 280111 w 402719"/>
                <a:gd name="connsiteY12" fmla="*/ 186377 h 296350"/>
                <a:gd name="connsiteX13" fmla="*/ 337796 w 402719"/>
                <a:gd name="connsiteY13" fmla="*/ 275892 h 296350"/>
                <a:gd name="connsiteX14" fmla="*/ 360003 w 402719"/>
                <a:gd name="connsiteY14" fmla="*/ 228943 h 296350"/>
                <a:gd name="connsiteX15" fmla="*/ 330117 w 402719"/>
                <a:gd name="connsiteY15" fmla="*/ 143514 h 296350"/>
                <a:gd name="connsiteX16" fmla="*/ 399173 w 402719"/>
                <a:gd name="connsiteY16" fmla="*/ 160183 h 296350"/>
                <a:gd name="connsiteX17" fmla="*/ 392029 w 402719"/>
                <a:gd name="connsiteY17" fmla="*/ 126845 h 296350"/>
                <a:gd name="connsiteX18" fmla="*/ 327736 w 402719"/>
                <a:gd name="connsiteY18" fmla="*/ 74458 h 296350"/>
                <a:gd name="connsiteX19" fmla="*/ 206292 w 402719"/>
                <a:gd name="connsiteY19" fmla="*/ 3020 h 296350"/>
                <a:gd name="connsiteX20" fmla="*/ 68179 w 402719"/>
                <a:gd name="connsiteY20" fmla="*/ 38739 h 296350"/>
                <a:gd name="connsiteX0" fmla="*/ 68179 w 402719"/>
                <a:gd name="connsiteY0" fmla="*/ 38739 h 296379"/>
                <a:gd name="connsiteX1" fmla="*/ 1504 w 402719"/>
                <a:gd name="connsiteY1" fmla="*/ 153039 h 296379"/>
                <a:gd name="connsiteX2" fmla="*/ 15792 w 402719"/>
                <a:gd name="connsiteY2" fmla="*/ 203045 h 296379"/>
                <a:gd name="connsiteX3" fmla="*/ 53892 w 402719"/>
                <a:gd name="connsiteY3" fmla="*/ 193521 h 296379"/>
                <a:gd name="connsiteX4" fmla="*/ 87229 w 402719"/>
                <a:gd name="connsiteY4" fmla="*/ 143514 h 296379"/>
                <a:gd name="connsiteX5" fmla="*/ 148706 w 402719"/>
                <a:gd name="connsiteY5" fmla="*/ 168934 h 296379"/>
                <a:gd name="connsiteX6" fmla="*/ 197303 w 402719"/>
                <a:gd name="connsiteY6" fmla="*/ 296350 h 296379"/>
                <a:gd name="connsiteX7" fmla="*/ 222961 w 402719"/>
                <a:gd name="connsiteY7" fmla="*/ 181614 h 296379"/>
                <a:gd name="connsiteX8" fmla="*/ 242011 w 402719"/>
                <a:gd name="connsiteY8" fmla="*/ 264958 h 296379"/>
                <a:gd name="connsiteX9" fmla="*/ 280111 w 402719"/>
                <a:gd name="connsiteY9" fmla="*/ 288770 h 296379"/>
                <a:gd name="connsiteX10" fmla="*/ 289636 w 402719"/>
                <a:gd name="connsiteY10" fmla="*/ 257814 h 296379"/>
                <a:gd name="connsiteX11" fmla="*/ 280111 w 402719"/>
                <a:gd name="connsiteY11" fmla="*/ 186377 h 296379"/>
                <a:gd name="connsiteX12" fmla="*/ 337796 w 402719"/>
                <a:gd name="connsiteY12" fmla="*/ 275892 h 296379"/>
                <a:gd name="connsiteX13" fmla="*/ 360003 w 402719"/>
                <a:gd name="connsiteY13" fmla="*/ 228943 h 296379"/>
                <a:gd name="connsiteX14" fmla="*/ 330117 w 402719"/>
                <a:gd name="connsiteY14" fmla="*/ 143514 h 296379"/>
                <a:gd name="connsiteX15" fmla="*/ 399173 w 402719"/>
                <a:gd name="connsiteY15" fmla="*/ 160183 h 296379"/>
                <a:gd name="connsiteX16" fmla="*/ 392029 w 402719"/>
                <a:gd name="connsiteY16" fmla="*/ 126845 h 296379"/>
                <a:gd name="connsiteX17" fmla="*/ 327736 w 402719"/>
                <a:gd name="connsiteY17" fmla="*/ 74458 h 296379"/>
                <a:gd name="connsiteX18" fmla="*/ 206292 w 402719"/>
                <a:gd name="connsiteY18" fmla="*/ 3020 h 296379"/>
                <a:gd name="connsiteX19" fmla="*/ 68179 w 402719"/>
                <a:gd name="connsiteY19" fmla="*/ 38739 h 296379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42011 w 402719"/>
                <a:gd name="connsiteY8" fmla="*/ 264958 h 296354"/>
                <a:gd name="connsiteX9" fmla="*/ 280111 w 402719"/>
                <a:gd name="connsiteY9" fmla="*/ 288770 h 296354"/>
                <a:gd name="connsiteX10" fmla="*/ 289636 w 402719"/>
                <a:gd name="connsiteY10" fmla="*/ 257814 h 296354"/>
                <a:gd name="connsiteX11" fmla="*/ 280111 w 402719"/>
                <a:gd name="connsiteY11" fmla="*/ 186377 h 296354"/>
                <a:gd name="connsiteX12" fmla="*/ 337796 w 402719"/>
                <a:gd name="connsiteY12" fmla="*/ 275892 h 296354"/>
                <a:gd name="connsiteX13" fmla="*/ 360003 w 402719"/>
                <a:gd name="connsiteY13" fmla="*/ 228943 h 296354"/>
                <a:gd name="connsiteX14" fmla="*/ 330117 w 402719"/>
                <a:gd name="connsiteY14" fmla="*/ 143514 h 296354"/>
                <a:gd name="connsiteX15" fmla="*/ 399173 w 402719"/>
                <a:gd name="connsiteY15" fmla="*/ 160183 h 296354"/>
                <a:gd name="connsiteX16" fmla="*/ 392029 w 402719"/>
                <a:gd name="connsiteY16" fmla="*/ 126845 h 296354"/>
                <a:gd name="connsiteX17" fmla="*/ 327736 w 402719"/>
                <a:gd name="connsiteY17" fmla="*/ 74458 h 296354"/>
                <a:gd name="connsiteX18" fmla="*/ 206292 w 402719"/>
                <a:gd name="connsiteY18" fmla="*/ 3020 h 296354"/>
                <a:gd name="connsiteX19" fmla="*/ 68179 w 402719"/>
                <a:gd name="connsiteY19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9636 w 402719"/>
                <a:gd name="connsiteY9" fmla="*/ 257814 h 296354"/>
                <a:gd name="connsiteX10" fmla="*/ 280111 w 402719"/>
                <a:gd name="connsiteY10" fmla="*/ 186377 h 296354"/>
                <a:gd name="connsiteX11" fmla="*/ 337796 w 402719"/>
                <a:gd name="connsiteY11" fmla="*/ 275892 h 296354"/>
                <a:gd name="connsiteX12" fmla="*/ 360003 w 402719"/>
                <a:gd name="connsiteY12" fmla="*/ 228943 h 296354"/>
                <a:gd name="connsiteX13" fmla="*/ 330117 w 402719"/>
                <a:gd name="connsiteY13" fmla="*/ 143514 h 296354"/>
                <a:gd name="connsiteX14" fmla="*/ 399173 w 402719"/>
                <a:gd name="connsiteY14" fmla="*/ 160183 h 296354"/>
                <a:gd name="connsiteX15" fmla="*/ 392029 w 402719"/>
                <a:gd name="connsiteY15" fmla="*/ 126845 h 296354"/>
                <a:gd name="connsiteX16" fmla="*/ 327736 w 402719"/>
                <a:gd name="connsiteY16" fmla="*/ 74458 h 296354"/>
                <a:gd name="connsiteX17" fmla="*/ 206292 w 402719"/>
                <a:gd name="connsiteY17" fmla="*/ 3020 h 296354"/>
                <a:gd name="connsiteX18" fmla="*/ 68179 w 402719"/>
                <a:gd name="connsiteY18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60003 w 402719"/>
                <a:gd name="connsiteY11" fmla="*/ 228943 h 297205"/>
                <a:gd name="connsiteX12" fmla="*/ 330117 w 402719"/>
                <a:gd name="connsiteY12" fmla="*/ 143514 h 297205"/>
                <a:gd name="connsiteX13" fmla="*/ 399173 w 402719"/>
                <a:gd name="connsiteY13" fmla="*/ 160183 h 297205"/>
                <a:gd name="connsiteX14" fmla="*/ 392029 w 402719"/>
                <a:gd name="connsiteY14" fmla="*/ 126845 h 297205"/>
                <a:gd name="connsiteX15" fmla="*/ 327736 w 402719"/>
                <a:gd name="connsiteY15" fmla="*/ 74458 h 297205"/>
                <a:gd name="connsiteX16" fmla="*/ 206292 w 402719"/>
                <a:gd name="connsiteY16" fmla="*/ 3020 h 297205"/>
                <a:gd name="connsiteX17" fmla="*/ 68179 w 402719"/>
                <a:gd name="connsiteY17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399174"/>
                <a:gd name="connsiteY0" fmla="*/ 38739 h 297205"/>
                <a:gd name="connsiteX1" fmla="*/ 1504 w 399174"/>
                <a:gd name="connsiteY1" fmla="*/ 153039 h 297205"/>
                <a:gd name="connsiteX2" fmla="*/ 15792 w 399174"/>
                <a:gd name="connsiteY2" fmla="*/ 203045 h 297205"/>
                <a:gd name="connsiteX3" fmla="*/ 53892 w 399174"/>
                <a:gd name="connsiteY3" fmla="*/ 193521 h 297205"/>
                <a:gd name="connsiteX4" fmla="*/ 87229 w 399174"/>
                <a:gd name="connsiteY4" fmla="*/ 143514 h 297205"/>
                <a:gd name="connsiteX5" fmla="*/ 148706 w 399174"/>
                <a:gd name="connsiteY5" fmla="*/ 168934 h 297205"/>
                <a:gd name="connsiteX6" fmla="*/ 197303 w 399174"/>
                <a:gd name="connsiteY6" fmla="*/ 296350 h 297205"/>
                <a:gd name="connsiteX7" fmla="*/ 222961 w 399174"/>
                <a:gd name="connsiteY7" fmla="*/ 181614 h 297205"/>
                <a:gd name="connsiteX8" fmla="*/ 279139 w 399174"/>
                <a:gd name="connsiteY8" fmla="*/ 296548 h 297205"/>
                <a:gd name="connsiteX9" fmla="*/ 280111 w 399174"/>
                <a:gd name="connsiteY9" fmla="*/ 186377 h 297205"/>
                <a:gd name="connsiteX10" fmla="*/ 337796 w 399174"/>
                <a:gd name="connsiteY10" fmla="*/ 275892 h 297205"/>
                <a:gd name="connsiteX11" fmla="*/ 330117 w 399174"/>
                <a:gd name="connsiteY11" fmla="*/ 143514 h 297205"/>
                <a:gd name="connsiteX12" fmla="*/ 399173 w 399174"/>
                <a:gd name="connsiteY12" fmla="*/ 160183 h 297205"/>
                <a:gd name="connsiteX13" fmla="*/ 327736 w 399174"/>
                <a:gd name="connsiteY13" fmla="*/ 74458 h 297205"/>
                <a:gd name="connsiteX14" fmla="*/ 206292 w 399174"/>
                <a:gd name="connsiteY14" fmla="*/ 3020 h 297205"/>
                <a:gd name="connsiteX15" fmla="*/ 68179 w 399174"/>
                <a:gd name="connsiteY15" fmla="*/ 38739 h 297205"/>
                <a:gd name="connsiteX0" fmla="*/ 68179 w 402333"/>
                <a:gd name="connsiteY0" fmla="*/ 38739 h 297205"/>
                <a:gd name="connsiteX1" fmla="*/ 1504 w 402333"/>
                <a:gd name="connsiteY1" fmla="*/ 153039 h 297205"/>
                <a:gd name="connsiteX2" fmla="*/ 15792 w 402333"/>
                <a:gd name="connsiteY2" fmla="*/ 203045 h 297205"/>
                <a:gd name="connsiteX3" fmla="*/ 53892 w 402333"/>
                <a:gd name="connsiteY3" fmla="*/ 193521 h 297205"/>
                <a:gd name="connsiteX4" fmla="*/ 87229 w 402333"/>
                <a:gd name="connsiteY4" fmla="*/ 143514 h 297205"/>
                <a:gd name="connsiteX5" fmla="*/ 148706 w 402333"/>
                <a:gd name="connsiteY5" fmla="*/ 168934 h 297205"/>
                <a:gd name="connsiteX6" fmla="*/ 197303 w 402333"/>
                <a:gd name="connsiteY6" fmla="*/ 296350 h 297205"/>
                <a:gd name="connsiteX7" fmla="*/ 222961 w 402333"/>
                <a:gd name="connsiteY7" fmla="*/ 181614 h 297205"/>
                <a:gd name="connsiteX8" fmla="*/ 279139 w 402333"/>
                <a:gd name="connsiteY8" fmla="*/ 296548 h 297205"/>
                <a:gd name="connsiteX9" fmla="*/ 280111 w 402333"/>
                <a:gd name="connsiteY9" fmla="*/ 186377 h 297205"/>
                <a:gd name="connsiteX10" fmla="*/ 337796 w 402333"/>
                <a:gd name="connsiteY10" fmla="*/ 275892 h 297205"/>
                <a:gd name="connsiteX11" fmla="*/ 330117 w 402333"/>
                <a:gd name="connsiteY11" fmla="*/ 143514 h 297205"/>
                <a:gd name="connsiteX12" fmla="*/ 399173 w 402333"/>
                <a:gd name="connsiteY12" fmla="*/ 160183 h 297205"/>
                <a:gd name="connsiteX13" fmla="*/ 327736 w 402333"/>
                <a:gd name="connsiteY13" fmla="*/ 74458 h 297205"/>
                <a:gd name="connsiteX14" fmla="*/ 206292 w 402333"/>
                <a:gd name="connsiteY14" fmla="*/ 3020 h 297205"/>
                <a:gd name="connsiteX15" fmla="*/ 68179 w 402333"/>
                <a:gd name="connsiteY15" fmla="*/ 38739 h 2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2333" h="297205">
                  <a:moveTo>
                    <a:pt x="68179" y="38739"/>
                  </a:moveTo>
                  <a:cubicBezTo>
                    <a:pt x="20554" y="81601"/>
                    <a:pt x="3547" y="136370"/>
                    <a:pt x="1504" y="153039"/>
                  </a:cubicBezTo>
                  <a:cubicBezTo>
                    <a:pt x="-539" y="169708"/>
                    <a:pt x="-3555" y="188321"/>
                    <a:pt x="15792" y="203045"/>
                  </a:cubicBezTo>
                  <a:cubicBezTo>
                    <a:pt x="35139" y="217769"/>
                    <a:pt x="41192" y="196696"/>
                    <a:pt x="53892" y="193521"/>
                  </a:cubicBezTo>
                  <a:cubicBezTo>
                    <a:pt x="65004" y="176852"/>
                    <a:pt x="68357" y="149626"/>
                    <a:pt x="87229" y="143514"/>
                  </a:cubicBezTo>
                  <a:cubicBezTo>
                    <a:pt x="106101" y="137402"/>
                    <a:pt x="130360" y="143461"/>
                    <a:pt x="148706" y="168934"/>
                  </a:cubicBezTo>
                  <a:cubicBezTo>
                    <a:pt x="167052" y="194407"/>
                    <a:pt x="169370" y="297154"/>
                    <a:pt x="197303" y="296350"/>
                  </a:cubicBezTo>
                  <a:cubicBezTo>
                    <a:pt x="225236" y="295546"/>
                    <a:pt x="209322" y="181581"/>
                    <a:pt x="222961" y="181614"/>
                  </a:cubicBezTo>
                  <a:cubicBezTo>
                    <a:pt x="236600" y="181647"/>
                    <a:pt x="245109" y="307344"/>
                    <a:pt x="279139" y="296548"/>
                  </a:cubicBezTo>
                  <a:cubicBezTo>
                    <a:pt x="313169" y="285752"/>
                    <a:pt x="270335" y="189820"/>
                    <a:pt x="280111" y="186377"/>
                  </a:cubicBezTo>
                  <a:cubicBezTo>
                    <a:pt x="289887" y="182934"/>
                    <a:pt x="306127" y="288870"/>
                    <a:pt x="337796" y="275892"/>
                  </a:cubicBezTo>
                  <a:cubicBezTo>
                    <a:pt x="369465" y="262914"/>
                    <a:pt x="319888" y="162799"/>
                    <a:pt x="330117" y="143514"/>
                  </a:cubicBezTo>
                  <a:cubicBezTo>
                    <a:pt x="340347" y="124229"/>
                    <a:pt x="382069" y="187249"/>
                    <a:pt x="399173" y="160183"/>
                  </a:cubicBezTo>
                  <a:cubicBezTo>
                    <a:pt x="416277" y="133117"/>
                    <a:pt x="359883" y="100652"/>
                    <a:pt x="327736" y="74458"/>
                  </a:cubicBezTo>
                  <a:cubicBezTo>
                    <a:pt x="295589" y="48264"/>
                    <a:pt x="249551" y="8973"/>
                    <a:pt x="206292" y="3020"/>
                  </a:cubicBezTo>
                  <a:cubicBezTo>
                    <a:pt x="163033" y="-2933"/>
                    <a:pt x="115804" y="-4123"/>
                    <a:pt x="68179" y="3873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73674847">
                    <a:custGeom>
                      <a:avLst/>
                      <a:gdLst>
                        <a:gd name="connsiteX0" fmla="*/ 78883 w 465499"/>
                        <a:gd name="connsiteY0" fmla="*/ 44820 h 343863"/>
                        <a:gd name="connsiteX1" fmla="*/ 1740 w 465499"/>
                        <a:gd name="connsiteY1" fmla="*/ 177064 h 343863"/>
                        <a:gd name="connsiteX2" fmla="*/ 18271 w 465499"/>
                        <a:gd name="connsiteY2" fmla="*/ 234920 h 343863"/>
                        <a:gd name="connsiteX3" fmla="*/ 62353 w 465499"/>
                        <a:gd name="connsiteY3" fmla="*/ 223901 h 343863"/>
                        <a:gd name="connsiteX4" fmla="*/ 100923 w 465499"/>
                        <a:gd name="connsiteY4" fmla="*/ 166044 h 343863"/>
                        <a:gd name="connsiteX5" fmla="*/ 172052 w 465499"/>
                        <a:gd name="connsiteY5" fmla="*/ 195454 h 343863"/>
                        <a:gd name="connsiteX6" fmla="*/ 228279 w 465499"/>
                        <a:gd name="connsiteY6" fmla="*/ 342873 h 343863"/>
                        <a:gd name="connsiteX7" fmla="*/ 257965 w 465499"/>
                        <a:gd name="connsiteY7" fmla="*/ 210125 h 343863"/>
                        <a:gd name="connsiteX8" fmla="*/ 322963 w 465499"/>
                        <a:gd name="connsiteY8" fmla="*/ 343102 h 343863"/>
                        <a:gd name="connsiteX9" fmla="*/ 324088 w 465499"/>
                        <a:gd name="connsiteY9" fmla="*/ 215636 h 343863"/>
                        <a:gd name="connsiteX10" fmla="*/ 390829 w 465499"/>
                        <a:gd name="connsiteY10" fmla="*/ 319204 h 343863"/>
                        <a:gd name="connsiteX11" fmla="*/ 381945 w 465499"/>
                        <a:gd name="connsiteY11" fmla="*/ 166044 h 343863"/>
                        <a:gd name="connsiteX12" fmla="*/ 461842 w 465499"/>
                        <a:gd name="connsiteY12" fmla="*/ 185330 h 343863"/>
                        <a:gd name="connsiteX13" fmla="*/ 379190 w 465499"/>
                        <a:gd name="connsiteY13" fmla="*/ 86147 h 343863"/>
                        <a:gd name="connsiteX14" fmla="*/ 238679 w 465499"/>
                        <a:gd name="connsiteY14" fmla="*/ 3494 h 343863"/>
                        <a:gd name="connsiteX15" fmla="*/ 78883 w 465499"/>
                        <a:gd name="connsiteY15" fmla="*/ 44820 h 343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65499" h="343863" fill="none" extrusionOk="0">
                          <a:moveTo>
                            <a:pt x="78883" y="44820"/>
                          </a:moveTo>
                          <a:cubicBezTo>
                            <a:pt x="23531" y="94804"/>
                            <a:pt x="8707" y="161065"/>
                            <a:pt x="1740" y="177064"/>
                          </a:cubicBezTo>
                          <a:cubicBezTo>
                            <a:pt x="-1853" y="195585"/>
                            <a:pt x="-4106" y="220004"/>
                            <a:pt x="18271" y="234920"/>
                          </a:cubicBezTo>
                          <a:cubicBezTo>
                            <a:pt x="44656" y="249833"/>
                            <a:pt x="50463" y="226705"/>
                            <a:pt x="62353" y="223901"/>
                          </a:cubicBezTo>
                          <a:cubicBezTo>
                            <a:pt x="74660" y="205049"/>
                            <a:pt x="76987" y="174332"/>
                            <a:pt x="100923" y="166044"/>
                          </a:cubicBezTo>
                          <a:cubicBezTo>
                            <a:pt x="123760" y="153616"/>
                            <a:pt x="151397" y="164390"/>
                            <a:pt x="172052" y="195454"/>
                          </a:cubicBezTo>
                          <a:cubicBezTo>
                            <a:pt x="189426" y="232021"/>
                            <a:pt x="204844" y="346690"/>
                            <a:pt x="228279" y="342873"/>
                          </a:cubicBezTo>
                          <a:cubicBezTo>
                            <a:pt x="262225" y="341883"/>
                            <a:pt x="241979" y="210402"/>
                            <a:pt x="257965" y="210125"/>
                          </a:cubicBezTo>
                          <a:cubicBezTo>
                            <a:pt x="271372" y="220096"/>
                            <a:pt x="284494" y="354204"/>
                            <a:pt x="322963" y="343102"/>
                          </a:cubicBezTo>
                          <a:cubicBezTo>
                            <a:pt x="360628" y="332363"/>
                            <a:pt x="311332" y="219141"/>
                            <a:pt x="324088" y="215636"/>
                          </a:cubicBezTo>
                          <a:cubicBezTo>
                            <a:pt x="339377" y="209234"/>
                            <a:pt x="355698" y="343417"/>
                            <a:pt x="390829" y="319204"/>
                          </a:cubicBezTo>
                          <a:cubicBezTo>
                            <a:pt x="428700" y="305887"/>
                            <a:pt x="370761" y="188263"/>
                            <a:pt x="381945" y="166044"/>
                          </a:cubicBezTo>
                          <a:cubicBezTo>
                            <a:pt x="394207" y="147675"/>
                            <a:pt x="443308" y="212887"/>
                            <a:pt x="461842" y="185330"/>
                          </a:cubicBezTo>
                          <a:cubicBezTo>
                            <a:pt x="480495" y="153663"/>
                            <a:pt x="418685" y="116370"/>
                            <a:pt x="379190" y="86147"/>
                          </a:cubicBezTo>
                          <a:cubicBezTo>
                            <a:pt x="355423" y="55453"/>
                            <a:pt x="283841" y="-115"/>
                            <a:pt x="238679" y="3494"/>
                          </a:cubicBezTo>
                          <a:cubicBezTo>
                            <a:pt x="181064" y="-11245"/>
                            <a:pt x="137810" y="-4008"/>
                            <a:pt x="78883" y="44820"/>
                          </a:cubicBezTo>
                          <a:close/>
                        </a:path>
                        <a:path w="465499" h="343863" stroke="0" extrusionOk="0">
                          <a:moveTo>
                            <a:pt x="78883" y="44820"/>
                          </a:moveTo>
                          <a:cubicBezTo>
                            <a:pt x="27324" y="94863"/>
                            <a:pt x="-115" y="154441"/>
                            <a:pt x="1740" y="177064"/>
                          </a:cubicBezTo>
                          <a:cubicBezTo>
                            <a:pt x="-1236" y="195219"/>
                            <a:pt x="-1929" y="222102"/>
                            <a:pt x="18271" y="234920"/>
                          </a:cubicBezTo>
                          <a:cubicBezTo>
                            <a:pt x="39296" y="251011"/>
                            <a:pt x="46104" y="228114"/>
                            <a:pt x="62353" y="223901"/>
                          </a:cubicBezTo>
                          <a:cubicBezTo>
                            <a:pt x="80741" y="206790"/>
                            <a:pt x="79594" y="175301"/>
                            <a:pt x="100923" y="166044"/>
                          </a:cubicBezTo>
                          <a:cubicBezTo>
                            <a:pt x="122129" y="160288"/>
                            <a:pt x="154794" y="163436"/>
                            <a:pt x="172052" y="195454"/>
                          </a:cubicBezTo>
                          <a:cubicBezTo>
                            <a:pt x="196258" y="222714"/>
                            <a:pt x="200772" y="336841"/>
                            <a:pt x="228279" y="342873"/>
                          </a:cubicBezTo>
                          <a:cubicBezTo>
                            <a:pt x="264043" y="341336"/>
                            <a:pt x="243479" y="205830"/>
                            <a:pt x="257965" y="210125"/>
                          </a:cubicBezTo>
                          <a:cubicBezTo>
                            <a:pt x="271249" y="202345"/>
                            <a:pt x="283127" y="352745"/>
                            <a:pt x="322963" y="343102"/>
                          </a:cubicBezTo>
                          <a:cubicBezTo>
                            <a:pt x="363338" y="331145"/>
                            <a:pt x="312887" y="217990"/>
                            <a:pt x="324088" y="215636"/>
                          </a:cubicBezTo>
                          <a:cubicBezTo>
                            <a:pt x="336764" y="202831"/>
                            <a:pt x="355305" y="333384"/>
                            <a:pt x="390829" y="319204"/>
                          </a:cubicBezTo>
                          <a:cubicBezTo>
                            <a:pt x="433595" y="302877"/>
                            <a:pt x="370420" y="189646"/>
                            <a:pt x="381945" y="166044"/>
                          </a:cubicBezTo>
                          <a:cubicBezTo>
                            <a:pt x="391658" y="151142"/>
                            <a:pt x="439237" y="224405"/>
                            <a:pt x="461842" y="185330"/>
                          </a:cubicBezTo>
                          <a:cubicBezTo>
                            <a:pt x="481800" y="164668"/>
                            <a:pt x="402673" y="119956"/>
                            <a:pt x="379190" y="86147"/>
                          </a:cubicBezTo>
                          <a:cubicBezTo>
                            <a:pt x="346135" y="61202"/>
                            <a:pt x="290268" y="2590"/>
                            <a:pt x="238679" y="3494"/>
                          </a:cubicBezTo>
                          <a:cubicBezTo>
                            <a:pt x="179039" y="444"/>
                            <a:pt x="137768" y="-1193"/>
                            <a:pt x="78883" y="448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二等辺三角形 239">
              <a:extLst>
                <a:ext uri="{FF2B5EF4-FFF2-40B4-BE49-F238E27FC236}">
                  <a16:creationId xmlns:a16="http://schemas.microsoft.com/office/drawing/2014/main" id="{9436C337-1BEE-1899-0AFD-2953C28C1FC2}"/>
                </a:ext>
              </a:extLst>
            </p:cNvPr>
            <p:cNvSpPr/>
            <p:nvPr/>
          </p:nvSpPr>
          <p:spPr>
            <a:xfrm rot="16200000">
              <a:off x="5238456" y="2116515"/>
              <a:ext cx="151635" cy="181261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68334927">
                    <a:custGeom>
                      <a:avLst/>
                      <a:gdLst>
                        <a:gd name="connsiteX0" fmla="*/ 189 w 151635"/>
                        <a:gd name="connsiteY0" fmla="*/ 169652 h 181261"/>
                        <a:gd name="connsiteX1" fmla="*/ 75680 w 151635"/>
                        <a:gd name="connsiteY1" fmla="*/ 1 h 181261"/>
                        <a:gd name="connsiteX2" fmla="*/ 151172 w 151635"/>
                        <a:gd name="connsiteY2" fmla="*/ 169652 h 181261"/>
                        <a:gd name="connsiteX3" fmla="*/ 189 w 151635"/>
                        <a:gd name="connsiteY3" fmla="*/ 169652 h 1812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635" h="181261" fill="none" extrusionOk="0">
                          <a:moveTo>
                            <a:pt x="189" y="169652"/>
                          </a:moveTo>
                          <a:cubicBezTo>
                            <a:pt x="-4509" y="155936"/>
                            <a:pt x="57936" y="-42"/>
                            <a:pt x="75680" y="1"/>
                          </a:cubicBezTo>
                          <a:cubicBezTo>
                            <a:pt x="100061" y="1994"/>
                            <a:pt x="158266" y="151568"/>
                            <a:pt x="151172" y="169652"/>
                          </a:cubicBezTo>
                          <a:cubicBezTo>
                            <a:pt x="145569" y="187983"/>
                            <a:pt x="5271" y="182610"/>
                            <a:pt x="189" y="169652"/>
                          </a:cubicBezTo>
                          <a:close/>
                        </a:path>
                        <a:path w="151635" h="181261" stroke="0" extrusionOk="0">
                          <a:moveTo>
                            <a:pt x="189" y="169652"/>
                          </a:moveTo>
                          <a:cubicBezTo>
                            <a:pt x="-852" y="156233"/>
                            <a:pt x="53843" y="-223"/>
                            <a:pt x="75680" y="1"/>
                          </a:cubicBezTo>
                          <a:cubicBezTo>
                            <a:pt x="102251" y="3125"/>
                            <a:pt x="153695" y="156256"/>
                            <a:pt x="151172" y="169652"/>
                          </a:cubicBezTo>
                          <a:cubicBezTo>
                            <a:pt x="147578" y="185851"/>
                            <a:pt x="6191" y="180909"/>
                            <a:pt x="189" y="16965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E32BD55B-9298-A951-30ED-5C121CDE250F}"/>
              </a:ext>
            </a:extLst>
          </p:cNvPr>
          <p:cNvGrpSpPr/>
          <p:nvPr/>
        </p:nvGrpSpPr>
        <p:grpSpPr>
          <a:xfrm>
            <a:off x="6658214" y="1368514"/>
            <a:ext cx="2458354" cy="1980552"/>
            <a:chOff x="6658214" y="1368514"/>
            <a:chExt cx="2458354" cy="1980552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25D19C0-D504-9A2E-B1A5-4A6DF7FC4503}"/>
                </a:ext>
              </a:extLst>
            </p:cNvPr>
            <p:cNvSpPr/>
            <p:nvPr/>
          </p:nvSpPr>
          <p:spPr>
            <a:xfrm rot="16749389">
              <a:off x="8499337" y="1880248"/>
              <a:ext cx="426308" cy="417829"/>
            </a:xfrm>
            <a:custGeom>
              <a:avLst/>
              <a:gdLst>
                <a:gd name="connsiteX0" fmla="*/ 85725 w 397669"/>
                <a:gd name="connsiteY0" fmla="*/ 21432 h 295275"/>
                <a:gd name="connsiteX1" fmla="*/ 0 w 397669"/>
                <a:gd name="connsiteY1" fmla="*/ 150019 h 295275"/>
                <a:gd name="connsiteX2" fmla="*/ 14288 w 397669"/>
                <a:gd name="connsiteY2" fmla="*/ 200025 h 295275"/>
                <a:gd name="connsiteX3" fmla="*/ 33338 w 397669"/>
                <a:gd name="connsiteY3" fmla="*/ 195263 h 295275"/>
                <a:gd name="connsiteX4" fmla="*/ 85725 w 397669"/>
                <a:gd name="connsiteY4" fmla="*/ 140494 h 295275"/>
                <a:gd name="connsiteX5" fmla="*/ 145257 w 397669"/>
                <a:gd name="connsiteY5" fmla="*/ 157163 h 295275"/>
                <a:gd name="connsiteX6" fmla="*/ 173832 w 397669"/>
                <a:gd name="connsiteY6" fmla="*/ 266700 h 295275"/>
                <a:gd name="connsiteX7" fmla="*/ 192882 w 397669"/>
                <a:gd name="connsiteY7" fmla="*/ 295275 h 295275"/>
                <a:gd name="connsiteX8" fmla="*/ 221457 w 397669"/>
                <a:gd name="connsiteY8" fmla="*/ 254794 h 295275"/>
                <a:gd name="connsiteX9" fmla="*/ 221457 w 397669"/>
                <a:gd name="connsiteY9" fmla="*/ 178594 h 295275"/>
                <a:gd name="connsiteX10" fmla="*/ 240507 w 397669"/>
                <a:gd name="connsiteY10" fmla="*/ 261938 h 295275"/>
                <a:gd name="connsiteX11" fmla="*/ 278607 w 397669"/>
                <a:gd name="connsiteY11" fmla="*/ 285750 h 295275"/>
                <a:gd name="connsiteX12" fmla="*/ 288132 w 397669"/>
                <a:gd name="connsiteY12" fmla="*/ 254794 h 295275"/>
                <a:gd name="connsiteX13" fmla="*/ 278607 w 397669"/>
                <a:gd name="connsiteY13" fmla="*/ 183357 h 295275"/>
                <a:gd name="connsiteX14" fmla="*/ 307182 w 397669"/>
                <a:gd name="connsiteY14" fmla="*/ 245269 h 295275"/>
                <a:gd name="connsiteX15" fmla="*/ 333375 w 397669"/>
                <a:gd name="connsiteY15" fmla="*/ 273844 h 295275"/>
                <a:gd name="connsiteX16" fmla="*/ 364332 w 397669"/>
                <a:gd name="connsiteY16" fmla="*/ 240507 h 295275"/>
                <a:gd name="connsiteX17" fmla="*/ 328613 w 397669"/>
                <a:gd name="connsiteY17" fmla="*/ 140494 h 295275"/>
                <a:gd name="connsiteX18" fmla="*/ 376238 w 397669"/>
                <a:gd name="connsiteY18" fmla="*/ 161925 h 295275"/>
                <a:gd name="connsiteX19" fmla="*/ 397669 w 397669"/>
                <a:gd name="connsiteY19" fmla="*/ 157163 h 295275"/>
                <a:gd name="connsiteX20" fmla="*/ 390525 w 397669"/>
                <a:gd name="connsiteY20" fmla="*/ 123825 h 295275"/>
                <a:gd name="connsiteX21" fmla="*/ 326232 w 397669"/>
                <a:gd name="connsiteY21" fmla="*/ 71438 h 295275"/>
                <a:gd name="connsiteX22" fmla="*/ 204788 w 397669"/>
                <a:gd name="connsiteY22" fmla="*/ 0 h 295275"/>
                <a:gd name="connsiteX23" fmla="*/ 85725 w 397669"/>
                <a:gd name="connsiteY23" fmla="*/ 21432 h 295275"/>
                <a:gd name="connsiteX0" fmla="*/ 85725 w 397669"/>
                <a:gd name="connsiteY0" fmla="*/ 26294 h 300137"/>
                <a:gd name="connsiteX1" fmla="*/ 0 w 397669"/>
                <a:gd name="connsiteY1" fmla="*/ 154881 h 300137"/>
                <a:gd name="connsiteX2" fmla="*/ 14288 w 397669"/>
                <a:gd name="connsiteY2" fmla="*/ 204887 h 300137"/>
                <a:gd name="connsiteX3" fmla="*/ 33338 w 397669"/>
                <a:gd name="connsiteY3" fmla="*/ 200125 h 300137"/>
                <a:gd name="connsiteX4" fmla="*/ 85725 w 397669"/>
                <a:gd name="connsiteY4" fmla="*/ 145356 h 300137"/>
                <a:gd name="connsiteX5" fmla="*/ 145257 w 397669"/>
                <a:gd name="connsiteY5" fmla="*/ 162025 h 300137"/>
                <a:gd name="connsiteX6" fmla="*/ 173832 w 397669"/>
                <a:gd name="connsiteY6" fmla="*/ 271562 h 300137"/>
                <a:gd name="connsiteX7" fmla="*/ 192882 w 397669"/>
                <a:gd name="connsiteY7" fmla="*/ 300137 h 300137"/>
                <a:gd name="connsiteX8" fmla="*/ 221457 w 397669"/>
                <a:gd name="connsiteY8" fmla="*/ 259656 h 300137"/>
                <a:gd name="connsiteX9" fmla="*/ 221457 w 397669"/>
                <a:gd name="connsiteY9" fmla="*/ 183456 h 300137"/>
                <a:gd name="connsiteX10" fmla="*/ 240507 w 397669"/>
                <a:gd name="connsiteY10" fmla="*/ 266800 h 300137"/>
                <a:gd name="connsiteX11" fmla="*/ 278607 w 397669"/>
                <a:gd name="connsiteY11" fmla="*/ 290612 h 300137"/>
                <a:gd name="connsiteX12" fmla="*/ 288132 w 397669"/>
                <a:gd name="connsiteY12" fmla="*/ 259656 h 300137"/>
                <a:gd name="connsiteX13" fmla="*/ 278607 w 397669"/>
                <a:gd name="connsiteY13" fmla="*/ 188219 h 300137"/>
                <a:gd name="connsiteX14" fmla="*/ 307182 w 397669"/>
                <a:gd name="connsiteY14" fmla="*/ 250131 h 300137"/>
                <a:gd name="connsiteX15" fmla="*/ 333375 w 397669"/>
                <a:gd name="connsiteY15" fmla="*/ 278706 h 300137"/>
                <a:gd name="connsiteX16" fmla="*/ 364332 w 397669"/>
                <a:gd name="connsiteY16" fmla="*/ 245369 h 300137"/>
                <a:gd name="connsiteX17" fmla="*/ 328613 w 397669"/>
                <a:gd name="connsiteY17" fmla="*/ 145356 h 300137"/>
                <a:gd name="connsiteX18" fmla="*/ 376238 w 397669"/>
                <a:gd name="connsiteY18" fmla="*/ 166787 h 300137"/>
                <a:gd name="connsiteX19" fmla="*/ 397669 w 397669"/>
                <a:gd name="connsiteY19" fmla="*/ 162025 h 300137"/>
                <a:gd name="connsiteX20" fmla="*/ 390525 w 397669"/>
                <a:gd name="connsiteY20" fmla="*/ 128687 h 300137"/>
                <a:gd name="connsiteX21" fmla="*/ 326232 w 397669"/>
                <a:gd name="connsiteY21" fmla="*/ 76300 h 300137"/>
                <a:gd name="connsiteX22" fmla="*/ 204788 w 397669"/>
                <a:gd name="connsiteY22" fmla="*/ 4862 h 300137"/>
                <a:gd name="connsiteX23" fmla="*/ 85725 w 397669"/>
                <a:gd name="connsiteY23" fmla="*/ 26294 h 300137"/>
                <a:gd name="connsiteX0" fmla="*/ 85725 w 397669"/>
                <a:gd name="connsiteY0" fmla="*/ 33490 h 307333"/>
                <a:gd name="connsiteX1" fmla="*/ 0 w 397669"/>
                <a:gd name="connsiteY1" fmla="*/ 162077 h 307333"/>
                <a:gd name="connsiteX2" fmla="*/ 14288 w 397669"/>
                <a:gd name="connsiteY2" fmla="*/ 212083 h 307333"/>
                <a:gd name="connsiteX3" fmla="*/ 33338 w 397669"/>
                <a:gd name="connsiteY3" fmla="*/ 207321 h 307333"/>
                <a:gd name="connsiteX4" fmla="*/ 85725 w 397669"/>
                <a:gd name="connsiteY4" fmla="*/ 152552 h 307333"/>
                <a:gd name="connsiteX5" fmla="*/ 145257 w 397669"/>
                <a:gd name="connsiteY5" fmla="*/ 169221 h 307333"/>
                <a:gd name="connsiteX6" fmla="*/ 173832 w 397669"/>
                <a:gd name="connsiteY6" fmla="*/ 278758 h 307333"/>
                <a:gd name="connsiteX7" fmla="*/ 192882 w 397669"/>
                <a:gd name="connsiteY7" fmla="*/ 307333 h 307333"/>
                <a:gd name="connsiteX8" fmla="*/ 221457 w 397669"/>
                <a:gd name="connsiteY8" fmla="*/ 266852 h 307333"/>
                <a:gd name="connsiteX9" fmla="*/ 221457 w 397669"/>
                <a:gd name="connsiteY9" fmla="*/ 190652 h 307333"/>
                <a:gd name="connsiteX10" fmla="*/ 240507 w 397669"/>
                <a:gd name="connsiteY10" fmla="*/ 273996 h 307333"/>
                <a:gd name="connsiteX11" fmla="*/ 278607 w 397669"/>
                <a:gd name="connsiteY11" fmla="*/ 297808 h 307333"/>
                <a:gd name="connsiteX12" fmla="*/ 288132 w 397669"/>
                <a:gd name="connsiteY12" fmla="*/ 266852 h 307333"/>
                <a:gd name="connsiteX13" fmla="*/ 278607 w 397669"/>
                <a:gd name="connsiteY13" fmla="*/ 195415 h 307333"/>
                <a:gd name="connsiteX14" fmla="*/ 307182 w 397669"/>
                <a:gd name="connsiteY14" fmla="*/ 257327 h 307333"/>
                <a:gd name="connsiteX15" fmla="*/ 333375 w 397669"/>
                <a:gd name="connsiteY15" fmla="*/ 285902 h 307333"/>
                <a:gd name="connsiteX16" fmla="*/ 364332 w 397669"/>
                <a:gd name="connsiteY16" fmla="*/ 252565 h 307333"/>
                <a:gd name="connsiteX17" fmla="*/ 328613 w 397669"/>
                <a:gd name="connsiteY17" fmla="*/ 152552 h 307333"/>
                <a:gd name="connsiteX18" fmla="*/ 376238 w 397669"/>
                <a:gd name="connsiteY18" fmla="*/ 173983 h 307333"/>
                <a:gd name="connsiteX19" fmla="*/ 397669 w 397669"/>
                <a:gd name="connsiteY19" fmla="*/ 169221 h 307333"/>
                <a:gd name="connsiteX20" fmla="*/ 390525 w 397669"/>
                <a:gd name="connsiteY20" fmla="*/ 135883 h 307333"/>
                <a:gd name="connsiteX21" fmla="*/ 326232 w 397669"/>
                <a:gd name="connsiteY21" fmla="*/ 83496 h 307333"/>
                <a:gd name="connsiteX22" fmla="*/ 204788 w 397669"/>
                <a:gd name="connsiteY22" fmla="*/ 12058 h 307333"/>
                <a:gd name="connsiteX23" fmla="*/ 85725 w 397669"/>
                <a:gd name="connsiteY23" fmla="*/ 33490 h 307333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33338 w 397669"/>
                <a:gd name="connsiteY3" fmla="*/ 198283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77742 w 399173"/>
                <a:gd name="connsiteY18" fmla="*/ 164945 h 298295"/>
                <a:gd name="connsiteX19" fmla="*/ 399173 w 399173"/>
                <a:gd name="connsiteY19" fmla="*/ 160183 h 298295"/>
                <a:gd name="connsiteX20" fmla="*/ 392029 w 399173"/>
                <a:gd name="connsiteY20" fmla="*/ 126845 h 298295"/>
                <a:gd name="connsiteX21" fmla="*/ 327736 w 399173"/>
                <a:gd name="connsiteY21" fmla="*/ 74458 h 298295"/>
                <a:gd name="connsiteX22" fmla="*/ 206292 w 399173"/>
                <a:gd name="connsiteY22" fmla="*/ 3020 h 298295"/>
                <a:gd name="connsiteX23" fmla="*/ 68179 w 399173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99173 w 399173"/>
                <a:gd name="connsiteY18" fmla="*/ 160183 h 298295"/>
                <a:gd name="connsiteX19" fmla="*/ 392029 w 399173"/>
                <a:gd name="connsiteY19" fmla="*/ 126845 h 298295"/>
                <a:gd name="connsiteX20" fmla="*/ 327736 w 399173"/>
                <a:gd name="connsiteY20" fmla="*/ 74458 h 298295"/>
                <a:gd name="connsiteX21" fmla="*/ 206292 w 399173"/>
                <a:gd name="connsiteY21" fmla="*/ 3020 h 298295"/>
                <a:gd name="connsiteX22" fmla="*/ 68179 w 399173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08686 w 402719"/>
                <a:gd name="connsiteY14" fmla="*/ 248289 h 298295"/>
                <a:gd name="connsiteX15" fmla="*/ 334879 w 402719"/>
                <a:gd name="connsiteY15" fmla="*/ 276864 h 298295"/>
                <a:gd name="connsiteX16" fmla="*/ 365836 w 402719"/>
                <a:gd name="connsiteY16" fmla="*/ 243527 h 298295"/>
                <a:gd name="connsiteX17" fmla="*/ 330117 w 402719"/>
                <a:gd name="connsiteY17" fmla="*/ 143514 h 298295"/>
                <a:gd name="connsiteX18" fmla="*/ 399173 w 402719"/>
                <a:gd name="connsiteY18" fmla="*/ 160183 h 298295"/>
                <a:gd name="connsiteX19" fmla="*/ 392029 w 402719"/>
                <a:gd name="connsiteY19" fmla="*/ 126845 h 298295"/>
                <a:gd name="connsiteX20" fmla="*/ 327736 w 402719"/>
                <a:gd name="connsiteY20" fmla="*/ 74458 h 298295"/>
                <a:gd name="connsiteX21" fmla="*/ 206292 w 402719"/>
                <a:gd name="connsiteY21" fmla="*/ 3020 h 298295"/>
                <a:gd name="connsiteX22" fmla="*/ 68179 w 402719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5836 w 402719"/>
                <a:gd name="connsiteY15" fmla="*/ 243527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181614 h 298295"/>
                <a:gd name="connsiteX9" fmla="*/ 242011 w 402719"/>
                <a:gd name="connsiteY9" fmla="*/ 264958 h 298295"/>
                <a:gd name="connsiteX10" fmla="*/ 280111 w 402719"/>
                <a:gd name="connsiteY10" fmla="*/ 288770 h 298295"/>
                <a:gd name="connsiteX11" fmla="*/ 289636 w 402719"/>
                <a:gd name="connsiteY11" fmla="*/ 257814 h 298295"/>
                <a:gd name="connsiteX12" fmla="*/ 280111 w 402719"/>
                <a:gd name="connsiteY12" fmla="*/ 186377 h 298295"/>
                <a:gd name="connsiteX13" fmla="*/ 337796 w 402719"/>
                <a:gd name="connsiteY13" fmla="*/ 275892 h 298295"/>
                <a:gd name="connsiteX14" fmla="*/ 360003 w 402719"/>
                <a:gd name="connsiteY14" fmla="*/ 228943 h 298295"/>
                <a:gd name="connsiteX15" fmla="*/ 330117 w 402719"/>
                <a:gd name="connsiteY15" fmla="*/ 143514 h 298295"/>
                <a:gd name="connsiteX16" fmla="*/ 399173 w 402719"/>
                <a:gd name="connsiteY16" fmla="*/ 160183 h 298295"/>
                <a:gd name="connsiteX17" fmla="*/ 392029 w 402719"/>
                <a:gd name="connsiteY17" fmla="*/ 126845 h 298295"/>
                <a:gd name="connsiteX18" fmla="*/ 327736 w 402719"/>
                <a:gd name="connsiteY18" fmla="*/ 74458 h 298295"/>
                <a:gd name="connsiteX19" fmla="*/ 206292 w 402719"/>
                <a:gd name="connsiteY19" fmla="*/ 3020 h 298295"/>
                <a:gd name="connsiteX20" fmla="*/ 68179 w 402719"/>
                <a:gd name="connsiteY20" fmla="*/ 38739 h 298295"/>
                <a:gd name="connsiteX0" fmla="*/ 68179 w 402719"/>
                <a:gd name="connsiteY0" fmla="*/ 38739 h 296350"/>
                <a:gd name="connsiteX1" fmla="*/ 1504 w 402719"/>
                <a:gd name="connsiteY1" fmla="*/ 153039 h 296350"/>
                <a:gd name="connsiteX2" fmla="*/ 15792 w 402719"/>
                <a:gd name="connsiteY2" fmla="*/ 203045 h 296350"/>
                <a:gd name="connsiteX3" fmla="*/ 53892 w 402719"/>
                <a:gd name="connsiteY3" fmla="*/ 193521 h 296350"/>
                <a:gd name="connsiteX4" fmla="*/ 87229 w 402719"/>
                <a:gd name="connsiteY4" fmla="*/ 143514 h 296350"/>
                <a:gd name="connsiteX5" fmla="*/ 148706 w 402719"/>
                <a:gd name="connsiteY5" fmla="*/ 168934 h 296350"/>
                <a:gd name="connsiteX6" fmla="*/ 175336 w 402719"/>
                <a:gd name="connsiteY6" fmla="*/ 269720 h 296350"/>
                <a:gd name="connsiteX7" fmla="*/ 197303 w 402719"/>
                <a:gd name="connsiteY7" fmla="*/ 296350 h 296350"/>
                <a:gd name="connsiteX8" fmla="*/ 222961 w 402719"/>
                <a:gd name="connsiteY8" fmla="*/ 181614 h 296350"/>
                <a:gd name="connsiteX9" fmla="*/ 242011 w 402719"/>
                <a:gd name="connsiteY9" fmla="*/ 264958 h 296350"/>
                <a:gd name="connsiteX10" fmla="*/ 280111 w 402719"/>
                <a:gd name="connsiteY10" fmla="*/ 288770 h 296350"/>
                <a:gd name="connsiteX11" fmla="*/ 289636 w 402719"/>
                <a:gd name="connsiteY11" fmla="*/ 257814 h 296350"/>
                <a:gd name="connsiteX12" fmla="*/ 280111 w 402719"/>
                <a:gd name="connsiteY12" fmla="*/ 186377 h 296350"/>
                <a:gd name="connsiteX13" fmla="*/ 337796 w 402719"/>
                <a:gd name="connsiteY13" fmla="*/ 275892 h 296350"/>
                <a:gd name="connsiteX14" fmla="*/ 360003 w 402719"/>
                <a:gd name="connsiteY14" fmla="*/ 228943 h 296350"/>
                <a:gd name="connsiteX15" fmla="*/ 330117 w 402719"/>
                <a:gd name="connsiteY15" fmla="*/ 143514 h 296350"/>
                <a:gd name="connsiteX16" fmla="*/ 399173 w 402719"/>
                <a:gd name="connsiteY16" fmla="*/ 160183 h 296350"/>
                <a:gd name="connsiteX17" fmla="*/ 392029 w 402719"/>
                <a:gd name="connsiteY17" fmla="*/ 126845 h 296350"/>
                <a:gd name="connsiteX18" fmla="*/ 327736 w 402719"/>
                <a:gd name="connsiteY18" fmla="*/ 74458 h 296350"/>
                <a:gd name="connsiteX19" fmla="*/ 206292 w 402719"/>
                <a:gd name="connsiteY19" fmla="*/ 3020 h 296350"/>
                <a:gd name="connsiteX20" fmla="*/ 68179 w 402719"/>
                <a:gd name="connsiteY20" fmla="*/ 38739 h 296350"/>
                <a:gd name="connsiteX0" fmla="*/ 68179 w 402719"/>
                <a:gd name="connsiteY0" fmla="*/ 38739 h 296379"/>
                <a:gd name="connsiteX1" fmla="*/ 1504 w 402719"/>
                <a:gd name="connsiteY1" fmla="*/ 153039 h 296379"/>
                <a:gd name="connsiteX2" fmla="*/ 15792 w 402719"/>
                <a:gd name="connsiteY2" fmla="*/ 203045 h 296379"/>
                <a:gd name="connsiteX3" fmla="*/ 53892 w 402719"/>
                <a:gd name="connsiteY3" fmla="*/ 193521 h 296379"/>
                <a:gd name="connsiteX4" fmla="*/ 87229 w 402719"/>
                <a:gd name="connsiteY4" fmla="*/ 143514 h 296379"/>
                <a:gd name="connsiteX5" fmla="*/ 148706 w 402719"/>
                <a:gd name="connsiteY5" fmla="*/ 168934 h 296379"/>
                <a:gd name="connsiteX6" fmla="*/ 197303 w 402719"/>
                <a:gd name="connsiteY6" fmla="*/ 296350 h 296379"/>
                <a:gd name="connsiteX7" fmla="*/ 222961 w 402719"/>
                <a:gd name="connsiteY7" fmla="*/ 181614 h 296379"/>
                <a:gd name="connsiteX8" fmla="*/ 242011 w 402719"/>
                <a:gd name="connsiteY8" fmla="*/ 264958 h 296379"/>
                <a:gd name="connsiteX9" fmla="*/ 280111 w 402719"/>
                <a:gd name="connsiteY9" fmla="*/ 288770 h 296379"/>
                <a:gd name="connsiteX10" fmla="*/ 289636 w 402719"/>
                <a:gd name="connsiteY10" fmla="*/ 257814 h 296379"/>
                <a:gd name="connsiteX11" fmla="*/ 280111 w 402719"/>
                <a:gd name="connsiteY11" fmla="*/ 186377 h 296379"/>
                <a:gd name="connsiteX12" fmla="*/ 337796 w 402719"/>
                <a:gd name="connsiteY12" fmla="*/ 275892 h 296379"/>
                <a:gd name="connsiteX13" fmla="*/ 360003 w 402719"/>
                <a:gd name="connsiteY13" fmla="*/ 228943 h 296379"/>
                <a:gd name="connsiteX14" fmla="*/ 330117 w 402719"/>
                <a:gd name="connsiteY14" fmla="*/ 143514 h 296379"/>
                <a:gd name="connsiteX15" fmla="*/ 399173 w 402719"/>
                <a:gd name="connsiteY15" fmla="*/ 160183 h 296379"/>
                <a:gd name="connsiteX16" fmla="*/ 392029 w 402719"/>
                <a:gd name="connsiteY16" fmla="*/ 126845 h 296379"/>
                <a:gd name="connsiteX17" fmla="*/ 327736 w 402719"/>
                <a:gd name="connsiteY17" fmla="*/ 74458 h 296379"/>
                <a:gd name="connsiteX18" fmla="*/ 206292 w 402719"/>
                <a:gd name="connsiteY18" fmla="*/ 3020 h 296379"/>
                <a:gd name="connsiteX19" fmla="*/ 68179 w 402719"/>
                <a:gd name="connsiteY19" fmla="*/ 38739 h 296379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42011 w 402719"/>
                <a:gd name="connsiteY8" fmla="*/ 264958 h 296354"/>
                <a:gd name="connsiteX9" fmla="*/ 280111 w 402719"/>
                <a:gd name="connsiteY9" fmla="*/ 288770 h 296354"/>
                <a:gd name="connsiteX10" fmla="*/ 289636 w 402719"/>
                <a:gd name="connsiteY10" fmla="*/ 257814 h 296354"/>
                <a:gd name="connsiteX11" fmla="*/ 280111 w 402719"/>
                <a:gd name="connsiteY11" fmla="*/ 186377 h 296354"/>
                <a:gd name="connsiteX12" fmla="*/ 337796 w 402719"/>
                <a:gd name="connsiteY12" fmla="*/ 275892 h 296354"/>
                <a:gd name="connsiteX13" fmla="*/ 360003 w 402719"/>
                <a:gd name="connsiteY13" fmla="*/ 228943 h 296354"/>
                <a:gd name="connsiteX14" fmla="*/ 330117 w 402719"/>
                <a:gd name="connsiteY14" fmla="*/ 143514 h 296354"/>
                <a:gd name="connsiteX15" fmla="*/ 399173 w 402719"/>
                <a:gd name="connsiteY15" fmla="*/ 160183 h 296354"/>
                <a:gd name="connsiteX16" fmla="*/ 392029 w 402719"/>
                <a:gd name="connsiteY16" fmla="*/ 126845 h 296354"/>
                <a:gd name="connsiteX17" fmla="*/ 327736 w 402719"/>
                <a:gd name="connsiteY17" fmla="*/ 74458 h 296354"/>
                <a:gd name="connsiteX18" fmla="*/ 206292 w 402719"/>
                <a:gd name="connsiteY18" fmla="*/ 3020 h 296354"/>
                <a:gd name="connsiteX19" fmla="*/ 68179 w 402719"/>
                <a:gd name="connsiteY19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9636 w 402719"/>
                <a:gd name="connsiteY9" fmla="*/ 257814 h 296354"/>
                <a:gd name="connsiteX10" fmla="*/ 280111 w 402719"/>
                <a:gd name="connsiteY10" fmla="*/ 186377 h 296354"/>
                <a:gd name="connsiteX11" fmla="*/ 337796 w 402719"/>
                <a:gd name="connsiteY11" fmla="*/ 275892 h 296354"/>
                <a:gd name="connsiteX12" fmla="*/ 360003 w 402719"/>
                <a:gd name="connsiteY12" fmla="*/ 228943 h 296354"/>
                <a:gd name="connsiteX13" fmla="*/ 330117 w 402719"/>
                <a:gd name="connsiteY13" fmla="*/ 143514 h 296354"/>
                <a:gd name="connsiteX14" fmla="*/ 399173 w 402719"/>
                <a:gd name="connsiteY14" fmla="*/ 160183 h 296354"/>
                <a:gd name="connsiteX15" fmla="*/ 392029 w 402719"/>
                <a:gd name="connsiteY15" fmla="*/ 126845 h 296354"/>
                <a:gd name="connsiteX16" fmla="*/ 327736 w 402719"/>
                <a:gd name="connsiteY16" fmla="*/ 74458 h 296354"/>
                <a:gd name="connsiteX17" fmla="*/ 206292 w 402719"/>
                <a:gd name="connsiteY17" fmla="*/ 3020 h 296354"/>
                <a:gd name="connsiteX18" fmla="*/ 68179 w 402719"/>
                <a:gd name="connsiteY18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60003 w 402719"/>
                <a:gd name="connsiteY11" fmla="*/ 228943 h 297205"/>
                <a:gd name="connsiteX12" fmla="*/ 330117 w 402719"/>
                <a:gd name="connsiteY12" fmla="*/ 143514 h 297205"/>
                <a:gd name="connsiteX13" fmla="*/ 399173 w 402719"/>
                <a:gd name="connsiteY13" fmla="*/ 160183 h 297205"/>
                <a:gd name="connsiteX14" fmla="*/ 392029 w 402719"/>
                <a:gd name="connsiteY14" fmla="*/ 126845 h 297205"/>
                <a:gd name="connsiteX15" fmla="*/ 327736 w 402719"/>
                <a:gd name="connsiteY15" fmla="*/ 74458 h 297205"/>
                <a:gd name="connsiteX16" fmla="*/ 206292 w 402719"/>
                <a:gd name="connsiteY16" fmla="*/ 3020 h 297205"/>
                <a:gd name="connsiteX17" fmla="*/ 68179 w 402719"/>
                <a:gd name="connsiteY17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399174"/>
                <a:gd name="connsiteY0" fmla="*/ 38739 h 297205"/>
                <a:gd name="connsiteX1" fmla="*/ 1504 w 399174"/>
                <a:gd name="connsiteY1" fmla="*/ 153039 h 297205"/>
                <a:gd name="connsiteX2" fmla="*/ 15792 w 399174"/>
                <a:gd name="connsiteY2" fmla="*/ 203045 h 297205"/>
                <a:gd name="connsiteX3" fmla="*/ 53892 w 399174"/>
                <a:gd name="connsiteY3" fmla="*/ 193521 h 297205"/>
                <a:gd name="connsiteX4" fmla="*/ 87229 w 399174"/>
                <a:gd name="connsiteY4" fmla="*/ 143514 h 297205"/>
                <a:gd name="connsiteX5" fmla="*/ 148706 w 399174"/>
                <a:gd name="connsiteY5" fmla="*/ 168934 h 297205"/>
                <a:gd name="connsiteX6" fmla="*/ 197303 w 399174"/>
                <a:gd name="connsiteY6" fmla="*/ 296350 h 297205"/>
                <a:gd name="connsiteX7" fmla="*/ 222961 w 399174"/>
                <a:gd name="connsiteY7" fmla="*/ 181614 h 297205"/>
                <a:gd name="connsiteX8" fmla="*/ 279139 w 399174"/>
                <a:gd name="connsiteY8" fmla="*/ 296548 h 297205"/>
                <a:gd name="connsiteX9" fmla="*/ 280111 w 399174"/>
                <a:gd name="connsiteY9" fmla="*/ 186377 h 297205"/>
                <a:gd name="connsiteX10" fmla="*/ 337796 w 399174"/>
                <a:gd name="connsiteY10" fmla="*/ 275892 h 297205"/>
                <a:gd name="connsiteX11" fmla="*/ 330117 w 399174"/>
                <a:gd name="connsiteY11" fmla="*/ 143514 h 297205"/>
                <a:gd name="connsiteX12" fmla="*/ 399173 w 399174"/>
                <a:gd name="connsiteY12" fmla="*/ 160183 h 297205"/>
                <a:gd name="connsiteX13" fmla="*/ 327736 w 399174"/>
                <a:gd name="connsiteY13" fmla="*/ 74458 h 297205"/>
                <a:gd name="connsiteX14" fmla="*/ 206292 w 399174"/>
                <a:gd name="connsiteY14" fmla="*/ 3020 h 297205"/>
                <a:gd name="connsiteX15" fmla="*/ 68179 w 399174"/>
                <a:gd name="connsiteY15" fmla="*/ 38739 h 297205"/>
                <a:gd name="connsiteX0" fmla="*/ 68179 w 402333"/>
                <a:gd name="connsiteY0" fmla="*/ 38739 h 297205"/>
                <a:gd name="connsiteX1" fmla="*/ 1504 w 402333"/>
                <a:gd name="connsiteY1" fmla="*/ 153039 h 297205"/>
                <a:gd name="connsiteX2" fmla="*/ 15792 w 402333"/>
                <a:gd name="connsiteY2" fmla="*/ 203045 h 297205"/>
                <a:gd name="connsiteX3" fmla="*/ 53892 w 402333"/>
                <a:gd name="connsiteY3" fmla="*/ 193521 h 297205"/>
                <a:gd name="connsiteX4" fmla="*/ 87229 w 402333"/>
                <a:gd name="connsiteY4" fmla="*/ 143514 h 297205"/>
                <a:gd name="connsiteX5" fmla="*/ 148706 w 402333"/>
                <a:gd name="connsiteY5" fmla="*/ 168934 h 297205"/>
                <a:gd name="connsiteX6" fmla="*/ 197303 w 402333"/>
                <a:gd name="connsiteY6" fmla="*/ 296350 h 297205"/>
                <a:gd name="connsiteX7" fmla="*/ 222961 w 402333"/>
                <a:gd name="connsiteY7" fmla="*/ 181614 h 297205"/>
                <a:gd name="connsiteX8" fmla="*/ 279139 w 402333"/>
                <a:gd name="connsiteY8" fmla="*/ 296548 h 297205"/>
                <a:gd name="connsiteX9" fmla="*/ 280111 w 402333"/>
                <a:gd name="connsiteY9" fmla="*/ 186377 h 297205"/>
                <a:gd name="connsiteX10" fmla="*/ 337796 w 402333"/>
                <a:gd name="connsiteY10" fmla="*/ 275892 h 297205"/>
                <a:gd name="connsiteX11" fmla="*/ 330117 w 402333"/>
                <a:gd name="connsiteY11" fmla="*/ 143514 h 297205"/>
                <a:gd name="connsiteX12" fmla="*/ 399173 w 402333"/>
                <a:gd name="connsiteY12" fmla="*/ 160183 h 297205"/>
                <a:gd name="connsiteX13" fmla="*/ 327736 w 402333"/>
                <a:gd name="connsiteY13" fmla="*/ 74458 h 297205"/>
                <a:gd name="connsiteX14" fmla="*/ 206292 w 402333"/>
                <a:gd name="connsiteY14" fmla="*/ 3020 h 297205"/>
                <a:gd name="connsiteX15" fmla="*/ 68179 w 402333"/>
                <a:gd name="connsiteY15" fmla="*/ 38739 h 2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2333" h="297205">
                  <a:moveTo>
                    <a:pt x="68179" y="38739"/>
                  </a:moveTo>
                  <a:cubicBezTo>
                    <a:pt x="20554" y="81601"/>
                    <a:pt x="3547" y="136370"/>
                    <a:pt x="1504" y="153039"/>
                  </a:cubicBezTo>
                  <a:cubicBezTo>
                    <a:pt x="-539" y="169708"/>
                    <a:pt x="-3555" y="188321"/>
                    <a:pt x="15792" y="203045"/>
                  </a:cubicBezTo>
                  <a:cubicBezTo>
                    <a:pt x="35139" y="217769"/>
                    <a:pt x="41192" y="196696"/>
                    <a:pt x="53892" y="193521"/>
                  </a:cubicBezTo>
                  <a:cubicBezTo>
                    <a:pt x="65004" y="176852"/>
                    <a:pt x="68357" y="149626"/>
                    <a:pt x="87229" y="143514"/>
                  </a:cubicBezTo>
                  <a:cubicBezTo>
                    <a:pt x="106101" y="137402"/>
                    <a:pt x="130360" y="143461"/>
                    <a:pt x="148706" y="168934"/>
                  </a:cubicBezTo>
                  <a:cubicBezTo>
                    <a:pt x="167052" y="194407"/>
                    <a:pt x="169370" y="297154"/>
                    <a:pt x="197303" y="296350"/>
                  </a:cubicBezTo>
                  <a:cubicBezTo>
                    <a:pt x="225236" y="295546"/>
                    <a:pt x="209322" y="181581"/>
                    <a:pt x="222961" y="181614"/>
                  </a:cubicBezTo>
                  <a:cubicBezTo>
                    <a:pt x="236600" y="181647"/>
                    <a:pt x="245109" y="307344"/>
                    <a:pt x="279139" y="296548"/>
                  </a:cubicBezTo>
                  <a:cubicBezTo>
                    <a:pt x="313169" y="285752"/>
                    <a:pt x="270335" y="189820"/>
                    <a:pt x="280111" y="186377"/>
                  </a:cubicBezTo>
                  <a:cubicBezTo>
                    <a:pt x="289887" y="182934"/>
                    <a:pt x="306127" y="288870"/>
                    <a:pt x="337796" y="275892"/>
                  </a:cubicBezTo>
                  <a:cubicBezTo>
                    <a:pt x="369465" y="262914"/>
                    <a:pt x="319888" y="162799"/>
                    <a:pt x="330117" y="143514"/>
                  </a:cubicBezTo>
                  <a:cubicBezTo>
                    <a:pt x="340347" y="124229"/>
                    <a:pt x="382069" y="187249"/>
                    <a:pt x="399173" y="160183"/>
                  </a:cubicBezTo>
                  <a:cubicBezTo>
                    <a:pt x="416277" y="133117"/>
                    <a:pt x="359883" y="100652"/>
                    <a:pt x="327736" y="74458"/>
                  </a:cubicBezTo>
                  <a:cubicBezTo>
                    <a:pt x="295589" y="48264"/>
                    <a:pt x="249551" y="8973"/>
                    <a:pt x="206292" y="3020"/>
                  </a:cubicBezTo>
                  <a:cubicBezTo>
                    <a:pt x="163033" y="-2933"/>
                    <a:pt x="115804" y="-4123"/>
                    <a:pt x="68179" y="3873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001391513">
                    <a:custGeom>
                      <a:avLst/>
                      <a:gdLst>
                        <a:gd name="connsiteX0" fmla="*/ 72241 w 426308"/>
                        <a:gd name="connsiteY0" fmla="*/ 54461 h 417829"/>
                        <a:gd name="connsiteX1" fmla="*/ 1593 w 426308"/>
                        <a:gd name="connsiteY1" fmla="*/ 215151 h 417829"/>
                        <a:gd name="connsiteX2" fmla="*/ 16733 w 426308"/>
                        <a:gd name="connsiteY2" fmla="*/ 285453 h 417829"/>
                        <a:gd name="connsiteX3" fmla="*/ 57103 w 426308"/>
                        <a:gd name="connsiteY3" fmla="*/ 272063 h 417829"/>
                        <a:gd name="connsiteX4" fmla="*/ 92426 w 426308"/>
                        <a:gd name="connsiteY4" fmla="*/ 201760 h 417829"/>
                        <a:gd name="connsiteX5" fmla="*/ 157567 w 426308"/>
                        <a:gd name="connsiteY5" fmla="*/ 237497 h 417829"/>
                        <a:gd name="connsiteX6" fmla="*/ 209060 w 426308"/>
                        <a:gd name="connsiteY6" fmla="*/ 416626 h 417829"/>
                        <a:gd name="connsiteX7" fmla="*/ 236247 w 426308"/>
                        <a:gd name="connsiteY7" fmla="*/ 255324 h 417829"/>
                        <a:gd name="connsiteX8" fmla="*/ 295772 w 426308"/>
                        <a:gd name="connsiteY8" fmla="*/ 416905 h 417829"/>
                        <a:gd name="connsiteX9" fmla="*/ 296802 w 426308"/>
                        <a:gd name="connsiteY9" fmla="*/ 262020 h 417829"/>
                        <a:gd name="connsiteX10" fmla="*/ 357925 w 426308"/>
                        <a:gd name="connsiteY10" fmla="*/ 387865 h 417829"/>
                        <a:gd name="connsiteX11" fmla="*/ 349788 w 426308"/>
                        <a:gd name="connsiteY11" fmla="*/ 201760 h 417829"/>
                        <a:gd name="connsiteX12" fmla="*/ 422959 w 426308"/>
                        <a:gd name="connsiteY12" fmla="*/ 225195 h 417829"/>
                        <a:gd name="connsiteX13" fmla="*/ 347265 w 426308"/>
                        <a:gd name="connsiteY13" fmla="*/ 104677 h 417829"/>
                        <a:gd name="connsiteX14" fmla="*/ 218584 w 426308"/>
                        <a:gd name="connsiteY14" fmla="*/ 4245 h 417829"/>
                        <a:gd name="connsiteX15" fmla="*/ 72241 w 426308"/>
                        <a:gd name="connsiteY15" fmla="*/ 54461 h 417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26308" h="417829" fill="none" extrusionOk="0">
                          <a:moveTo>
                            <a:pt x="72241" y="54461"/>
                          </a:moveTo>
                          <a:cubicBezTo>
                            <a:pt x="22142" y="117927"/>
                            <a:pt x="1990" y="188180"/>
                            <a:pt x="1593" y="215151"/>
                          </a:cubicBezTo>
                          <a:cubicBezTo>
                            <a:pt x="-3627" y="242072"/>
                            <a:pt x="-3076" y="260332"/>
                            <a:pt x="16733" y="285453"/>
                          </a:cubicBezTo>
                          <a:cubicBezTo>
                            <a:pt x="37857" y="308608"/>
                            <a:pt x="44025" y="276525"/>
                            <a:pt x="57103" y="272063"/>
                          </a:cubicBezTo>
                          <a:cubicBezTo>
                            <a:pt x="64420" y="245932"/>
                            <a:pt x="71689" y="208008"/>
                            <a:pt x="92426" y="201760"/>
                          </a:cubicBezTo>
                          <a:cubicBezTo>
                            <a:pt x="109215" y="192957"/>
                            <a:pt x="142943" y="201421"/>
                            <a:pt x="157567" y="237497"/>
                          </a:cubicBezTo>
                          <a:cubicBezTo>
                            <a:pt x="183439" y="273262"/>
                            <a:pt x="185325" y="412886"/>
                            <a:pt x="209060" y="416626"/>
                          </a:cubicBezTo>
                          <a:cubicBezTo>
                            <a:pt x="235769" y="416066"/>
                            <a:pt x="223242" y="257844"/>
                            <a:pt x="236247" y="255324"/>
                          </a:cubicBezTo>
                          <a:cubicBezTo>
                            <a:pt x="248725" y="255494"/>
                            <a:pt x="264062" y="431773"/>
                            <a:pt x="295772" y="416905"/>
                          </a:cubicBezTo>
                          <a:cubicBezTo>
                            <a:pt x="331139" y="402786"/>
                            <a:pt x="287346" y="267177"/>
                            <a:pt x="296802" y="262020"/>
                          </a:cubicBezTo>
                          <a:cubicBezTo>
                            <a:pt x="297806" y="262042"/>
                            <a:pt x="316999" y="413640"/>
                            <a:pt x="357925" y="387865"/>
                          </a:cubicBezTo>
                          <a:cubicBezTo>
                            <a:pt x="383331" y="371788"/>
                            <a:pt x="345966" y="229486"/>
                            <a:pt x="349788" y="201760"/>
                          </a:cubicBezTo>
                          <a:cubicBezTo>
                            <a:pt x="361168" y="177490"/>
                            <a:pt x="406657" y="251127"/>
                            <a:pt x="422959" y="225195"/>
                          </a:cubicBezTo>
                          <a:cubicBezTo>
                            <a:pt x="432553" y="197479"/>
                            <a:pt x="391376" y="149933"/>
                            <a:pt x="347265" y="104677"/>
                          </a:cubicBezTo>
                          <a:cubicBezTo>
                            <a:pt x="303012" y="70308"/>
                            <a:pt x="259830" y="15277"/>
                            <a:pt x="218584" y="4245"/>
                          </a:cubicBezTo>
                          <a:cubicBezTo>
                            <a:pt x="171148" y="-4193"/>
                            <a:pt x="108117" y="-8587"/>
                            <a:pt x="72241" y="54461"/>
                          </a:cubicBezTo>
                          <a:close/>
                        </a:path>
                        <a:path w="426308" h="417829" stroke="0" extrusionOk="0">
                          <a:moveTo>
                            <a:pt x="72241" y="54461"/>
                          </a:moveTo>
                          <a:cubicBezTo>
                            <a:pt x="25671" y="117423"/>
                            <a:pt x="-866" y="190973"/>
                            <a:pt x="1593" y="215151"/>
                          </a:cubicBezTo>
                          <a:cubicBezTo>
                            <a:pt x="3026" y="238602"/>
                            <a:pt x="-8727" y="270472"/>
                            <a:pt x="16733" y="285453"/>
                          </a:cubicBezTo>
                          <a:cubicBezTo>
                            <a:pt x="38203" y="303690"/>
                            <a:pt x="40831" y="277746"/>
                            <a:pt x="57103" y="272063"/>
                          </a:cubicBezTo>
                          <a:cubicBezTo>
                            <a:pt x="70037" y="248710"/>
                            <a:pt x="72464" y="211297"/>
                            <a:pt x="92426" y="201760"/>
                          </a:cubicBezTo>
                          <a:cubicBezTo>
                            <a:pt x="104738" y="191349"/>
                            <a:pt x="138066" y="195797"/>
                            <a:pt x="157567" y="237497"/>
                          </a:cubicBezTo>
                          <a:cubicBezTo>
                            <a:pt x="185457" y="272700"/>
                            <a:pt x="171733" y="414988"/>
                            <a:pt x="209060" y="416626"/>
                          </a:cubicBezTo>
                          <a:cubicBezTo>
                            <a:pt x="239092" y="417414"/>
                            <a:pt x="220488" y="253961"/>
                            <a:pt x="236247" y="255324"/>
                          </a:cubicBezTo>
                          <a:cubicBezTo>
                            <a:pt x="247753" y="248068"/>
                            <a:pt x="254742" y="434052"/>
                            <a:pt x="295772" y="416905"/>
                          </a:cubicBezTo>
                          <a:cubicBezTo>
                            <a:pt x="333645" y="404636"/>
                            <a:pt x="287836" y="266975"/>
                            <a:pt x="296802" y="262020"/>
                          </a:cubicBezTo>
                          <a:cubicBezTo>
                            <a:pt x="303815" y="256558"/>
                            <a:pt x="323792" y="407233"/>
                            <a:pt x="357925" y="387865"/>
                          </a:cubicBezTo>
                          <a:cubicBezTo>
                            <a:pt x="391808" y="372007"/>
                            <a:pt x="345742" y="231710"/>
                            <a:pt x="349788" y="201760"/>
                          </a:cubicBezTo>
                          <a:cubicBezTo>
                            <a:pt x="367783" y="164499"/>
                            <a:pt x="393530" y="268539"/>
                            <a:pt x="422959" y="225195"/>
                          </a:cubicBezTo>
                          <a:cubicBezTo>
                            <a:pt x="444643" y="177508"/>
                            <a:pt x="377313" y="140207"/>
                            <a:pt x="347265" y="104677"/>
                          </a:cubicBezTo>
                          <a:cubicBezTo>
                            <a:pt x="308526" y="68938"/>
                            <a:pt x="250733" y="13592"/>
                            <a:pt x="218584" y="4245"/>
                          </a:cubicBezTo>
                          <a:cubicBezTo>
                            <a:pt x="168726" y="8015"/>
                            <a:pt x="123169" y="-9577"/>
                            <a:pt x="72241" y="544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CE1F25CA-27FA-6B49-2279-16764E7E3342}"/>
                </a:ext>
              </a:extLst>
            </p:cNvPr>
            <p:cNvGrpSpPr/>
            <p:nvPr/>
          </p:nvGrpSpPr>
          <p:grpSpPr>
            <a:xfrm>
              <a:off x="7107412" y="1689191"/>
              <a:ext cx="2009156" cy="1659875"/>
              <a:chOff x="-158354" y="5369033"/>
              <a:chExt cx="3692521" cy="3050596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95CFBAA-3C64-776F-6550-EAB90B6F3B7F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9974650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1561" y="46025"/>
                              <a:pt x="708633" y="60277"/>
                              <a:pt x="721698" y="119853"/>
                            </a:cubicBezTo>
                            <a:cubicBezTo>
                              <a:pt x="692766" y="123217"/>
                              <a:pt x="674232" y="122596"/>
                              <a:pt x="647342" y="126414"/>
                            </a:cubicBezTo>
                            <a:cubicBezTo>
                              <a:pt x="477603" y="183133"/>
                              <a:pt x="308842" y="315654"/>
                              <a:pt x="277627" y="487000"/>
                            </a:cubicBezTo>
                            <a:cubicBezTo>
                              <a:pt x="278640" y="495297"/>
                              <a:pt x="273023" y="516287"/>
                              <a:pt x="273541" y="527526"/>
                            </a:cubicBezTo>
                            <a:cubicBezTo>
                              <a:pt x="274325" y="527391"/>
                              <a:pt x="274966" y="527821"/>
                              <a:pt x="275904" y="527951"/>
                            </a:cubicBezTo>
                            <a:cubicBezTo>
                              <a:pt x="311167" y="536445"/>
                              <a:pt x="336507" y="551403"/>
                              <a:pt x="344573" y="583560"/>
                            </a:cubicBezTo>
                            <a:cubicBezTo>
                              <a:pt x="361306" y="641277"/>
                              <a:pt x="299251" y="712371"/>
                              <a:pt x="199458" y="727107"/>
                            </a:cubicBezTo>
                            <a:cubicBezTo>
                              <a:pt x="111733" y="754444"/>
                              <a:pt x="23481" y="722875"/>
                              <a:pt x="2011" y="675349"/>
                            </a:cubicBezTo>
                            <a:cubicBezTo>
                              <a:pt x="-13222" y="641970"/>
                              <a:pt x="53592" y="530267"/>
                              <a:pt x="147126" y="531802"/>
                            </a:cubicBezTo>
                            <a:cubicBezTo>
                              <a:pt x="148672" y="530702"/>
                              <a:pt x="150637" y="531387"/>
                              <a:pt x="153387" y="530504"/>
                            </a:cubicBezTo>
                            <a:cubicBezTo>
                              <a:pt x="154249" y="500293"/>
                              <a:pt x="163318" y="491167"/>
                              <a:pt x="160208" y="462845"/>
                            </a:cubicBezTo>
                            <a:cubicBezTo>
                              <a:pt x="227971" y="246996"/>
                              <a:pt x="403340" y="102102"/>
                              <a:pt x="626125" y="8432"/>
                            </a:cubicBezTo>
                            <a:cubicBezTo>
                              <a:pt x="646635" y="-2766"/>
                              <a:pt x="690983" y="3639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0004" y="25142"/>
                              <a:pt x="716697" y="88706"/>
                              <a:pt x="721698" y="119853"/>
                            </a:cubicBezTo>
                            <a:cubicBezTo>
                              <a:pt x="701225" y="126399"/>
                              <a:pt x="664726" y="121972"/>
                              <a:pt x="647342" y="126414"/>
                            </a:cubicBezTo>
                            <a:cubicBezTo>
                              <a:pt x="495187" y="149084"/>
                              <a:pt x="309691" y="339628"/>
                              <a:pt x="277627" y="487000"/>
                            </a:cubicBezTo>
                            <a:cubicBezTo>
                              <a:pt x="278305" y="502427"/>
                              <a:pt x="274229" y="511262"/>
                              <a:pt x="273541" y="527526"/>
                            </a:cubicBezTo>
                            <a:cubicBezTo>
                              <a:pt x="274059" y="527425"/>
                              <a:pt x="275199" y="528015"/>
                              <a:pt x="275904" y="527951"/>
                            </a:cubicBezTo>
                            <a:cubicBezTo>
                              <a:pt x="312779" y="539219"/>
                              <a:pt x="336777" y="557059"/>
                              <a:pt x="344573" y="583560"/>
                            </a:cubicBezTo>
                            <a:cubicBezTo>
                              <a:pt x="347506" y="627757"/>
                              <a:pt x="287409" y="684751"/>
                              <a:pt x="199458" y="727107"/>
                            </a:cubicBezTo>
                            <a:cubicBezTo>
                              <a:pt x="92910" y="749555"/>
                              <a:pt x="14646" y="727740"/>
                              <a:pt x="2011" y="675349"/>
                            </a:cubicBezTo>
                            <a:cubicBezTo>
                              <a:pt x="-14646" y="601657"/>
                              <a:pt x="28713" y="549350"/>
                              <a:pt x="147126" y="531802"/>
                            </a:cubicBezTo>
                            <a:cubicBezTo>
                              <a:pt x="149994" y="530704"/>
                              <a:pt x="151218" y="530996"/>
                              <a:pt x="153387" y="530504"/>
                            </a:cubicBezTo>
                            <a:cubicBezTo>
                              <a:pt x="149657" y="516110"/>
                              <a:pt x="165550" y="484477"/>
                              <a:pt x="160208" y="462845"/>
                            </a:cubicBezTo>
                            <a:cubicBezTo>
                              <a:pt x="247348" y="190561"/>
                              <a:pt x="395202" y="57168"/>
                              <a:pt x="626125" y="8432"/>
                            </a:cubicBezTo>
                            <a:cubicBezTo>
                              <a:pt x="662799" y="-5524"/>
                              <a:pt x="683754" y="14687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86A6556E-EB8F-647E-8180-C41EE0145046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12206733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5714" y="52354"/>
                              <a:pt x="716497" y="84402"/>
                              <a:pt x="721698" y="119853"/>
                            </a:cubicBezTo>
                            <a:cubicBezTo>
                              <a:pt x="685020" y="123730"/>
                              <a:pt x="670151" y="123389"/>
                              <a:pt x="647342" y="126414"/>
                            </a:cubicBezTo>
                            <a:cubicBezTo>
                              <a:pt x="468937" y="116521"/>
                              <a:pt x="285460" y="276045"/>
                              <a:pt x="277627" y="487000"/>
                            </a:cubicBezTo>
                            <a:cubicBezTo>
                              <a:pt x="279898" y="496526"/>
                              <a:pt x="275014" y="512786"/>
                              <a:pt x="273541" y="527526"/>
                            </a:cubicBezTo>
                            <a:cubicBezTo>
                              <a:pt x="274171" y="527618"/>
                              <a:pt x="275373" y="528067"/>
                              <a:pt x="275904" y="527951"/>
                            </a:cubicBezTo>
                            <a:cubicBezTo>
                              <a:pt x="310198" y="538348"/>
                              <a:pt x="336356" y="556023"/>
                              <a:pt x="344573" y="583560"/>
                            </a:cubicBezTo>
                            <a:cubicBezTo>
                              <a:pt x="341095" y="630393"/>
                              <a:pt x="292447" y="694565"/>
                              <a:pt x="199458" y="727107"/>
                            </a:cubicBezTo>
                            <a:cubicBezTo>
                              <a:pt x="116290" y="751502"/>
                              <a:pt x="22124" y="738850"/>
                              <a:pt x="2011" y="675349"/>
                            </a:cubicBezTo>
                            <a:cubicBezTo>
                              <a:pt x="-12502" y="596448"/>
                              <a:pt x="62266" y="565833"/>
                              <a:pt x="147126" y="531802"/>
                            </a:cubicBezTo>
                            <a:cubicBezTo>
                              <a:pt x="149525" y="530854"/>
                              <a:pt x="150870" y="531322"/>
                              <a:pt x="153387" y="530504"/>
                            </a:cubicBezTo>
                            <a:cubicBezTo>
                              <a:pt x="149073" y="506407"/>
                              <a:pt x="163774" y="493564"/>
                              <a:pt x="160208" y="462845"/>
                            </a:cubicBezTo>
                            <a:cubicBezTo>
                              <a:pt x="214463" y="170338"/>
                              <a:pt x="389622" y="-147"/>
                              <a:pt x="626125" y="8432"/>
                            </a:cubicBezTo>
                            <a:cubicBezTo>
                              <a:pt x="670880" y="-4261"/>
                              <a:pt x="681184" y="9170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1925" y="30701"/>
                              <a:pt x="716311" y="81499"/>
                              <a:pt x="721698" y="119853"/>
                            </a:cubicBezTo>
                            <a:cubicBezTo>
                              <a:pt x="686225" y="125672"/>
                              <a:pt x="674576" y="118062"/>
                              <a:pt x="647342" y="126414"/>
                            </a:cubicBezTo>
                            <a:cubicBezTo>
                              <a:pt x="466886" y="139313"/>
                              <a:pt x="307783" y="316819"/>
                              <a:pt x="277627" y="487000"/>
                            </a:cubicBezTo>
                            <a:cubicBezTo>
                              <a:pt x="279536" y="504668"/>
                              <a:pt x="271707" y="514120"/>
                              <a:pt x="273541" y="527526"/>
                            </a:cubicBezTo>
                            <a:cubicBezTo>
                              <a:pt x="274239" y="527387"/>
                              <a:pt x="274949" y="527798"/>
                              <a:pt x="275904" y="527951"/>
                            </a:cubicBezTo>
                            <a:cubicBezTo>
                              <a:pt x="311032" y="538629"/>
                              <a:pt x="336643" y="563027"/>
                              <a:pt x="344573" y="583560"/>
                            </a:cubicBezTo>
                            <a:cubicBezTo>
                              <a:pt x="361679" y="639094"/>
                              <a:pt x="314875" y="697550"/>
                              <a:pt x="199458" y="727107"/>
                            </a:cubicBezTo>
                            <a:cubicBezTo>
                              <a:pt x="115445" y="740876"/>
                              <a:pt x="24361" y="715982"/>
                              <a:pt x="2011" y="675349"/>
                            </a:cubicBezTo>
                            <a:cubicBezTo>
                              <a:pt x="-6700" y="616875"/>
                              <a:pt x="50505" y="554463"/>
                              <a:pt x="147126" y="531802"/>
                            </a:cubicBezTo>
                            <a:cubicBezTo>
                              <a:pt x="148962" y="531140"/>
                              <a:pt x="150587" y="531325"/>
                              <a:pt x="153387" y="530504"/>
                            </a:cubicBezTo>
                            <a:cubicBezTo>
                              <a:pt x="155830" y="497664"/>
                              <a:pt x="157516" y="493509"/>
                              <a:pt x="160208" y="462845"/>
                            </a:cubicBezTo>
                            <a:cubicBezTo>
                              <a:pt x="179086" y="246882"/>
                              <a:pt x="425222" y="64536"/>
                              <a:pt x="626125" y="8432"/>
                            </a:cubicBezTo>
                            <a:cubicBezTo>
                              <a:pt x="660421" y="955"/>
                              <a:pt x="681152" y="5725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11B1CC41-F083-7127-7631-8A75DFC6DC6A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F3EDC50-50E8-5DA2-0CF3-2E9CFD088F88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856506520">
                        <a:custGeom>
                          <a:avLst/>
                          <a:gdLst>
                            <a:gd name="connsiteX0" fmla="*/ 779731 w 1569574"/>
                            <a:gd name="connsiteY0" fmla="*/ 0 h 1306039"/>
                            <a:gd name="connsiteX1" fmla="*/ 1330385 w 1569574"/>
                            <a:gd name="connsiteY1" fmla="*/ 137722 h 1306039"/>
                            <a:gd name="connsiteX2" fmla="*/ 1332488 w 1569574"/>
                            <a:gd name="connsiteY2" fmla="*/ 149261 h 1306039"/>
                            <a:gd name="connsiteX3" fmla="*/ 1334279 w 1569574"/>
                            <a:gd name="connsiteY3" fmla="*/ 149261 h 1306039"/>
                            <a:gd name="connsiteX4" fmla="*/ 1456632 w 1569574"/>
                            <a:gd name="connsiteY4" fmla="*/ 638673 h 1306039"/>
                            <a:gd name="connsiteX5" fmla="*/ 1569574 w 1569574"/>
                            <a:gd name="connsiteY5" fmla="*/ 1090438 h 1306039"/>
                            <a:gd name="connsiteX6" fmla="*/ 1160660 w 1569574"/>
                            <a:gd name="connsiteY6" fmla="*/ 1243846 h 1306039"/>
                            <a:gd name="connsiteX7" fmla="*/ 1110587 w 1569574"/>
                            <a:gd name="connsiteY7" fmla="*/ 1241950 h 1306039"/>
                            <a:gd name="connsiteX8" fmla="*/ 1068511 w 1569574"/>
                            <a:gd name="connsiteY8" fmla="*/ 1261107 h 1306039"/>
                            <a:gd name="connsiteX9" fmla="*/ 779731 w 1569574"/>
                            <a:gd name="connsiteY9" fmla="*/ 1306039 h 1306039"/>
                            <a:gd name="connsiteX10" fmla="*/ 490951 w 1569574"/>
                            <a:gd name="connsiteY10" fmla="*/ 1261107 h 1306039"/>
                            <a:gd name="connsiteX11" fmla="*/ 448974 w 1569574"/>
                            <a:gd name="connsiteY11" fmla="*/ 1241996 h 1306039"/>
                            <a:gd name="connsiteX12" fmla="*/ 400099 w 1569574"/>
                            <a:gd name="connsiteY12" fmla="*/ 1243846 h 1306039"/>
                            <a:gd name="connsiteX13" fmla="*/ 0 w 1569574"/>
                            <a:gd name="connsiteY13" fmla="*/ 1059521 h 1306039"/>
                            <a:gd name="connsiteX14" fmla="*/ 113209 w 1569574"/>
                            <a:gd name="connsiteY14" fmla="*/ 607007 h 1306039"/>
                            <a:gd name="connsiteX15" fmla="*/ 226417 w 1569574"/>
                            <a:gd name="connsiteY15" fmla="*/ 154492 h 1306039"/>
                            <a:gd name="connsiteX16" fmla="*/ 226219 w 1569574"/>
                            <a:gd name="connsiteY16" fmla="*/ 153407 h 1306039"/>
                            <a:gd name="connsiteX17" fmla="*/ 779731 w 1569574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4" h="1306039" fill="none" extrusionOk="0">
                              <a:moveTo>
                                <a:pt x="779731" y="0"/>
                              </a:moveTo>
                              <a:cubicBezTo>
                                <a:pt x="1078532" y="-6874"/>
                                <a:pt x="1311389" y="48480"/>
                                <a:pt x="1330385" y="137722"/>
                              </a:cubicBezTo>
                              <a:cubicBezTo>
                                <a:pt x="1331813" y="141007"/>
                                <a:pt x="1330489" y="145425"/>
                                <a:pt x="1332488" y="149261"/>
                              </a:cubicBezTo>
                              <a:cubicBezTo>
                                <a:pt x="1333294" y="149095"/>
                                <a:pt x="1333914" y="149327"/>
                                <a:pt x="1334279" y="149261"/>
                              </a:cubicBezTo>
                              <a:cubicBezTo>
                                <a:pt x="1366470" y="261029"/>
                                <a:pt x="1377578" y="540921"/>
                                <a:pt x="1456632" y="638673"/>
                              </a:cubicBezTo>
                              <a:cubicBezTo>
                                <a:pt x="1535687" y="736424"/>
                                <a:pt x="1517053" y="946659"/>
                                <a:pt x="1569574" y="1090438"/>
                              </a:cubicBezTo>
                              <a:cubicBezTo>
                                <a:pt x="1558684" y="1275442"/>
                                <a:pt x="1237849" y="1220185"/>
                                <a:pt x="1160660" y="1243846"/>
                              </a:cubicBezTo>
                              <a:cubicBezTo>
                                <a:pt x="1149904" y="1244809"/>
                                <a:pt x="1127039" y="1238552"/>
                                <a:pt x="1110587" y="1241950"/>
                              </a:cubicBezTo>
                              <a:cubicBezTo>
                                <a:pt x="1100687" y="1251896"/>
                                <a:pt x="1084230" y="1247984"/>
                                <a:pt x="1068511" y="1261107"/>
                              </a:cubicBezTo>
                              <a:cubicBezTo>
                                <a:pt x="981961" y="1287128"/>
                                <a:pt x="890448" y="1306961"/>
                                <a:pt x="779731" y="1306039"/>
                              </a:cubicBezTo>
                              <a:cubicBezTo>
                                <a:pt x="671692" y="1321161"/>
                                <a:pt x="563066" y="1285873"/>
                                <a:pt x="490951" y="1261107"/>
                              </a:cubicBezTo>
                              <a:cubicBezTo>
                                <a:pt x="470204" y="1257557"/>
                                <a:pt x="468019" y="1246287"/>
                                <a:pt x="448974" y="1241996"/>
                              </a:cubicBezTo>
                              <a:cubicBezTo>
                                <a:pt x="436872" y="1248248"/>
                                <a:pt x="418650" y="1241437"/>
                                <a:pt x="400099" y="1243846"/>
                              </a:cubicBezTo>
                              <a:cubicBezTo>
                                <a:pt x="331695" y="1258621"/>
                                <a:pt x="78271" y="1254802"/>
                                <a:pt x="0" y="1059521"/>
                              </a:cubicBezTo>
                              <a:cubicBezTo>
                                <a:pt x="-3928" y="885326"/>
                                <a:pt x="88834" y="723141"/>
                                <a:pt x="113209" y="607007"/>
                              </a:cubicBezTo>
                              <a:cubicBezTo>
                                <a:pt x="137584" y="490873"/>
                                <a:pt x="197606" y="356575"/>
                                <a:pt x="226417" y="154492"/>
                              </a:cubicBezTo>
                              <a:cubicBezTo>
                                <a:pt x="226296" y="154196"/>
                                <a:pt x="226340" y="153740"/>
                                <a:pt x="226219" y="153407"/>
                              </a:cubicBezTo>
                              <a:cubicBezTo>
                                <a:pt x="202437" y="60639"/>
                                <a:pt x="454420" y="-23145"/>
                                <a:pt x="779731" y="0"/>
                              </a:cubicBezTo>
                              <a:close/>
                            </a:path>
                            <a:path w="1569574" h="1306039" stroke="0" extrusionOk="0">
                              <a:moveTo>
                                <a:pt x="779731" y="0"/>
                              </a:moveTo>
                              <a:cubicBezTo>
                                <a:pt x="1090102" y="-3166"/>
                                <a:pt x="1315166" y="70233"/>
                                <a:pt x="1330385" y="137722"/>
                              </a:cubicBezTo>
                              <a:cubicBezTo>
                                <a:pt x="1331942" y="139849"/>
                                <a:pt x="1330532" y="145044"/>
                                <a:pt x="1332488" y="149261"/>
                              </a:cubicBezTo>
                              <a:cubicBezTo>
                                <a:pt x="1332983" y="149124"/>
                                <a:pt x="1333413" y="149426"/>
                                <a:pt x="1334279" y="149261"/>
                              </a:cubicBezTo>
                              <a:cubicBezTo>
                                <a:pt x="1379408" y="290821"/>
                                <a:pt x="1354667" y="404934"/>
                                <a:pt x="1444868" y="591614"/>
                              </a:cubicBezTo>
                              <a:cubicBezTo>
                                <a:pt x="1535069" y="778294"/>
                                <a:pt x="1493981" y="972762"/>
                                <a:pt x="1569574" y="1090438"/>
                              </a:cubicBezTo>
                              <a:cubicBezTo>
                                <a:pt x="1522910" y="1257097"/>
                                <a:pt x="1227952" y="1201123"/>
                                <a:pt x="1160660" y="1243846"/>
                              </a:cubicBezTo>
                              <a:cubicBezTo>
                                <a:pt x="1147732" y="1248055"/>
                                <a:pt x="1126482" y="1240177"/>
                                <a:pt x="1110587" y="1241950"/>
                              </a:cubicBezTo>
                              <a:cubicBezTo>
                                <a:pt x="1095540" y="1249571"/>
                                <a:pt x="1075795" y="1254588"/>
                                <a:pt x="1068511" y="1261107"/>
                              </a:cubicBezTo>
                              <a:cubicBezTo>
                                <a:pt x="992614" y="1297172"/>
                                <a:pt x="890232" y="1312643"/>
                                <a:pt x="779731" y="1306039"/>
                              </a:cubicBezTo>
                              <a:cubicBezTo>
                                <a:pt x="670513" y="1304998"/>
                                <a:pt x="584233" y="1288207"/>
                                <a:pt x="490951" y="1261107"/>
                              </a:cubicBezTo>
                              <a:cubicBezTo>
                                <a:pt x="471395" y="1252466"/>
                                <a:pt x="461105" y="1247307"/>
                                <a:pt x="448974" y="1241996"/>
                              </a:cubicBezTo>
                              <a:cubicBezTo>
                                <a:pt x="436789" y="1244156"/>
                                <a:pt x="410457" y="1242423"/>
                                <a:pt x="400099" y="1243846"/>
                              </a:cubicBezTo>
                              <a:cubicBezTo>
                                <a:pt x="317261" y="1226660"/>
                                <a:pt x="50818" y="1264487"/>
                                <a:pt x="0" y="1059521"/>
                              </a:cubicBezTo>
                              <a:cubicBezTo>
                                <a:pt x="2829" y="813889"/>
                                <a:pt x="126802" y="766236"/>
                                <a:pt x="117737" y="588906"/>
                              </a:cubicBezTo>
                              <a:cubicBezTo>
                                <a:pt x="108671" y="411576"/>
                                <a:pt x="182045" y="332208"/>
                                <a:pt x="226417" y="154492"/>
                              </a:cubicBezTo>
                              <a:cubicBezTo>
                                <a:pt x="226192" y="153985"/>
                                <a:pt x="226303" y="153790"/>
                                <a:pt x="226219" y="153407"/>
                              </a:cubicBezTo>
                              <a:cubicBezTo>
                                <a:pt x="247490" y="83150"/>
                                <a:pt x="493609" y="-15006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B5AF205-5FED-5560-3A38-5BCEFCB80FDC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159147720">
                        <a:custGeom>
                          <a:avLst/>
                          <a:gdLst>
                            <a:gd name="connsiteX0" fmla="*/ 578074 w 1173427"/>
                            <a:gd name="connsiteY0" fmla="*/ 0 h 440249"/>
                            <a:gd name="connsiteX1" fmla="*/ 1128728 w 1173427"/>
                            <a:gd name="connsiteY1" fmla="*/ 137722 h 440249"/>
                            <a:gd name="connsiteX2" fmla="*/ 1130830 w 1173427"/>
                            <a:gd name="connsiteY2" fmla="*/ 149261 h 440249"/>
                            <a:gd name="connsiteX3" fmla="*/ 1132622 w 1173427"/>
                            <a:gd name="connsiteY3" fmla="*/ 149261 h 440249"/>
                            <a:gd name="connsiteX4" fmla="*/ 1173427 w 1173427"/>
                            <a:gd name="connsiteY4" fmla="*/ 312479 h 440249"/>
                            <a:gd name="connsiteX5" fmla="*/ 1160914 w 1173427"/>
                            <a:gd name="connsiteY5" fmla="*/ 323282 h 440249"/>
                            <a:gd name="connsiteX6" fmla="*/ 1141951 w 1173427"/>
                            <a:gd name="connsiteY6" fmla="*/ 339985 h 440249"/>
                            <a:gd name="connsiteX7" fmla="*/ 1086669 w 1173427"/>
                            <a:gd name="connsiteY7" fmla="*/ 288158 h 440249"/>
                            <a:gd name="connsiteX8" fmla="*/ 1021021 w 1173427"/>
                            <a:gd name="connsiteY8" fmla="*/ 339985 h 440249"/>
                            <a:gd name="connsiteX9" fmla="*/ 917367 w 1173427"/>
                            <a:gd name="connsiteY9" fmla="*/ 329619 h 440249"/>
                            <a:gd name="connsiteX10" fmla="*/ 789528 w 1173427"/>
                            <a:gd name="connsiteY10" fmla="*/ 422908 h 440249"/>
                            <a:gd name="connsiteX11" fmla="*/ 585675 w 1173427"/>
                            <a:gd name="connsiteY11" fmla="*/ 346895 h 440249"/>
                            <a:gd name="connsiteX12" fmla="*/ 402553 w 1173427"/>
                            <a:gd name="connsiteY12" fmla="*/ 440183 h 440249"/>
                            <a:gd name="connsiteX13" fmla="*/ 243617 w 1173427"/>
                            <a:gd name="connsiteY13" fmla="*/ 329619 h 440249"/>
                            <a:gd name="connsiteX14" fmla="*/ 91591 w 1173427"/>
                            <a:gd name="connsiteY14" fmla="*/ 357260 h 440249"/>
                            <a:gd name="connsiteX15" fmla="*/ 10827 w 1173427"/>
                            <a:gd name="connsiteY15" fmla="*/ 269586 h 440249"/>
                            <a:gd name="connsiteX16" fmla="*/ 0 w 1173427"/>
                            <a:gd name="connsiteY16" fmla="*/ 253530 h 440249"/>
                            <a:gd name="connsiteX17" fmla="*/ 24759 w 1173427"/>
                            <a:gd name="connsiteY17" fmla="*/ 154492 h 440249"/>
                            <a:gd name="connsiteX18" fmla="*/ 24561 w 1173427"/>
                            <a:gd name="connsiteY18" fmla="*/ 153407 h 440249"/>
                            <a:gd name="connsiteX19" fmla="*/ 578074 w 1173427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7" h="440249" fill="none" extrusionOk="0">
                              <a:moveTo>
                                <a:pt x="578074" y="0"/>
                              </a:moveTo>
                              <a:cubicBezTo>
                                <a:pt x="872633" y="10098"/>
                                <a:pt x="1099190" y="57602"/>
                                <a:pt x="1128728" y="137722"/>
                              </a:cubicBezTo>
                              <a:cubicBezTo>
                                <a:pt x="1130536" y="141262"/>
                                <a:pt x="1129256" y="144733"/>
                                <a:pt x="1130830" y="149261"/>
                              </a:cubicBezTo>
                              <a:cubicBezTo>
                                <a:pt x="1131213" y="149147"/>
                                <a:pt x="1132043" y="149427"/>
                                <a:pt x="1132622" y="149261"/>
                              </a:cubicBezTo>
                              <a:cubicBezTo>
                                <a:pt x="1167112" y="210940"/>
                                <a:pt x="1140052" y="241026"/>
                                <a:pt x="1173427" y="312479"/>
                              </a:cubicBezTo>
                              <a:cubicBezTo>
                                <a:pt x="1169873" y="318014"/>
                                <a:pt x="1165022" y="318558"/>
                                <a:pt x="1160914" y="323282"/>
                              </a:cubicBezTo>
                              <a:cubicBezTo>
                                <a:pt x="1151880" y="331163"/>
                                <a:pt x="1154280" y="347852"/>
                                <a:pt x="1141951" y="339985"/>
                              </a:cubicBezTo>
                              <a:cubicBezTo>
                                <a:pt x="1130681" y="331494"/>
                                <a:pt x="1109984" y="287093"/>
                                <a:pt x="1086669" y="288158"/>
                              </a:cubicBezTo>
                              <a:cubicBezTo>
                                <a:pt x="1057864" y="287883"/>
                                <a:pt x="1052986" y="334175"/>
                                <a:pt x="1021021" y="339985"/>
                              </a:cubicBezTo>
                              <a:cubicBezTo>
                                <a:pt x="988396" y="344259"/>
                                <a:pt x="946274" y="313549"/>
                                <a:pt x="917367" y="329619"/>
                              </a:cubicBezTo>
                              <a:cubicBezTo>
                                <a:pt x="880631" y="336789"/>
                                <a:pt x="833004" y="425775"/>
                                <a:pt x="789528" y="422908"/>
                              </a:cubicBezTo>
                              <a:cubicBezTo>
                                <a:pt x="743752" y="436451"/>
                                <a:pt x="659180" y="346377"/>
                                <a:pt x="585675" y="346895"/>
                              </a:cubicBezTo>
                              <a:cubicBezTo>
                                <a:pt x="525709" y="340741"/>
                                <a:pt x="468622" y="439740"/>
                                <a:pt x="402553" y="440183"/>
                              </a:cubicBezTo>
                              <a:cubicBezTo>
                                <a:pt x="347254" y="437639"/>
                                <a:pt x="307618" y="341755"/>
                                <a:pt x="243617" y="329619"/>
                              </a:cubicBezTo>
                              <a:cubicBezTo>
                                <a:pt x="195737" y="315093"/>
                                <a:pt x="154996" y="377823"/>
                                <a:pt x="91591" y="357260"/>
                              </a:cubicBezTo>
                              <a:cubicBezTo>
                                <a:pt x="68510" y="339249"/>
                                <a:pt x="45941" y="313784"/>
                                <a:pt x="10827" y="269586"/>
                              </a:cubicBezTo>
                              <a:cubicBezTo>
                                <a:pt x="6015" y="263125"/>
                                <a:pt x="4318" y="259159"/>
                                <a:pt x="0" y="253530"/>
                              </a:cubicBezTo>
                              <a:cubicBezTo>
                                <a:pt x="-1898" y="217400"/>
                                <a:pt x="23282" y="184181"/>
                                <a:pt x="24759" y="154492"/>
                              </a:cubicBezTo>
                              <a:cubicBezTo>
                                <a:pt x="24656" y="154101"/>
                                <a:pt x="24746" y="153708"/>
                                <a:pt x="24561" y="153407"/>
                              </a:cubicBezTo>
                              <a:cubicBezTo>
                                <a:pt x="-29308" y="32608"/>
                                <a:pt x="303339" y="-50173"/>
                                <a:pt x="578074" y="0"/>
                              </a:cubicBezTo>
                              <a:close/>
                            </a:path>
                            <a:path w="1173427" h="440249" stroke="0" extrusionOk="0">
                              <a:moveTo>
                                <a:pt x="578074" y="0"/>
                              </a:moveTo>
                              <a:cubicBezTo>
                                <a:pt x="863714" y="20763"/>
                                <a:pt x="1088029" y="76565"/>
                                <a:pt x="1128728" y="137722"/>
                              </a:cubicBezTo>
                              <a:cubicBezTo>
                                <a:pt x="1130305" y="142893"/>
                                <a:pt x="1129215" y="146754"/>
                                <a:pt x="1130830" y="149261"/>
                              </a:cubicBezTo>
                              <a:cubicBezTo>
                                <a:pt x="1131364" y="149202"/>
                                <a:pt x="1131826" y="149377"/>
                                <a:pt x="1132622" y="149261"/>
                              </a:cubicBezTo>
                              <a:cubicBezTo>
                                <a:pt x="1171027" y="223533"/>
                                <a:pt x="1152645" y="235218"/>
                                <a:pt x="1173427" y="312479"/>
                              </a:cubicBezTo>
                              <a:cubicBezTo>
                                <a:pt x="1171478" y="316716"/>
                                <a:pt x="1163508" y="319966"/>
                                <a:pt x="1160914" y="323282"/>
                              </a:cubicBezTo>
                              <a:cubicBezTo>
                                <a:pt x="1152133" y="328299"/>
                                <a:pt x="1154435" y="346549"/>
                                <a:pt x="1141951" y="339985"/>
                              </a:cubicBezTo>
                              <a:cubicBezTo>
                                <a:pt x="1129014" y="335058"/>
                                <a:pt x="1106154" y="286680"/>
                                <a:pt x="1086669" y="288158"/>
                              </a:cubicBezTo>
                              <a:cubicBezTo>
                                <a:pt x="1071053" y="286593"/>
                                <a:pt x="1050837" y="330247"/>
                                <a:pt x="1021021" y="339985"/>
                              </a:cubicBezTo>
                              <a:cubicBezTo>
                                <a:pt x="993767" y="337789"/>
                                <a:pt x="953891" y="317089"/>
                                <a:pt x="917367" y="329619"/>
                              </a:cubicBezTo>
                              <a:cubicBezTo>
                                <a:pt x="863172" y="341952"/>
                                <a:pt x="854295" y="412845"/>
                                <a:pt x="789528" y="422908"/>
                              </a:cubicBezTo>
                              <a:cubicBezTo>
                                <a:pt x="725403" y="420290"/>
                                <a:pt x="648429" y="357401"/>
                                <a:pt x="585675" y="346895"/>
                              </a:cubicBezTo>
                              <a:cubicBezTo>
                                <a:pt x="516294" y="338878"/>
                                <a:pt x="457879" y="448545"/>
                                <a:pt x="402553" y="440183"/>
                              </a:cubicBezTo>
                              <a:cubicBezTo>
                                <a:pt x="332864" y="432775"/>
                                <a:pt x="304700" y="350567"/>
                                <a:pt x="243617" y="329619"/>
                              </a:cubicBezTo>
                              <a:cubicBezTo>
                                <a:pt x="202823" y="302742"/>
                                <a:pt x="145357" y="384802"/>
                                <a:pt x="91591" y="357260"/>
                              </a:cubicBezTo>
                              <a:cubicBezTo>
                                <a:pt x="64187" y="346805"/>
                                <a:pt x="39627" y="311871"/>
                                <a:pt x="10827" y="269586"/>
                              </a:cubicBezTo>
                              <a:cubicBezTo>
                                <a:pt x="5150" y="262093"/>
                                <a:pt x="4349" y="257955"/>
                                <a:pt x="0" y="253530"/>
                              </a:cubicBezTo>
                              <a:cubicBezTo>
                                <a:pt x="-2628" y="221501"/>
                                <a:pt x="17651" y="183108"/>
                                <a:pt x="24759" y="154492"/>
                              </a:cubicBezTo>
                              <a:cubicBezTo>
                                <a:pt x="24588" y="154282"/>
                                <a:pt x="24674" y="153696"/>
                                <a:pt x="24561" y="153407"/>
                              </a:cubicBezTo>
                              <a:cubicBezTo>
                                <a:pt x="-28308" y="16387"/>
                                <a:pt x="293097" y="18864"/>
                                <a:pt x="578074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9F440D86-6859-7E88-61C3-92ED41A3C3BF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3287329424">
                        <a:custGeom>
                          <a:avLst/>
                          <a:gdLst>
                            <a:gd name="connsiteX0" fmla="*/ 0 w 1107024"/>
                            <a:gd name="connsiteY0" fmla="*/ 153408 h 306816"/>
                            <a:gd name="connsiteX1" fmla="*/ 553512 w 1107024"/>
                            <a:gd name="connsiteY1" fmla="*/ 0 h 306816"/>
                            <a:gd name="connsiteX2" fmla="*/ 1107024 w 1107024"/>
                            <a:gd name="connsiteY2" fmla="*/ 153408 h 306816"/>
                            <a:gd name="connsiteX3" fmla="*/ 553512 w 1107024"/>
                            <a:gd name="connsiteY3" fmla="*/ 306816 h 306816"/>
                            <a:gd name="connsiteX4" fmla="*/ 0 w 1107024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4" h="306816" fill="none" extrusionOk="0">
                              <a:moveTo>
                                <a:pt x="0" y="153408"/>
                              </a:moveTo>
                              <a:cubicBezTo>
                                <a:pt x="-39994" y="82594"/>
                                <a:pt x="303048" y="-5514"/>
                                <a:pt x="553512" y="0"/>
                              </a:cubicBezTo>
                              <a:cubicBezTo>
                                <a:pt x="844692" y="-16534"/>
                                <a:pt x="1091925" y="73091"/>
                                <a:pt x="1107024" y="153408"/>
                              </a:cubicBezTo>
                              <a:cubicBezTo>
                                <a:pt x="1111915" y="234751"/>
                                <a:pt x="828655" y="304479"/>
                                <a:pt x="553512" y="306816"/>
                              </a:cubicBezTo>
                              <a:cubicBezTo>
                                <a:pt x="260526" y="314906"/>
                                <a:pt x="-8390" y="245344"/>
                                <a:pt x="0" y="153408"/>
                              </a:cubicBezTo>
                              <a:close/>
                            </a:path>
                            <a:path w="1107024" h="306816" stroke="0" extrusionOk="0">
                              <a:moveTo>
                                <a:pt x="0" y="153408"/>
                              </a:moveTo>
                              <a:cubicBezTo>
                                <a:pt x="49275" y="98127"/>
                                <a:pt x="228284" y="1115"/>
                                <a:pt x="553512" y="0"/>
                              </a:cubicBezTo>
                              <a:cubicBezTo>
                                <a:pt x="849647" y="-3141"/>
                                <a:pt x="1114740" y="92636"/>
                                <a:pt x="1107024" y="153408"/>
                              </a:cubicBezTo>
                              <a:cubicBezTo>
                                <a:pt x="1068679" y="249187"/>
                                <a:pt x="829962" y="311622"/>
                                <a:pt x="553512" y="306816"/>
                              </a:cubicBezTo>
                              <a:cubicBezTo>
                                <a:pt x="242885" y="309681"/>
                                <a:pt x="-3612" y="226881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6C44BA2E-C122-324E-370C-55F51EBD1EBE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D58E326E-92A6-291D-E103-003E26D17455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618418079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7600" y="12514"/>
                                <a:pt x="217382" y="33687"/>
                                <a:pt x="300783" y="95738"/>
                              </a:cubicBezTo>
                              <a:cubicBezTo>
                                <a:pt x="362699" y="146827"/>
                                <a:pt x="411773" y="216855"/>
                                <a:pt x="431013" y="295789"/>
                              </a:cubicBezTo>
                              <a:cubicBezTo>
                                <a:pt x="440067" y="309199"/>
                                <a:pt x="436915" y="336693"/>
                                <a:pt x="441450" y="352498"/>
                              </a:cubicBezTo>
                              <a:cubicBezTo>
                                <a:pt x="443628" y="352059"/>
                                <a:pt x="447087" y="355333"/>
                                <a:pt x="450320" y="355251"/>
                              </a:cubicBezTo>
                              <a:cubicBezTo>
                                <a:pt x="516424" y="378271"/>
                                <a:pt x="541472" y="434838"/>
                                <a:pt x="542116" y="493738"/>
                              </a:cubicBezTo>
                              <a:cubicBezTo>
                                <a:pt x="544264" y="575650"/>
                                <a:pt x="479609" y="634679"/>
                                <a:pt x="391817" y="644037"/>
                              </a:cubicBezTo>
                              <a:cubicBezTo>
                                <a:pt x="336015" y="654736"/>
                                <a:pt x="277445" y="605410"/>
                                <a:pt x="253331" y="552242"/>
                              </a:cubicBezTo>
                              <a:cubicBezTo>
                                <a:pt x="250408" y="544902"/>
                                <a:pt x="251304" y="543833"/>
                                <a:pt x="248565" y="536888"/>
                              </a:cubicBezTo>
                              <a:cubicBezTo>
                                <a:pt x="245525" y="537739"/>
                                <a:pt x="243371" y="536937"/>
                                <a:pt x="240635" y="538315"/>
                              </a:cubicBezTo>
                              <a:cubicBezTo>
                                <a:pt x="231481" y="536787"/>
                                <a:pt x="223506" y="535987"/>
                                <a:pt x="215606" y="531232"/>
                              </a:cubicBezTo>
                              <a:cubicBezTo>
                                <a:pt x="182662" y="514456"/>
                                <a:pt x="181444" y="464586"/>
                                <a:pt x="200100" y="428523"/>
                              </a:cubicBezTo>
                              <a:cubicBezTo>
                                <a:pt x="218228" y="399308"/>
                                <a:pt x="246676" y="377837"/>
                                <a:pt x="271773" y="383515"/>
                              </a:cubicBezTo>
                              <a:cubicBezTo>
                                <a:pt x="277696" y="383652"/>
                                <a:pt x="281989" y="386749"/>
                                <a:pt x="285586" y="387424"/>
                              </a:cubicBezTo>
                              <a:cubicBezTo>
                                <a:pt x="288007" y="384265"/>
                                <a:pt x="292268" y="382953"/>
                                <a:pt x="296923" y="378071"/>
                              </a:cubicBezTo>
                              <a:cubicBezTo>
                                <a:pt x="291029" y="367429"/>
                                <a:pt x="291647" y="349296"/>
                                <a:pt x="289314" y="336728"/>
                              </a:cubicBezTo>
                              <a:cubicBezTo>
                                <a:pt x="276122" y="272033"/>
                                <a:pt x="236200" y="235420"/>
                                <a:pt x="205998" y="208743"/>
                              </a:cubicBezTo>
                              <a:cubicBezTo>
                                <a:pt x="144789" y="161694"/>
                                <a:pt x="80628" y="141073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107021" y="-29202"/>
                                <a:pt x="202322" y="28026"/>
                                <a:pt x="300783" y="95738"/>
                              </a:cubicBezTo>
                              <a:cubicBezTo>
                                <a:pt x="363348" y="146083"/>
                                <a:pt x="399398" y="234003"/>
                                <a:pt x="431013" y="295789"/>
                              </a:cubicBezTo>
                              <a:cubicBezTo>
                                <a:pt x="436723" y="316823"/>
                                <a:pt x="431261" y="334222"/>
                                <a:pt x="441450" y="352498"/>
                              </a:cubicBezTo>
                              <a:cubicBezTo>
                                <a:pt x="444150" y="352603"/>
                                <a:pt x="447352" y="354578"/>
                                <a:pt x="450320" y="355251"/>
                              </a:cubicBezTo>
                              <a:cubicBezTo>
                                <a:pt x="515277" y="370700"/>
                                <a:pt x="543491" y="430099"/>
                                <a:pt x="542116" y="493738"/>
                              </a:cubicBezTo>
                              <a:cubicBezTo>
                                <a:pt x="550272" y="589449"/>
                                <a:pt x="481559" y="640177"/>
                                <a:pt x="391817" y="644037"/>
                              </a:cubicBezTo>
                              <a:cubicBezTo>
                                <a:pt x="329792" y="642158"/>
                                <a:pt x="272115" y="601278"/>
                                <a:pt x="253331" y="552242"/>
                              </a:cubicBezTo>
                              <a:cubicBezTo>
                                <a:pt x="251541" y="548097"/>
                                <a:pt x="250551" y="543143"/>
                                <a:pt x="248565" y="536888"/>
                              </a:cubicBezTo>
                              <a:cubicBezTo>
                                <a:pt x="245765" y="537826"/>
                                <a:pt x="244228" y="537619"/>
                                <a:pt x="240635" y="538315"/>
                              </a:cubicBezTo>
                              <a:cubicBezTo>
                                <a:pt x="231842" y="539020"/>
                                <a:pt x="224830" y="535334"/>
                                <a:pt x="215606" y="531232"/>
                              </a:cubicBezTo>
                              <a:cubicBezTo>
                                <a:pt x="185183" y="512528"/>
                                <a:pt x="184185" y="466540"/>
                                <a:pt x="200100" y="428523"/>
                              </a:cubicBezTo>
                              <a:cubicBezTo>
                                <a:pt x="215013" y="402371"/>
                                <a:pt x="246643" y="383927"/>
                                <a:pt x="271773" y="383515"/>
                              </a:cubicBezTo>
                              <a:cubicBezTo>
                                <a:pt x="278584" y="385174"/>
                                <a:pt x="278273" y="386957"/>
                                <a:pt x="285586" y="387424"/>
                              </a:cubicBezTo>
                              <a:cubicBezTo>
                                <a:pt x="288668" y="383076"/>
                                <a:pt x="293797" y="382748"/>
                                <a:pt x="296923" y="378071"/>
                              </a:cubicBezTo>
                              <a:cubicBezTo>
                                <a:pt x="289246" y="359633"/>
                                <a:pt x="297106" y="355504"/>
                                <a:pt x="289314" y="336728"/>
                              </a:cubicBezTo>
                              <a:cubicBezTo>
                                <a:pt x="267148" y="281731"/>
                                <a:pt x="236708" y="253046"/>
                                <a:pt x="205998" y="208743"/>
                              </a:cubicBezTo>
                              <a:cubicBezTo>
                                <a:pt x="153696" y="161869"/>
                                <a:pt x="79461" y="144039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84EE9754-85C8-19A8-0B0C-3F9DB38784E7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823558268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5414" y="22006"/>
                                <a:pt x="8623" y="16933"/>
                                <a:pt x="16943" y="7690"/>
                              </a:cubicBezTo>
                              <a:cubicBezTo>
                                <a:pt x="27050" y="989"/>
                                <a:pt x="32056" y="1066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37EE779-04CB-DA8E-F576-E0E20D12650A}"/>
                </a:ext>
              </a:extLst>
            </p:cNvPr>
            <p:cNvGrpSpPr/>
            <p:nvPr/>
          </p:nvGrpSpPr>
          <p:grpSpPr>
            <a:xfrm rot="16200000">
              <a:off x="6548516" y="1867341"/>
              <a:ext cx="917136" cy="697740"/>
              <a:chOff x="-19104" y="1540163"/>
              <a:chExt cx="1210422" cy="920866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4AD8ACC-9F96-FF7A-CBC9-4035C5C1DF49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22459" y="48509"/>
                      <a:pt x="838964" y="301154"/>
                      <a:pt x="989929" y="384381"/>
                    </a:cubicBezTo>
                    <a:cubicBezTo>
                      <a:pt x="1008772" y="385622"/>
                      <a:pt x="1021068" y="398990"/>
                      <a:pt x="1034451" y="397448"/>
                    </a:cubicBezTo>
                    <a:cubicBezTo>
                      <a:pt x="1143820" y="450696"/>
                      <a:pt x="1186925" y="530128"/>
                      <a:pt x="1210422" y="648453"/>
                    </a:cubicBezTo>
                    <a:cubicBezTo>
                      <a:pt x="1195871" y="790719"/>
                      <a:pt x="1076736" y="925043"/>
                      <a:pt x="922300" y="920866"/>
                    </a:cubicBezTo>
                    <a:cubicBezTo>
                      <a:pt x="882621" y="919120"/>
                      <a:pt x="842173" y="915662"/>
                      <a:pt x="810151" y="899458"/>
                    </a:cubicBezTo>
                    <a:cubicBezTo>
                      <a:pt x="786984" y="893773"/>
                      <a:pt x="779815" y="880670"/>
                      <a:pt x="763756" y="875649"/>
                    </a:cubicBezTo>
                    <a:cubicBezTo>
                      <a:pt x="754853" y="886828"/>
                      <a:pt x="728246" y="892342"/>
                      <a:pt x="717360" y="899458"/>
                    </a:cubicBezTo>
                    <a:cubicBezTo>
                      <a:pt x="685240" y="905296"/>
                      <a:pt x="646967" y="926558"/>
                      <a:pt x="605210" y="920866"/>
                    </a:cubicBezTo>
                    <a:cubicBezTo>
                      <a:pt x="569329" y="926614"/>
                      <a:pt x="531339" y="905118"/>
                      <a:pt x="493061" y="899458"/>
                    </a:cubicBezTo>
                    <a:cubicBezTo>
                      <a:pt x="473488" y="890175"/>
                      <a:pt x="469090" y="886060"/>
                      <a:pt x="446665" y="875649"/>
                    </a:cubicBezTo>
                    <a:cubicBezTo>
                      <a:pt x="436355" y="881967"/>
                      <a:pt x="421959" y="885237"/>
                      <a:pt x="400271" y="899458"/>
                    </a:cubicBezTo>
                    <a:cubicBezTo>
                      <a:pt x="366285" y="906288"/>
                      <a:pt x="323997" y="923195"/>
                      <a:pt x="288121" y="920866"/>
                    </a:cubicBezTo>
                    <a:cubicBezTo>
                      <a:pt x="136083" y="945796"/>
                      <a:pt x="29167" y="807230"/>
                      <a:pt x="0" y="648453"/>
                    </a:cubicBezTo>
                    <a:cubicBezTo>
                      <a:pt x="28575" y="533119"/>
                      <a:pt x="65858" y="443771"/>
                      <a:pt x="175971" y="397448"/>
                    </a:cubicBezTo>
                    <a:cubicBezTo>
                      <a:pt x="241281" y="302799"/>
                      <a:pt x="497005" y="210129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2351" y="76149"/>
                      <a:pt x="782706" y="243317"/>
                      <a:pt x="989929" y="384381"/>
                    </a:cubicBezTo>
                    <a:cubicBezTo>
                      <a:pt x="1000868" y="383254"/>
                      <a:pt x="1013042" y="395019"/>
                      <a:pt x="1034451" y="397448"/>
                    </a:cubicBezTo>
                    <a:cubicBezTo>
                      <a:pt x="1118061" y="450916"/>
                      <a:pt x="1185631" y="541609"/>
                      <a:pt x="1210422" y="648453"/>
                    </a:cubicBezTo>
                    <a:cubicBezTo>
                      <a:pt x="1209517" y="788523"/>
                      <a:pt x="1084037" y="901642"/>
                      <a:pt x="922300" y="920866"/>
                    </a:cubicBezTo>
                    <a:cubicBezTo>
                      <a:pt x="891887" y="925585"/>
                      <a:pt x="839282" y="909460"/>
                      <a:pt x="810151" y="899458"/>
                    </a:cubicBezTo>
                    <a:cubicBezTo>
                      <a:pt x="785320" y="893170"/>
                      <a:pt x="783450" y="881102"/>
                      <a:pt x="763756" y="875649"/>
                    </a:cubicBezTo>
                    <a:cubicBezTo>
                      <a:pt x="743879" y="888068"/>
                      <a:pt x="726757" y="888260"/>
                      <a:pt x="717360" y="899458"/>
                    </a:cubicBezTo>
                    <a:cubicBezTo>
                      <a:pt x="675830" y="906201"/>
                      <a:pt x="648258" y="917959"/>
                      <a:pt x="605210" y="920866"/>
                    </a:cubicBezTo>
                    <a:cubicBezTo>
                      <a:pt x="556234" y="921394"/>
                      <a:pt x="519135" y="910881"/>
                      <a:pt x="493061" y="899458"/>
                    </a:cubicBezTo>
                    <a:cubicBezTo>
                      <a:pt x="482134" y="893965"/>
                      <a:pt x="459966" y="877930"/>
                      <a:pt x="446665" y="875649"/>
                    </a:cubicBezTo>
                    <a:cubicBezTo>
                      <a:pt x="432378" y="887918"/>
                      <a:pt x="414529" y="885668"/>
                      <a:pt x="400271" y="899458"/>
                    </a:cubicBezTo>
                    <a:cubicBezTo>
                      <a:pt x="370608" y="911306"/>
                      <a:pt x="331030" y="917531"/>
                      <a:pt x="288121" y="920866"/>
                    </a:cubicBezTo>
                    <a:cubicBezTo>
                      <a:pt x="135205" y="893173"/>
                      <a:pt x="-24292" y="770884"/>
                      <a:pt x="0" y="648453"/>
                    </a:cubicBezTo>
                    <a:cubicBezTo>
                      <a:pt x="4942" y="542188"/>
                      <a:pt x="94203" y="442450"/>
                      <a:pt x="175971" y="397448"/>
                    </a:cubicBezTo>
                    <a:cubicBezTo>
                      <a:pt x="303454" y="276226"/>
                      <a:pt x="488676" y="303882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2262823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4FA36A4-2D1E-28E9-3F4B-6F145322E29B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2366" y="10826"/>
                      <a:pt x="1152344" y="25238"/>
                      <a:pt x="1145803" y="45287"/>
                    </a:cubicBezTo>
                    <a:cubicBezTo>
                      <a:pt x="1111810" y="133226"/>
                      <a:pt x="1005676" y="188602"/>
                      <a:pt x="899394" y="176444"/>
                    </a:cubicBezTo>
                    <a:cubicBezTo>
                      <a:pt x="863910" y="170249"/>
                      <a:pt x="822934" y="167550"/>
                      <a:pt x="787244" y="155037"/>
                    </a:cubicBezTo>
                    <a:cubicBezTo>
                      <a:pt x="772488" y="151361"/>
                      <a:pt x="765091" y="140715"/>
                      <a:pt x="740849" y="131227"/>
                    </a:cubicBezTo>
                    <a:cubicBezTo>
                      <a:pt x="720232" y="142573"/>
                      <a:pt x="705337" y="148853"/>
                      <a:pt x="694454" y="155037"/>
                    </a:cubicBezTo>
                    <a:cubicBezTo>
                      <a:pt x="657044" y="159798"/>
                      <a:pt x="629575" y="181727"/>
                      <a:pt x="582304" y="176444"/>
                    </a:cubicBezTo>
                    <a:cubicBezTo>
                      <a:pt x="544041" y="183702"/>
                      <a:pt x="505893" y="179405"/>
                      <a:pt x="470154" y="155037"/>
                    </a:cubicBezTo>
                    <a:cubicBezTo>
                      <a:pt x="448944" y="147413"/>
                      <a:pt x="446241" y="141476"/>
                      <a:pt x="423759" y="131227"/>
                    </a:cubicBezTo>
                    <a:cubicBezTo>
                      <a:pt x="415246" y="138619"/>
                      <a:pt x="384064" y="144987"/>
                      <a:pt x="377365" y="155037"/>
                    </a:cubicBezTo>
                    <a:cubicBezTo>
                      <a:pt x="343929" y="175140"/>
                      <a:pt x="306129" y="170342"/>
                      <a:pt x="265214" y="176444"/>
                    </a:cubicBezTo>
                    <a:cubicBezTo>
                      <a:pt x="144571" y="192166"/>
                      <a:pt x="66002" y="123914"/>
                      <a:pt x="18806" y="45287"/>
                    </a:cubicBezTo>
                    <a:cubicBezTo>
                      <a:pt x="11422" y="32026"/>
                      <a:pt x="9284" y="10644"/>
                      <a:pt x="0" y="0"/>
                    </a:cubicBezTo>
                    <a:cubicBezTo>
                      <a:pt x="17265" y="15179"/>
                      <a:pt x="13398" y="21526"/>
                      <a:pt x="34558" y="34475"/>
                    </a:cubicBezTo>
                    <a:cubicBezTo>
                      <a:pt x="100245" y="77202"/>
                      <a:pt x="169811" y="104807"/>
                      <a:pt x="235186" y="96681"/>
                    </a:cubicBezTo>
                    <a:cubicBezTo>
                      <a:pt x="286854" y="100047"/>
                      <a:pt x="317232" y="88456"/>
                      <a:pt x="357957" y="75274"/>
                    </a:cubicBezTo>
                    <a:cubicBezTo>
                      <a:pt x="369211" y="65310"/>
                      <a:pt x="386683" y="68589"/>
                      <a:pt x="408745" y="51464"/>
                    </a:cubicBezTo>
                    <a:cubicBezTo>
                      <a:pt x="430464" y="54244"/>
                      <a:pt x="439473" y="68493"/>
                      <a:pt x="459533" y="75274"/>
                    </a:cubicBezTo>
                    <a:cubicBezTo>
                      <a:pt x="492378" y="95014"/>
                      <a:pt x="541920" y="96239"/>
                      <a:pt x="582304" y="96681"/>
                    </a:cubicBezTo>
                    <a:cubicBezTo>
                      <a:pt x="633505" y="102605"/>
                      <a:pt x="656516" y="94138"/>
                      <a:pt x="705075" y="75274"/>
                    </a:cubicBezTo>
                    <a:cubicBezTo>
                      <a:pt x="719909" y="64568"/>
                      <a:pt x="738374" y="66865"/>
                      <a:pt x="755863" y="51464"/>
                    </a:cubicBezTo>
                    <a:cubicBezTo>
                      <a:pt x="782131" y="61495"/>
                      <a:pt x="794300" y="71255"/>
                      <a:pt x="806652" y="75274"/>
                    </a:cubicBezTo>
                    <a:cubicBezTo>
                      <a:pt x="840225" y="77453"/>
                      <a:pt x="885034" y="96367"/>
                      <a:pt x="929423" y="96681"/>
                    </a:cubicBezTo>
                    <a:cubicBezTo>
                      <a:pt x="1011154" y="112675"/>
                      <a:pt x="1065613" y="64174"/>
                      <a:pt x="1130051" y="34475"/>
                    </a:cubicBezTo>
                    <a:cubicBezTo>
                      <a:pt x="1144990" y="16179"/>
                      <a:pt x="1155311" y="16987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3004" y="17778"/>
                      <a:pt x="1149880" y="32334"/>
                      <a:pt x="1145803" y="45287"/>
                    </a:cubicBezTo>
                    <a:cubicBezTo>
                      <a:pt x="1071289" y="124712"/>
                      <a:pt x="995433" y="184535"/>
                      <a:pt x="899394" y="176444"/>
                    </a:cubicBezTo>
                    <a:cubicBezTo>
                      <a:pt x="860209" y="177387"/>
                      <a:pt x="822626" y="171224"/>
                      <a:pt x="787244" y="155037"/>
                    </a:cubicBezTo>
                    <a:cubicBezTo>
                      <a:pt x="772392" y="153475"/>
                      <a:pt x="764384" y="137072"/>
                      <a:pt x="740849" y="131227"/>
                    </a:cubicBezTo>
                    <a:cubicBezTo>
                      <a:pt x="731331" y="141706"/>
                      <a:pt x="715056" y="139116"/>
                      <a:pt x="694454" y="155037"/>
                    </a:cubicBezTo>
                    <a:cubicBezTo>
                      <a:pt x="654852" y="160873"/>
                      <a:pt x="626424" y="178530"/>
                      <a:pt x="582304" y="176444"/>
                    </a:cubicBezTo>
                    <a:cubicBezTo>
                      <a:pt x="546975" y="173065"/>
                      <a:pt x="508734" y="166325"/>
                      <a:pt x="470154" y="155037"/>
                    </a:cubicBezTo>
                    <a:cubicBezTo>
                      <a:pt x="446086" y="146548"/>
                      <a:pt x="440585" y="135721"/>
                      <a:pt x="423759" y="131227"/>
                    </a:cubicBezTo>
                    <a:cubicBezTo>
                      <a:pt x="409706" y="141593"/>
                      <a:pt x="389830" y="146341"/>
                      <a:pt x="377365" y="155037"/>
                    </a:cubicBezTo>
                    <a:cubicBezTo>
                      <a:pt x="345559" y="162534"/>
                      <a:pt x="299553" y="168836"/>
                      <a:pt x="265214" y="176444"/>
                    </a:cubicBezTo>
                    <a:cubicBezTo>
                      <a:pt x="168759" y="176653"/>
                      <a:pt x="79806" y="134497"/>
                      <a:pt x="18806" y="45287"/>
                    </a:cubicBezTo>
                    <a:cubicBezTo>
                      <a:pt x="9509" y="26599"/>
                      <a:pt x="8177" y="17647"/>
                      <a:pt x="0" y="0"/>
                    </a:cubicBezTo>
                    <a:cubicBezTo>
                      <a:pt x="14446" y="8785"/>
                      <a:pt x="24558" y="30424"/>
                      <a:pt x="34558" y="34475"/>
                    </a:cubicBezTo>
                    <a:cubicBezTo>
                      <a:pt x="84955" y="76104"/>
                      <a:pt x="169111" y="96858"/>
                      <a:pt x="235186" y="96681"/>
                    </a:cubicBezTo>
                    <a:cubicBezTo>
                      <a:pt x="271631" y="97709"/>
                      <a:pt x="322389" y="90564"/>
                      <a:pt x="357957" y="75274"/>
                    </a:cubicBezTo>
                    <a:cubicBezTo>
                      <a:pt x="381141" y="60336"/>
                      <a:pt x="384158" y="63178"/>
                      <a:pt x="408745" y="51464"/>
                    </a:cubicBezTo>
                    <a:cubicBezTo>
                      <a:pt x="431775" y="55394"/>
                      <a:pt x="446510" y="70815"/>
                      <a:pt x="459533" y="75274"/>
                    </a:cubicBezTo>
                    <a:cubicBezTo>
                      <a:pt x="495604" y="81494"/>
                      <a:pt x="541886" y="101303"/>
                      <a:pt x="582304" y="96681"/>
                    </a:cubicBezTo>
                    <a:cubicBezTo>
                      <a:pt x="620726" y="97248"/>
                      <a:pt x="662179" y="88395"/>
                      <a:pt x="705075" y="75274"/>
                    </a:cubicBezTo>
                    <a:cubicBezTo>
                      <a:pt x="720943" y="63529"/>
                      <a:pt x="734751" y="67193"/>
                      <a:pt x="755863" y="51464"/>
                    </a:cubicBezTo>
                    <a:cubicBezTo>
                      <a:pt x="771224" y="52047"/>
                      <a:pt x="794101" y="71284"/>
                      <a:pt x="806652" y="75274"/>
                    </a:cubicBezTo>
                    <a:cubicBezTo>
                      <a:pt x="852014" y="96653"/>
                      <a:pt x="883765" y="89654"/>
                      <a:pt x="929423" y="96681"/>
                    </a:cubicBezTo>
                    <a:cubicBezTo>
                      <a:pt x="1007319" y="93833"/>
                      <a:pt x="1070881" y="81541"/>
                      <a:pt x="1130051" y="34475"/>
                    </a:cubicBezTo>
                    <a:cubicBezTo>
                      <a:pt x="1145713" y="16536"/>
                      <a:pt x="1150526" y="14580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68531629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91E7E67D-3A82-7AD5-165F-63B960C9AC84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4249" y="384292"/>
                      <a:pt x="-6867" y="321132"/>
                      <a:pt x="0" y="192322"/>
                    </a:cubicBezTo>
                    <a:cubicBezTo>
                      <a:pt x="-1833" y="82770"/>
                      <a:pt x="61313" y="-322"/>
                      <a:pt x="112882" y="-1"/>
                    </a:cubicBezTo>
                    <a:cubicBezTo>
                      <a:pt x="86463" y="41727"/>
                      <a:pt x="75334" y="120700"/>
                      <a:pt x="56441" y="192322"/>
                    </a:cubicBezTo>
                    <a:cubicBezTo>
                      <a:pt x="64299" y="257159"/>
                      <a:pt x="85549" y="345784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68155" y="387202"/>
                      <a:pt x="-23514" y="284793"/>
                      <a:pt x="0" y="192322"/>
                    </a:cubicBezTo>
                    <a:cubicBezTo>
                      <a:pt x="-7050" y="80259"/>
                      <a:pt x="51328" y="12569"/>
                      <a:pt x="112882" y="-1"/>
                    </a:cubicBezTo>
                    <a:cubicBezTo>
                      <a:pt x="76664" y="28485"/>
                      <a:pt x="70607" y="109540"/>
                      <a:pt x="56441" y="192322"/>
                    </a:cubicBezTo>
                    <a:cubicBezTo>
                      <a:pt x="48818" y="269159"/>
                      <a:pt x="78156" y="341706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6736252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0A0B6925-BEDA-3923-4BFC-205394C5AE74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6608" y="346185"/>
                      <a:pt x="-12001" y="272993"/>
                      <a:pt x="0" y="162432"/>
                    </a:cubicBezTo>
                    <a:cubicBezTo>
                      <a:pt x="-1416" y="70961"/>
                      <a:pt x="43576" y="15658"/>
                      <a:pt x="100939" y="-1"/>
                    </a:cubicBezTo>
                    <a:cubicBezTo>
                      <a:pt x="67818" y="50582"/>
                      <a:pt x="48521" y="110353"/>
                      <a:pt x="50469" y="162432"/>
                    </a:cubicBezTo>
                    <a:cubicBezTo>
                      <a:pt x="46382" y="212118"/>
                      <a:pt x="71713" y="282074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3436" y="312338"/>
                      <a:pt x="-27" y="264371"/>
                      <a:pt x="0" y="162432"/>
                    </a:cubicBezTo>
                    <a:cubicBezTo>
                      <a:pt x="10527" y="74285"/>
                      <a:pt x="38212" y="-7364"/>
                      <a:pt x="100939" y="-1"/>
                    </a:cubicBezTo>
                    <a:cubicBezTo>
                      <a:pt x="69447" y="22237"/>
                      <a:pt x="55326" y="95808"/>
                      <a:pt x="50469" y="162432"/>
                    </a:cubicBezTo>
                    <a:cubicBezTo>
                      <a:pt x="59290" y="227340"/>
                      <a:pt x="73498" y="276588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57510107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8186074C-63C1-2A1F-8DB5-7517E9C3B096}"/>
                </a:ext>
              </a:extLst>
            </p:cNvPr>
            <p:cNvSpPr/>
            <p:nvPr/>
          </p:nvSpPr>
          <p:spPr>
            <a:xfrm rot="10010154">
              <a:off x="7751555" y="1868259"/>
              <a:ext cx="95163" cy="189155"/>
            </a:xfrm>
            <a:prstGeom prst="moon">
              <a:avLst>
                <a:gd name="adj" fmla="val 5985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81618176">
                    <a:custGeom>
                      <a:avLst/>
                      <a:gdLst>
                        <a:gd name="connsiteX0" fmla="*/ 95163 w 95163"/>
                        <a:gd name="connsiteY0" fmla="*/ 189155 h 189155"/>
                        <a:gd name="connsiteX1" fmla="*/ 0 w 95163"/>
                        <a:gd name="connsiteY1" fmla="*/ 94577 h 189155"/>
                        <a:gd name="connsiteX2" fmla="*/ 95163 w 95163"/>
                        <a:gd name="connsiteY2" fmla="*/ -1 h 189155"/>
                        <a:gd name="connsiteX3" fmla="*/ 95163 w 95163"/>
                        <a:gd name="connsiteY3" fmla="*/ 189154 h 189155"/>
                        <a:gd name="connsiteX4" fmla="*/ 95163 w 95163"/>
                        <a:gd name="connsiteY4" fmla="*/ 189155 h 1891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163" h="189155" fill="none" extrusionOk="0">
                          <a:moveTo>
                            <a:pt x="95163" y="189155"/>
                          </a:moveTo>
                          <a:cubicBezTo>
                            <a:pt x="48688" y="201631"/>
                            <a:pt x="10560" y="146651"/>
                            <a:pt x="0" y="94577"/>
                          </a:cubicBezTo>
                          <a:cubicBezTo>
                            <a:pt x="-759" y="40569"/>
                            <a:pt x="35815" y="1355"/>
                            <a:pt x="95163" y="-1"/>
                          </a:cubicBezTo>
                          <a:cubicBezTo>
                            <a:pt x="38190" y="59831"/>
                            <a:pt x="36899" y="123742"/>
                            <a:pt x="95163" y="189154"/>
                          </a:cubicBezTo>
                          <a:lnTo>
                            <a:pt x="95163" y="189155"/>
                          </a:lnTo>
                          <a:close/>
                        </a:path>
                        <a:path w="95163" h="189155" stroke="0" extrusionOk="0">
                          <a:moveTo>
                            <a:pt x="95163" y="189155"/>
                          </a:moveTo>
                          <a:cubicBezTo>
                            <a:pt x="30936" y="186897"/>
                            <a:pt x="-7843" y="157229"/>
                            <a:pt x="0" y="94577"/>
                          </a:cubicBezTo>
                          <a:cubicBezTo>
                            <a:pt x="-11839" y="51245"/>
                            <a:pt x="33222" y="1525"/>
                            <a:pt x="95163" y="-1"/>
                          </a:cubicBezTo>
                          <a:cubicBezTo>
                            <a:pt x="42930" y="49279"/>
                            <a:pt x="32614" y="129648"/>
                            <a:pt x="95163" y="189154"/>
                          </a:cubicBezTo>
                          <a:lnTo>
                            <a:pt x="95163" y="189155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月 177">
              <a:extLst>
                <a:ext uri="{FF2B5EF4-FFF2-40B4-BE49-F238E27FC236}">
                  <a16:creationId xmlns:a16="http://schemas.microsoft.com/office/drawing/2014/main" id="{72996997-E5F8-C6C1-D104-4A9F5B8348F9}"/>
                </a:ext>
              </a:extLst>
            </p:cNvPr>
            <p:cNvSpPr/>
            <p:nvPr/>
          </p:nvSpPr>
          <p:spPr>
            <a:xfrm rot="11700000">
              <a:off x="7717974" y="2305798"/>
              <a:ext cx="112499" cy="307035"/>
            </a:xfrm>
            <a:prstGeom prst="moon">
              <a:avLst>
                <a:gd name="adj" fmla="val 59854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26935941">
                    <a:custGeom>
                      <a:avLst/>
                      <a:gdLst>
                        <a:gd name="connsiteX0" fmla="*/ 112499 w 112499"/>
                        <a:gd name="connsiteY0" fmla="*/ 307035 h 307035"/>
                        <a:gd name="connsiteX1" fmla="*/ 0 w 112499"/>
                        <a:gd name="connsiteY1" fmla="*/ 153517 h 307035"/>
                        <a:gd name="connsiteX2" fmla="*/ 112499 w 112499"/>
                        <a:gd name="connsiteY2" fmla="*/ -1 h 307035"/>
                        <a:gd name="connsiteX3" fmla="*/ 67335 w 112499"/>
                        <a:gd name="connsiteY3" fmla="*/ 153517 h 307035"/>
                        <a:gd name="connsiteX4" fmla="*/ 112499 w 112499"/>
                        <a:gd name="connsiteY4" fmla="*/ 307035 h 3070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499" h="307035" fill="none" extrusionOk="0">
                          <a:moveTo>
                            <a:pt x="112499" y="307035"/>
                          </a:moveTo>
                          <a:cubicBezTo>
                            <a:pt x="50867" y="299431"/>
                            <a:pt x="4622" y="232938"/>
                            <a:pt x="0" y="153517"/>
                          </a:cubicBezTo>
                          <a:cubicBezTo>
                            <a:pt x="-13405" y="77894"/>
                            <a:pt x="45445" y="10923"/>
                            <a:pt x="112499" y="-1"/>
                          </a:cubicBezTo>
                          <a:cubicBezTo>
                            <a:pt x="94337" y="39571"/>
                            <a:pt x="62676" y="93632"/>
                            <a:pt x="67335" y="153517"/>
                          </a:cubicBezTo>
                          <a:cubicBezTo>
                            <a:pt x="59506" y="211873"/>
                            <a:pt x="79178" y="262311"/>
                            <a:pt x="112499" y="307035"/>
                          </a:cubicBezTo>
                          <a:close/>
                        </a:path>
                        <a:path w="112499" h="307035" stroke="0" extrusionOk="0">
                          <a:moveTo>
                            <a:pt x="112499" y="307035"/>
                          </a:moveTo>
                          <a:cubicBezTo>
                            <a:pt x="62241" y="316573"/>
                            <a:pt x="2632" y="233165"/>
                            <a:pt x="0" y="153517"/>
                          </a:cubicBezTo>
                          <a:cubicBezTo>
                            <a:pt x="8770" y="56894"/>
                            <a:pt x="59721" y="8081"/>
                            <a:pt x="112499" y="-1"/>
                          </a:cubicBezTo>
                          <a:cubicBezTo>
                            <a:pt x="73372" y="48065"/>
                            <a:pt x="69972" y="101868"/>
                            <a:pt x="67335" y="153517"/>
                          </a:cubicBezTo>
                          <a:cubicBezTo>
                            <a:pt x="54540" y="211148"/>
                            <a:pt x="80199" y="264988"/>
                            <a:pt x="112499" y="30703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321">
              <a:extLst>
                <a:ext uri="{FF2B5EF4-FFF2-40B4-BE49-F238E27FC236}">
                  <a16:creationId xmlns:a16="http://schemas.microsoft.com/office/drawing/2014/main" id="{742D92C6-A775-C592-5802-E9135E83373E}"/>
                </a:ext>
              </a:extLst>
            </p:cNvPr>
            <p:cNvSpPr/>
            <p:nvPr/>
          </p:nvSpPr>
          <p:spPr>
            <a:xfrm rot="12918382" flipH="1">
              <a:off x="7982884" y="1368514"/>
              <a:ext cx="524285" cy="77605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284522435">
                    <a:custGeom>
                      <a:avLst/>
                      <a:gdLst>
                        <a:gd name="connsiteX0" fmla="*/ 0 w 524285"/>
                        <a:gd name="connsiteY0" fmla="*/ 513913 h 776057"/>
                        <a:gd name="connsiteX1" fmla="*/ 262142 w 524285"/>
                        <a:gd name="connsiteY1" fmla="*/ 0 h 776057"/>
                        <a:gd name="connsiteX2" fmla="*/ 524285 w 524285"/>
                        <a:gd name="connsiteY2" fmla="*/ 513913 h 776057"/>
                        <a:gd name="connsiteX3" fmla="*/ 262142 w 524285"/>
                        <a:gd name="connsiteY3" fmla="*/ 776057 h 776057"/>
                        <a:gd name="connsiteX4" fmla="*/ 0 w 524285"/>
                        <a:gd name="connsiteY4" fmla="*/ 513913 h 7760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4285" h="776057" fill="none" extrusionOk="0">
                          <a:moveTo>
                            <a:pt x="0" y="513913"/>
                          </a:moveTo>
                          <a:cubicBezTo>
                            <a:pt x="28588" y="374395"/>
                            <a:pt x="133634" y="282853"/>
                            <a:pt x="262142" y="0"/>
                          </a:cubicBezTo>
                          <a:cubicBezTo>
                            <a:pt x="405835" y="237562"/>
                            <a:pt x="485456" y="385686"/>
                            <a:pt x="524285" y="513913"/>
                          </a:cubicBezTo>
                          <a:cubicBezTo>
                            <a:pt x="534267" y="660360"/>
                            <a:pt x="412890" y="752235"/>
                            <a:pt x="262142" y="776057"/>
                          </a:cubicBezTo>
                          <a:cubicBezTo>
                            <a:pt x="139415" y="796731"/>
                            <a:pt x="-9238" y="638351"/>
                            <a:pt x="0" y="513913"/>
                          </a:cubicBezTo>
                          <a:close/>
                        </a:path>
                        <a:path w="524285" h="776057" stroke="0" extrusionOk="0">
                          <a:moveTo>
                            <a:pt x="0" y="513913"/>
                          </a:moveTo>
                          <a:cubicBezTo>
                            <a:pt x="-113" y="392505"/>
                            <a:pt x="138372" y="292089"/>
                            <a:pt x="262142" y="0"/>
                          </a:cubicBezTo>
                          <a:cubicBezTo>
                            <a:pt x="368003" y="243482"/>
                            <a:pt x="531555" y="394932"/>
                            <a:pt x="524285" y="513913"/>
                          </a:cubicBezTo>
                          <a:cubicBezTo>
                            <a:pt x="540659" y="638228"/>
                            <a:pt x="409012" y="740870"/>
                            <a:pt x="262142" y="776057"/>
                          </a:cubicBezTo>
                          <a:cubicBezTo>
                            <a:pt x="92300" y="768890"/>
                            <a:pt x="-2471" y="653500"/>
                            <a:pt x="0" y="51391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6B874C3E-0F56-F641-D945-69570483149A}"/>
                </a:ext>
              </a:extLst>
            </p:cNvPr>
            <p:cNvSpPr/>
            <p:nvPr/>
          </p:nvSpPr>
          <p:spPr>
            <a:xfrm>
              <a:off x="7900304" y="1984839"/>
              <a:ext cx="348971" cy="23063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1356" h="423862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  <a:cubicBezTo>
                    <a:pt x="359728" y="342741"/>
                    <a:pt x="385367" y="242888"/>
                    <a:pt x="425292" y="238125"/>
                  </a:cubicBezTo>
                  <a:cubicBezTo>
                    <a:pt x="465217" y="233362"/>
                    <a:pt x="478155" y="291941"/>
                    <a:pt x="503396" y="353377"/>
                  </a:cubicBezTo>
                  <a:cubicBezTo>
                    <a:pt x="536892" y="294481"/>
                    <a:pt x="538163" y="262572"/>
                    <a:pt x="584835" y="257651"/>
                  </a:cubicBezTo>
                  <a:cubicBezTo>
                    <a:pt x="631507" y="252730"/>
                    <a:pt x="645002" y="370046"/>
                    <a:pt x="640557" y="42386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073727193">
                    <a:custGeom>
                      <a:avLst/>
                      <a:gdLst>
                        <a:gd name="connsiteX0" fmla="*/ 0 w 348971"/>
                        <a:gd name="connsiteY0" fmla="*/ 203161 h 230630"/>
                        <a:gd name="connsiteX1" fmla="*/ 103653 w 348971"/>
                        <a:gd name="connsiteY1" fmla="*/ 0 h 230630"/>
                        <a:gd name="connsiteX2" fmla="*/ 182430 w 348971"/>
                        <a:gd name="connsiteY2" fmla="*/ 215600 h 230630"/>
                        <a:gd name="connsiteX3" fmla="*/ 231407 w 348971"/>
                        <a:gd name="connsiteY3" fmla="*/ 129567 h 230630"/>
                        <a:gd name="connsiteX4" fmla="*/ 273904 w 348971"/>
                        <a:gd name="connsiteY4" fmla="*/ 192277 h 230630"/>
                        <a:gd name="connsiteX5" fmla="*/ 318217 w 348971"/>
                        <a:gd name="connsiteY5" fmla="*/ 140191 h 230630"/>
                        <a:gd name="connsiteX6" fmla="*/ 348536 w 348971"/>
                        <a:gd name="connsiteY6" fmla="*/ 230630 h 230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71" h="230630" fill="none" extrusionOk="0">
                          <a:moveTo>
                            <a:pt x="0" y="203161"/>
                          </a:moveTo>
                          <a:cubicBezTo>
                            <a:pt x="17875" y="160244"/>
                            <a:pt x="92736" y="68591"/>
                            <a:pt x="103653" y="0"/>
                          </a:cubicBezTo>
                          <a:cubicBezTo>
                            <a:pt x="140401" y="38014"/>
                            <a:pt x="141659" y="174122"/>
                            <a:pt x="182430" y="215600"/>
                          </a:cubicBezTo>
                          <a:cubicBezTo>
                            <a:pt x="198255" y="187746"/>
                            <a:pt x="210713" y="132074"/>
                            <a:pt x="231407" y="129567"/>
                          </a:cubicBezTo>
                          <a:cubicBezTo>
                            <a:pt x="243734" y="129680"/>
                            <a:pt x="260966" y="158559"/>
                            <a:pt x="273904" y="192277"/>
                          </a:cubicBezTo>
                          <a:cubicBezTo>
                            <a:pt x="294708" y="159592"/>
                            <a:pt x="294560" y="140733"/>
                            <a:pt x="318217" y="140191"/>
                          </a:cubicBezTo>
                          <a:cubicBezTo>
                            <a:pt x="344119" y="136358"/>
                            <a:pt x="347995" y="206358"/>
                            <a:pt x="348536" y="230630"/>
                          </a:cubicBezTo>
                        </a:path>
                        <a:path w="348971" h="230630" stroke="0" extrusionOk="0">
                          <a:moveTo>
                            <a:pt x="0" y="203161"/>
                          </a:moveTo>
                          <a:cubicBezTo>
                            <a:pt x="46360" y="103410"/>
                            <a:pt x="92722" y="48946"/>
                            <a:pt x="103653" y="0"/>
                          </a:cubicBezTo>
                          <a:cubicBezTo>
                            <a:pt x="154279" y="70630"/>
                            <a:pt x="145338" y="140496"/>
                            <a:pt x="182430" y="215600"/>
                          </a:cubicBezTo>
                          <a:cubicBezTo>
                            <a:pt x="196390" y="186087"/>
                            <a:pt x="203844" y="129638"/>
                            <a:pt x="231407" y="129567"/>
                          </a:cubicBezTo>
                          <a:cubicBezTo>
                            <a:pt x="249134" y="121808"/>
                            <a:pt x="256269" y="157753"/>
                            <a:pt x="273904" y="192277"/>
                          </a:cubicBezTo>
                          <a:cubicBezTo>
                            <a:pt x="290884" y="165247"/>
                            <a:pt x="295303" y="143595"/>
                            <a:pt x="318217" y="140191"/>
                          </a:cubicBezTo>
                          <a:cubicBezTo>
                            <a:pt x="342161" y="138130"/>
                            <a:pt x="349965" y="206613"/>
                            <a:pt x="348536" y="23063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F9AECD5-E84B-29E3-F691-2B1414B8418F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寝そべっているプリンのイラスト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E4080E50-F2D9-0CA8-44C2-65291F16B16F}"/>
              </a:ext>
            </a:extLst>
          </p:cNvPr>
          <p:cNvGrpSpPr/>
          <p:nvPr/>
        </p:nvGrpSpPr>
        <p:grpSpPr>
          <a:xfrm>
            <a:off x="759291" y="4195411"/>
            <a:ext cx="2458354" cy="1721764"/>
            <a:chOff x="759291" y="4195411"/>
            <a:chExt cx="2458354" cy="172176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22299B8-534F-59B9-96B5-4695F4E5D349}"/>
                </a:ext>
              </a:extLst>
            </p:cNvPr>
            <p:cNvGrpSpPr/>
            <p:nvPr/>
          </p:nvGrpSpPr>
          <p:grpSpPr>
            <a:xfrm>
              <a:off x="1208489" y="4257301"/>
              <a:ext cx="2009156" cy="1659874"/>
              <a:chOff x="-158354" y="5369033"/>
              <a:chExt cx="3692521" cy="3050596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8DC0418-A95D-A107-2906-BB8F537B3C8D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97617863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21881" y="39357"/>
                              <a:pt x="712958" y="69780"/>
                              <a:pt x="721698" y="119853"/>
                            </a:cubicBezTo>
                            <a:cubicBezTo>
                              <a:pt x="691967" y="130073"/>
                              <a:pt x="662896" y="119942"/>
                              <a:pt x="647342" y="126414"/>
                            </a:cubicBezTo>
                            <a:cubicBezTo>
                              <a:pt x="475019" y="111028"/>
                              <a:pt x="335240" y="294866"/>
                              <a:pt x="277627" y="487000"/>
                            </a:cubicBezTo>
                            <a:cubicBezTo>
                              <a:pt x="278344" y="503471"/>
                              <a:pt x="273960" y="518445"/>
                              <a:pt x="273541" y="527526"/>
                            </a:cubicBezTo>
                            <a:cubicBezTo>
                              <a:pt x="274212" y="527543"/>
                              <a:pt x="274798" y="527973"/>
                              <a:pt x="275904" y="527951"/>
                            </a:cubicBezTo>
                            <a:cubicBezTo>
                              <a:pt x="307402" y="539714"/>
                              <a:pt x="341682" y="553052"/>
                              <a:pt x="344573" y="583560"/>
                            </a:cubicBezTo>
                            <a:cubicBezTo>
                              <a:pt x="346345" y="649752"/>
                              <a:pt x="292152" y="704111"/>
                              <a:pt x="199458" y="727107"/>
                            </a:cubicBezTo>
                            <a:cubicBezTo>
                              <a:pt x="103814" y="754319"/>
                              <a:pt x="11651" y="724299"/>
                              <a:pt x="2011" y="675349"/>
                            </a:cubicBezTo>
                            <a:cubicBezTo>
                              <a:pt x="-5897" y="619290"/>
                              <a:pt x="50310" y="568289"/>
                              <a:pt x="147126" y="531802"/>
                            </a:cubicBezTo>
                            <a:cubicBezTo>
                              <a:pt x="150049" y="530739"/>
                              <a:pt x="150354" y="531371"/>
                              <a:pt x="153387" y="530504"/>
                            </a:cubicBezTo>
                            <a:cubicBezTo>
                              <a:pt x="152796" y="497152"/>
                              <a:pt x="161001" y="485512"/>
                              <a:pt x="160208" y="462845"/>
                            </a:cubicBezTo>
                            <a:cubicBezTo>
                              <a:pt x="219747" y="184149"/>
                              <a:pt x="362578" y="-5656"/>
                              <a:pt x="626125" y="8432"/>
                            </a:cubicBezTo>
                            <a:cubicBezTo>
                              <a:pt x="670721" y="4165"/>
                              <a:pt x="693331" y="7166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1491" y="58267"/>
                              <a:pt x="712037" y="76270"/>
                              <a:pt x="721698" y="119853"/>
                            </a:cubicBezTo>
                            <a:cubicBezTo>
                              <a:pt x="702195" y="124667"/>
                              <a:pt x="674991" y="122976"/>
                              <a:pt x="647342" y="126414"/>
                            </a:cubicBezTo>
                            <a:cubicBezTo>
                              <a:pt x="470394" y="148994"/>
                              <a:pt x="286660" y="315781"/>
                              <a:pt x="277627" y="487000"/>
                            </a:cubicBezTo>
                            <a:cubicBezTo>
                              <a:pt x="279698" y="504521"/>
                              <a:pt x="273673" y="515377"/>
                              <a:pt x="273541" y="527526"/>
                            </a:cubicBezTo>
                            <a:cubicBezTo>
                              <a:pt x="274045" y="527602"/>
                              <a:pt x="275141" y="527909"/>
                              <a:pt x="275904" y="527951"/>
                            </a:cubicBezTo>
                            <a:cubicBezTo>
                              <a:pt x="312544" y="536968"/>
                              <a:pt x="341816" y="555572"/>
                              <a:pt x="344573" y="583560"/>
                            </a:cubicBezTo>
                            <a:cubicBezTo>
                              <a:pt x="350935" y="619131"/>
                              <a:pt x="318482" y="713079"/>
                              <a:pt x="199458" y="727107"/>
                            </a:cubicBezTo>
                            <a:cubicBezTo>
                              <a:pt x="90812" y="754200"/>
                              <a:pt x="26452" y="719903"/>
                              <a:pt x="2011" y="675349"/>
                            </a:cubicBezTo>
                            <a:cubicBezTo>
                              <a:pt x="-5149" y="628852"/>
                              <a:pt x="52889" y="579898"/>
                              <a:pt x="147126" y="531802"/>
                            </a:cubicBezTo>
                            <a:cubicBezTo>
                              <a:pt x="149571" y="531242"/>
                              <a:pt x="152209" y="531488"/>
                              <a:pt x="153387" y="530504"/>
                            </a:cubicBezTo>
                            <a:cubicBezTo>
                              <a:pt x="153229" y="511478"/>
                              <a:pt x="159991" y="491554"/>
                              <a:pt x="160208" y="462845"/>
                            </a:cubicBezTo>
                            <a:cubicBezTo>
                              <a:pt x="201164" y="249401"/>
                              <a:pt x="347869" y="92405"/>
                              <a:pt x="626125" y="8432"/>
                            </a:cubicBezTo>
                            <a:cubicBezTo>
                              <a:pt x="650896" y="4897"/>
                              <a:pt x="682378" y="9987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0A56760-890A-7438-8EF8-181860A24B67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04192987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26270" y="34051"/>
                              <a:pt x="714445" y="69840"/>
                              <a:pt x="721698" y="119853"/>
                            </a:cubicBezTo>
                            <a:cubicBezTo>
                              <a:pt x="698585" y="124101"/>
                              <a:pt x="664398" y="123009"/>
                              <a:pt x="647342" y="126414"/>
                            </a:cubicBezTo>
                            <a:cubicBezTo>
                              <a:pt x="451467" y="156883"/>
                              <a:pt x="275999" y="320896"/>
                              <a:pt x="277627" y="487000"/>
                            </a:cubicBezTo>
                            <a:cubicBezTo>
                              <a:pt x="279315" y="506026"/>
                              <a:pt x="273459" y="516414"/>
                              <a:pt x="273541" y="527526"/>
                            </a:cubicBezTo>
                            <a:cubicBezTo>
                              <a:pt x="274527" y="527692"/>
                              <a:pt x="275000" y="527930"/>
                              <a:pt x="275904" y="527951"/>
                            </a:cubicBezTo>
                            <a:cubicBezTo>
                              <a:pt x="309063" y="545146"/>
                              <a:pt x="332528" y="555142"/>
                              <a:pt x="344573" y="583560"/>
                            </a:cubicBezTo>
                            <a:cubicBezTo>
                              <a:pt x="352168" y="636144"/>
                              <a:pt x="296029" y="708232"/>
                              <a:pt x="199458" y="727107"/>
                            </a:cubicBezTo>
                            <a:cubicBezTo>
                              <a:pt x="92743" y="757853"/>
                              <a:pt x="11675" y="722207"/>
                              <a:pt x="2011" y="675349"/>
                            </a:cubicBezTo>
                            <a:cubicBezTo>
                              <a:pt x="-8105" y="620352"/>
                              <a:pt x="32303" y="574900"/>
                              <a:pt x="147126" y="531802"/>
                            </a:cubicBezTo>
                            <a:cubicBezTo>
                              <a:pt x="149297" y="530999"/>
                              <a:pt x="150555" y="531367"/>
                              <a:pt x="153387" y="530504"/>
                            </a:cubicBezTo>
                            <a:cubicBezTo>
                              <a:pt x="149999" y="508840"/>
                              <a:pt x="163518" y="490741"/>
                              <a:pt x="160208" y="462845"/>
                            </a:cubicBezTo>
                            <a:cubicBezTo>
                              <a:pt x="201110" y="236268"/>
                              <a:pt x="442783" y="53503"/>
                              <a:pt x="626125" y="8432"/>
                            </a:cubicBezTo>
                            <a:cubicBezTo>
                              <a:pt x="662075" y="591"/>
                              <a:pt x="690120" y="5310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1426" y="48271"/>
                              <a:pt x="711627" y="95486"/>
                              <a:pt x="721698" y="119853"/>
                            </a:cubicBezTo>
                            <a:cubicBezTo>
                              <a:pt x="705095" y="128692"/>
                              <a:pt x="678013" y="115868"/>
                              <a:pt x="647342" y="126414"/>
                            </a:cubicBezTo>
                            <a:cubicBezTo>
                              <a:pt x="485152" y="203885"/>
                              <a:pt x="295171" y="298300"/>
                              <a:pt x="277627" y="487000"/>
                            </a:cubicBezTo>
                            <a:cubicBezTo>
                              <a:pt x="277920" y="504685"/>
                              <a:pt x="273556" y="515096"/>
                              <a:pt x="273541" y="527526"/>
                            </a:cubicBezTo>
                            <a:cubicBezTo>
                              <a:pt x="274399" y="527545"/>
                              <a:pt x="274983" y="527899"/>
                              <a:pt x="275904" y="527951"/>
                            </a:cubicBezTo>
                            <a:cubicBezTo>
                              <a:pt x="315489" y="539730"/>
                              <a:pt x="342616" y="562865"/>
                              <a:pt x="344573" y="583560"/>
                            </a:cubicBezTo>
                            <a:cubicBezTo>
                              <a:pt x="358137" y="631844"/>
                              <a:pt x="305813" y="694962"/>
                              <a:pt x="199458" y="727107"/>
                            </a:cubicBezTo>
                            <a:cubicBezTo>
                              <a:pt x="107581" y="764143"/>
                              <a:pt x="19266" y="718610"/>
                              <a:pt x="2011" y="675349"/>
                            </a:cubicBezTo>
                            <a:cubicBezTo>
                              <a:pt x="5597" y="629801"/>
                              <a:pt x="44365" y="554236"/>
                              <a:pt x="147126" y="531802"/>
                            </a:cubicBezTo>
                            <a:cubicBezTo>
                              <a:pt x="150212" y="531098"/>
                              <a:pt x="151937" y="531156"/>
                              <a:pt x="153387" y="530504"/>
                            </a:cubicBezTo>
                            <a:cubicBezTo>
                              <a:pt x="151448" y="502308"/>
                              <a:pt x="164004" y="496079"/>
                              <a:pt x="160208" y="462845"/>
                            </a:cubicBezTo>
                            <a:cubicBezTo>
                              <a:pt x="224502" y="213989"/>
                              <a:pt x="335581" y="24575"/>
                              <a:pt x="626125" y="8432"/>
                            </a:cubicBezTo>
                            <a:cubicBezTo>
                              <a:pt x="649082" y="3085"/>
                              <a:pt x="697410" y="4682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3192FBDE-4AD1-0E67-5A3D-23CF95A070B8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DF833F7-9629-9C64-37B3-66BD486C685E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1725147853">
                        <a:custGeom>
                          <a:avLst/>
                          <a:gdLst>
                            <a:gd name="connsiteX0" fmla="*/ 779731 w 1569573"/>
                            <a:gd name="connsiteY0" fmla="*/ 0 h 1306039"/>
                            <a:gd name="connsiteX1" fmla="*/ 1330385 w 1569573"/>
                            <a:gd name="connsiteY1" fmla="*/ 137722 h 1306039"/>
                            <a:gd name="connsiteX2" fmla="*/ 1332487 w 1569573"/>
                            <a:gd name="connsiteY2" fmla="*/ 149261 h 1306039"/>
                            <a:gd name="connsiteX3" fmla="*/ 1334278 w 1569573"/>
                            <a:gd name="connsiteY3" fmla="*/ 149261 h 1306039"/>
                            <a:gd name="connsiteX4" fmla="*/ 1456631 w 1569573"/>
                            <a:gd name="connsiteY4" fmla="*/ 638673 h 1306039"/>
                            <a:gd name="connsiteX5" fmla="*/ 1569573 w 1569573"/>
                            <a:gd name="connsiteY5" fmla="*/ 1090438 h 1306039"/>
                            <a:gd name="connsiteX6" fmla="*/ 1160659 w 1569573"/>
                            <a:gd name="connsiteY6" fmla="*/ 1243846 h 1306039"/>
                            <a:gd name="connsiteX7" fmla="*/ 1110587 w 1569573"/>
                            <a:gd name="connsiteY7" fmla="*/ 1241950 h 1306039"/>
                            <a:gd name="connsiteX8" fmla="*/ 1068510 w 1569573"/>
                            <a:gd name="connsiteY8" fmla="*/ 1261107 h 1306039"/>
                            <a:gd name="connsiteX9" fmla="*/ 779731 w 1569573"/>
                            <a:gd name="connsiteY9" fmla="*/ 1306039 h 1306039"/>
                            <a:gd name="connsiteX10" fmla="*/ 490951 w 1569573"/>
                            <a:gd name="connsiteY10" fmla="*/ 1261107 h 1306039"/>
                            <a:gd name="connsiteX11" fmla="*/ 448974 w 1569573"/>
                            <a:gd name="connsiteY11" fmla="*/ 1241996 h 1306039"/>
                            <a:gd name="connsiteX12" fmla="*/ 400099 w 1569573"/>
                            <a:gd name="connsiteY12" fmla="*/ 1243846 h 1306039"/>
                            <a:gd name="connsiteX13" fmla="*/ 0 w 1569573"/>
                            <a:gd name="connsiteY13" fmla="*/ 1059521 h 1306039"/>
                            <a:gd name="connsiteX14" fmla="*/ 117737 w 1569573"/>
                            <a:gd name="connsiteY14" fmla="*/ 588906 h 1306039"/>
                            <a:gd name="connsiteX15" fmla="*/ 226417 w 1569573"/>
                            <a:gd name="connsiteY15" fmla="*/ 154492 h 1306039"/>
                            <a:gd name="connsiteX16" fmla="*/ 226219 w 1569573"/>
                            <a:gd name="connsiteY16" fmla="*/ 153407 h 1306039"/>
                            <a:gd name="connsiteX17" fmla="*/ 779731 w 1569573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3" h="1306039" fill="none" extrusionOk="0">
                              <a:moveTo>
                                <a:pt x="779731" y="0"/>
                              </a:moveTo>
                              <a:cubicBezTo>
                                <a:pt x="1076625" y="4645"/>
                                <a:pt x="1291790" y="49975"/>
                                <a:pt x="1330385" y="137722"/>
                              </a:cubicBezTo>
                              <a:cubicBezTo>
                                <a:pt x="1331160" y="141134"/>
                                <a:pt x="1331211" y="145051"/>
                                <a:pt x="1332487" y="149261"/>
                              </a:cubicBezTo>
                              <a:cubicBezTo>
                                <a:pt x="1332930" y="149232"/>
                                <a:pt x="1333666" y="149388"/>
                                <a:pt x="1334278" y="149261"/>
                              </a:cubicBezTo>
                              <a:cubicBezTo>
                                <a:pt x="1374771" y="307532"/>
                                <a:pt x="1398326" y="434895"/>
                                <a:pt x="1456631" y="638673"/>
                              </a:cubicBezTo>
                              <a:cubicBezTo>
                                <a:pt x="1514937" y="842451"/>
                                <a:pt x="1491518" y="977394"/>
                                <a:pt x="1569573" y="1090438"/>
                              </a:cubicBezTo>
                              <a:cubicBezTo>
                                <a:pt x="1538456" y="1249008"/>
                                <a:pt x="1236900" y="1211806"/>
                                <a:pt x="1160659" y="1243846"/>
                              </a:cubicBezTo>
                              <a:cubicBezTo>
                                <a:pt x="1147763" y="1244355"/>
                                <a:pt x="1123293" y="1240056"/>
                                <a:pt x="1110587" y="1241950"/>
                              </a:cubicBezTo>
                              <a:cubicBezTo>
                                <a:pt x="1099503" y="1250893"/>
                                <a:pt x="1084302" y="1252611"/>
                                <a:pt x="1068510" y="1261107"/>
                              </a:cubicBezTo>
                              <a:cubicBezTo>
                                <a:pt x="992143" y="1281947"/>
                                <a:pt x="898775" y="1301062"/>
                                <a:pt x="779731" y="1306039"/>
                              </a:cubicBezTo>
                              <a:cubicBezTo>
                                <a:pt x="658239" y="1309172"/>
                                <a:pt x="554050" y="1290175"/>
                                <a:pt x="490951" y="1261107"/>
                              </a:cubicBezTo>
                              <a:cubicBezTo>
                                <a:pt x="471020" y="1256511"/>
                                <a:pt x="461864" y="1242382"/>
                                <a:pt x="448974" y="1241996"/>
                              </a:cubicBezTo>
                              <a:cubicBezTo>
                                <a:pt x="425937" y="1244091"/>
                                <a:pt x="420049" y="1238328"/>
                                <a:pt x="400099" y="1243846"/>
                              </a:cubicBezTo>
                              <a:cubicBezTo>
                                <a:pt x="322459" y="1164579"/>
                                <a:pt x="2693" y="1267231"/>
                                <a:pt x="0" y="1059521"/>
                              </a:cubicBezTo>
                              <a:cubicBezTo>
                                <a:pt x="-14025" y="950751"/>
                                <a:pt x="117338" y="695918"/>
                                <a:pt x="117737" y="588906"/>
                              </a:cubicBezTo>
                              <a:cubicBezTo>
                                <a:pt x="118136" y="481894"/>
                                <a:pt x="203808" y="350167"/>
                                <a:pt x="226417" y="154492"/>
                              </a:cubicBezTo>
                              <a:cubicBezTo>
                                <a:pt x="226333" y="154104"/>
                                <a:pt x="226344" y="153835"/>
                                <a:pt x="226219" y="153407"/>
                              </a:cubicBezTo>
                              <a:cubicBezTo>
                                <a:pt x="259746" y="105408"/>
                                <a:pt x="461757" y="-23125"/>
                                <a:pt x="779731" y="0"/>
                              </a:cubicBezTo>
                              <a:close/>
                            </a:path>
                            <a:path w="1569573" h="1306039" stroke="0" extrusionOk="0">
                              <a:moveTo>
                                <a:pt x="779731" y="0"/>
                              </a:moveTo>
                              <a:cubicBezTo>
                                <a:pt x="1054863" y="5770"/>
                                <a:pt x="1287236" y="56856"/>
                                <a:pt x="1330385" y="137722"/>
                              </a:cubicBezTo>
                              <a:cubicBezTo>
                                <a:pt x="1331843" y="143179"/>
                                <a:pt x="1330805" y="144689"/>
                                <a:pt x="1332487" y="149261"/>
                              </a:cubicBezTo>
                              <a:cubicBezTo>
                                <a:pt x="1333014" y="149108"/>
                                <a:pt x="1333764" y="149406"/>
                                <a:pt x="1334278" y="149261"/>
                              </a:cubicBezTo>
                              <a:cubicBezTo>
                                <a:pt x="1380838" y="244012"/>
                                <a:pt x="1378292" y="453403"/>
                                <a:pt x="1454278" y="629261"/>
                              </a:cubicBezTo>
                              <a:cubicBezTo>
                                <a:pt x="1530264" y="805119"/>
                                <a:pt x="1462337" y="873301"/>
                                <a:pt x="1569573" y="1090438"/>
                              </a:cubicBezTo>
                              <a:cubicBezTo>
                                <a:pt x="1532312" y="1291739"/>
                                <a:pt x="1240048" y="1221499"/>
                                <a:pt x="1160659" y="1243846"/>
                              </a:cubicBezTo>
                              <a:cubicBezTo>
                                <a:pt x="1149471" y="1244195"/>
                                <a:pt x="1130598" y="1239183"/>
                                <a:pt x="1110587" y="1241950"/>
                              </a:cubicBezTo>
                              <a:cubicBezTo>
                                <a:pt x="1094456" y="1250165"/>
                                <a:pt x="1085168" y="1251585"/>
                                <a:pt x="1068510" y="1261107"/>
                              </a:cubicBezTo>
                              <a:cubicBezTo>
                                <a:pt x="988066" y="1272528"/>
                                <a:pt x="892377" y="1292585"/>
                                <a:pt x="779731" y="1306039"/>
                              </a:cubicBezTo>
                              <a:cubicBezTo>
                                <a:pt x="655205" y="1296622"/>
                                <a:pt x="552178" y="1275409"/>
                                <a:pt x="490951" y="1261107"/>
                              </a:cubicBezTo>
                              <a:cubicBezTo>
                                <a:pt x="480260" y="1260656"/>
                                <a:pt x="460216" y="1243658"/>
                                <a:pt x="448974" y="1241996"/>
                              </a:cubicBezTo>
                              <a:cubicBezTo>
                                <a:pt x="426512" y="1247654"/>
                                <a:pt x="414997" y="1240502"/>
                                <a:pt x="400099" y="1243846"/>
                              </a:cubicBezTo>
                              <a:cubicBezTo>
                                <a:pt x="314208" y="1191183"/>
                                <a:pt x="-19349" y="1262480"/>
                                <a:pt x="0" y="1059521"/>
                              </a:cubicBezTo>
                              <a:cubicBezTo>
                                <a:pt x="6032" y="858649"/>
                                <a:pt x="111180" y="769844"/>
                                <a:pt x="106416" y="634157"/>
                              </a:cubicBezTo>
                              <a:cubicBezTo>
                                <a:pt x="101652" y="498470"/>
                                <a:pt x="209232" y="342854"/>
                                <a:pt x="226417" y="154492"/>
                              </a:cubicBezTo>
                              <a:cubicBezTo>
                                <a:pt x="226257" y="154049"/>
                                <a:pt x="226366" y="153869"/>
                                <a:pt x="226219" y="153407"/>
                              </a:cubicBezTo>
                              <a:cubicBezTo>
                                <a:pt x="234677" y="6198"/>
                                <a:pt x="433743" y="-29282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51556810-1B7A-61B3-4010-376CBE7CE610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193511403">
                        <a:custGeom>
                          <a:avLst/>
                          <a:gdLst>
                            <a:gd name="connsiteX0" fmla="*/ 578073 w 1173426"/>
                            <a:gd name="connsiteY0" fmla="*/ 0 h 440249"/>
                            <a:gd name="connsiteX1" fmla="*/ 1128727 w 1173426"/>
                            <a:gd name="connsiteY1" fmla="*/ 137722 h 440249"/>
                            <a:gd name="connsiteX2" fmla="*/ 1130829 w 1173426"/>
                            <a:gd name="connsiteY2" fmla="*/ 149261 h 440249"/>
                            <a:gd name="connsiteX3" fmla="*/ 1132621 w 1173426"/>
                            <a:gd name="connsiteY3" fmla="*/ 149261 h 440249"/>
                            <a:gd name="connsiteX4" fmla="*/ 1173426 w 1173426"/>
                            <a:gd name="connsiteY4" fmla="*/ 312479 h 440249"/>
                            <a:gd name="connsiteX5" fmla="*/ 1160913 w 1173426"/>
                            <a:gd name="connsiteY5" fmla="*/ 323282 h 440249"/>
                            <a:gd name="connsiteX6" fmla="*/ 1141950 w 1173426"/>
                            <a:gd name="connsiteY6" fmla="*/ 339985 h 440249"/>
                            <a:gd name="connsiteX7" fmla="*/ 1086668 w 1173426"/>
                            <a:gd name="connsiteY7" fmla="*/ 288158 h 440249"/>
                            <a:gd name="connsiteX8" fmla="*/ 1021021 w 1173426"/>
                            <a:gd name="connsiteY8" fmla="*/ 339985 h 440249"/>
                            <a:gd name="connsiteX9" fmla="*/ 917367 w 1173426"/>
                            <a:gd name="connsiteY9" fmla="*/ 329619 h 440249"/>
                            <a:gd name="connsiteX10" fmla="*/ 789527 w 1173426"/>
                            <a:gd name="connsiteY10" fmla="*/ 422908 h 440249"/>
                            <a:gd name="connsiteX11" fmla="*/ 585674 w 1173426"/>
                            <a:gd name="connsiteY11" fmla="*/ 346895 h 440249"/>
                            <a:gd name="connsiteX12" fmla="*/ 402552 w 1173426"/>
                            <a:gd name="connsiteY12" fmla="*/ 440183 h 440249"/>
                            <a:gd name="connsiteX13" fmla="*/ 243617 w 1173426"/>
                            <a:gd name="connsiteY13" fmla="*/ 329619 h 440249"/>
                            <a:gd name="connsiteX14" fmla="*/ 91591 w 1173426"/>
                            <a:gd name="connsiteY14" fmla="*/ 357260 h 440249"/>
                            <a:gd name="connsiteX15" fmla="*/ 10827 w 1173426"/>
                            <a:gd name="connsiteY15" fmla="*/ 269586 h 440249"/>
                            <a:gd name="connsiteX16" fmla="*/ 0 w 1173426"/>
                            <a:gd name="connsiteY16" fmla="*/ 253530 h 440249"/>
                            <a:gd name="connsiteX17" fmla="*/ 24759 w 1173426"/>
                            <a:gd name="connsiteY17" fmla="*/ 154492 h 440249"/>
                            <a:gd name="connsiteX18" fmla="*/ 24561 w 1173426"/>
                            <a:gd name="connsiteY18" fmla="*/ 153407 h 440249"/>
                            <a:gd name="connsiteX19" fmla="*/ 578073 w 1173426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6" h="440249" fill="none" extrusionOk="0">
                              <a:moveTo>
                                <a:pt x="578073" y="0"/>
                              </a:moveTo>
                              <a:cubicBezTo>
                                <a:pt x="872875" y="-8113"/>
                                <a:pt x="1077541" y="60811"/>
                                <a:pt x="1128727" y="137722"/>
                              </a:cubicBezTo>
                              <a:cubicBezTo>
                                <a:pt x="1129771" y="141493"/>
                                <a:pt x="1128944" y="145296"/>
                                <a:pt x="1130829" y="149261"/>
                              </a:cubicBezTo>
                              <a:cubicBezTo>
                                <a:pt x="1131702" y="149212"/>
                                <a:pt x="1132096" y="149279"/>
                                <a:pt x="1132621" y="149261"/>
                              </a:cubicBezTo>
                              <a:cubicBezTo>
                                <a:pt x="1146525" y="201882"/>
                                <a:pt x="1141530" y="259975"/>
                                <a:pt x="1173426" y="312479"/>
                              </a:cubicBezTo>
                              <a:cubicBezTo>
                                <a:pt x="1171527" y="316171"/>
                                <a:pt x="1164820" y="318391"/>
                                <a:pt x="1160913" y="323282"/>
                              </a:cubicBezTo>
                              <a:cubicBezTo>
                                <a:pt x="1153436" y="330928"/>
                                <a:pt x="1154686" y="344843"/>
                                <a:pt x="1141950" y="339985"/>
                              </a:cubicBezTo>
                              <a:cubicBezTo>
                                <a:pt x="1125653" y="331638"/>
                                <a:pt x="1109842" y="290373"/>
                                <a:pt x="1086668" y="288158"/>
                              </a:cubicBezTo>
                              <a:cubicBezTo>
                                <a:pt x="1062029" y="286074"/>
                                <a:pt x="1049032" y="334946"/>
                                <a:pt x="1021021" y="339985"/>
                              </a:cubicBezTo>
                              <a:cubicBezTo>
                                <a:pt x="986976" y="340039"/>
                                <a:pt x="948138" y="319303"/>
                                <a:pt x="917367" y="329619"/>
                              </a:cubicBezTo>
                              <a:cubicBezTo>
                                <a:pt x="870037" y="341470"/>
                                <a:pt x="859521" y="416696"/>
                                <a:pt x="789527" y="422908"/>
                              </a:cubicBezTo>
                              <a:cubicBezTo>
                                <a:pt x="716751" y="424488"/>
                                <a:pt x="650197" y="337956"/>
                                <a:pt x="585674" y="346895"/>
                              </a:cubicBezTo>
                              <a:cubicBezTo>
                                <a:pt x="512622" y="350107"/>
                                <a:pt x="452197" y="430350"/>
                                <a:pt x="402552" y="440183"/>
                              </a:cubicBezTo>
                              <a:cubicBezTo>
                                <a:pt x="334361" y="446622"/>
                                <a:pt x="287672" y="355356"/>
                                <a:pt x="243617" y="329619"/>
                              </a:cubicBezTo>
                              <a:cubicBezTo>
                                <a:pt x="189222" y="329933"/>
                                <a:pt x="136371" y="396078"/>
                                <a:pt x="91591" y="357260"/>
                              </a:cubicBezTo>
                              <a:cubicBezTo>
                                <a:pt x="66456" y="334200"/>
                                <a:pt x="42630" y="311598"/>
                                <a:pt x="10827" y="269586"/>
                              </a:cubicBezTo>
                              <a:cubicBezTo>
                                <a:pt x="4492" y="264257"/>
                                <a:pt x="3909" y="256212"/>
                                <a:pt x="0" y="253530"/>
                              </a:cubicBezTo>
                              <a:cubicBezTo>
                                <a:pt x="-493" y="209849"/>
                                <a:pt x="21266" y="175447"/>
                                <a:pt x="24759" y="154492"/>
                              </a:cubicBezTo>
                              <a:cubicBezTo>
                                <a:pt x="24623" y="154017"/>
                                <a:pt x="24756" y="153907"/>
                                <a:pt x="24561" y="153407"/>
                              </a:cubicBezTo>
                              <a:cubicBezTo>
                                <a:pt x="25426" y="17958"/>
                                <a:pt x="290920" y="-23262"/>
                                <a:pt x="578073" y="0"/>
                              </a:cubicBezTo>
                              <a:close/>
                            </a:path>
                            <a:path w="1173426" h="440249" stroke="0" extrusionOk="0">
                              <a:moveTo>
                                <a:pt x="578073" y="0"/>
                              </a:moveTo>
                              <a:cubicBezTo>
                                <a:pt x="862704" y="-1424"/>
                                <a:pt x="1088664" y="57654"/>
                                <a:pt x="1128727" y="137722"/>
                              </a:cubicBezTo>
                              <a:cubicBezTo>
                                <a:pt x="1129933" y="140919"/>
                                <a:pt x="1129393" y="146604"/>
                                <a:pt x="1130829" y="149261"/>
                              </a:cubicBezTo>
                              <a:cubicBezTo>
                                <a:pt x="1131699" y="149203"/>
                                <a:pt x="1131858" y="149365"/>
                                <a:pt x="1132621" y="149261"/>
                              </a:cubicBezTo>
                              <a:cubicBezTo>
                                <a:pt x="1154357" y="203874"/>
                                <a:pt x="1150438" y="240788"/>
                                <a:pt x="1173426" y="312479"/>
                              </a:cubicBezTo>
                              <a:cubicBezTo>
                                <a:pt x="1171121" y="317032"/>
                                <a:pt x="1165495" y="317909"/>
                                <a:pt x="1160913" y="323282"/>
                              </a:cubicBezTo>
                              <a:cubicBezTo>
                                <a:pt x="1154446" y="328402"/>
                                <a:pt x="1151977" y="347389"/>
                                <a:pt x="1141950" y="339985"/>
                              </a:cubicBezTo>
                              <a:cubicBezTo>
                                <a:pt x="1125172" y="335059"/>
                                <a:pt x="1105335" y="289941"/>
                                <a:pt x="1086668" y="288158"/>
                              </a:cubicBezTo>
                              <a:cubicBezTo>
                                <a:pt x="1071932" y="284576"/>
                                <a:pt x="1051213" y="328694"/>
                                <a:pt x="1021021" y="339985"/>
                              </a:cubicBezTo>
                              <a:cubicBezTo>
                                <a:pt x="996444" y="345082"/>
                                <a:pt x="958008" y="319889"/>
                                <a:pt x="917367" y="329619"/>
                              </a:cubicBezTo>
                              <a:cubicBezTo>
                                <a:pt x="882438" y="343857"/>
                                <a:pt x="851471" y="431219"/>
                                <a:pt x="789527" y="422908"/>
                              </a:cubicBezTo>
                              <a:cubicBezTo>
                                <a:pt x="726172" y="418515"/>
                                <a:pt x="640391" y="357683"/>
                                <a:pt x="585674" y="346895"/>
                              </a:cubicBezTo>
                              <a:cubicBezTo>
                                <a:pt x="520138" y="353184"/>
                                <a:pt x="458428" y="428799"/>
                                <a:pt x="402552" y="440183"/>
                              </a:cubicBezTo>
                              <a:cubicBezTo>
                                <a:pt x="355427" y="425129"/>
                                <a:pt x="302237" y="343311"/>
                                <a:pt x="243617" y="329619"/>
                              </a:cubicBezTo>
                              <a:cubicBezTo>
                                <a:pt x="190522" y="320352"/>
                                <a:pt x="141435" y="383027"/>
                                <a:pt x="91591" y="357260"/>
                              </a:cubicBezTo>
                              <a:cubicBezTo>
                                <a:pt x="67789" y="342441"/>
                                <a:pt x="30164" y="304858"/>
                                <a:pt x="10827" y="269586"/>
                              </a:cubicBezTo>
                              <a:cubicBezTo>
                                <a:pt x="6426" y="266369"/>
                                <a:pt x="5138" y="260597"/>
                                <a:pt x="0" y="253530"/>
                              </a:cubicBezTo>
                              <a:cubicBezTo>
                                <a:pt x="4939" y="202251"/>
                                <a:pt x="18722" y="198537"/>
                                <a:pt x="24759" y="154492"/>
                              </a:cubicBezTo>
                              <a:cubicBezTo>
                                <a:pt x="24624" y="154147"/>
                                <a:pt x="24724" y="153922"/>
                                <a:pt x="24561" y="153407"/>
                              </a:cubicBezTo>
                              <a:cubicBezTo>
                                <a:pt x="-37511" y="35175"/>
                                <a:pt x="235806" y="27327"/>
                                <a:pt x="57807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03BB9BA3-907F-D17C-F2FF-5E0C783254DC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434816931">
                        <a:custGeom>
                          <a:avLst/>
                          <a:gdLst>
                            <a:gd name="connsiteX0" fmla="*/ 0 w 1107023"/>
                            <a:gd name="connsiteY0" fmla="*/ 153408 h 306816"/>
                            <a:gd name="connsiteX1" fmla="*/ 553512 w 1107023"/>
                            <a:gd name="connsiteY1" fmla="*/ 0 h 306816"/>
                            <a:gd name="connsiteX2" fmla="*/ 1107024 w 1107023"/>
                            <a:gd name="connsiteY2" fmla="*/ 153408 h 306816"/>
                            <a:gd name="connsiteX3" fmla="*/ 553512 w 1107023"/>
                            <a:gd name="connsiteY3" fmla="*/ 306816 h 306816"/>
                            <a:gd name="connsiteX4" fmla="*/ 0 w 1107023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3" h="306816" fill="none" extrusionOk="0">
                              <a:moveTo>
                                <a:pt x="0" y="153408"/>
                              </a:moveTo>
                              <a:cubicBezTo>
                                <a:pt x="27315" y="107352"/>
                                <a:pt x="232404" y="-64357"/>
                                <a:pt x="553512" y="0"/>
                              </a:cubicBezTo>
                              <a:cubicBezTo>
                                <a:pt x="863325" y="-23164"/>
                                <a:pt x="1106733" y="54528"/>
                                <a:pt x="1107024" y="153408"/>
                              </a:cubicBezTo>
                              <a:cubicBezTo>
                                <a:pt x="1108112" y="259568"/>
                                <a:pt x="867255" y="325088"/>
                                <a:pt x="553512" y="306816"/>
                              </a:cubicBezTo>
                              <a:cubicBezTo>
                                <a:pt x="254216" y="288608"/>
                                <a:pt x="7975" y="241711"/>
                                <a:pt x="0" y="153408"/>
                              </a:cubicBezTo>
                              <a:close/>
                            </a:path>
                            <a:path w="1107023" h="306816" stroke="0" extrusionOk="0">
                              <a:moveTo>
                                <a:pt x="0" y="153408"/>
                              </a:moveTo>
                              <a:cubicBezTo>
                                <a:pt x="-34941" y="69072"/>
                                <a:pt x="294376" y="28143"/>
                                <a:pt x="553512" y="0"/>
                              </a:cubicBezTo>
                              <a:cubicBezTo>
                                <a:pt x="867141" y="11596"/>
                                <a:pt x="1116806" y="47536"/>
                                <a:pt x="1107024" y="153408"/>
                              </a:cubicBezTo>
                              <a:cubicBezTo>
                                <a:pt x="1126377" y="281027"/>
                                <a:pt x="810841" y="345918"/>
                                <a:pt x="553512" y="306816"/>
                              </a:cubicBezTo>
                              <a:cubicBezTo>
                                <a:pt x="258723" y="321765"/>
                                <a:pt x="-10398" y="238718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EA622F3-A3EB-F981-8F6E-DB2B28EC1E91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5C73476-5258-C09D-C84E-2A2113A8DFD5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157118260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6653" y="4041"/>
                                <a:pt x="226262" y="37996"/>
                                <a:pt x="300783" y="95738"/>
                              </a:cubicBezTo>
                              <a:cubicBezTo>
                                <a:pt x="376428" y="133908"/>
                                <a:pt x="407518" y="222437"/>
                                <a:pt x="431013" y="295789"/>
                              </a:cubicBezTo>
                              <a:cubicBezTo>
                                <a:pt x="438256" y="322352"/>
                                <a:pt x="436839" y="333724"/>
                                <a:pt x="441450" y="352498"/>
                              </a:cubicBezTo>
                              <a:cubicBezTo>
                                <a:pt x="444030" y="352490"/>
                                <a:pt x="447030" y="354721"/>
                                <a:pt x="450320" y="355251"/>
                              </a:cubicBezTo>
                              <a:cubicBezTo>
                                <a:pt x="512848" y="372580"/>
                                <a:pt x="539974" y="429178"/>
                                <a:pt x="542116" y="493738"/>
                              </a:cubicBezTo>
                              <a:cubicBezTo>
                                <a:pt x="538708" y="558819"/>
                                <a:pt x="459981" y="656233"/>
                                <a:pt x="391817" y="644037"/>
                              </a:cubicBezTo>
                              <a:cubicBezTo>
                                <a:pt x="331418" y="644760"/>
                                <a:pt x="276503" y="602729"/>
                                <a:pt x="253331" y="552242"/>
                              </a:cubicBezTo>
                              <a:cubicBezTo>
                                <a:pt x="250665" y="546140"/>
                                <a:pt x="251609" y="544340"/>
                                <a:pt x="248565" y="536888"/>
                              </a:cubicBezTo>
                              <a:cubicBezTo>
                                <a:pt x="246262" y="538016"/>
                                <a:pt x="242374" y="537362"/>
                                <a:pt x="240635" y="538315"/>
                              </a:cubicBezTo>
                              <a:cubicBezTo>
                                <a:pt x="232173" y="538508"/>
                                <a:pt x="224149" y="535942"/>
                                <a:pt x="215606" y="531232"/>
                              </a:cubicBezTo>
                              <a:cubicBezTo>
                                <a:pt x="187676" y="515278"/>
                                <a:pt x="170383" y="458027"/>
                                <a:pt x="200100" y="428523"/>
                              </a:cubicBezTo>
                              <a:cubicBezTo>
                                <a:pt x="217665" y="397942"/>
                                <a:pt x="239051" y="381322"/>
                                <a:pt x="271773" y="383515"/>
                              </a:cubicBezTo>
                              <a:cubicBezTo>
                                <a:pt x="274919" y="383101"/>
                                <a:pt x="282040" y="387343"/>
                                <a:pt x="285586" y="387424"/>
                              </a:cubicBezTo>
                              <a:cubicBezTo>
                                <a:pt x="289602" y="383209"/>
                                <a:pt x="294782" y="381358"/>
                                <a:pt x="296923" y="378071"/>
                              </a:cubicBezTo>
                              <a:cubicBezTo>
                                <a:pt x="291637" y="367373"/>
                                <a:pt x="293841" y="350324"/>
                                <a:pt x="289314" y="336728"/>
                              </a:cubicBezTo>
                              <a:cubicBezTo>
                                <a:pt x="277795" y="279998"/>
                                <a:pt x="232233" y="244982"/>
                                <a:pt x="205998" y="208743"/>
                              </a:cubicBezTo>
                              <a:cubicBezTo>
                                <a:pt x="152933" y="175120"/>
                                <a:pt x="88385" y="150524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84310" y="-794"/>
                                <a:pt x="202571" y="9839"/>
                                <a:pt x="300783" y="95738"/>
                              </a:cubicBezTo>
                              <a:cubicBezTo>
                                <a:pt x="357802" y="153897"/>
                                <a:pt x="409545" y="216799"/>
                                <a:pt x="431013" y="295789"/>
                              </a:cubicBezTo>
                              <a:cubicBezTo>
                                <a:pt x="437627" y="321801"/>
                                <a:pt x="430831" y="325156"/>
                                <a:pt x="441450" y="352498"/>
                              </a:cubicBezTo>
                              <a:cubicBezTo>
                                <a:pt x="444628" y="352488"/>
                                <a:pt x="445830" y="354745"/>
                                <a:pt x="450320" y="355251"/>
                              </a:cubicBezTo>
                              <a:cubicBezTo>
                                <a:pt x="506233" y="372096"/>
                                <a:pt x="537443" y="422133"/>
                                <a:pt x="542116" y="493738"/>
                              </a:cubicBezTo>
                              <a:cubicBezTo>
                                <a:pt x="545738" y="560921"/>
                                <a:pt x="462445" y="646013"/>
                                <a:pt x="391817" y="644037"/>
                              </a:cubicBezTo>
                              <a:cubicBezTo>
                                <a:pt x="318636" y="652405"/>
                                <a:pt x="284655" y="606290"/>
                                <a:pt x="253331" y="552242"/>
                              </a:cubicBezTo>
                              <a:cubicBezTo>
                                <a:pt x="250614" y="544742"/>
                                <a:pt x="250531" y="542672"/>
                                <a:pt x="248565" y="536888"/>
                              </a:cubicBezTo>
                              <a:cubicBezTo>
                                <a:pt x="244814" y="537763"/>
                                <a:pt x="244471" y="537422"/>
                                <a:pt x="240635" y="538315"/>
                              </a:cubicBezTo>
                              <a:cubicBezTo>
                                <a:pt x="232702" y="537286"/>
                                <a:pt x="225018" y="534971"/>
                                <a:pt x="215606" y="531232"/>
                              </a:cubicBezTo>
                              <a:cubicBezTo>
                                <a:pt x="185194" y="509513"/>
                                <a:pt x="181339" y="479922"/>
                                <a:pt x="200100" y="428523"/>
                              </a:cubicBezTo>
                              <a:cubicBezTo>
                                <a:pt x="221196" y="393168"/>
                                <a:pt x="245778" y="381941"/>
                                <a:pt x="271773" y="383515"/>
                              </a:cubicBezTo>
                              <a:cubicBezTo>
                                <a:pt x="278649" y="385361"/>
                                <a:pt x="280302" y="386706"/>
                                <a:pt x="285586" y="387424"/>
                              </a:cubicBezTo>
                              <a:cubicBezTo>
                                <a:pt x="288346" y="382872"/>
                                <a:pt x="295135" y="381296"/>
                                <a:pt x="296923" y="378071"/>
                              </a:cubicBezTo>
                              <a:cubicBezTo>
                                <a:pt x="292852" y="364219"/>
                                <a:pt x="295902" y="350295"/>
                                <a:pt x="289314" y="336728"/>
                              </a:cubicBezTo>
                              <a:cubicBezTo>
                                <a:pt x="276081" y="283395"/>
                                <a:pt x="257027" y="236358"/>
                                <a:pt x="205998" y="208743"/>
                              </a:cubicBezTo>
                              <a:cubicBezTo>
                                <a:pt x="154614" y="156380"/>
                                <a:pt x="93774" y="150099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9D2CF32D-557C-3B8B-5041-2636E582D072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402882324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6022" y="21855"/>
                                <a:pt x="9709" y="15242"/>
                                <a:pt x="16943" y="7690"/>
                              </a:cubicBezTo>
                              <a:cubicBezTo>
                                <a:pt x="24516" y="180"/>
                                <a:pt x="33506" y="156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8223F644-D112-C6CE-A710-23D2630135A3}"/>
                  </a:ext>
                </a:extLst>
              </p:cNvPr>
              <p:cNvSpPr/>
              <p:nvPr/>
            </p:nvSpPr>
            <p:spPr>
              <a:xfrm rot="21246709">
                <a:off x="1105910" y="5858623"/>
                <a:ext cx="131989" cy="3331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338741414">
                      <a:custGeom>
                        <a:avLst/>
                        <a:gdLst>
                          <a:gd name="connsiteX0" fmla="*/ 0 w 71817"/>
                          <a:gd name="connsiteY0" fmla="*/ 90631 h 181261"/>
                          <a:gd name="connsiteX1" fmla="*/ 35909 w 71817"/>
                          <a:gd name="connsiteY1" fmla="*/ 0 h 181261"/>
                          <a:gd name="connsiteX2" fmla="*/ 71818 w 71817"/>
                          <a:gd name="connsiteY2" fmla="*/ 90631 h 181261"/>
                          <a:gd name="connsiteX3" fmla="*/ 35909 w 71817"/>
                          <a:gd name="connsiteY3" fmla="*/ 181262 h 181261"/>
                          <a:gd name="connsiteX4" fmla="*/ 0 w 71817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7" h="181261" fill="none" extrusionOk="0">
                            <a:moveTo>
                              <a:pt x="0" y="90631"/>
                            </a:moveTo>
                            <a:cubicBezTo>
                              <a:pt x="2248" y="39501"/>
                              <a:pt x="15406" y="2278"/>
                              <a:pt x="35909" y="0"/>
                            </a:cubicBezTo>
                            <a:cubicBezTo>
                              <a:pt x="54304" y="2664"/>
                              <a:pt x="61390" y="40120"/>
                              <a:pt x="71818" y="90631"/>
                            </a:cubicBezTo>
                            <a:cubicBezTo>
                              <a:pt x="71390" y="142018"/>
                              <a:pt x="50855" y="184004"/>
                              <a:pt x="35909" y="181262"/>
                            </a:cubicBezTo>
                            <a:cubicBezTo>
                              <a:pt x="21598" y="172103"/>
                              <a:pt x="1943" y="140273"/>
                              <a:pt x="0" y="90631"/>
                            </a:cubicBezTo>
                            <a:close/>
                          </a:path>
                          <a:path w="71817" h="181261" stroke="0" extrusionOk="0">
                            <a:moveTo>
                              <a:pt x="0" y="90631"/>
                            </a:moveTo>
                            <a:cubicBezTo>
                              <a:pt x="1046" y="38229"/>
                              <a:pt x="17590" y="-934"/>
                              <a:pt x="35909" y="0"/>
                            </a:cubicBezTo>
                            <a:cubicBezTo>
                              <a:pt x="59863" y="4050"/>
                              <a:pt x="76171" y="38398"/>
                              <a:pt x="71818" y="90631"/>
                            </a:cubicBezTo>
                            <a:cubicBezTo>
                              <a:pt x="69713" y="138741"/>
                              <a:pt x="57522" y="179422"/>
                              <a:pt x="35909" y="181262"/>
                            </a:cubicBezTo>
                            <a:cubicBezTo>
                              <a:pt x="8193" y="181521"/>
                              <a:pt x="-888" y="14618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E6AE7A29-A02C-F291-EB9B-4DC9B145CEF8}"/>
                  </a:ext>
                </a:extLst>
              </p:cNvPr>
              <p:cNvSpPr/>
              <p:nvPr/>
            </p:nvSpPr>
            <p:spPr>
              <a:xfrm rot="900000">
                <a:off x="1029710" y="6597763"/>
                <a:ext cx="131989" cy="3331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39923699">
                      <a:custGeom>
                        <a:avLst/>
                        <a:gdLst>
                          <a:gd name="connsiteX0" fmla="*/ 0 w 71817"/>
                          <a:gd name="connsiteY0" fmla="*/ 90631 h 181261"/>
                          <a:gd name="connsiteX1" fmla="*/ 35909 w 71817"/>
                          <a:gd name="connsiteY1" fmla="*/ 0 h 181261"/>
                          <a:gd name="connsiteX2" fmla="*/ 71818 w 71817"/>
                          <a:gd name="connsiteY2" fmla="*/ 90631 h 181261"/>
                          <a:gd name="connsiteX3" fmla="*/ 35909 w 71817"/>
                          <a:gd name="connsiteY3" fmla="*/ 181262 h 181261"/>
                          <a:gd name="connsiteX4" fmla="*/ 0 w 71817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7" h="181261" fill="none" extrusionOk="0">
                            <a:moveTo>
                              <a:pt x="0" y="90631"/>
                            </a:moveTo>
                            <a:cubicBezTo>
                              <a:pt x="-2552" y="40369"/>
                              <a:pt x="18344" y="1085"/>
                              <a:pt x="35909" y="0"/>
                            </a:cubicBezTo>
                            <a:cubicBezTo>
                              <a:pt x="51056" y="-6703"/>
                              <a:pt x="77904" y="45132"/>
                              <a:pt x="71818" y="90631"/>
                            </a:cubicBezTo>
                            <a:cubicBezTo>
                              <a:pt x="69519" y="135484"/>
                              <a:pt x="58660" y="181837"/>
                              <a:pt x="35909" y="181262"/>
                            </a:cubicBezTo>
                            <a:cubicBezTo>
                              <a:pt x="19759" y="172327"/>
                              <a:pt x="-5667" y="140830"/>
                              <a:pt x="0" y="90631"/>
                            </a:cubicBezTo>
                            <a:close/>
                          </a:path>
                          <a:path w="71817" h="181261" stroke="0" extrusionOk="0">
                            <a:moveTo>
                              <a:pt x="0" y="90631"/>
                            </a:moveTo>
                            <a:cubicBezTo>
                              <a:pt x="-3232" y="39528"/>
                              <a:pt x="19505" y="1467"/>
                              <a:pt x="35909" y="0"/>
                            </a:cubicBezTo>
                            <a:cubicBezTo>
                              <a:pt x="53563" y="4374"/>
                              <a:pt x="70354" y="37932"/>
                              <a:pt x="71818" y="90631"/>
                            </a:cubicBezTo>
                            <a:cubicBezTo>
                              <a:pt x="73166" y="140379"/>
                              <a:pt x="56977" y="183363"/>
                              <a:pt x="35909" y="181262"/>
                            </a:cubicBezTo>
                            <a:cubicBezTo>
                              <a:pt x="16231" y="178047"/>
                              <a:pt x="-8579" y="13640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FCF1999A-C89D-8710-867F-3E1477663A9A}"/>
                </a:ext>
              </a:extLst>
            </p:cNvPr>
            <p:cNvGrpSpPr/>
            <p:nvPr/>
          </p:nvGrpSpPr>
          <p:grpSpPr>
            <a:xfrm rot="16200000">
              <a:off x="649593" y="4435450"/>
              <a:ext cx="917135" cy="697740"/>
              <a:chOff x="-19104" y="1540163"/>
              <a:chExt cx="1210422" cy="920866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AFE5057-796E-7A18-0129-D0925C2C78F5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66171" y="64050"/>
                      <a:pt x="840491" y="235301"/>
                      <a:pt x="989929" y="384381"/>
                    </a:cubicBezTo>
                    <a:cubicBezTo>
                      <a:pt x="999648" y="386085"/>
                      <a:pt x="1011803" y="392500"/>
                      <a:pt x="1034451" y="397448"/>
                    </a:cubicBezTo>
                    <a:cubicBezTo>
                      <a:pt x="1143100" y="412304"/>
                      <a:pt x="1189247" y="517646"/>
                      <a:pt x="1210422" y="648453"/>
                    </a:cubicBezTo>
                    <a:cubicBezTo>
                      <a:pt x="1211477" y="791917"/>
                      <a:pt x="1081524" y="964603"/>
                      <a:pt x="922300" y="920866"/>
                    </a:cubicBezTo>
                    <a:cubicBezTo>
                      <a:pt x="883461" y="925806"/>
                      <a:pt x="851813" y="909776"/>
                      <a:pt x="810151" y="899458"/>
                    </a:cubicBezTo>
                    <a:cubicBezTo>
                      <a:pt x="797462" y="898625"/>
                      <a:pt x="788228" y="882651"/>
                      <a:pt x="763756" y="875649"/>
                    </a:cubicBezTo>
                    <a:cubicBezTo>
                      <a:pt x="753609" y="886940"/>
                      <a:pt x="729317" y="888704"/>
                      <a:pt x="717360" y="899458"/>
                    </a:cubicBezTo>
                    <a:cubicBezTo>
                      <a:pt x="691052" y="907858"/>
                      <a:pt x="648069" y="916872"/>
                      <a:pt x="605210" y="920866"/>
                    </a:cubicBezTo>
                    <a:cubicBezTo>
                      <a:pt x="564539" y="920933"/>
                      <a:pt x="533136" y="916923"/>
                      <a:pt x="493061" y="899458"/>
                    </a:cubicBezTo>
                    <a:cubicBezTo>
                      <a:pt x="474567" y="894319"/>
                      <a:pt x="469827" y="886822"/>
                      <a:pt x="446665" y="875649"/>
                    </a:cubicBezTo>
                    <a:cubicBezTo>
                      <a:pt x="427594" y="886609"/>
                      <a:pt x="410784" y="891898"/>
                      <a:pt x="400271" y="899458"/>
                    </a:cubicBezTo>
                    <a:cubicBezTo>
                      <a:pt x="368421" y="902805"/>
                      <a:pt x="328879" y="919857"/>
                      <a:pt x="288121" y="920866"/>
                    </a:cubicBezTo>
                    <a:cubicBezTo>
                      <a:pt x="133556" y="929405"/>
                      <a:pt x="-15039" y="794432"/>
                      <a:pt x="0" y="648453"/>
                    </a:cubicBezTo>
                    <a:cubicBezTo>
                      <a:pt x="17162" y="537404"/>
                      <a:pt x="72835" y="458511"/>
                      <a:pt x="175971" y="397448"/>
                    </a:cubicBezTo>
                    <a:cubicBezTo>
                      <a:pt x="230569" y="223620"/>
                      <a:pt x="511564" y="275794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31505" y="71778"/>
                      <a:pt x="863245" y="270395"/>
                      <a:pt x="989929" y="384381"/>
                    </a:cubicBezTo>
                    <a:cubicBezTo>
                      <a:pt x="1004834" y="385735"/>
                      <a:pt x="1017618" y="396569"/>
                      <a:pt x="1034451" y="397448"/>
                    </a:cubicBezTo>
                    <a:cubicBezTo>
                      <a:pt x="1126272" y="433665"/>
                      <a:pt x="1231523" y="510601"/>
                      <a:pt x="1210422" y="648453"/>
                    </a:cubicBezTo>
                    <a:cubicBezTo>
                      <a:pt x="1226179" y="797843"/>
                      <a:pt x="1070545" y="933113"/>
                      <a:pt x="922300" y="920866"/>
                    </a:cubicBezTo>
                    <a:cubicBezTo>
                      <a:pt x="877556" y="929671"/>
                      <a:pt x="840414" y="916569"/>
                      <a:pt x="810151" y="899458"/>
                    </a:cubicBezTo>
                    <a:cubicBezTo>
                      <a:pt x="796021" y="893720"/>
                      <a:pt x="781827" y="880469"/>
                      <a:pt x="763756" y="875649"/>
                    </a:cubicBezTo>
                    <a:cubicBezTo>
                      <a:pt x="753470" y="884481"/>
                      <a:pt x="731752" y="889825"/>
                      <a:pt x="717360" y="899458"/>
                    </a:cubicBezTo>
                    <a:cubicBezTo>
                      <a:pt x="681665" y="908399"/>
                      <a:pt x="643212" y="922798"/>
                      <a:pt x="605210" y="920866"/>
                    </a:cubicBezTo>
                    <a:cubicBezTo>
                      <a:pt x="570358" y="919859"/>
                      <a:pt x="518655" y="917785"/>
                      <a:pt x="493061" y="899458"/>
                    </a:cubicBezTo>
                    <a:cubicBezTo>
                      <a:pt x="480004" y="898566"/>
                      <a:pt x="458735" y="878184"/>
                      <a:pt x="446665" y="875649"/>
                    </a:cubicBezTo>
                    <a:cubicBezTo>
                      <a:pt x="434995" y="883741"/>
                      <a:pt x="411702" y="889054"/>
                      <a:pt x="400271" y="899458"/>
                    </a:cubicBezTo>
                    <a:cubicBezTo>
                      <a:pt x="358713" y="918195"/>
                      <a:pt x="330709" y="927347"/>
                      <a:pt x="288121" y="920866"/>
                    </a:cubicBezTo>
                    <a:cubicBezTo>
                      <a:pt x="124254" y="951665"/>
                      <a:pt x="879" y="795411"/>
                      <a:pt x="0" y="648453"/>
                    </a:cubicBezTo>
                    <a:cubicBezTo>
                      <a:pt x="9111" y="515186"/>
                      <a:pt x="76311" y="462411"/>
                      <a:pt x="175971" y="397448"/>
                    </a:cubicBezTo>
                    <a:cubicBezTo>
                      <a:pt x="260776" y="265308"/>
                      <a:pt x="483157" y="254241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39501308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92955D7-E713-D1FD-3297-25BB885DDE5D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3935" y="14996"/>
                      <a:pt x="1150502" y="22182"/>
                      <a:pt x="1145803" y="45287"/>
                    </a:cubicBezTo>
                    <a:cubicBezTo>
                      <a:pt x="1074486" y="128561"/>
                      <a:pt x="1003868" y="149055"/>
                      <a:pt x="899394" y="176444"/>
                    </a:cubicBezTo>
                    <a:cubicBezTo>
                      <a:pt x="856101" y="177115"/>
                      <a:pt x="814127" y="174291"/>
                      <a:pt x="787244" y="155037"/>
                    </a:cubicBezTo>
                    <a:cubicBezTo>
                      <a:pt x="771686" y="149527"/>
                      <a:pt x="751569" y="135150"/>
                      <a:pt x="740849" y="131227"/>
                    </a:cubicBezTo>
                    <a:cubicBezTo>
                      <a:pt x="723937" y="142726"/>
                      <a:pt x="713838" y="144833"/>
                      <a:pt x="694454" y="155037"/>
                    </a:cubicBezTo>
                    <a:cubicBezTo>
                      <a:pt x="658349" y="174997"/>
                      <a:pt x="621563" y="174140"/>
                      <a:pt x="582304" y="176444"/>
                    </a:cubicBezTo>
                    <a:cubicBezTo>
                      <a:pt x="541748" y="174074"/>
                      <a:pt x="504771" y="164630"/>
                      <a:pt x="470154" y="155037"/>
                    </a:cubicBezTo>
                    <a:cubicBezTo>
                      <a:pt x="453375" y="147772"/>
                      <a:pt x="443692" y="138507"/>
                      <a:pt x="423759" y="131227"/>
                    </a:cubicBezTo>
                    <a:cubicBezTo>
                      <a:pt x="412609" y="141384"/>
                      <a:pt x="397647" y="139505"/>
                      <a:pt x="377365" y="155037"/>
                    </a:cubicBezTo>
                    <a:cubicBezTo>
                      <a:pt x="343718" y="168311"/>
                      <a:pt x="311453" y="180475"/>
                      <a:pt x="265214" y="176444"/>
                    </a:cubicBezTo>
                    <a:cubicBezTo>
                      <a:pt x="146284" y="172316"/>
                      <a:pt x="64818" y="129022"/>
                      <a:pt x="18806" y="45287"/>
                    </a:cubicBezTo>
                    <a:cubicBezTo>
                      <a:pt x="8739" y="32371"/>
                      <a:pt x="10771" y="20297"/>
                      <a:pt x="0" y="0"/>
                    </a:cubicBezTo>
                    <a:cubicBezTo>
                      <a:pt x="10830" y="6039"/>
                      <a:pt x="23642" y="27690"/>
                      <a:pt x="34558" y="34475"/>
                    </a:cubicBezTo>
                    <a:cubicBezTo>
                      <a:pt x="92968" y="74326"/>
                      <a:pt x="153930" y="88591"/>
                      <a:pt x="235186" y="96681"/>
                    </a:cubicBezTo>
                    <a:cubicBezTo>
                      <a:pt x="278956" y="102693"/>
                      <a:pt x="316302" y="91808"/>
                      <a:pt x="357957" y="75274"/>
                    </a:cubicBezTo>
                    <a:cubicBezTo>
                      <a:pt x="369975" y="67132"/>
                      <a:pt x="387925" y="67317"/>
                      <a:pt x="408745" y="51464"/>
                    </a:cubicBezTo>
                    <a:cubicBezTo>
                      <a:pt x="424382" y="58120"/>
                      <a:pt x="447263" y="72783"/>
                      <a:pt x="459533" y="75274"/>
                    </a:cubicBezTo>
                    <a:cubicBezTo>
                      <a:pt x="489272" y="85296"/>
                      <a:pt x="539758" y="97848"/>
                      <a:pt x="582304" y="96681"/>
                    </a:cubicBezTo>
                    <a:cubicBezTo>
                      <a:pt x="625353" y="95846"/>
                      <a:pt x="670672" y="82269"/>
                      <a:pt x="705075" y="75274"/>
                    </a:cubicBezTo>
                    <a:cubicBezTo>
                      <a:pt x="720067" y="67724"/>
                      <a:pt x="732959" y="65822"/>
                      <a:pt x="755863" y="51464"/>
                    </a:cubicBezTo>
                    <a:cubicBezTo>
                      <a:pt x="775156" y="53548"/>
                      <a:pt x="787827" y="70360"/>
                      <a:pt x="806652" y="75274"/>
                    </a:cubicBezTo>
                    <a:cubicBezTo>
                      <a:pt x="840418" y="77100"/>
                      <a:pt x="881475" y="90105"/>
                      <a:pt x="929423" y="96681"/>
                    </a:cubicBezTo>
                    <a:cubicBezTo>
                      <a:pt x="1008617" y="115822"/>
                      <a:pt x="1079076" y="64442"/>
                      <a:pt x="1130051" y="34475"/>
                    </a:cubicBezTo>
                    <a:cubicBezTo>
                      <a:pt x="1144405" y="19970"/>
                      <a:pt x="1159355" y="1156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2951" y="16192"/>
                      <a:pt x="1150050" y="32242"/>
                      <a:pt x="1145803" y="45287"/>
                    </a:cubicBezTo>
                    <a:cubicBezTo>
                      <a:pt x="1112067" y="145392"/>
                      <a:pt x="1026187" y="188663"/>
                      <a:pt x="899394" y="176444"/>
                    </a:cubicBezTo>
                    <a:cubicBezTo>
                      <a:pt x="852789" y="175575"/>
                      <a:pt x="822398" y="167776"/>
                      <a:pt x="787244" y="155037"/>
                    </a:cubicBezTo>
                    <a:cubicBezTo>
                      <a:pt x="774070" y="150117"/>
                      <a:pt x="761000" y="136250"/>
                      <a:pt x="740849" y="131227"/>
                    </a:cubicBezTo>
                    <a:cubicBezTo>
                      <a:pt x="730686" y="141897"/>
                      <a:pt x="703958" y="148069"/>
                      <a:pt x="694454" y="155037"/>
                    </a:cubicBezTo>
                    <a:cubicBezTo>
                      <a:pt x="662324" y="170314"/>
                      <a:pt x="631624" y="178231"/>
                      <a:pt x="582304" y="176444"/>
                    </a:cubicBezTo>
                    <a:cubicBezTo>
                      <a:pt x="542664" y="182775"/>
                      <a:pt x="503871" y="168176"/>
                      <a:pt x="470154" y="155037"/>
                    </a:cubicBezTo>
                    <a:cubicBezTo>
                      <a:pt x="445647" y="149118"/>
                      <a:pt x="436548" y="132602"/>
                      <a:pt x="423759" y="131227"/>
                    </a:cubicBezTo>
                    <a:cubicBezTo>
                      <a:pt x="411013" y="140970"/>
                      <a:pt x="393479" y="145631"/>
                      <a:pt x="377365" y="155037"/>
                    </a:cubicBezTo>
                    <a:cubicBezTo>
                      <a:pt x="336829" y="160883"/>
                      <a:pt x="305243" y="177757"/>
                      <a:pt x="265214" y="176444"/>
                    </a:cubicBezTo>
                    <a:cubicBezTo>
                      <a:pt x="175260" y="186222"/>
                      <a:pt x="84509" y="126532"/>
                      <a:pt x="18806" y="45287"/>
                    </a:cubicBezTo>
                    <a:cubicBezTo>
                      <a:pt x="9238" y="37164"/>
                      <a:pt x="10401" y="12041"/>
                      <a:pt x="0" y="0"/>
                    </a:cubicBezTo>
                    <a:cubicBezTo>
                      <a:pt x="18517" y="12793"/>
                      <a:pt x="17649" y="21433"/>
                      <a:pt x="34558" y="34475"/>
                    </a:cubicBezTo>
                    <a:cubicBezTo>
                      <a:pt x="99368" y="76352"/>
                      <a:pt x="172462" y="114186"/>
                      <a:pt x="235186" y="96681"/>
                    </a:cubicBezTo>
                    <a:cubicBezTo>
                      <a:pt x="279111" y="94691"/>
                      <a:pt x="317950" y="89064"/>
                      <a:pt x="357957" y="75274"/>
                    </a:cubicBezTo>
                    <a:cubicBezTo>
                      <a:pt x="374295" y="66986"/>
                      <a:pt x="399903" y="61536"/>
                      <a:pt x="408745" y="51464"/>
                    </a:cubicBezTo>
                    <a:cubicBezTo>
                      <a:pt x="427512" y="58605"/>
                      <a:pt x="439632" y="68433"/>
                      <a:pt x="459533" y="75274"/>
                    </a:cubicBezTo>
                    <a:cubicBezTo>
                      <a:pt x="498331" y="87352"/>
                      <a:pt x="533725" y="89186"/>
                      <a:pt x="582304" y="96681"/>
                    </a:cubicBezTo>
                    <a:cubicBezTo>
                      <a:pt x="620486" y="107192"/>
                      <a:pt x="665836" y="91316"/>
                      <a:pt x="705075" y="75274"/>
                    </a:cubicBezTo>
                    <a:cubicBezTo>
                      <a:pt x="726112" y="61700"/>
                      <a:pt x="736781" y="67140"/>
                      <a:pt x="755863" y="51464"/>
                    </a:cubicBezTo>
                    <a:cubicBezTo>
                      <a:pt x="775186" y="53099"/>
                      <a:pt x="781720" y="65078"/>
                      <a:pt x="806652" y="75274"/>
                    </a:cubicBezTo>
                    <a:cubicBezTo>
                      <a:pt x="846738" y="86407"/>
                      <a:pt x="884446" y="95556"/>
                      <a:pt x="929423" y="96681"/>
                    </a:cubicBezTo>
                    <a:cubicBezTo>
                      <a:pt x="1005628" y="115455"/>
                      <a:pt x="1079990" y="56325"/>
                      <a:pt x="1130051" y="34475"/>
                    </a:cubicBezTo>
                    <a:cubicBezTo>
                      <a:pt x="1139384" y="23064"/>
                      <a:pt x="1149805" y="15774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70280537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120D9119-40B8-0AE0-431F-0DC5410CA1EA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38536" y="382650"/>
                      <a:pt x="455" y="295813"/>
                      <a:pt x="0" y="192322"/>
                    </a:cubicBezTo>
                    <a:cubicBezTo>
                      <a:pt x="4016" y="76213"/>
                      <a:pt x="32882" y="-3979"/>
                      <a:pt x="112882" y="-1"/>
                    </a:cubicBezTo>
                    <a:cubicBezTo>
                      <a:pt x="82123" y="34293"/>
                      <a:pt x="57046" y="123740"/>
                      <a:pt x="56441" y="192322"/>
                    </a:cubicBezTo>
                    <a:cubicBezTo>
                      <a:pt x="56716" y="277259"/>
                      <a:pt x="79013" y="332756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49951" y="387035"/>
                      <a:pt x="-20768" y="309877"/>
                      <a:pt x="0" y="192322"/>
                    </a:cubicBezTo>
                    <a:cubicBezTo>
                      <a:pt x="6323" y="92089"/>
                      <a:pt x="50787" y="13247"/>
                      <a:pt x="112882" y="-1"/>
                    </a:cubicBezTo>
                    <a:cubicBezTo>
                      <a:pt x="81612" y="39046"/>
                      <a:pt x="45593" y="117060"/>
                      <a:pt x="56441" y="192322"/>
                    </a:cubicBezTo>
                    <a:cubicBezTo>
                      <a:pt x="58805" y="268377"/>
                      <a:pt x="86903" y="33762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3987601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D1E4F100-64DC-7C95-B7E4-1964F74E1B81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6774" y="303967"/>
                      <a:pt x="3510" y="262652"/>
                      <a:pt x="0" y="162432"/>
                    </a:cubicBezTo>
                    <a:cubicBezTo>
                      <a:pt x="3379" y="70601"/>
                      <a:pt x="45978" y="-4814"/>
                      <a:pt x="100939" y="-1"/>
                    </a:cubicBezTo>
                    <a:cubicBezTo>
                      <a:pt x="83738" y="42704"/>
                      <a:pt x="33779" y="99628"/>
                      <a:pt x="50469" y="162432"/>
                    </a:cubicBezTo>
                    <a:cubicBezTo>
                      <a:pt x="48574" y="221758"/>
                      <a:pt x="79446" y="279485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8729" y="330254"/>
                      <a:pt x="235" y="249970"/>
                      <a:pt x="0" y="162432"/>
                    </a:cubicBezTo>
                    <a:cubicBezTo>
                      <a:pt x="16343" y="72997"/>
                      <a:pt x="42692" y="-13065"/>
                      <a:pt x="100939" y="-1"/>
                    </a:cubicBezTo>
                    <a:cubicBezTo>
                      <a:pt x="68466" y="39474"/>
                      <a:pt x="67036" y="94181"/>
                      <a:pt x="50469" y="162432"/>
                    </a:cubicBezTo>
                    <a:cubicBezTo>
                      <a:pt x="46186" y="228719"/>
                      <a:pt x="57579" y="289419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16807406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EC0408E-1BEB-7349-5EF1-398E53B0E844}"/>
                </a:ext>
              </a:extLst>
            </p:cNvPr>
            <p:cNvSpPr/>
            <p:nvPr/>
          </p:nvSpPr>
          <p:spPr>
            <a:xfrm>
              <a:off x="1988828" y="4195411"/>
              <a:ext cx="448808" cy="500968"/>
            </a:xfrm>
            <a:custGeom>
              <a:avLst/>
              <a:gdLst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22120 w 388117"/>
                <a:gd name="connsiteY2" fmla="*/ 116074 h 309016"/>
                <a:gd name="connsiteX3" fmla="*/ 308319 w 388117"/>
                <a:gd name="connsiteY3" fmla="*/ 137485 h 309016"/>
                <a:gd name="connsiteX4" fmla="*/ 333401 w 388117"/>
                <a:gd name="connsiteY4" fmla="*/ 153339 h 309016"/>
                <a:gd name="connsiteX5" fmla="*/ 368806 w 388117"/>
                <a:gd name="connsiteY5" fmla="*/ 193513 h 309016"/>
                <a:gd name="connsiteX6" fmla="*/ 294513 w 388117"/>
                <a:gd name="connsiteY6" fmla="*/ 289484 h 309016"/>
                <a:gd name="connsiteX7" fmla="*/ 128453 w 388117"/>
                <a:gd name="connsiteY7" fmla="*/ 253495 h 309016"/>
                <a:gd name="connsiteX8" fmla="*/ 121548 w 388117"/>
                <a:gd name="connsiteY8" fmla="*/ 250706 h 309016"/>
                <a:gd name="connsiteX9" fmla="*/ 95521 w 388117"/>
                <a:gd name="connsiteY9" fmla="*/ 277812 h 309016"/>
                <a:gd name="connsiteX10" fmla="*/ 34433 w 388117"/>
                <a:gd name="connsiteY10" fmla="*/ 309016 h 309016"/>
                <a:gd name="connsiteX11" fmla="*/ 7104 w 388117"/>
                <a:gd name="connsiteY11" fmla="*/ 225803 h 309016"/>
                <a:gd name="connsiteX12" fmla="*/ 18887 w 388117"/>
                <a:gd name="connsiteY12" fmla="*/ 194290 h 309016"/>
                <a:gd name="connsiteX13" fmla="*/ 18045 w 388117"/>
                <a:gd name="connsiteY13" fmla="*/ 193513 h 309016"/>
                <a:gd name="connsiteX14" fmla="*/ 158568 w 388117"/>
                <a:gd name="connsiteY14" fmla="*/ 97541 h 309016"/>
                <a:gd name="connsiteX15" fmla="*/ 188103 w 388117"/>
                <a:gd name="connsiteY15" fmla="*/ 100395 h 309016"/>
                <a:gd name="connsiteX16" fmla="*/ 186102 w 388117"/>
                <a:gd name="connsiteY16" fmla="*/ 93208 h 309016"/>
                <a:gd name="connsiteX17" fmla="*/ 165852 w 388117"/>
                <a:gd name="connsiteY17" fmla="*/ 59067 h 309016"/>
                <a:gd name="connsiteX18" fmla="*/ 24930 w 388117"/>
                <a:gd name="connsiteY18" fmla="*/ 44454 h 309016"/>
                <a:gd name="connsiteX19" fmla="*/ 215477 w 388117"/>
                <a:gd name="connsiteY19" fmla="*/ 816 h 309016"/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22120 w 388117"/>
                <a:gd name="connsiteY2" fmla="*/ 116074 h 309016"/>
                <a:gd name="connsiteX3" fmla="*/ 333401 w 388117"/>
                <a:gd name="connsiteY3" fmla="*/ 153339 h 309016"/>
                <a:gd name="connsiteX4" fmla="*/ 368806 w 388117"/>
                <a:gd name="connsiteY4" fmla="*/ 193513 h 309016"/>
                <a:gd name="connsiteX5" fmla="*/ 294513 w 388117"/>
                <a:gd name="connsiteY5" fmla="*/ 289484 h 309016"/>
                <a:gd name="connsiteX6" fmla="*/ 128453 w 388117"/>
                <a:gd name="connsiteY6" fmla="*/ 253495 h 309016"/>
                <a:gd name="connsiteX7" fmla="*/ 121548 w 388117"/>
                <a:gd name="connsiteY7" fmla="*/ 250706 h 309016"/>
                <a:gd name="connsiteX8" fmla="*/ 95521 w 388117"/>
                <a:gd name="connsiteY8" fmla="*/ 277812 h 309016"/>
                <a:gd name="connsiteX9" fmla="*/ 34433 w 388117"/>
                <a:gd name="connsiteY9" fmla="*/ 309016 h 309016"/>
                <a:gd name="connsiteX10" fmla="*/ 7104 w 388117"/>
                <a:gd name="connsiteY10" fmla="*/ 225803 h 309016"/>
                <a:gd name="connsiteX11" fmla="*/ 18887 w 388117"/>
                <a:gd name="connsiteY11" fmla="*/ 194290 h 309016"/>
                <a:gd name="connsiteX12" fmla="*/ 18045 w 388117"/>
                <a:gd name="connsiteY12" fmla="*/ 193513 h 309016"/>
                <a:gd name="connsiteX13" fmla="*/ 158568 w 388117"/>
                <a:gd name="connsiteY13" fmla="*/ 97541 h 309016"/>
                <a:gd name="connsiteX14" fmla="*/ 188103 w 388117"/>
                <a:gd name="connsiteY14" fmla="*/ 100395 h 309016"/>
                <a:gd name="connsiteX15" fmla="*/ 186102 w 388117"/>
                <a:gd name="connsiteY15" fmla="*/ 93208 h 309016"/>
                <a:gd name="connsiteX16" fmla="*/ 165852 w 388117"/>
                <a:gd name="connsiteY16" fmla="*/ 59067 h 309016"/>
                <a:gd name="connsiteX17" fmla="*/ 24930 w 388117"/>
                <a:gd name="connsiteY17" fmla="*/ 44454 h 309016"/>
                <a:gd name="connsiteX18" fmla="*/ 215477 w 388117"/>
                <a:gd name="connsiteY18" fmla="*/ 816 h 309016"/>
                <a:gd name="connsiteX0" fmla="*/ 215477 w 388117"/>
                <a:gd name="connsiteY0" fmla="*/ 816 h 309016"/>
                <a:gd name="connsiteX1" fmla="*/ 295965 w 388117"/>
                <a:gd name="connsiteY1" fmla="*/ 30492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31683 w 388117"/>
                <a:gd name="connsiteY1" fmla="*/ 40017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31683 w 388117"/>
                <a:gd name="connsiteY1" fmla="*/ 40017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15477 w 388117"/>
                <a:gd name="connsiteY0" fmla="*/ 816 h 309016"/>
                <a:gd name="connsiteX1" fmla="*/ 322158 w 388117"/>
                <a:gd name="connsiteY1" fmla="*/ 51924 h 309016"/>
                <a:gd name="connsiteX2" fmla="*/ 333401 w 388117"/>
                <a:gd name="connsiteY2" fmla="*/ 153339 h 309016"/>
                <a:gd name="connsiteX3" fmla="*/ 368806 w 388117"/>
                <a:gd name="connsiteY3" fmla="*/ 193513 h 309016"/>
                <a:gd name="connsiteX4" fmla="*/ 294513 w 388117"/>
                <a:gd name="connsiteY4" fmla="*/ 289484 h 309016"/>
                <a:gd name="connsiteX5" fmla="*/ 128453 w 388117"/>
                <a:gd name="connsiteY5" fmla="*/ 253495 h 309016"/>
                <a:gd name="connsiteX6" fmla="*/ 121548 w 388117"/>
                <a:gd name="connsiteY6" fmla="*/ 250706 h 309016"/>
                <a:gd name="connsiteX7" fmla="*/ 95521 w 388117"/>
                <a:gd name="connsiteY7" fmla="*/ 277812 h 309016"/>
                <a:gd name="connsiteX8" fmla="*/ 34433 w 388117"/>
                <a:gd name="connsiteY8" fmla="*/ 309016 h 309016"/>
                <a:gd name="connsiteX9" fmla="*/ 7104 w 388117"/>
                <a:gd name="connsiteY9" fmla="*/ 225803 h 309016"/>
                <a:gd name="connsiteX10" fmla="*/ 18887 w 388117"/>
                <a:gd name="connsiteY10" fmla="*/ 194290 h 309016"/>
                <a:gd name="connsiteX11" fmla="*/ 18045 w 388117"/>
                <a:gd name="connsiteY11" fmla="*/ 193513 h 309016"/>
                <a:gd name="connsiteX12" fmla="*/ 158568 w 388117"/>
                <a:gd name="connsiteY12" fmla="*/ 97541 h 309016"/>
                <a:gd name="connsiteX13" fmla="*/ 188103 w 388117"/>
                <a:gd name="connsiteY13" fmla="*/ 100395 h 309016"/>
                <a:gd name="connsiteX14" fmla="*/ 186102 w 388117"/>
                <a:gd name="connsiteY14" fmla="*/ 93208 h 309016"/>
                <a:gd name="connsiteX15" fmla="*/ 165852 w 388117"/>
                <a:gd name="connsiteY15" fmla="*/ 59067 h 309016"/>
                <a:gd name="connsiteX16" fmla="*/ 24930 w 388117"/>
                <a:gd name="connsiteY16" fmla="*/ 44454 h 309016"/>
                <a:gd name="connsiteX17" fmla="*/ 215477 w 388117"/>
                <a:gd name="connsiteY17" fmla="*/ 816 h 309016"/>
                <a:gd name="connsiteX0" fmla="*/ 220239 w 388117"/>
                <a:gd name="connsiteY0" fmla="*/ 205 h 465568"/>
                <a:gd name="connsiteX1" fmla="*/ 322158 w 388117"/>
                <a:gd name="connsiteY1" fmla="*/ 208476 h 465568"/>
                <a:gd name="connsiteX2" fmla="*/ 333401 w 388117"/>
                <a:gd name="connsiteY2" fmla="*/ 309891 h 465568"/>
                <a:gd name="connsiteX3" fmla="*/ 368806 w 388117"/>
                <a:gd name="connsiteY3" fmla="*/ 350065 h 465568"/>
                <a:gd name="connsiteX4" fmla="*/ 294513 w 388117"/>
                <a:gd name="connsiteY4" fmla="*/ 446036 h 465568"/>
                <a:gd name="connsiteX5" fmla="*/ 128453 w 388117"/>
                <a:gd name="connsiteY5" fmla="*/ 410047 h 465568"/>
                <a:gd name="connsiteX6" fmla="*/ 121548 w 388117"/>
                <a:gd name="connsiteY6" fmla="*/ 407258 h 465568"/>
                <a:gd name="connsiteX7" fmla="*/ 95521 w 388117"/>
                <a:gd name="connsiteY7" fmla="*/ 434364 h 465568"/>
                <a:gd name="connsiteX8" fmla="*/ 34433 w 388117"/>
                <a:gd name="connsiteY8" fmla="*/ 465568 h 465568"/>
                <a:gd name="connsiteX9" fmla="*/ 7104 w 388117"/>
                <a:gd name="connsiteY9" fmla="*/ 382355 h 465568"/>
                <a:gd name="connsiteX10" fmla="*/ 18887 w 388117"/>
                <a:gd name="connsiteY10" fmla="*/ 350842 h 465568"/>
                <a:gd name="connsiteX11" fmla="*/ 18045 w 388117"/>
                <a:gd name="connsiteY11" fmla="*/ 350065 h 465568"/>
                <a:gd name="connsiteX12" fmla="*/ 158568 w 388117"/>
                <a:gd name="connsiteY12" fmla="*/ 254093 h 465568"/>
                <a:gd name="connsiteX13" fmla="*/ 188103 w 388117"/>
                <a:gd name="connsiteY13" fmla="*/ 256947 h 465568"/>
                <a:gd name="connsiteX14" fmla="*/ 186102 w 388117"/>
                <a:gd name="connsiteY14" fmla="*/ 249760 h 465568"/>
                <a:gd name="connsiteX15" fmla="*/ 165852 w 388117"/>
                <a:gd name="connsiteY15" fmla="*/ 215619 h 465568"/>
                <a:gd name="connsiteX16" fmla="*/ 24930 w 388117"/>
                <a:gd name="connsiteY16" fmla="*/ 201006 h 465568"/>
                <a:gd name="connsiteX17" fmla="*/ 220239 w 388117"/>
                <a:gd name="connsiteY17" fmla="*/ 205 h 465568"/>
                <a:gd name="connsiteX0" fmla="*/ 220239 w 388117"/>
                <a:gd name="connsiteY0" fmla="*/ 24 h 465387"/>
                <a:gd name="connsiteX1" fmla="*/ 322158 w 388117"/>
                <a:gd name="connsiteY1" fmla="*/ 208295 h 465387"/>
                <a:gd name="connsiteX2" fmla="*/ 333401 w 388117"/>
                <a:gd name="connsiteY2" fmla="*/ 309710 h 465387"/>
                <a:gd name="connsiteX3" fmla="*/ 368806 w 388117"/>
                <a:gd name="connsiteY3" fmla="*/ 349884 h 465387"/>
                <a:gd name="connsiteX4" fmla="*/ 294513 w 388117"/>
                <a:gd name="connsiteY4" fmla="*/ 445855 h 465387"/>
                <a:gd name="connsiteX5" fmla="*/ 128453 w 388117"/>
                <a:gd name="connsiteY5" fmla="*/ 409866 h 465387"/>
                <a:gd name="connsiteX6" fmla="*/ 121548 w 388117"/>
                <a:gd name="connsiteY6" fmla="*/ 407077 h 465387"/>
                <a:gd name="connsiteX7" fmla="*/ 95521 w 388117"/>
                <a:gd name="connsiteY7" fmla="*/ 434183 h 465387"/>
                <a:gd name="connsiteX8" fmla="*/ 34433 w 388117"/>
                <a:gd name="connsiteY8" fmla="*/ 465387 h 465387"/>
                <a:gd name="connsiteX9" fmla="*/ 7104 w 388117"/>
                <a:gd name="connsiteY9" fmla="*/ 382174 h 465387"/>
                <a:gd name="connsiteX10" fmla="*/ 18887 w 388117"/>
                <a:gd name="connsiteY10" fmla="*/ 350661 h 465387"/>
                <a:gd name="connsiteX11" fmla="*/ 18045 w 388117"/>
                <a:gd name="connsiteY11" fmla="*/ 349884 h 465387"/>
                <a:gd name="connsiteX12" fmla="*/ 158568 w 388117"/>
                <a:gd name="connsiteY12" fmla="*/ 253912 h 465387"/>
                <a:gd name="connsiteX13" fmla="*/ 188103 w 388117"/>
                <a:gd name="connsiteY13" fmla="*/ 256766 h 465387"/>
                <a:gd name="connsiteX14" fmla="*/ 186102 w 388117"/>
                <a:gd name="connsiteY14" fmla="*/ 249579 h 465387"/>
                <a:gd name="connsiteX15" fmla="*/ 165852 w 388117"/>
                <a:gd name="connsiteY15" fmla="*/ 215438 h 465387"/>
                <a:gd name="connsiteX16" fmla="*/ 24930 w 388117"/>
                <a:gd name="connsiteY16" fmla="*/ 200825 h 465387"/>
                <a:gd name="connsiteX17" fmla="*/ 220239 w 388117"/>
                <a:gd name="connsiteY17" fmla="*/ 24 h 465387"/>
                <a:gd name="connsiteX0" fmla="*/ 334680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334680 w 502558"/>
                <a:gd name="connsiteY17" fmla="*/ 1 h 465364"/>
                <a:gd name="connsiteX0" fmla="*/ 229905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229905 w 502558"/>
                <a:gd name="connsiteY17" fmla="*/ 1 h 465364"/>
                <a:gd name="connsiteX0" fmla="*/ 229905 w 502558"/>
                <a:gd name="connsiteY0" fmla="*/ 1 h 465364"/>
                <a:gd name="connsiteX1" fmla="*/ 436599 w 502558"/>
                <a:gd name="connsiteY1" fmla="*/ 208272 h 465364"/>
                <a:gd name="connsiteX2" fmla="*/ 447842 w 502558"/>
                <a:gd name="connsiteY2" fmla="*/ 309687 h 465364"/>
                <a:gd name="connsiteX3" fmla="*/ 483247 w 502558"/>
                <a:gd name="connsiteY3" fmla="*/ 349861 h 465364"/>
                <a:gd name="connsiteX4" fmla="*/ 408954 w 502558"/>
                <a:gd name="connsiteY4" fmla="*/ 445832 h 465364"/>
                <a:gd name="connsiteX5" fmla="*/ 242894 w 502558"/>
                <a:gd name="connsiteY5" fmla="*/ 409843 h 465364"/>
                <a:gd name="connsiteX6" fmla="*/ 235989 w 502558"/>
                <a:gd name="connsiteY6" fmla="*/ 407054 h 465364"/>
                <a:gd name="connsiteX7" fmla="*/ 209962 w 502558"/>
                <a:gd name="connsiteY7" fmla="*/ 434160 h 465364"/>
                <a:gd name="connsiteX8" fmla="*/ 148874 w 502558"/>
                <a:gd name="connsiteY8" fmla="*/ 465364 h 465364"/>
                <a:gd name="connsiteX9" fmla="*/ 121545 w 502558"/>
                <a:gd name="connsiteY9" fmla="*/ 382151 h 465364"/>
                <a:gd name="connsiteX10" fmla="*/ 133328 w 502558"/>
                <a:gd name="connsiteY10" fmla="*/ 350638 h 465364"/>
                <a:gd name="connsiteX11" fmla="*/ 132486 w 502558"/>
                <a:gd name="connsiteY11" fmla="*/ 349861 h 465364"/>
                <a:gd name="connsiteX12" fmla="*/ 273009 w 502558"/>
                <a:gd name="connsiteY12" fmla="*/ 253889 h 465364"/>
                <a:gd name="connsiteX13" fmla="*/ 302544 w 502558"/>
                <a:gd name="connsiteY13" fmla="*/ 256743 h 465364"/>
                <a:gd name="connsiteX14" fmla="*/ 300543 w 502558"/>
                <a:gd name="connsiteY14" fmla="*/ 249556 h 465364"/>
                <a:gd name="connsiteX15" fmla="*/ 280293 w 502558"/>
                <a:gd name="connsiteY15" fmla="*/ 215415 h 465364"/>
                <a:gd name="connsiteX16" fmla="*/ 1259 w 502558"/>
                <a:gd name="connsiteY16" fmla="*/ 205564 h 465364"/>
                <a:gd name="connsiteX17" fmla="*/ 229905 w 502558"/>
                <a:gd name="connsiteY17" fmla="*/ 1 h 465364"/>
                <a:gd name="connsiteX0" fmla="*/ 229905 w 502558"/>
                <a:gd name="connsiteY0" fmla="*/ 173 h 465536"/>
                <a:gd name="connsiteX1" fmla="*/ 396118 w 502558"/>
                <a:gd name="connsiteY1" fmla="*/ 172725 h 465536"/>
                <a:gd name="connsiteX2" fmla="*/ 447842 w 502558"/>
                <a:gd name="connsiteY2" fmla="*/ 309859 h 465536"/>
                <a:gd name="connsiteX3" fmla="*/ 483247 w 502558"/>
                <a:gd name="connsiteY3" fmla="*/ 350033 h 465536"/>
                <a:gd name="connsiteX4" fmla="*/ 408954 w 502558"/>
                <a:gd name="connsiteY4" fmla="*/ 446004 h 465536"/>
                <a:gd name="connsiteX5" fmla="*/ 242894 w 502558"/>
                <a:gd name="connsiteY5" fmla="*/ 410015 h 465536"/>
                <a:gd name="connsiteX6" fmla="*/ 235989 w 502558"/>
                <a:gd name="connsiteY6" fmla="*/ 407226 h 465536"/>
                <a:gd name="connsiteX7" fmla="*/ 209962 w 502558"/>
                <a:gd name="connsiteY7" fmla="*/ 434332 h 465536"/>
                <a:gd name="connsiteX8" fmla="*/ 148874 w 502558"/>
                <a:gd name="connsiteY8" fmla="*/ 465536 h 465536"/>
                <a:gd name="connsiteX9" fmla="*/ 121545 w 502558"/>
                <a:gd name="connsiteY9" fmla="*/ 382323 h 465536"/>
                <a:gd name="connsiteX10" fmla="*/ 133328 w 502558"/>
                <a:gd name="connsiteY10" fmla="*/ 350810 h 465536"/>
                <a:gd name="connsiteX11" fmla="*/ 132486 w 502558"/>
                <a:gd name="connsiteY11" fmla="*/ 350033 h 465536"/>
                <a:gd name="connsiteX12" fmla="*/ 273009 w 502558"/>
                <a:gd name="connsiteY12" fmla="*/ 254061 h 465536"/>
                <a:gd name="connsiteX13" fmla="*/ 302544 w 502558"/>
                <a:gd name="connsiteY13" fmla="*/ 256915 h 465536"/>
                <a:gd name="connsiteX14" fmla="*/ 300543 w 502558"/>
                <a:gd name="connsiteY14" fmla="*/ 249728 h 465536"/>
                <a:gd name="connsiteX15" fmla="*/ 280293 w 502558"/>
                <a:gd name="connsiteY15" fmla="*/ 215587 h 465536"/>
                <a:gd name="connsiteX16" fmla="*/ 1259 w 502558"/>
                <a:gd name="connsiteY16" fmla="*/ 205736 h 465536"/>
                <a:gd name="connsiteX17" fmla="*/ 229905 w 502558"/>
                <a:gd name="connsiteY17" fmla="*/ 173 h 465536"/>
                <a:gd name="connsiteX0" fmla="*/ 229905 w 502558"/>
                <a:gd name="connsiteY0" fmla="*/ 212 h 465575"/>
                <a:gd name="connsiteX1" fmla="*/ 396118 w 502558"/>
                <a:gd name="connsiteY1" fmla="*/ 172764 h 465575"/>
                <a:gd name="connsiteX2" fmla="*/ 447842 w 502558"/>
                <a:gd name="connsiteY2" fmla="*/ 309898 h 465575"/>
                <a:gd name="connsiteX3" fmla="*/ 483247 w 502558"/>
                <a:gd name="connsiteY3" fmla="*/ 350072 h 465575"/>
                <a:gd name="connsiteX4" fmla="*/ 408954 w 502558"/>
                <a:gd name="connsiteY4" fmla="*/ 446043 h 465575"/>
                <a:gd name="connsiteX5" fmla="*/ 242894 w 502558"/>
                <a:gd name="connsiteY5" fmla="*/ 410054 h 465575"/>
                <a:gd name="connsiteX6" fmla="*/ 235989 w 502558"/>
                <a:gd name="connsiteY6" fmla="*/ 407265 h 465575"/>
                <a:gd name="connsiteX7" fmla="*/ 209962 w 502558"/>
                <a:gd name="connsiteY7" fmla="*/ 434371 h 465575"/>
                <a:gd name="connsiteX8" fmla="*/ 148874 w 502558"/>
                <a:gd name="connsiteY8" fmla="*/ 465575 h 465575"/>
                <a:gd name="connsiteX9" fmla="*/ 121545 w 502558"/>
                <a:gd name="connsiteY9" fmla="*/ 382362 h 465575"/>
                <a:gd name="connsiteX10" fmla="*/ 133328 w 502558"/>
                <a:gd name="connsiteY10" fmla="*/ 350849 h 465575"/>
                <a:gd name="connsiteX11" fmla="*/ 132486 w 502558"/>
                <a:gd name="connsiteY11" fmla="*/ 350072 h 465575"/>
                <a:gd name="connsiteX12" fmla="*/ 273009 w 502558"/>
                <a:gd name="connsiteY12" fmla="*/ 254100 h 465575"/>
                <a:gd name="connsiteX13" fmla="*/ 302544 w 502558"/>
                <a:gd name="connsiteY13" fmla="*/ 256954 h 465575"/>
                <a:gd name="connsiteX14" fmla="*/ 300543 w 502558"/>
                <a:gd name="connsiteY14" fmla="*/ 249767 h 465575"/>
                <a:gd name="connsiteX15" fmla="*/ 280293 w 502558"/>
                <a:gd name="connsiteY15" fmla="*/ 215626 h 465575"/>
                <a:gd name="connsiteX16" fmla="*/ 1259 w 502558"/>
                <a:gd name="connsiteY16" fmla="*/ 205775 h 465575"/>
                <a:gd name="connsiteX17" fmla="*/ 229905 w 502558"/>
                <a:gd name="connsiteY17" fmla="*/ 212 h 465575"/>
                <a:gd name="connsiteX0" fmla="*/ 229905 w 448196"/>
                <a:gd name="connsiteY0" fmla="*/ 212 h 465575"/>
                <a:gd name="connsiteX1" fmla="*/ 396118 w 448196"/>
                <a:gd name="connsiteY1" fmla="*/ 172764 h 465575"/>
                <a:gd name="connsiteX2" fmla="*/ 447842 w 448196"/>
                <a:gd name="connsiteY2" fmla="*/ 309898 h 465575"/>
                <a:gd name="connsiteX3" fmla="*/ 408954 w 448196"/>
                <a:gd name="connsiteY3" fmla="*/ 446043 h 465575"/>
                <a:gd name="connsiteX4" fmla="*/ 242894 w 448196"/>
                <a:gd name="connsiteY4" fmla="*/ 410054 h 465575"/>
                <a:gd name="connsiteX5" fmla="*/ 235989 w 448196"/>
                <a:gd name="connsiteY5" fmla="*/ 407265 h 465575"/>
                <a:gd name="connsiteX6" fmla="*/ 209962 w 448196"/>
                <a:gd name="connsiteY6" fmla="*/ 434371 h 465575"/>
                <a:gd name="connsiteX7" fmla="*/ 148874 w 448196"/>
                <a:gd name="connsiteY7" fmla="*/ 465575 h 465575"/>
                <a:gd name="connsiteX8" fmla="*/ 121545 w 448196"/>
                <a:gd name="connsiteY8" fmla="*/ 382362 h 465575"/>
                <a:gd name="connsiteX9" fmla="*/ 133328 w 448196"/>
                <a:gd name="connsiteY9" fmla="*/ 350849 h 465575"/>
                <a:gd name="connsiteX10" fmla="*/ 132486 w 448196"/>
                <a:gd name="connsiteY10" fmla="*/ 350072 h 465575"/>
                <a:gd name="connsiteX11" fmla="*/ 273009 w 448196"/>
                <a:gd name="connsiteY11" fmla="*/ 254100 h 465575"/>
                <a:gd name="connsiteX12" fmla="*/ 302544 w 448196"/>
                <a:gd name="connsiteY12" fmla="*/ 256954 h 465575"/>
                <a:gd name="connsiteX13" fmla="*/ 300543 w 448196"/>
                <a:gd name="connsiteY13" fmla="*/ 249767 h 465575"/>
                <a:gd name="connsiteX14" fmla="*/ 280293 w 448196"/>
                <a:gd name="connsiteY14" fmla="*/ 215626 h 465575"/>
                <a:gd name="connsiteX15" fmla="*/ 1259 w 448196"/>
                <a:gd name="connsiteY15" fmla="*/ 205775 h 465575"/>
                <a:gd name="connsiteX16" fmla="*/ 229905 w 448196"/>
                <a:gd name="connsiteY16" fmla="*/ 212 h 465575"/>
                <a:gd name="connsiteX0" fmla="*/ 229841 w 448132"/>
                <a:gd name="connsiteY0" fmla="*/ 212 h 465575"/>
                <a:gd name="connsiteX1" fmla="*/ 396054 w 448132"/>
                <a:gd name="connsiteY1" fmla="*/ 172764 h 465575"/>
                <a:gd name="connsiteX2" fmla="*/ 447778 w 448132"/>
                <a:gd name="connsiteY2" fmla="*/ 309898 h 465575"/>
                <a:gd name="connsiteX3" fmla="*/ 408890 w 448132"/>
                <a:gd name="connsiteY3" fmla="*/ 446043 h 465575"/>
                <a:gd name="connsiteX4" fmla="*/ 242830 w 448132"/>
                <a:gd name="connsiteY4" fmla="*/ 410054 h 465575"/>
                <a:gd name="connsiteX5" fmla="*/ 235925 w 448132"/>
                <a:gd name="connsiteY5" fmla="*/ 407265 h 465575"/>
                <a:gd name="connsiteX6" fmla="*/ 209898 w 448132"/>
                <a:gd name="connsiteY6" fmla="*/ 434371 h 465575"/>
                <a:gd name="connsiteX7" fmla="*/ 148810 w 448132"/>
                <a:gd name="connsiteY7" fmla="*/ 465575 h 465575"/>
                <a:gd name="connsiteX8" fmla="*/ 121481 w 448132"/>
                <a:gd name="connsiteY8" fmla="*/ 382362 h 465575"/>
                <a:gd name="connsiteX9" fmla="*/ 133264 w 448132"/>
                <a:gd name="connsiteY9" fmla="*/ 350849 h 465575"/>
                <a:gd name="connsiteX10" fmla="*/ 132422 w 448132"/>
                <a:gd name="connsiteY10" fmla="*/ 350072 h 465575"/>
                <a:gd name="connsiteX11" fmla="*/ 272945 w 448132"/>
                <a:gd name="connsiteY11" fmla="*/ 254100 h 465575"/>
                <a:gd name="connsiteX12" fmla="*/ 302480 w 448132"/>
                <a:gd name="connsiteY12" fmla="*/ 256954 h 465575"/>
                <a:gd name="connsiteX13" fmla="*/ 300479 w 448132"/>
                <a:gd name="connsiteY13" fmla="*/ 249767 h 465575"/>
                <a:gd name="connsiteX14" fmla="*/ 280229 w 448132"/>
                <a:gd name="connsiteY14" fmla="*/ 215626 h 465575"/>
                <a:gd name="connsiteX15" fmla="*/ 146023 w 448132"/>
                <a:gd name="connsiteY15" fmla="*/ 208156 h 465575"/>
                <a:gd name="connsiteX16" fmla="*/ 1195 w 448132"/>
                <a:gd name="connsiteY16" fmla="*/ 205775 h 465575"/>
                <a:gd name="connsiteX17" fmla="*/ 229841 w 448132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79034 w 446937"/>
                <a:gd name="connsiteY14" fmla="*/ 215626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212 h 465575"/>
                <a:gd name="connsiteX1" fmla="*/ 394859 w 446937"/>
                <a:gd name="connsiteY1" fmla="*/ 172764 h 465575"/>
                <a:gd name="connsiteX2" fmla="*/ 446583 w 446937"/>
                <a:gd name="connsiteY2" fmla="*/ 309898 h 465575"/>
                <a:gd name="connsiteX3" fmla="*/ 407695 w 446937"/>
                <a:gd name="connsiteY3" fmla="*/ 446043 h 465575"/>
                <a:gd name="connsiteX4" fmla="*/ 241635 w 446937"/>
                <a:gd name="connsiteY4" fmla="*/ 410054 h 465575"/>
                <a:gd name="connsiteX5" fmla="*/ 234730 w 446937"/>
                <a:gd name="connsiteY5" fmla="*/ 407265 h 465575"/>
                <a:gd name="connsiteX6" fmla="*/ 208703 w 446937"/>
                <a:gd name="connsiteY6" fmla="*/ 434371 h 465575"/>
                <a:gd name="connsiteX7" fmla="*/ 147615 w 446937"/>
                <a:gd name="connsiteY7" fmla="*/ 465575 h 465575"/>
                <a:gd name="connsiteX8" fmla="*/ 120286 w 446937"/>
                <a:gd name="connsiteY8" fmla="*/ 382362 h 465575"/>
                <a:gd name="connsiteX9" fmla="*/ 132069 w 446937"/>
                <a:gd name="connsiteY9" fmla="*/ 350849 h 465575"/>
                <a:gd name="connsiteX10" fmla="*/ 131227 w 446937"/>
                <a:gd name="connsiteY10" fmla="*/ 350072 h 465575"/>
                <a:gd name="connsiteX11" fmla="*/ 271750 w 446937"/>
                <a:gd name="connsiteY11" fmla="*/ 254100 h 465575"/>
                <a:gd name="connsiteX12" fmla="*/ 301285 w 446937"/>
                <a:gd name="connsiteY12" fmla="*/ 256954 h 465575"/>
                <a:gd name="connsiteX13" fmla="*/ 299284 w 446937"/>
                <a:gd name="connsiteY13" fmla="*/ 249767 h 465575"/>
                <a:gd name="connsiteX14" fmla="*/ 240934 w 446937"/>
                <a:gd name="connsiteY14" fmla="*/ 151332 h 465575"/>
                <a:gd name="connsiteX15" fmla="*/ 144828 w 446937"/>
                <a:gd name="connsiteY15" fmla="*/ 208156 h 465575"/>
                <a:gd name="connsiteX16" fmla="*/ 0 w 446937"/>
                <a:gd name="connsiteY16" fmla="*/ 205775 h 465575"/>
                <a:gd name="connsiteX17" fmla="*/ 228646 w 446937"/>
                <a:gd name="connsiteY17" fmla="*/ 212 h 465575"/>
                <a:gd name="connsiteX0" fmla="*/ 228646 w 446937"/>
                <a:gd name="connsiteY0" fmla="*/ 59 h 465422"/>
                <a:gd name="connsiteX1" fmla="*/ 394859 w 446937"/>
                <a:gd name="connsiteY1" fmla="*/ 172611 h 465422"/>
                <a:gd name="connsiteX2" fmla="*/ 446583 w 446937"/>
                <a:gd name="connsiteY2" fmla="*/ 309745 h 465422"/>
                <a:gd name="connsiteX3" fmla="*/ 407695 w 446937"/>
                <a:gd name="connsiteY3" fmla="*/ 445890 h 465422"/>
                <a:gd name="connsiteX4" fmla="*/ 241635 w 446937"/>
                <a:gd name="connsiteY4" fmla="*/ 409901 h 465422"/>
                <a:gd name="connsiteX5" fmla="*/ 234730 w 446937"/>
                <a:gd name="connsiteY5" fmla="*/ 407112 h 465422"/>
                <a:gd name="connsiteX6" fmla="*/ 208703 w 446937"/>
                <a:gd name="connsiteY6" fmla="*/ 434218 h 465422"/>
                <a:gd name="connsiteX7" fmla="*/ 147615 w 446937"/>
                <a:gd name="connsiteY7" fmla="*/ 465422 h 465422"/>
                <a:gd name="connsiteX8" fmla="*/ 120286 w 446937"/>
                <a:gd name="connsiteY8" fmla="*/ 382209 h 465422"/>
                <a:gd name="connsiteX9" fmla="*/ 132069 w 446937"/>
                <a:gd name="connsiteY9" fmla="*/ 350696 h 465422"/>
                <a:gd name="connsiteX10" fmla="*/ 131227 w 446937"/>
                <a:gd name="connsiteY10" fmla="*/ 349919 h 465422"/>
                <a:gd name="connsiteX11" fmla="*/ 271750 w 446937"/>
                <a:gd name="connsiteY11" fmla="*/ 253947 h 465422"/>
                <a:gd name="connsiteX12" fmla="*/ 301285 w 446937"/>
                <a:gd name="connsiteY12" fmla="*/ 256801 h 465422"/>
                <a:gd name="connsiteX13" fmla="*/ 299284 w 446937"/>
                <a:gd name="connsiteY13" fmla="*/ 249614 h 465422"/>
                <a:gd name="connsiteX14" fmla="*/ 240934 w 446937"/>
                <a:gd name="connsiteY14" fmla="*/ 151179 h 465422"/>
                <a:gd name="connsiteX15" fmla="*/ 144828 w 446937"/>
                <a:gd name="connsiteY15" fmla="*/ 208003 h 465422"/>
                <a:gd name="connsiteX16" fmla="*/ 0 w 446937"/>
                <a:gd name="connsiteY16" fmla="*/ 205622 h 465422"/>
                <a:gd name="connsiteX17" fmla="*/ 228646 w 446937"/>
                <a:gd name="connsiteY17" fmla="*/ 59 h 465422"/>
                <a:gd name="connsiteX0" fmla="*/ 228646 w 446937"/>
                <a:gd name="connsiteY0" fmla="*/ 59 h 466835"/>
                <a:gd name="connsiteX1" fmla="*/ 394859 w 446937"/>
                <a:gd name="connsiteY1" fmla="*/ 172611 h 466835"/>
                <a:gd name="connsiteX2" fmla="*/ 446583 w 446937"/>
                <a:gd name="connsiteY2" fmla="*/ 309745 h 466835"/>
                <a:gd name="connsiteX3" fmla="*/ 407695 w 446937"/>
                <a:gd name="connsiteY3" fmla="*/ 445890 h 466835"/>
                <a:gd name="connsiteX4" fmla="*/ 241635 w 446937"/>
                <a:gd name="connsiteY4" fmla="*/ 409901 h 466835"/>
                <a:gd name="connsiteX5" fmla="*/ 234730 w 446937"/>
                <a:gd name="connsiteY5" fmla="*/ 407112 h 466835"/>
                <a:gd name="connsiteX6" fmla="*/ 208703 w 446937"/>
                <a:gd name="connsiteY6" fmla="*/ 434218 h 466835"/>
                <a:gd name="connsiteX7" fmla="*/ 147615 w 446937"/>
                <a:gd name="connsiteY7" fmla="*/ 465422 h 466835"/>
                <a:gd name="connsiteX8" fmla="*/ 132193 w 446937"/>
                <a:gd name="connsiteY8" fmla="*/ 391734 h 466835"/>
                <a:gd name="connsiteX9" fmla="*/ 132069 w 446937"/>
                <a:gd name="connsiteY9" fmla="*/ 350696 h 466835"/>
                <a:gd name="connsiteX10" fmla="*/ 131227 w 446937"/>
                <a:gd name="connsiteY10" fmla="*/ 349919 h 466835"/>
                <a:gd name="connsiteX11" fmla="*/ 271750 w 446937"/>
                <a:gd name="connsiteY11" fmla="*/ 253947 h 466835"/>
                <a:gd name="connsiteX12" fmla="*/ 301285 w 446937"/>
                <a:gd name="connsiteY12" fmla="*/ 256801 h 466835"/>
                <a:gd name="connsiteX13" fmla="*/ 299284 w 446937"/>
                <a:gd name="connsiteY13" fmla="*/ 249614 h 466835"/>
                <a:gd name="connsiteX14" fmla="*/ 240934 w 446937"/>
                <a:gd name="connsiteY14" fmla="*/ 151179 h 466835"/>
                <a:gd name="connsiteX15" fmla="*/ 144828 w 446937"/>
                <a:gd name="connsiteY15" fmla="*/ 208003 h 466835"/>
                <a:gd name="connsiteX16" fmla="*/ 0 w 446937"/>
                <a:gd name="connsiteY16" fmla="*/ 205622 h 466835"/>
                <a:gd name="connsiteX17" fmla="*/ 228646 w 446937"/>
                <a:gd name="connsiteY17" fmla="*/ 59 h 466835"/>
                <a:gd name="connsiteX0" fmla="*/ 228646 w 446937"/>
                <a:gd name="connsiteY0" fmla="*/ 59 h 467083"/>
                <a:gd name="connsiteX1" fmla="*/ 394859 w 446937"/>
                <a:gd name="connsiteY1" fmla="*/ 172611 h 467083"/>
                <a:gd name="connsiteX2" fmla="*/ 446583 w 446937"/>
                <a:gd name="connsiteY2" fmla="*/ 309745 h 467083"/>
                <a:gd name="connsiteX3" fmla="*/ 407695 w 446937"/>
                <a:gd name="connsiteY3" fmla="*/ 445890 h 467083"/>
                <a:gd name="connsiteX4" fmla="*/ 241635 w 446937"/>
                <a:gd name="connsiteY4" fmla="*/ 409901 h 467083"/>
                <a:gd name="connsiteX5" fmla="*/ 234730 w 446937"/>
                <a:gd name="connsiteY5" fmla="*/ 407112 h 467083"/>
                <a:gd name="connsiteX6" fmla="*/ 208703 w 446937"/>
                <a:gd name="connsiteY6" fmla="*/ 434218 h 467083"/>
                <a:gd name="connsiteX7" fmla="*/ 147615 w 446937"/>
                <a:gd name="connsiteY7" fmla="*/ 465422 h 467083"/>
                <a:gd name="connsiteX8" fmla="*/ 158387 w 446937"/>
                <a:gd name="connsiteY8" fmla="*/ 386971 h 467083"/>
                <a:gd name="connsiteX9" fmla="*/ 132069 w 446937"/>
                <a:gd name="connsiteY9" fmla="*/ 350696 h 467083"/>
                <a:gd name="connsiteX10" fmla="*/ 131227 w 446937"/>
                <a:gd name="connsiteY10" fmla="*/ 349919 h 467083"/>
                <a:gd name="connsiteX11" fmla="*/ 271750 w 446937"/>
                <a:gd name="connsiteY11" fmla="*/ 253947 h 467083"/>
                <a:gd name="connsiteX12" fmla="*/ 301285 w 446937"/>
                <a:gd name="connsiteY12" fmla="*/ 256801 h 467083"/>
                <a:gd name="connsiteX13" fmla="*/ 299284 w 446937"/>
                <a:gd name="connsiteY13" fmla="*/ 249614 h 467083"/>
                <a:gd name="connsiteX14" fmla="*/ 240934 w 446937"/>
                <a:gd name="connsiteY14" fmla="*/ 151179 h 467083"/>
                <a:gd name="connsiteX15" fmla="*/ 144828 w 446937"/>
                <a:gd name="connsiteY15" fmla="*/ 208003 h 467083"/>
                <a:gd name="connsiteX16" fmla="*/ 0 w 446937"/>
                <a:gd name="connsiteY16" fmla="*/ 205622 h 467083"/>
                <a:gd name="connsiteX17" fmla="*/ 228646 w 446937"/>
                <a:gd name="connsiteY17" fmla="*/ 59 h 467083"/>
                <a:gd name="connsiteX0" fmla="*/ 228646 w 446937"/>
                <a:gd name="connsiteY0" fmla="*/ 59 h 469197"/>
                <a:gd name="connsiteX1" fmla="*/ 394859 w 446937"/>
                <a:gd name="connsiteY1" fmla="*/ 172611 h 469197"/>
                <a:gd name="connsiteX2" fmla="*/ 446583 w 446937"/>
                <a:gd name="connsiteY2" fmla="*/ 309745 h 469197"/>
                <a:gd name="connsiteX3" fmla="*/ 407695 w 446937"/>
                <a:gd name="connsiteY3" fmla="*/ 445890 h 469197"/>
                <a:gd name="connsiteX4" fmla="*/ 241635 w 446937"/>
                <a:gd name="connsiteY4" fmla="*/ 409901 h 469197"/>
                <a:gd name="connsiteX5" fmla="*/ 234730 w 446937"/>
                <a:gd name="connsiteY5" fmla="*/ 407112 h 469197"/>
                <a:gd name="connsiteX6" fmla="*/ 208703 w 446937"/>
                <a:gd name="connsiteY6" fmla="*/ 434218 h 469197"/>
                <a:gd name="connsiteX7" fmla="*/ 147615 w 446937"/>
                <a:gd name="connsiteY7" fmla="*/ 465422 h 469197"/>
                <a:gd name="connsiteX8" fmla="*/ 132069 w 446937"/>
                <a:gd name="connsiteY8" fmla="*/ 350696 h 469197"/>
                <a:gd name="connsiteX9" fmla="*/ 131227 w 446937"/>
                <a:gd name="connsiteY9" fmla="*/ 349919 h 469197"/>
                <a:gd name="connsiteX10" fmla="*/ 271750 w 446937"/>
                <a:gd name="connsiteY10" fmla="*/ 253947 h 469197"/>
                <a:gd name="connsiteX11" fmla="*/ 301285 w 446937"/>
                <a:gd name="connsiteY11" fmla="*/ 256801 h 469197"/>
                <a:gd name="connsiteX12" fmla="*/ 299284 w 446937"/>
                <a:gd name="connsiteY12" fmla="*/ 249614 h 469197"/>
                <a:gd name="connsiteX13" fmla="*/ 240934 w 446937"/>
                <a:gd name="connsiteY13" fmla="*/ 151179 h 469197"/>
                <a:gd name="connsiteX14" fmla="*/ 144828 w 446937"/>
                <a:gd name="connsiteY14" fmla="*/ 208003 h 469197"/>
                <a:gd name="connsiteX15" fmla="*/ 0 w 446937"/>
                <a:gd name="connsiteY15" fmla="*/ 205622 h 469197"/>
                <a:gd name="connsiteX16" fmla="*/ 228646 w 446937"/>
                <a:gd name="connsiteY16" fmla="*/ 59 h 469197"/>
                <a:gd name="connsiteX0" fmla="*/ 228646 w 446937"/>
                <a:gd name="connsiteY0" fmla="*/ 59 h 469197"/>
                <a:gd name="connsiteX1" fmla="*/ 394859 w 446937"/>
                <a:gd name="connsiteY1" fmla="*/ 172611 h 469197"/>
                <a:gd name="connsiteX2" fmla="*/ 446583 w 446937"/>
                <a:gd name="connsiteY2" fmla="*/ 309745 h 469197"/>
                <a:gd name="connsiteX3" fmla="*/ 407695 w 446937"/>
                <a:gd name="connsiteY3" fmla="*/ 445890 h 469197"/>
                <a:gd name="connsiteX4" fmla="*/ 241635 w 446937"/>
                <a:gd name="connsiteY4" fmla="*/ 409901 h 469197"/>
                <a:gd name="connsiteX5" fmla="*/ 234730 w 446937"/>
                <a:gd name="connsiteY5" fmla="*/ 407112 h 469197"/>
                <a:gd name="connsiteX6" fmla="*/ 208703 w 446937"/>
                <a:gd name="connsiteY6" fmla="*/ 434218 h 469197"/>
                <a:gd name="connsiteX7" fmla="*/ 147615 w 446937"/>
                <a:gd name="connsiteY7" fmla="*/ 465422 h 469197"/>
                <a:gd name="connsiteX8" fmla="*/ 132069 w 446937"/>
                <a:gd name="connsiteY8" fmla="*/ 350696 h 469197"/>
                <a:gd name="connsiteX9" fmla="*/ 114559 w 446937"/>
                <a:gd name="connsiteY9" fmla="*/ 330869 h 469197"/>
                <a:gd name="connsiteX10" fmla="*/ 271750 w 446937"/>
                <a:gd name="connsiteY10" fmla="*/ 253947 h 469197"/>
                <a:gd name="connsiteX11" fmla="*/ 301285 w 446937"/>
                <a:gd name="connsiteY11" fmla="*/ 256801 h 469197"/>
                <a:gd name="connsiteX12" fmla="*/ 299284 w 446937"/>
                <a:gd name="connsiteY12" fmla="*/ 249614 h 469197"/>
                <a:gd name="connsiteX13" fmla="*/ 240934 w 446937"/>
                <a:gd name="connsiteY13" fmla="*/ 151179 h 469197"/>
                <a:gd name="connsiteX14" fmla="*/ 144828 w 446937"/>
                <a:gd name="connsiteY14" fmla="*/ 208003 h 469197"/>
                <a:gd name="connsiteX15" fmla="*/ 0 w 446937"/>
                <a:gd name="connsiteY15" fmla="*/ 205622 h 469197"/>
                <a:gd name="connsiteX16" fmla="*/ 228646 w 446937"/>
                <a:gd name="connsiteY16" fmla="*/ 59 h 469197"/>
                <a:gd name="connsiteX0" fmla="*/ 228646 w 446937"/>
                <a:gd name="connsiteY0" fmla="*/ 59 h 467635"/>
                <a:gd name="connsiteX1" fmla="*/ 394859 w 446937"/>
                <a:gd name="connsiteY1" fmla="*/ 172611 h 467635"/>
                <a:gd name="connsiteX2" fmla="*/ 446583 w 446937"/>
                <a:gd name="connsiteY2" fmla="*/ 309745 h 467635"/>
                <a:gd name="connsiteX3" fmla="*/ 407695 w 446937"/>
                <a:gd name="connsiteY3" fmla="*/ 445890 h 467635"/>
                <a:gd name="connsiteX4" fmla="*/ 241635 w 446937"/>
                <a:gd name="connsiteY4" fmla="*/ 409901 h 467635"/>
                <a:gd name="connsiteX5" fmla="*/ 234730 w 446937"/>
                <a:gd name="connsiteY5" fmla="*/ 407112 h 467635"/>
                <a:gd name="connsiteX6" fmla="*/ 208703 w 446937"/>
                <a:gd name="connsiteY6" fmla="*/ 434218 h 467635"/>
                <a:gd name="connsiteX7" fmla="*/ 147615 w 446937"/>
                <a:gd name="connsiteY7" fmla="*/ 465422 h 467635"/>
                <a:gd name="connsiteX8" fmla="*/ 167787 w 446937"/>
                <a:gd name="connsiteY8" fmla="*/ 376889 h 467635"/>
                <a:gd name="connsiteX9" fmla="*/ 114559 w 446937"/>
                <a:gd name="connsiteY9" fmla="*/ 330869 h 467635"/>
                <a:gd name="connsiteX10" fmla="*/ 271750 w 446937"/>
                <a:gd name="connsiteY10" fmla="*/ 253947 h 467635"/>
                <a:gd name="connsiteX11" fmla="*/ 301285 w 446937"/>
                <a:gd name="connsiteY11" fmla="*/ 256801 h 467635"/>
                <a:gd name="connsiteX12" fmla="*/ 299284 w 446937"/>
                <a:gd name="connsiteY12" fmla="*/ 249614 h 467635"/>
                <a:gd name="connsiteX13" fmla="*/ 240934 w 446937"/>
                <a:gd name="connsiteY13" fmla="*/ 151179 h 467635"/>
                <a:gd name="connsiteX14" fmla="*/ 144828 w 446937"/>
                <a:gd name="connsiteY14" fmla="*/ 208003 h 467635"/>
                <a:gd name="connsiteX15" fmla="*/ 0 w 446937"/>
                <a:gd name="connsiteY15" fmla="*/ 205622 h 467635"/>
                <a:gd name="connsiteX16" fmla="*/ 228646 w 446937"/>
                <a:gd name="connsiteY16" fmla="*/ 59 h 467635"/>
                <a:gd name="connsiteX0" fmla="*/ 228646 w 446937"/>
                <a:gd name="connsiteY0" fmla="*/ 59 h 474078"/>
                <a:gd name="connsiteX1" fmla="*/ 394859 w 446937"/>
                <a:gd name="connsiteY1" fmla="*/ 172611 h 474078"/>
                <a:gd name="connsiteX2" fmla="*/ 446583 w 446937"/>
                <a:gd name="connsiteY2" fmla="*/ 309745 h 474078"/>
                <a:gd name="connsiteX3" fmla="*/ 407695 w 446937"/>
                <a:gd name="connsiteY3" fmla="*/ 445890 h 474078"/>
                <a:gd name="connsiteX4" fmla="*/ 241635 w 446937"/>
                <a:gd name="connsiteY4" fmla="*/ 409901 h 474078"/>
                <a:gd name="connsiteX5" fmla="*/ 234730 w 446937"/>
                <a:gd name="connsiteY5" fmla="*/ 407112 h 474078"/>
                <a:gd name="connsiteX6" fmla="*/ 208703 w 446937"/>
                <a:gd name="connsiteY6" fmla="*/ 434218 h 474078"/>
                <a:gd name="connsiteX7" fmla="*/ 147615 w 446937"/>
                <a:gd name="connsiteY7" fmla="*/ 465422 h 474078"/>
                <a:gd name="connsiteX8" fmla="*/ 167787 w 446937"/>
                <a:gd name="connsiteY8" fmla="*/ 376889 h 474078"/>
                <a:gd name="connsiteX9" fmla="*/ 114559 w 446937"/>
                <a:gd name="connsiteY9" fmla="*/ 330869 h 474078"/>
                <a:gd name="connsiteX10" fmla="*/ 271750 w 446937"/>
                <a:gd name="connsiteY10" fmla="*/ 253947 h 474078"/>
                <a:gd name="connsiteX11" fmla="*/ 301285 w 446937"/>
                <a:gd name="connsiteY11" fmla="*/ 256801 h 474078"/>
                <a:gd name="connsiteX12" fmla="*/ 299284 w 446937"/>
                <a:gd name="connsiteY12" fmla="*/ 249614 h 474078"/>
                <a:gd name="connsiteX13" fmla="*/ 240934 w 446937"/>
                <a:gd name="connsiteY13" fmla="*/ 151179 h 474078"/>
                <a:gd name="connsiteX14" fmla="*/ 144828 w 446937"/>
                <a:gd name="connsiteY14" fmla="*/ 208003 h 474078"/>
                <a:gd name="connsiteX15" fmla="*/ 0 w 446937"/>
                <a:gd name="connsiteY15" fmla="*/ 205622 h 474078"/>
                <a:gd name="connsiteX16" fmla="*/ 228646 w 446937"/>
                <a:gd name="connsiteY16" fmla="*/ 59 h 474078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14559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0278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0278 w 446937"/>
                <a:gd name="connsiteY9" fmla="*/ 330869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937"/>
                <a:gd name="connsiteY0" fmla="*/ 59 h 482445"/>
                <a:gd name="connsiteX1" fmla="*/ 394859 w 446937"/>
                <a:gd name="connsiteY1" fmla="*/ 172611 h 482445"/>
                <a:gd name="connsiteX2" fmla="*/ 446583 w 446937"/>
                <a:gd name="connsiteY2" fmla="*/ 309745 h 482445"/>
                <a:gd name="connsiteX3" fmla="*/ 407695 w 446937"/>
                <a:gd name="connsiteY3" fmla="*/ 445890 h 482445"/>
                <a:gd name="connsiteX4" fmla="*/ 241635 w 446937"/>
                <a:gd name="connsiteY4" fmla="*/ 409901 h 482445"/>
                <a:gd name="connsiteX5" fmla="*/ 234730 w 446937"/>
                <a:gd name="connsiteY5" fmla="*/ 407112 h 482445"/>
                <a:gd name="connsiteX6" fmla="*/ 208703 w 446937"/>
                <a:gd name="connsiteY6" fmla="*/ 434218 h 482445"/>
                <a:gd name="connsiteX7" fmla="*/ 133327 w 446937"/>
                <a:gd name="connsiteY7" fmla="*/ 474947 h 482445"/>
                <a:gd name="connsiteX8" fmla="*/ 167787 w 446937"/>
                <a:gd name="connsiteY8" fmla="*/ 376889 h 482445"/>
                <a:gd name="connsiteX9" fmla="*/ 155040 w 446937"/>
                <a:gd name="connsiteY9" fmla="*/ 321344 h 482445"/>
                <a:gd name="connsiteX10" fmla="*/ 271750 w 446937"/>
                <a:gd name="connsiteY10" fmla="*/ 253947 h 482445"/>
                <a:gd name="connsiteX11" fmla="*/ 301285 w 446937"/>
                <a:gd name="connsiteY11" fmla="*/ 256801 h 482445"/>
                <a:gd name="connsiteX12" fmla="*/ 299284 w 446937"/>
                <a:gd name="connsiteY12" fmla="*/ 249614 h 482445"/>
                <a:gd name="connsiteX13" fmla="*/ 240934 w 446937"/>
                <a:gd name="connsiteY13" fmla="*/ 151179 h 482445"/>
                <a:gd name="connsiteX14" fmla="*/ 144828 w 446937"/>
                <a:gd name="connsiteY14" fmla="*/ 208003 h 482445"/>
                <a:gd name="connsiteX15" fmla="*/ 0 w 446937"/>
                <a:gd name="connsiteY15" fmla="*/ 205622 h 482445"/>
                <a:gd name="connsiteX16" fmla="*/ 228646 w 446937"/>
                <a:gd name="connsiteY16" fmla="*/ 59 h 482445"/>
                <a:gd name="connsiteX0" fmla="*/ 228646 w 446731"/>
                <a:gd name="connsiteY0" fmla="*/ 59 h 482445"/>
                <a:gd name="connsiteX1" fmla="*/ 394859 w 446731"/>
                <a:gd name="connsiteY1" fmla="*/ 172611 h 482445"/>
                <a:gd name="connsiteX2" fmla="*/ 446583 w 446731"/>
                <a:gd name="connsiteY2" fmla="*/ 309745 h 482445"/>
                <a:gd name="connsiteX3" fmla="*/ 393408 w 446731"/>
                <a:gd name="connsiteY3" fmla="*/ 426840 h 482445"/>
                <a:gd name="connsiteX4" fmla="*/ 241635 w 446731"/>
                <a:gd name="connsiteY4" fmla="*/ 409901 h 482445"/>
                <a:gd name="connsiteX5" fmla="*/ 234730 w 446731"/>
                <a:gd name="connsiteY5" fmla="*/ 407112 h 482445"/>
                <a:gd name="connsiteX6" fmla="*/ 208703 w 446731"/>
                <a:gd name="connsiteY6" fmla="*/ 434218 h 482445"/>
                <a:gd name="connsiteX7" fmla="*/ 133327 w 446731"/>
                <a:gd name="connsiteY7" fmla="*/ 474947 h 482445"/>
                <a:gd name="connsiteX8" fmla="*/ 167787 w 446731"/>
                <a:gd name="connsiteY8" fmla="*/ 376889 h 482445"/>
                <a:gd name="connsiteX9" fmla="*/ 155040 w 446731"/>
                <a:gd name="connsiteY9" fmla="*/ 321344 h 482445"/>
                <a:gd name="connsiteX10" fmla="*/ 271750 w 446731"/>
                <a:gd name="connsiteY10" fmla="*/ 253947 h 482445"/>
                <a:gd name="connsiteX11" fmla="*/ 301285 w 446731"/>
                <a:gd name="connsiteY11" fmla="*/ 256801 h 482445"/>
                <a:gd name="connsiteX12" fmla="*/ 299284 w 446731"/>
                <a:gd name="connsiteY12" fmla="*/ 249614 h 482445"/>
                <a:gd name="connsiteX13" fmla="*/ 240934 w 446731"/>
                <a:gd name="connsiteY13" fmla="*/ 151179 h 482445"/>
                <a:gd name="connsiteX14" fmla="*/ 144828 w 446731"/>
                <a:gd name="connsiteY14" fmla="*/ 208003 h 482445"/>
                <a:gd name="connsiteX15" fmla="*/ 0 w 446731"/>
                <a:gd name="connsiteY15" fmla="*/ 205622 h 482445"/>
                <a:gd name="connsiteX16" fmla="*/ 228646 w 446731"/>
                <a:gd name="connsiteY16" fmla="*/ 59 h 482445"/>
                <a:gd name="connsiteX0" fmla="*/ 228646 w 415451"/>
                <a:gd name="connsiteY0" fmla="*/ 59 h 482445"/>
                <a:gd name="connsiteX1" fmla="*/ 394859 w 415451"/>
                <a:gd name="connsiteY1" fmla="*/ 172611 h 482445"/>
                <a:gd name="connsiteX2" fmla="*/ 413246 w 415451"/>
                <a:gd name="connsiteY2" fmla="*/ 309745 h 482445"/>
                <a:gd name="connsiteX3" fmla="*/ 393408 w 415451"/>
                <a:gd name="connsiteY3" fmla="*/ 426840 h 482445"/>
                <a:gd name="connsiteX4" fmla="*/ 241635 w 415451"/>
                <a:gd name="connsiteY4" fmla="*/ 409901 h 482445"/>
                <a:gd name="connsiteX5" fmla="*/ 234730 w 415451"/>
                <a:gd name="connsiteY5" fmla="*/ 407112 h 482445"/>
                <a:gd name="connsiteX6" fmla="*/ 208703 w 415451"/>
                <a:gd name="connsiteY6" fmla="*/ 434218 h 482445"/>
                <a:gd name="connsiteX7" fmla="*/ 133327 w 415451"/>
                <a:gd name="connsiteY7" fmla="*/ 474947 h 482445"/>
                <a:gd name="connsiteX8" fmla="*/ 167787 w 415451"/>
                <a:gd name="connsiteY8" fmla="*/ 376889 h 482445"/>
                <a:gd name="connsiteX9" fmla="*/ 155040 w 415451"/>
                <a:gd name="connsiteY9" fmla="*/ 321344 h 482445"/>
                <a:gd name="connsiteX10" fmla="*/ 271750 w 415451"/>
                <a:gd name="connsiteY10" fmla="*/ 253947 h 482445"/>
                <a:gd name="connsiteX11" fmla="*/ 301285 w 415451"/>
                <a:gd name="connsiteY11" fmla="*/ 256801 h 482445"/>
                <a:gd name="connsiteX12" fmla="*/ 299284 w 415451"/>
                <a:gd name="connsiteY12" fmla="*/ 249614 h 482445"/>
                <a:gd name="connsiteX13" fmla="*/ 240934 w 415451"/>
                <a:gd name="connsiteY13" fmla="*/ 151179 h 482445"/>
                <a:gd name="connsiteX14" fmla="*/ 144828 w 415451"/>
                <a:gd name="connsiteY14" fmla="*/ 208003 h 482445"/>
                <a:gd name="connsiteX15" fmla="*/ 0 w 415451"/>
                <a:gd name="connsiteY15" fmla="*/ 205622 h 482445"/>
                <a:gd name="connsiteX16" fmla="*/ 228646 w 415451"/>
                <a:gd name="connsiteY16" fmla="*/ 59 h 482445"/>
                <a:gd name="connsiteX0" fmla="*/ 228646 w 431292"/>
                <a:gd name="connsiteY0" fmla="*/ 59 h 482445"/>
                <a:gd name="connsiteX1" fmla="*/ 394859 w 431292"/>
                <a:gd name="connsiteY1" fmla="*/ 172611 h 482445"/>
                <a:gd name="connsiteX2" fmla="*/ 413246 w 431292"/>
                <a:gd name="connsiteY2" fmla="*/ 309745 h 482445"/>
                <a:gd name="connsiteX3" fmla="*/ 393408 w 431292"/>
                <a:gd name="connsiteY3" fmla="*/ 426840 h 482445"/>
                <a:gd name="connsiteX4" fmla="*/ 241635 w 431292"/>
                <a:gd name="connsiteY4" fmla="*/ 409901 h 482445"/>
                <a:gd name="connsiteX5" fmla="*/ 234730 w 431292"/>
                <a:gd name="connsiteY5" fmla="*/ 407112 h 482445"/>
                <a:gd name="connsiteX6" fmla="*/ 208703 w 431292"/>
                <a:gd name="connsiteY6" fmla="*/ 434218 h 482445"/>
                <a:gd name="connsiteX7" fmla="*/ 133327 w 431292"/>
                <a:gd name="connsiteY7" fmla="*/ 474947 h 482445"/>
                <a:gd name="connsiteX8" fmla="*/ 167787 w 431292"/>
                <a:gd name="connsiteY8" fmla="*/ 376889 h 482445"/>
                <a:gd name="connsiteX9" fmla="*/ 155040 w 431292"/>
                <a:gd name="connsiteY9" fmla="*/ 321344 h 482445"/>
                <a:gd name="connsiteX10" fmla="*/ 271750 w 431292"/>
                <a:gd name="connsiteY10" fmla="*/ 253947 h 482445"/>
                <a:gd name="connsiteX11" fmla="*/ 301285 w 431292"/>
                <a:gd name="connsiteY11" fmla="*/ 256801 h 482445"/>
                <a:gd name="connsiteX12" fmla="*/ 299284 w 431292"/>
                <a:gd name="connsiteY12" fmla="*/ 249614 h 482445"/>
                <a:gd name="connsiteX13" fmla="*/ 240934 w 431292"/>
                <a:gd name="connsiteY13" fmla="*/ 151179 h 482445"/>
                <a:gd name="connsiteX14" fmla="*/ 144828 w 431292"/>
                <a:gd name="connsiteY14" fmla="*/ 208003 h 482445"/>
                <a:gd name="connsiteX15" fmla="*/ 0 w 431292"/>
                <a:gd name="connsiteY15" fmla="*/ 205622 h 482445"/>
                <a:gd name="connsiteX16" fmla="*/ 228646 w 431292"/>
                <a:gd name="connsiteY16" fmla="*/ 59 h 482445"/>
                <a:gd name="connsiteX0" fmla="*/ 228646 w 431292"/>
                <a:gd name="connsiteY0" fmla="*/ 59 h 482445"/>
                <a:gd name="connsiteX1" fmla="*/ 394859 w 431292"/>
                <a:gd name="connsiteY1" fmla="*/ 172611 h 482445"/>
                <a:gd name="connsiteX2" fmla="*/ 413246 w 431292"/>
                <a:gd name="connsiteY2" fmla="*/ 309745 h 482445"/>
                <a:gd name="connsiteX3" fmla="*/ 393408 w 431292"/>
                <a:gd name="connsiteY3" fmla="*/ 426840 h 482445"/>
                <a:gd name="connsiteX4" fmla="*/ 241635 w 431292"/>
                <a:gd name="connsiteY4" fmla="*/ 409901 h 482445"/>
                <a:gd name="connsiteX5" fmla="*/ 234730 w 431292"/>
                <a:gd name="connsiteY5" fmla="*/ 407112 h 482445"/>
                <a:gd name="connsiteX6" fmla="*/ 208703 w 431292"/>
                <a:gd name="connsiteY6" fmla="*/ 434218 h 482445"/>
                <a:gd name="connsiteX7" fmla="*/ 133327 w 431292"/>
                <a:gd name="connsiteY7" fmla="*/ 474947 h 482445"/>
                <a:gd name="connsiteX8" fmla="*/ 167787 w 431292"/>
                <a:gd name="connsiteY8" fmla="*/ 376889 h 482445"/>
                <a:gd name="connsiteX9" fmla="*/ 155040 w 431292"/>
                <a:gd name="connsiteY9" fmla="*/ 321344 h 482445"/>
                <a:gd name="connsiteX10" fmla="*/ 271750 w 431292"/>
                <a:gd name="connsiteY10" fmla="*/ 253947 h 482445"/>
                <a:gd name="connsiteX11" fmla="*/ 301285 w 431292"/>
                <a:gd name="connsiteY11" fmla="*/ 256801 h 482445"/>
                <a:gd name="connsiteX12" fmla="*/ 299284 w 431292"/>
                <a:gd name="connsiteY12" fmla="*/ 249614 h 482445"/>
                <a:gd name="connsiteX13" fmla="*/ 240934 w 431292"/>
                <a:gd name="connsiteY13" fmla="*/ 151179 h 482445"/>
                <a:gd name="connsiteX14" fmla="*/ 144828 w 431292"/>
                <a:gd name="connsiteY14" fmla="*/ 208003 h 482445"/>
                <a:gd name="connsiteX15" fmla="*/ 0 w 431292"/>
                <a:gd name="connsiteY15" fmla="*/ 205622 h 482445"/>
                <a:gd name="connsiteX16" fmla="*/ 228646 w 431292"/>
                <a:gd name="connsiteY16" fmla="*/ 59 h 482445"/>
                <a:gd name="connsiteX0" fmla="*/ 228646 w 426674"/>
                <a:gd name="connsiteY0" fmla="*/ 59 h 482445"/>
                <a:gd name="connsiteX1" fmla="*/ 413246 w 426674"/>
                <a:gd name="connsiteY1" fmla="*/ 309745 h 482445"/>
                <a:gd name="connsiteX2" fmla="*/ 393408 w 426674"/>
                <a:gd name="connsiteY2" fmla="*/ 426840 h 482445"/>
                <a:gd name="connsiteX3" fmla="*/ 241635 w 426674"/>
                <a:gd name="connsiteY3" fmla="*/ 409901 h 482445"/>
                <a:gd name="connsiteX4" fmla="*/ 234730 w 426674"/>
                <a:gd name="connsiteY4" fmla="*/ 407112 h 482445"/>
                <a:gd name="connsiteX5" fmla="*/ 208703 w 426674"/>
                <a:gd name="connsiteY5" fmla="*/ 434218 h 482445"/>
                <a:gd name="connsiteX6" fmla="*/ 133327 w 426674"/>
                <a:gd name="connsiteY6" fmla="*/ 474947 h 482445"/>
                <a:gd name="connsiteX7" fmla="*/ 167787 w 426674"/>
                <a:gd name="connsiteY7" fmla="*/ 376889 h 482445"/>
                <a:gd name="connsiteX8" fmla="*/ 155040 w 426674"/>
                <a:gd name="connsiteY8" fmla="*/ 321344 h 482445"/>
                <a:gd name="connsiteX9" fmla="*/ 271750 w 426674"/>
                <a:gd name="connsiteY9" fmla="*/ 253947 h 482445"/>
                <a:gd name="connsiteX10" fmla="*/ 301285 w 426674"/>
                <a:gd name="connsiteY10" fmla="*/ 256801 h 482445"/>
                <a:gd name="connsiteX11" fmla="*/ 299284 w 426674"/>
                <a:gd name="connsiteY11" fmla="*/ 249614 h 482445"/>
                <a:gd name="connsiteX12" fmla="*/ 240934 w 426674"/>
                <a:gd name="connsiteY12" fmla="*/ 151179 h 482445"/>
                <a:gd name="connsiteX13" fmla="*/ 144828 w 426674"/>
                <a:gd name="connsiteY13" fmla="*/ 208003 h 482445"/>
                <a:gd name="connsiteX14" fmla="*/ 0 w 426674"/>
                <a:gd name="connsiteY14" fmla="*/ 205622 h 482445"/>
                <a:gd name="connsiteX15" fmla="*/ 228646 w 426674"/>
                <a:gd name="connsiteY15" fmla="*/ 59 h 482445"/>
                <a:gd name="connsiteX0" fmla="*/ 228646 w 426674"/>
                <a:gd name="connsiteY0" fmla="*/ 9 h 482395"/>
                <a:gd name="connsiteX1" fmla="*/ 413246 w 426674"/>
                <a:gd name="connsiteY1" fmla="*/ 309695 h 482395"/>
                <a:gd name="connsiteX2" fmla="*/ 393408 w 426674"/>
                <a:gd name="connsiteY2" fmla="*/ 426790 h 482395"/>
                <a:gd name="connsiteX3" fmla="*/ 241635 w 426674"/>
                <a:gd name="connsiteY3" fmla="*/ 409851 h 482395"/>
                <a:gd name="connsiteX4" fmla="*/ 234730 w 426674"/>
                <a:gd name="connsiteY4" fmla="*/ 407062 h 482395"/>
                <a:gd name="connsiteX5" fmla="*/ 208703 w 426674"/>
                <a:gd name="connsiteY5" fmla="*/ 434168 h 482395"/>
                <a:gd name="connsiteX6" fmla="*/ 133327 w 426674"/>
                <a:gd name="connsiteY6" fmla="*/ 474897 h 482395"/>
                <a:gd name="connsiteX7" fmla="*/ 167787 w 426674"/>
                <a:gd name="connsiteY7" fmla="*/ 376839 h 482395"/>
                <a:gd name="connsiteX8" fmla="*/ 155040 w 426674"/>
                <a:gd name="connsiteY8" fmla="*/ 321294 h 482395"/>
                <a:gd name="connsiteX9" fmla="*/ 271750 w 426674"/>
                <a:gd name="connsiteY9" fmla="*/ 253897 h 482395"/>
                <a:gd name="connsiteX10" fmla="*/ 301285 w 426674"/>
                <a:gd name="connsiteY10" fmla="*/ 256751 h 482395"/>
                <a:gd name="connsiteX11" fmla="*/ 299284 w 426674"/>
                <a:gd name="connsiteY11" fmla="*/ 249564 h 482395"/>
                <a:gd name="connsiteX12" fmla="*/ 240934 w 426674"/>
                <a:gd name="connsiteY12" fmla="*/ 151129 h 482395"/>
                <a:gd name="connsiteX13" fmla="*/ 144828 w 426674"/>
                <a:gd name="connsiteY13" fmla="*/ 207953 h 482395"/>
                <a:gd name="connsiteX14" fmla="*/ 0 w 426674"/>
                <a:gd name="connsiteY14" fmla="*/ 205572 h 482395"/>
                <a:gd name="connsiteX15" fmla="*/ 228646 w 426674"/>
                <a:gd name="connsiteY15" fmla="*/ 9 h 482395"/>
                <a:gd name="connsiteX0" fmla="*/ 226264 w 426674"/>
                <a:gd name="connsiteY0" fmla="*/ 10 h 458583"/>
                <a:gd name="connsiteX1" fmla="*/ 413246 w 426674"/>
                <a:gd name="connsiteY1" fmla="*/ 285883 h 458583"/>
                <a:gd name="connsiteX2" fmla="*/ 393408 w 426674"/>
                <a:gd name="connsiteY2" fmla="*/ 402978 h 458583"/>
                <a:gd name="connsiteX3" fmla="*/ 241635 w 426674"/>
                <a:gd name="connsiteY3" fmla="*/ 386039 h 458583"/>
                <a:gd name="connsiteX4" fmla="*/ 234730 w 426674"/>
                <a:gd name="connsiteY4" fmla="*/ 383250 h 458583"/>
                <a:gd name="connsiteX5" fmla="*/ 208703 w 426674"/>
                <a:gd name="connsiteY5" fmla="*/ 410356 h 458583"/>
                <a:gd name="connsiteX6" fmla="*/ 133327 w 426674"/>
                <a:gd name="connsiteY6" fmla="*/ 451085 h 458583"/>
                <a:gd name="connsiteX7" fmla="*/ 167787 w 426674"/>
                <a:gd name="connsiteY7" fmla="*/ 353027 h 458583"/>
                <a:gd name="connsiteX8" fmla="*/ 155040 w 426674"/>
                <a:gd name="connsiteY8" fmla="*/ 297482 h 458583"/>
                <a:gd name="connsiteX9" fmla="*/ 271750 w 426674"/>
                <a:gd name="connsiteY9" fmla="*/ 230085 h 458583"/>
                <a:gd name="connsiteX10" fmla="*/ 301285 w 426674"/>
                <a:gd name="connsiteY10" fmla="*/ 232939 h 458583"/>
                <a:gd name="connsiteX11" fmla="*/ 299284 w 426674"/>
                <a:gd name="connsiteY11" fmla="*/ 225752 h 458583"/>
                <a:gd name="connsiteX12" fmla="*/ 240934 w 426674"/>
                <a:gd name="connsiteY12" fmla="*/ 127317 h 458583"/>
                <a:gd name="connsiteX13" fmla="*/ 144828 w 426674"/>
                <a:gd name="connsiteY13" fmla="*/ 184141 h 458583"/>
                <a:gd name="connsiteX14" fmla="*/ 0 w 426674"/>
                <a:gd name="connsiteY14" fmla="*/ 181760 h 458583"/>
                <a:gd name="connsiteX15" fmla="*/ 226264 w 426674"/>
                <a:gd name="connsiteY15" fmla="*/ 10 h 458583"/>
                <a:gd name="connsiteX0" fmla="*/ 226264 w 411003"/>
                <a:gd name="connsiteY0" fmla="*/ 527 h 459100"/>
                <a:gd name="connsiteX1" fmla="*/ 389434 w 411003"/>
                <a:gd name="connsiteY1" fmla="*/ 253063 h 459100"/>
                <a:gd name="connsiteX2" fmla="*/ 393408 w 411003"/>
                <a:gd name="connsiteY2" fmla="*/ 403495 h 459100"/>
                <a:gd name="connsiteX3" fmla="*/ 241635 w 411003"/>
                <a:gd name="connsiteY3" fmla="*/ 386556 h 459100"/>
                <a:gd name="connsiteX4" fmla="*/ 234730 w 411003"/>
                <a:gd name="connsiteY4" fmla="*/ 383767 h 459100"/>
                <a:gd name="connsiteX5" fmla="*/ 208703 w 411003"/>
                <a:gd name="connsiteY5" fmla="*/ 410873 h 459100"/>
                <a:gd name="connsiteX6" fmla="*/ 133327 w 411003"/>
                <a:gd name="connsiteY6" fmla="*/ 451602 h 459100"/>
                <a:gd name="connsiteX7" fmla="*/ 167787 w 411003"/>
                <a:gd name="connsiteY7" fmla="*/ 353544 h 459100"/>
                <a:gd name="connsiteX8" fmla="*/ 155040 w 411003"/>
                <a:gd name="connsiteY8" fmla="*/ 297999 h 459100"/>
                <a:gd name="connsiteX9" fmla="*/ 271750 w 411003"/>
                <a:gd name="connsiteY9" fmla="*/ 230602 h 459100"/>
                <a:gd name="connsiteX10" fmla="*/ 301285 w 411003"/>
                <a:gd name="connsiteY10" fmla="*/ 233456 h 459100"/>
                <a:gd name="connsiteX11" fmla="*/ 299284 w 411003"/>
                <a:gd name="connsiteY11" fmla="*/ 226269 h 459100"/>
                <a:gd name="connsiteX12" fmla="*/ 240934 w 411003"/>
                <a:gd name="connsiteY12" fmla="*/ 127834 h 459100"/>
                <a:gd name="connsiteX13" fmla="*/ 144828 w 411003"/>
                <a:gd name="connsiteY13" fmla="*/ 184658 h 459100"/>
                <a:gd name="connsiteX14" fmla="*/ 0 w 411003"/>
                <a:gd name="connsiteY14" fmla="*/ 182277 h 459100"/>
                <a:gd name="connsiteX15" fmla="*/ 226264 w 411003"/>
                <a:gd name="connsiteY15" fmla="*/ 527 h 459100"/>
                <a:gd name="connsiteX0" fmla="*/ 226264 w 411003"/>
                <a:gd name="connsiteY0" fmla="*/ 527 h 459100"/>
                <a:gd name="connsiteX1" fmla="*/ 389434 w 411003"/>
                <a:gd name="connsiteY1" fmla="*/ 253063 h 459100"/>
                <a:gd name="connsiteX2" fmla="*/ 393408 w 411003"/>
                <a:gd name="connsiteY2" fmla="*/ 403495 h 459100"/>
                <a:gd name="connsiteX3" fmla="*/ 241635 w 411003"/>
                <a:gd name="connsiteY3" fmla="*/ 386556 h 459100"/>
                <a:gd name="connsiteX4" fmla="*/ 234730 w 411003"/>
                <a:gd name="connsiteY4" fmla="*/ 383767 h 459100"/>
                <a:gd name="connsiteX5" fmla="*/ 208703 w 411003"/>
                <a:gd name="connsiteY5" fmla="*/ 410873 h 459100"/>
                <a:gd name="connsiteX6" fmla="*/ 133327 w 411003"/>
                <a:gd name="connsiteY6" fmla="*/ 451602 h 459100"/>
                <a:gd name="connsiteX7" fmla="*/ 167787 w 411003"/>
                <a:gd name="connsiteY7" fmla="*/ 353544 h 459100"/>
                <a:gd name="connsiteX8" fmla="*/ 155040 w 411003"/>
                <a:gd name="connsiteY8" fmla="*/ 297999 h 459100"/>
                <a:gd name="connsiteX9" fmla="*/ 271750 w 411003"/>
                <a:gd name="connsiteY9" fmla="*/ 230602 h 459100"/>
                <a:gd name="connsiteX10" fmla="*/ 301285 w 411003"/>
                <a:gd name="connsiteY10" fmla="*/ 233456 h 459100"/>
                <a:gd name="connsiteX11" fmla="*/ 299284 w 411003"/>
                <a:gd name="connsiteY11" fmla="*/ 226269 h 459100"/>
                <a:gd name="connsiteX12" fmla="*/ 240934 w 411003"/>
                <a:gd name="connsiteY12" fmla="*/ 127834 h 459100"/>
                <a:gd name="connsiteX13" fmla="*/ 144828 w 411003"/>
                <a:gd name="connsiteY13" fmla="*/ 184658 h 459100"/>
                <a:gd name="connsiteX14" fmla="*/ 0 w 411003"/>
                <a:gd name="connsiteY14" fmla="*/ 182277 h 459100"/>
                <a:gd name="connsiteX15" fmla="*/ 226264 w 411003"/>
                <a:gd name="connsiteY15" fmla="*/ 527 h 459100"/>
                <a:gd name="connsiteX0" fmla="*/ 226264 w 411003"/>
                <a:gd name="connsiteY0" fmla="*/ 196 h 458769"/>
                <a:gd name="connsiteX1" fmla="*/ 389434 w 411003"/>
                <a:gd name="connsiteY1" fmla="*/ 252732 h 458769"/>
                <a:gd name="connsiteX2" fmla="*/ 393408 w 411003"/>
                <a:gd name="connsiteY2" fmla="*/ 403164 h 458769"/>
                <a:gd name="connsiteX3" fmla="*/ 241635 w 411003"/>
                <a:gd name="connsiteY3" fmla="*/ 386225 h 458769"/>
                <a:gd name="connsiteX4" fmla="*/ 234730 w 411003"/>
                <a:gd name="connsiteY4" fmla="*/ 383436 h 458769"/>
                <a:gd name="connsiteX5" fmla="*/ 208703 w 411003"/>
                <a:gd name="connsiteY5" fmla="*/ 410542 h 458769"/>
                <a:gd name="connsiteX6" fmla="*/ 133327 w 411003"/>
                <a:gd name="connsiteY6" fmla="*/ 451271 h 458769"/>
                <a:gd name="connsiteX7" fmla="*/ 167787 w 411003"/>
                <a:gd name="connsiteY7" fmla="*/ 353213 h 458769"/>
                <a:gd name="connsiteX8" fmla="*/ 155040 w 411003"/>
                <a:gd name="connsiteY8" fmla="*/ 297668 h 458769"/>
                <a:gd name="connsiteX9" fmla="*/ 271750 w 411003"/>
                <a:gd name="connsiteY9" fmla="*/ 230271 h 458769"/>
                <a:gd name="connsiteX10" fmla="*/ 301285 w 411003"/>
                <a:gd name="connsiteY10" fmla="*/ 233125 h 458769"/>
                <a:gd name="connsiteX11" fmla="*/ 299284 w 411003"/>
                <a:gd name="connsiteY11" fmla="*/ 225938 h 458769"/>
                <a:gd name="connsiteX12" fmla="*/ 240934 w 411003"/>
                <a:gd name="connsiteY12" fmla="*/ 127503 h 458769"/>
                <a:gd name="connsiteX13" fmla="*/ 144828 w 411003"/>
                <a:gd name="connsiteY13" fmla="*/ 184327 h 458769"/>
                <a:gd name="connsiteX14" fmla="*/ 0 w 411003"/>
                <a:gd name="connsiteY14" fmla="*/ 181946 h 458769"/>
                <a:gd name="connsiteX15" fmla="*/ 226264 w 411003"/>
                <a:gd name="connsiteY15" fmla="*/ 196 h 458769"/>
                <a:gd name="connsiteX0" fmla="*/ 226264 w 411003"/>
                <a:gd name="connsiteY0" fmla="*/ 196 h 458769"/>
                <a:gd name="connsiteX1" fmla="*/ 389434 w 411003"/>
                <a:gd name="connsiteY1" fmla="*/ 252732 h 458769"/>
                <a:gd name="connsiteX2" fmla="*/ 393408 w 411003"/>
                <a:gd name="connsiteY2" fmla="*/ 403164 h 458769"/>
                <a:gd name="connsiteX3" fmla="*/ 241635 w 411003"/>
                <a:gd name="connsiteY3" fmla="*/ 386225 h 458769"/>
                <a:gd name="connsiteX4" fmla="*/ 234730 w 411003"/>
                <a:gd name="connsiteY4" fmla="*/ 383436 h 458769"/>
                <a:gd name="connsiteX5" fmla="*/ 208703 w 411003"/>
                <a:gd name="connsiteY5" fmla="*/ 410542 h 458769"/>
                <a:gd name="connsiteX6" fmla="*/ 133327 w 411003"/>
                <a:gd name="connsiteY6" fmla="*/ 451271 h 458769"/>
                <a:gd name="connsiteX7" fmla="*/ 167787 w 411003"/>
                <a:gd name="connsiteY7" fmla="*/ 353213 h 458769"/>
                <a:gd name="connsiteX8" fmla="*/ 155040 w 411003"/>
                <a:gd name="connsiteY8" fmla="*/ 297668 h 458769"/>
                <a:gd name="connsiteX9" fmla="*/ 271750 w 411003"/>
                <a:gd name="connsiteY9" fmla="*/ 230271 h 458769"/>
                <a:gd name="connsiteX10" fmla="*/ 301285 w 411003"/>
                <a:gd name="connsiteY10" fmla="*/ 233125 h 458769"/>
                <a:gd name="connsiteX11" fmla="*/ 299284 w 411003"/>
                <a:gd name="connsiteY11" fmla="*/ 225938 h 458769"/>
                <a:gd name="connsiteX12" fmla="*/ 240934 w 411003"/>
                <a:gd name="connsiteY12" fmla="*/ 127503 h 458769"/>
                <a:gd name="connsiteX13" fmla="*/ 144828 w 411003"/>
                <a:gd name="connsiteY13" fmla="*/ 184327 h 458769"/>
                <a:gd name="connsiteX14" fmla="*/ 71519 w 411003"/>
                <a:gd name="connsiteY14" fmla="*/ 244558 h 458769"/>
                <a:gd name="connsiteX15" fmla="*/ 0 w 411003"/>
                <a:gd name="connsiteY15" fmla="*/ 181946 h 458769"/>
                <a:gd name="connsiteX16" fmla="*/ 226264 w 411003"/>
                <a:gd name="connsiteY16" fmla="*/ 196 h 458769"/>
                <a:gd name="connsiteX0" fmla="*/ 247032 w 431771"/>
                <a:gd name="connsiteY0" fmla="*/ 196 h 458769"/>
                <a:gd name="connsiteX1" fmla="*/ 410202 w 431771"/>
                <a:gd name="connsiteY1" fmla="*/ 252732 h 458769"/>
                <a:gd name="connsiteX2" fmla="*/ 414176 w 431771"/>
                <a:gd name="connsiteY2" fmla="*/ 403164 h 458769"/>
                <a:gd name="connsiteX3" fmla="*/ 262403 w 431771"/>
                <a:gd name="connsiteY3" fmla="*/ 386225 h 458769"/>
                <a:gd name="connsiteX4" fmla="*/ 255498 w 431771"/>
                <a:gd name="connsiteY4" fmla="*/ 383436 h 458769"/>
                <a:gd name="connsiteX5" fmla="*/ 229471 w 431771"/>
                <a:gd name="connsiteY5" fmla="*/ 410542 h 458769"/>
                <a:gd name="connsiteX6" fmla="*/ 154095 w 431771"/>
                <a:gd name="connsiteY6" fmla="*/ 451271 h 458769"/>
                <a:gd name="connsiteX7" fmla="*/ 188555 w 431771"/>
                <a:gd name="connsiteY7" fmla="*/ 353213 h 458769"/>
                <a:gd name="connsiteX8" fmla="*/ 175808 w 431771"/>
                <a:gd name="connsiteY8" fmla="*/ 297668 h 458769"/>
                <a:gd name="connsiteX9" fmla="*/ 292518 w 431771"/>
                <a:gd name="connsiteY9" fmla="*/ 230271 h 458769"/>
                <a:gd name="connsiteX10" fmla="*/ 322053 w 431771"/>
                <a:gd name="connsiteY10" fmla="*/ 233125 h 458769"/>
                <a:gd name="connsiteX11" fmla="*/ 320052 w 431771"/>
                <a:gd name="connsiteY11" fmla="*/ 225938 h 458769"/>
                <a:gd name="connsiteX12" fmla="*/ 261702 w 431771"/>
                <a:gd name="connsiteY12" fmla="*/ 127503 h 458769"/>
                <a:gd name="connsiteX13" fmla="*/ 165596 w 431771"/>
                <a:gd name="connsiteY13" fmla="*/ 184327 h 458769"/>
                <a:gd name="connsiteX14" fmla="*/ 5060 w 431771"/>
                <a:gd name="connsiteY14" fmla="*/ 270726 h 458769"/>
                <a:gd name="connsiteX15" fmla="*/ 20768 w 431771"/>
                <a:gd name="connsiteY15" fmla="*/ 181946 h 458769"/>
                <a:gd name="connsiteX16" fmla="*/ 247032 w 431771"/>
                <a:gd name="connsiteY16" fmla="*/ 196 h 458769"/>
                <a:gd name="connsiteX0" fmla="*/ 5060 w 431771"/>
                <a:gd name="connsiteY0" fmla="*/ 270726 h 458769"/>
                <a:gd name="connsiteX1" fmla="*/ 20768 w 431771"/>
                <a:gd name="connsiteY1" fmla="*/ 181946 h 458769"/>
                <a:gd name="connsiteX2" fmla="*/ 247032 w 431771"/>
                <a:gd name="connsiteY2" fmla="*/ 196 h 458769"/>
                <a:gd name="connsiteX3" fmla="*/ 410202 w 431771"/>
                <a:gd name="connsiteY3" fmla="*/ 252732 h 458769"/>
                <a:gd name="connsiteX4" fmla="*/ 414176 w 431771"/>
                <a:gd name="connsiteY4" fmla="*/ 403164 h 458769"/>
                <a:gd name="connsiteX5" fmla="*/ 262403 w 431771"/>
                <a:gd name="connsiteY5" fmla="*/ 386225 h 458769"/>
                <a:gd name="connsiteX6" fmla="*/ 255498 w 431771"/>
                <a:gd name="connsiteY6" fmla="*/ 383436 h 458769"/>
                <a:gd name="connsiteX7" fmla="*/ 229471 w 431771"/>
                <a:gd name="connsiteY7" fmla="*/ 410542 h 458769"/>
                <a:gd name="connsiteX8" fmla="*/ 154095 w 431771"/>
                <a:gd name="connsiteY8" fmla="*/ 451271 h 458769"/>
                <a:gd name="connsiteX9" fmla="*/ 188555 w 431771"/>
                <a:gd name="connsiteY9" fmla="*/ 353213 h 458769"/>
                <a:gd name="connsiteX10" fmla="*/ 175808 w 431771"/>
                <a:gd name="connsiteY10" fmla="*/ 297668 h 458769"/>
                <a:gd name="connsiteX11" fmla="*/ 292518 w 431771"/>
                <a:gd name="connsiteY11" fmla="*/ 230271 h 458769"/>
                <a:gd name="connsiteX12" fmla="*/ 322053 w 431771"/>
                <a:gd name="connsiteY12" fmla="*/ 233125 h 458769"/>
                <a:gd name="connsiteX13" fmla="*/ 320052 w 431771"/>
                <a:gd name="connsiteY13" fmla="*/ 225938 h 458769"/>
                <a:gd name="connsiteX14" fmla="*/ 261702 w 431771"/>
                <a:gd name="connsiteY14" fmla="*/ 127503 h 458769"/>
                <a:gd name="connsiteX15" fmla="*/ 165596 w 431771"/>
                <a:gd name="connsiteY15" fmla="*/ 184327 h 458769"/>
                <a:gd name="connsiteX16" fmla="*/ 88798 w 431771"/>
                <a:gd name="connsiteY16" fmla="*/ 354464 h 458769"/>
                <a:gd name="connsiteX0" fmla="*/ 5060 w 431771"/>
                <a:gd name="connsiteY0" fmla="*/ 270726 h 458769"/>
                <a:gd name="connsiteX1" fmla="*/ 20768 w 431771"/>
                <a:gd name="connsiteY1" fmla="*/ 181946 h 458769"/>
                <a:gd name="connsiteX2" fmla="*/ 247032 w 431771"/>
                <a:gd name="connsiteY2" fmla="*/ 196 h 458769"/>
                <a:gd name="connsiteX3" fmla="*/ 410202 w 431771"/>
                <a:gd name="connsiteY3" fmla="*/ 252732 h 458769"/>
                <a:gd name="connsiteX4" fmla="*/ 414176 w 431771"/>
                <a:gd name="connsiteY4" fmla="*/ 403164 h 458769"/>
                <a:gd name="connsiteX5" fmla="*/ 262403 w 431771"/>
                <a:gd name="connsiteY5" fmla="*/ 386225 h 458769"/>
                <a:gd name="connsiteX6" fmla="*/ 255498 w 431771"/>
                <a:gd name="connsiteY6" fmla="*/ 383436 h 458769"/>
                <a:gd name="connsiteX7" fmla="*/ 229471 w 431771"/>
                <a:gd name="connsiteY7" fmla="*/ 410542 h 458769"/>
                <a:gd name="connsiteX8" fmla="*/ 154095 w 431771"/>
                <a:gd name="connsiteY8" fmla="*/ 451271 h 458769"/>
                <a:gd name="connsiteX9" fmla="*/ 188555 w 431771"/>
                <a:gd name="connsiteY9" fmla="*/ 353213 h 458769"/>
                <a:gd name="connsiteX10" fmla="*/ 175808 w 431771"/>
                <a:gd name="connsiteY10" fmla="*/ 297668 h 458769"/>
                <a:gd name="connsiteX11" fmla="*/ 292518 w 431771"/>
                <a:gd name="connsiteY11" fmla="*/ 230271 h 458769"/>
                <a:gd name="connsiteX12" fmla="*/ 322053 w 431771"/>
                <a:gd name="connsiteY12" fmla="*/ 233125 h 458769"/>
                <a:gd name="connsiteX13" fmla="*/ 320052 w 431771"/>
                <a:gd name="connsiteY13" fmla="*/ 225938 h 458769"/>
                <a:gd name="connsiteX14" fmla="*/ 261702 w 431771"/>
                <a:gd name="connsiteY14" fmla="*/ 127503 h 458769"/>
                <a:gd name="connsiteX15" fmla="*/ 165596 w 431771"/>
                <a:gd name="connsiteY15" fmla="*/ 184327 h 458769"/>
                <a:gd name="connsiteX0" fmla="*/ 0 w 411003"/>
                <a:gd name="connsiteY0" fmla="*/ 181946 h 458769"/>
                <a:gd name="connsiteX1" fmla="*/ 226264 w 411003"/>
                <a:gd name="connsiteY1" fmla="*/ 196 h 458769"/>
                <a:gd name="connsiteX2" fmla="*/ 389434 w 411003"/>
                <a:gd name="connsiteY2" fmla="*/ 252732 h 458769"/>
                <a:gd name="connsiteX3" fmla="*/ 393408 w 411003"/>
                <a:gd name="connsiteY3" fmla="*/ 403164 h 458769"/>
                <a:gd name="connsiteX4" fmla="*/ 241635 w 411003"/>
                <a:gd name="connsiteY4" fmla="*/ 386225 h 458769"/>
                <a:gd name="connsiteX5" fmla="*/ 234730 w 411003"/>
                <a:gd name="connsiteY5" fmla="*/ 383436 h 458769"/>
                <a:gd name="connsiteX6" fmla="*/ 208703 w 411003"/>
                <a:gd name="connsiteY6" fmla="*/ 410542 h 458769"/>
                <a:gd name="connsiteX7" fmla="*/ 133327 w 411003"/>
                <a:gd name="connsiteY7" fmla="*/ 451271 h 458769"/>
                <a:gd name="connsiteX8" fmla="*/ 167787 w 411003"/>
                <a:gd name="connsiteY8" fmla="*/ 353213 h 458769"/>
                <a:gd name="connsiteX9" fmla="*/ 155040 w 411003"/>
                <a:gd name="connsiteY9" fmla="*/ 297668 h 458769"/>
                <a:gd name="connsiteX10" fmla="*/ 271750 w 411003"/>
                <a:gd name="connsiteY10" fmla="*/ 230271 h 458769"/>
                <a:gd name="connsiteX11" fmla="*/ 301285 w 411003"/>
                <a:gd name="connsiteY11" fmla="*/ 233125 h 458769"/>
                <a:gd name="connsiteX12" fmla="*/ 299284 w 411003"/>
                <a:gd name="connsiteY12" fmla="*/ 225938 h 458769"/>
                <a:gd name="connsiteX13" fmla="*/ 240934 w 411003"/>
                <a:gd name="connsiteY13" fmla="*/ 127503 h 458769"/>
                <a:gd name="connsiteX14" fmla="*/ 144828 w 411003"/>
                <a:gd name="connsiteY14" fmla="*/ 184327 h 45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1003" h="458769">
                  <a:moveTo>
                    <a:pt x="0" y="181946"/>
                  </a:moveTo>
                  <a:cubicBezTo>
                    <a:pt x="16265" y="178374"/>
                    <a:pt x="89920" y="-6840"/>
                    <a:pt x="226264" y="196"/>
                  </a:cubicBezTo>
                  <a:cubicBezTo>
                    <a:pt x="362608" y="7232"/>
                    <a:pt x="407218" y="181602"/>
                    <a:pt x="389434" y="252732"/>
                  </a:cubicBezTo>
                  <a:cubicBezTo>
                    <a:pt x="416894" y="323862"/>
                    <a:pt x="418041" y="380915"/>
                    <a:pt x="393408" y="403164"/>
                  </a:cubicBezTo>
                  <a:cubicBezTo>
                    <a:pt x="368775" y="425413"/>
                    <a:pt x="295813" y="406219"/>
                    <a:pt x="241635" y="386225"/>
                  </a:cubicBezTo>
                  <a:lnTo>
                    <a:pt x="234730" y="383436"/>
                  </a:lnTo>
                  <a:lnTo>
                    <a:pt x="208703" y="410542"/>
                  </a:lnTo>
                  <a:cubicBezTo>
                    <a:pt x="188773" y="427877"/>
                    <a:pt x="168721" y="477495"/>
                    <a:pt x="133327" y="451271"/>
                  </a:cubicBezTo>
                  <a:cubicBezTo>
                    <a:pt x="97933" y="425047"/>
                    <a:pt x="170518" y="372464"/>
                    <a:pt x="167787" y="353213"/>
                  </a:cubicBezTo>
                  <a:cubicBezTo>
                    <a:pt x="161951" y="337873"/>
                    <a:pt x="144360" y="332040"/>
                    <a:pt x="155040" y="297668"/>
                  </a:cubicBezTo>
                  <a:cubicBezTo>
                    <a:pt x="165720" y="263296"/>
                    <a:pt x="174890" y="230271"/>
                    <a:pt x="271750" y="230271"/>
                  </a:cubicBezTo>
                  <a:lnTo>
                    <a:pt x="301285" y="233125"/>
                  </a:lnTo>
                  <a:lnTo>
                    <a:pt x="299284" y="225938"/>
                  </a:lnTo>
                  <a:cubicBezTo>
                    <a:pt x="293875" y="210908"/>
                    <a:pt x="280225" y="138840"/>
                    <a:pt x="240934" y="127503"/>
                  </a:cubicBezTo>
                  <a:cubicBezTo>
                    <a:pt x="201643" y="116166"/>
                    <a:pt x="173790" y="175721"/>
                    <a:pt x="144828" y="18432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accent4">
                  <a:lumMod val="7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872291051">
                    <a:custGeom>
                      <a:avLst/>
                      <a:gdLst>
                        <a:gd name="connsiteX0" fmla="*/ 247076 w 448808"/>
                        <a:gd name="connsiteY0" fmla="*/ 214 h 500968"/>
                        <a:gd name="connsiteX1" fmla="*/ 425255 w 448808"/>
                        <a:gd name="connsiteY1" fmla="*/ 275979 h 500968"/>
                        <a:gd name="connsiteX2" fmla="*/ 429594 w 448808"/>
                        <a:gd name="connsiteY2" fmla="*/ 440248 h 500968"/>
                        <a:gd name="connsiteX3" fmla="*/ 263861 w 448808"/>
                        <a:gd name="connsiteY3" fmla="*/ 421751 h 500968"/>
                        <a:gd name="connsiteX4" fmla="*/ 256321 w 448808"/>
                        <a:gd name="connsiteY4" fmla="*/ 418705 h 500968"/>
                        <a:gd name="connsiteX5" fmla="*/ 227899 w 448808"/>
                        <a:gd name="connsiteY5" fmla="*/ 448304 h 500968"/>
                        <a:gd name="connsiteX6" fmla="*/ 145590 w 448808"/>
                        <a:gd name="connsiteY6" fmla="*/ 492780 h 500968"/>
                        <a:gd name="connsiteX7" fmla="*/ 183220 w 448808"/>
                        <a:gd name="connsiteY7" fmla="*/ 385702 h 500968"/>
                        <a:gd name="connsiteX8" fmla="*/ 169300 w 448808"/>
                        <a:gd name="connsiteY8" fmla="*/ 325048 h 500968"/>
                        <a:gd name="connsiteX9" fmla="*/ 296746 w 448808"/>
                        <a:gd name="connsiteY9" fmla="*/ 251452 h 500968"/>
                        <a:gd name="connsiteX10" fmla="*/ 328997 w 448808"/>
                        <a:gd name="connsiteY10" fmla="*/ 254568 h 500968"/>
                        <a:gd name="connsiteX11" fmla="*/ 326812 w 448808"/>
                        <a:gd name="connsiteY11" fmla="*/ 246720 h 500968"/>
                        <a:gd name="connsiteX12" fmla="*/ 263095 w 448808"/>
                        <a:gd name="connsiteY12" fmla="*/ 139231 h 500968"/>
                        <a:gd name="connsiteX13" fmla="*/ 158149 w 448808"/>
                        <a:gd name="connsiteY13" fmla="*/ 201281 h 500968"/>
                        <a:gd name="connsiteX14" fmla="*/ 0 w 448808"/>
                        <a:gd name="connsiteY14" fmla="*/ 198681 h 500968"/>
                        <a:gd name="connsiteX15" fmla="*/ 247076 w 448808"/>
                        <a:gd name="connsiteY15" fmla="*/ 214 h 5009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48808" h="500968" fill="none" extrusionOk="0">
                          <a:moveTo>
                            <a:pt x="247076" y="214"/>
                          </a:moveTo>
                          <a:cubicBezTo>
                            <a:pt x="396684" y="12254"/>
                            <a:pt x="447284" y="193343"/>
                            <a:pt x="425255" y="275979"/>
                          </a:cubicBezTo>
                          <a:cubicBezTo>
                            <a:pt x="461762" y="349617"/>
                            <a:pt x="455111" y="416444"/>
                            <a:pt x="429594" y="440248"/>
                          </a:cubicBezTo>
                          <a:cubicBezTo>
                            <a:pt x="386834" y="459270"/>
                            <a:pt x="341724" y="442585"/>
                            <a:pt x="263861" y="421751"/>
                          </a:cubicBezTo>
                          <a:cubicBezTo>
                            <a:pt x="261680" y="421466"/>
                            <a:pt x="258441" y="418672"/>
                            <a:pt x="256321" y="418705"/>
                          </a:cubicBezTo>
                          <a:cubicBezTo>
                            <a:pt x="245201" y="436170"/>
                            <a:pt x="237239" y="432544"/>
                            <a:pt x="227899" y="448304"/>
                          </a:cubicBezTo>
                          <a:cubicBezTo>
                            <a:pt x="204305" y="468950"/>
                            <a:pt x="185928" y="510518"/>
                            <a:pt x="145590" y="492780"/>
                          </a:cubicBezTo>
                          <a:cubicBezTo>
                            <a:pt x="111512" y="462625"/>
                            <a:pt x="187050" y="407546"/>
                            <a:pt x="183220" y="385702"/>
                          </a:cubicBezTo>
                          <a:cubicBezTo>
                            <a:pt x="172144" y="366089"/>
                            <a:pt x="153948" y="364189"/>
                            <a:pt x="169300" y="325048"/>
                          </a:cubicBezTo>
                          <a:cubicBezTo>
                            <a:pt x="180689" y="295219"/>
                            <a:pt x="199861" y="253231"/>
                            <a:pt x="296746" y="251452"/>
                          </a:cubicBezTo>
                          <a:cubicBezTo>
                            <a:pt x="311853" y="250850"/>
                            <a:pt x="319651" y="257380"/>
                            <a:pt x="328997" y="254568"/>
                          </a:cubicBezTo>
                          <a:cubicBezTo>
                            <a:pt x="328425" y="252847"/>
                            <a:pt x="328394" y="250386"/>
                            <a:pt x="326812" y="246720"/>
                          </a:cubicBezTo>
                          <a:cubicBezTo>
                            <a:pt x="309164" y="236123"/>
                            <a:pt x="300185" y="151214"/>
                            <a:pt x="263095" y="139231"/>
                          </a:cubicBezTo>
                          <a:cubicBezTo>
                            <a:pt x="226015" y="131173"/>
                            <a:pt x="194857" y="156551"/>
                            <a:pt x="158149" y="201281"/>
                          </a:cubicBezTo>
                          <a:cubicBezTo>
                            <a:pt x="100699" y="215998"/>
                            <a:pt x="37196" y="180484"/>
                            <a:pt x="0" y="198681"/>
                          </a:cubicBezTo>
                          <a:cubicBezTo>
                            <a:pt x="34549" y="186774"/>
                            <a:pt x="84148" y="-11071"/>
                            <a:pt x="247076" y="214"/>
                          </a:cubicBezTo>
                          <a:close/>
                        </a:path>
                        <a:path w="448808" h="500968" stroke="0" extrusionOk="0">
                          <a:moveTo>
                            <a:pt x="247076" y="214"/>
                          </a:moveTo>
                          <a:cubicBezTo>
                            <a:pt x="411774" y="24729"/>
                            <a:pt x="436353" y="218807"/>
                            <a:pt x="425255" y="275979"/>
                          </a:cubicBezTo>
                          <a:cubicBezTo>
                            <a:pt x="458037" y="346756"/>
                            <a:pt x="464122" y="415095"/>
                            <a:pt x="429594" y="440248"/>
                          </a:cubicBezTo>
                          <a:cubicBezTo>
                            <a:pt x="395710" y="479421"/>
                            <a:pt x="321033" y="444301"/>
                            <a:pt x="263861" y="421751"/>
                          </a:cubicBezTo>
                          <a:cubicBezTo>
                            <a:pt x="260385" y="420887"/>
                            <a:pt x="258161" y="419368"/>
                            <a:pt x="256321" y="418705"/>
                          </a:cubicBezTo>
                          <a:cubicBezTo>
                            <a:pt x="250567" y="427499"/>
                            <a:pt x="233779" y="435329"/>
                            <a:pt x="227899" y="448304"/>
                          </a:cubicBezTo>
                          <a:cubicBezTo>
                            <a:pt x="197467" y="462385"/>
                            <a:pt x="188781" y="512487"/>
                            <a:pt x="145590" y="492780"/>
                          </a:cubicBezTo>
                          <a:cubicBezTo>
                            <a:pt x="104978" y="461872"/>
                            <a:pt x="187664" y="407648"/>
                            <a:pt x="183220" y="385702"/>
                          </a:cubicBezTo>
                          <a:cubicBezTo>
                            <a:pt x="174437" y="367567"/>
                            <a:pt x="160049" y="365843"/>
                            <a:pt x="169300" y="325048"/>
                          </a:cubicBezTo>
                          <a:cubicBezTo>
                            <a:pt x="181273" y="279066"/>
                            <a:pt x="192901" y="249559"/>
                            <a:pt x="296746" y="251452"/>
                          </a:cubicBezTo>
                          <a:cubicBezTo>
                            <a:pt x="305053" y="251552"/>
                            <a:pt x="318359" y="256244"/>
                            <a:pt x="328997" y="254568"/>
                          </a:cubicBezTo>
                          <a:cubicBezTo>
                            <a:pt x="327860" y="252979"/>
                            <a:pt x="328309" y="249096"/>
                            <a:pt x="326812" y="246720"/>
                          </a:cubicBezTo>
                          <a:cubicBezTo>
                            <a:pt x="315532" y="225890"/>
                            <a:pt x="308856" y="160553"/>
                            <a:pt x="263095" y="139231"/>
                          </a:cubicBezTo>
                          <a:cubicBezTo>
                            <a:pt x="222380" y="126058"/>
                            <a:pt x="190687" y="159258"/>
                            <a:pt x="158149" y="201281"/>
                          </a:cubicBezTo>
                          <a:cubicBezTo>
                            <a:pt x="102579" y="205847"/>
                            <a:pt x="43424" y="192279"/>
                            <a:pt x="0" y="198681"/>
                          </a:cubicBezTo>
                          <a:cubicBezTo>
                            <a:pt x="44736" y="193708"/>
                            <a:pt x="101440" y="-2600"/>
                            <a:pt x="247076" y="21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DEBF5EF-B88A-7956-29E2-A2A523D7A9C6}"/>
                </a:ext>
              </a:extLst>
            </p:cNvPr>
            <p:cNvSpPr/>
            <p:nvPr/>
          </p:nvSpPr>
          <p:spPr>
            <a:xfrm>
              <a:off x="2001381" y="4552948"/>
              <a:ext cx="348971" cy="23063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1356" h="423862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  <a:cubicBezTo>
                    <a:pt x="359728" y="342741"/>
                    <a:pt x="385367" y="242888"/>
                    <a:pt x="425292" y="238125"/>
                  </a:cubicBezTo>
                  <a:cubicBezTo>
                    <a:pt x="465217" y="233362"/>
                    <a:pt x="478155" y="291941"/>
                    <a:pt x="503396" y="353377"/>
                  </a:cubicBezTo>
                  <a:cubicBezTo>
                    <a:pt x="536892" y="294481"/>
                    <a:pt x="538163" y="262572"/>
                    <a:pt x="584835" y="257651"/>
                  </a:cubicBezTo>
                  <a:cubicBezTo>
                    <a:pt x="631507" y="252730"/>
                    <a:pt x="645002" y="370046"/>
                    <a:pt x="640557" y="42386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3915366807">
                    <a:custGeom>
                      <a:avLst/>
                      <a:gdLst>
                        <a:gd name="connsiteX0" fmla="*/ 0 w 348971"/>
                        <a:gd name="connsiteY0" fmla="*/ 203161 h 230630"/>
                        <a:gd name="connsiteX1" fmla="*/ 103653 w 348971"/>
                        <a:gd name="connsiteY1" fmla="*/ 0 h 230630"/>
                        <a:gd name="connsiteX2" fmla="*/ 182430 w 348971"/>
                        <a:gd name="connsiteY2" fmla="*/ 215600 h 230630"/>
                        <a:gd name="connsiteX3" fmla="*/ 231407 w 348971"/>
                        <a:gd name="connsiteY3" fmla="*/ 129567 h 230630"/>
                        <a:gd name="connsiteX4" fmla="*/ 273904 w 348971"/>
                        <a:gd name="connsiteY4" fmla="*/ 192277 h 230630"/>
                        <a:gd name="connsiteX5" fmla="*/ 318217 w 348971"/>
                        <a:gd name="connsiteY5" fmla="*/ 140191 h 230630"/>
                        <a:gd name="connsiteX6" fmla="*/ 348536 w 348971"/>
                        <a:gd name="connsiteY6" fmla="*/ 230630 h 230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71" h="230630" fill="none" extrusionOk="0">
                          <a:moveTo>
                            <a:pt x="0" y="203161"/>
                          </a:moveTo>
                          <a:cubicBezTo>
                            <a:pt x="27022" y="142035"/>
                            <a:pt x="72788" y="95792"/>
                            <a:pt x="103653" y="0"/>
                          </a:cubicBezTo>
                          <a:cubicBezTo>
                            <a:pt x="154410" y="65682"/>
                            <a:pt x="145766" y="132728"/>
                            <a:pt x="182430" y="215600"/>
                          </a:cubicBezTo>
                          <a:cubicBezTo>
                            <a:pt x="190534" y="185639"/>
                            <a:pt x="215260" y="131156"/>
                            <a:pt x="231407" y="129567"/>
                          </a:cubicBezTo>
                          <a:cubicBezTo>
                            <a:pt x="250798" y="128668"/>
                            <a:pt x="266011" y="153458"/>
                            <a:pt x="273904" y="192277"/>
                          </a:cubicBezTo>
                          <a:cubicBezTo>
                            <a:pt x="295585" y="158139"/>
                            <a:pt x="297313" y="144313"/>
                            <a:pt x="318217" y="140191"/>
                          </a:cubicBezTo>
                          <a:cubicBezTo>
                            <a:pt x="346770" y="136624"/>
                            <a:pt x="352779" y="204498"/>
                            <a:pt x="348536" y="230630"/>
                          </a:cubicBezTo>
                        </a:path>
                        <a:path w="348971" h="230630" stroke="0" extrusionOk="0">
                          <a:moveTo>
                            <a:pt x="0" y="203161"/>
                          </a:moveTo>
                          <a:cubicBezTo>
                            <a:pt x="20765" y="109903"/>
                            <a:pt x="97232" y="55555"/>
                            <a:pt x="103653" y="0"/>
                          </a:cubicBezTo>
                          <a:cubicBezTo>
                            <a:pt x="145666" y="44857"/>
                            <a:pt x="136702" y="149209"/>
                            <a:pt x="182430" y="215600"/>
                          </a:cubicBezTo>
                          <a:cubicBezTo>
                            <a:pt x="195088" y="186154"/>
                            <a:pt x="212734" y="136041"/>
                            <a:pt x="231407" y="129567"/>
                          </a:cubicBezTo>
                          <a:cubicBezTo>
                            <a:pt x="247398" y="130016"/>
                            <a:pt x="261690" y="154114"/>
                            <a:pt x="273904" y="192277"/>
                          </a:cubicBezTo>
                          <a:cubicBezTo>
                            <a:pt x="289642" y="156507"/>
                            <a:pt x="295236" y="143041"/>
                            <a:pt x="318217" y="140191"/>
                          </a:cubicBezTo>
                          <a:cubicBezTo>
                            <a:pt x="343480" y="143052"/>
                            <a:pt x="351197" y="199751"/>
                            <a:pt x="348536" y="23063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E2FDDCFB-C5FF-9079-AD29-A853F643B85A}"/>
              </a:ext>
            </a:extLst>
          </p:cNvPr>
          <p:cNvGrpSpPr/>
          <p:nvPr/>
        </p:nvGrpSpPr>
        <p:grpSpPr>
          <a:xfrm>
            <a:off x="3689868" y="4254293"/>
            <a:ext cx="2458354" cy="1659874"/>
            <a:chOff x="3689868" y="4254293"/>
            <a:chExt cx="2458354" cy="1659874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5BBA789-7C89-3E4B-DBDF-1B0F96F8B1CA}"/>
                </a:ext>
              </a:extLst>
            </p:cNvPr>
            <p:cNvGrpSpPr/>
            <p:nvPr/>
          </p:nvGrpSpPr>
          <p:grpSpPr>
            <a:xfrm>
              <a:off x="4139066" y="4254293"/>
              <a:ext cx="2009156" cy="1659874"/>
              <a:chOff x="-158354" y="5369033"/>
              <a:chExt cx="3692521" cy="3050596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966B0554-52E3-969E-1547-D5B6028C7B20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78300170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3218" y="28092"/>
                              <a:pt x="716150" y="62348"/>
                              <a:pt x="721698" y="119853"/>
                            </a:cubicBezTo>
                            <a:cubicBezTo>
                              <a:pt x="696668" y="123701"/>
                              <a:pt x="670217" y="117140"/>
                              <a:pt x="647342" y="126414"/>
                            </a:cubicBezTo>
                            <a:cubicBezTo>
                              <a:pt x="414030" y="139388"/>
                              <a:pt x="270774" y="288621"/>
                              <a:pt x="277627" y="487000"/>
                            </a:cubicBezTo>
                            <a:cubicBezTo>
                              <a:pt x="275603" y="507127"/>
                              <a:pt x="272652" y="514159"/>
                              <a:pt x="273541" y="527526"/>
                            </a:cubicBezTo>
                            <a:cubicBezTo>
                              <a:pt x="274430" y="527661"/>
                              <a:pt x="275147" y="527986"/>
                              <a:pt x="275904" y="527951"/>
                            </a:cubicBezTo>
                            <a:cubicBezTo>
                              <a:pt x="307931" y="544608"/>
                              <a:pt x="339438" y="551243"/>
                              <a:pt x="344573" y="583560"/>
                            </a:cubicBezTo>
                            <a:cubicBezTo>
                              <a:pt x="354524" y="659781"/>
                              <a:pt x="297383" y="710468"/>
                              <a:pt x="199458" y="727107"/>
                            </a:cubicBezTo>
                            <a:cubicBezTo>
                              <a:pt x="107252" y="753239"/>
                              <a:pt x="13326" y="729919"/>
                              <a:pt x="2011" y="675349"/>
                            </a:cubicBezTo>
                            <a:cubicBezTo>
                              <a:pt x="-14516" y="631183"/>
                              <a:pt x="46173" y="549664"/>
                              <a:pt x="147126" y="531802"/>
                            </a:cubicBezTo>
                            <a:cubicBezTo>
                              <a:pt x="150033" y="530826"/>
                              <a:pt x="151637" y="531165"/>
                              <a:pt x="153387" y="530504"/>
                            </a:cubicBezTo>
                            <a:cubicBezTo>
                              <a:pt x="148350" y="500451"/>
                              <a:pt x="160067" y="488859"/>
                              <a:pt x="160208" y="462845"/>
                            </a:cubicBezTo>
                            <a:cubicBezTo>
                              <a:pt x="205473" y="181668"/>
                              <a:pt x="427713" y="58359"/>
                              <a:pt x="626125" y="8432"/>
                            </a:cubicBezTo>
                            <a:cubicBezTo>
                              <a:pt x="666670" y="-856"/>
                              <a:pt x="689167" y="4096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7453" y="34175"/>
                              <a:pt x="716287" y="83364"/>
                              <a:pt x="721698" y="119853"/>
                            </a:cubicBezTo>
                            <a:cubicBezTo>
                              <a:pt x="700393" y="123878"/>
                              <a:pt x="681253" y="121998"/>
                              <a:pt x="647342" y="126414"/>
                            </a:cubicBezTo>
                            <a:cubicBezTo>
                              <a:pt x="424119" y="146046"/>
                              <a:pt x="342134" y="280471"/>
                              <a:pt x="277627" y="487000"/>
                            </a:cubicBezTo>
                            <a:cubicBezTo>
                              <a:pt x="281160" y="495923"/>
                              <a:pt x="271468" y="518392"/>
                              <a:pt x="273541" y="527526"/>
                            </a:cubicBezTo>
                            <a:cubicBezTo>
                              <a:pt x="274652" y="527497"/>
                              <a:pt x="275059" y="527959"/>
                              <a:pt x="275904" y="527951"/>
                            </a:cubicBezTo>
                            <a:cubicBezTo>
                              <a:pt x="312178" y="535835"/>
                              <a:pt x="334467" y="553969"/>
                              <a:pt x="344573" y="583560"/>
                            </a:cubicBezTo>
                            <a:cubicBezTo>
                              <a:pt x="372138" y="650274"/>
                              <a:pt x="313977" y="707141"/>
                              <a:pt x="199458" y="727107"/>
                            </a:cubicBezTo>
                            <a:cubicBezTo>
                              <a:pt x="89576" y="754165"/>
                              <a:pt x="18105" y="725486"/>
                              <a:pt x="2011" y="675349"/>
                            </a:cubicBezTo>
                            <a:cubicBezTo>
                              <a:pt x="-11682" y="600458"/>
                              <a:pt x="58970" y="556833"/>
                              <a:pt x="147126" y="531802"/>
                            </a:cubicBezTo>
                            <a:cubicBezTo>
                              <a:pt x="148525" y="531200"/>
                              <a:pt x="150834" y="531279"/>
                              <a:pt x="153387" y="530504"/>
                            </a:cubicBezTo>
                            <a:cubicBezTo>
                              <a:pt x="155696" y="503531"/>
                              <a:pt x="158586" y="482657"/>
                              <a:pt x="160208" y="462845"/>
                            </a:cubicBezTo>
                            <a:cubicBezTo>
                              <a:pt x="180560" y="194245"/>
                              <a:pt x="390881" y="54914"/>
                              <a:pt x="626125" y="8432"/>
                            </a:cubicBezTo>
                            <a:cubicBezTo>
                              <a:pt x="654862" y="5825"/>
                              <a:pt x="697557" y="3781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613DDE01-D7F8-12CC-E0B9-055E837DEBC7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05743869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4830" y="53511"/>
                              <a:pt x="712687" y="89868"/>
                              <a:pt x="721698" y="119853"/>
                            </a:cubicBezTo>
                            <a:cubicBezTo>
                              <a:pt x="704479" y="127225"/>
                              <a:pt x="676929" y="116170"/>
                              <a:pt x="647342" y="126414"/>
                            </a:cubicBezTo>
                            <a:cubicBezTo>
                              <a:pt x="461263" y="191197"/>
                              <a:pt x="365865" y="320911"/>
                              <a:pt x="277627" y="487000"/>
                            </a:cubicBezTo>
                            <a:cubicBezTo>
                              <a:pt x="278529" y="502880"/>
                              <a:pt x="273213" y="510052"/>
                              <a:pt x="273541" y="527526"/>
                            </a:cubicBezTo>
                            <a:cubicBezTo>
                              <a:pt x="274290" y="527528"/>
                              <a:pt x="274719" y="527940"/>
                              <a:pt x="275904" y="527951"/>
                            </a:cubicBezTo>
                            <a:cubicBezTo>
                              <a:pt x="308113" y="539042"/>
                              <a:pt x="335942" y="553082"/>
                              <a:pt x="344573" y="583560"/>
                            </a:cubicBezTo>
                            <a:cubicBezTo>
                              <a:pt x="351622" y="641603"/>
                              <a:pt x="314835" y="698785"/>
                              <a:pt x="199458" y="727107"/>
                            </a:cubicBezTo>
                            <a:cubicBezTo>
                              <a:pt x="108203" y="752547"/>
                              <a:pt x="9990" y="734917"/>
                              <a:pt x="2011" y="675349"/>
                            </a:cubicBezTo>
                            <a:cubicBezTo>
                              <a:pt x="-19485" y="619695"/>
                              <a:pt x="38677" y="560175"/>
                              <a:pt x="147126" y="531802"/>
                            </a:cubicBezTo>
                            <a:cubicBezTo>
                              <a:pt x="149696" y="530785"/>
                              <a:pt x="150319" y="531209"/>
                              <a:pt x="153387" y="530504"/>
                            </a:cubicBezTo>
                            <a:cubicBezTo>
                              <a:pt x="155127" y="509765"/>
                              <a:pt x="158515" y="496392"/>
                              <a:pt x="160208" y="462845"/>
                            </a:cubicBezTo>
                            <a:cubicBezTo>
                              <a:pt x="231500" y="273909"/>
                              <a:pt x="353103" y="106127"/>
                              <a:pt x="626125" y="8432"/>
                            </a:cubicBezTo>
                            <a:cubicBezTo>
                              <a:pt x="668282" y="3228"/>
                              <a:pt x="692515" y="9794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8596" y="27564"/>
                              <a:pt x="720296" y="65100"/>
                              <a:pt x="721698" y="119853"/>
                            </a:cubicBezTo>
                            <a:cubicBezTo>
                              <a:pt x="703509" y="122368"/>
                              <a:pt x="669722" y="118196"/>
                              <a:pt x="647342" y="126414"/>
                            </a:cubicBezTo>
                            <a:cubicBezTo>
                              <a:pt x="456758" y="162321"/>
                              <a:pt x="266486" y="324151"/>
                              <a:pt x="277627" y="487000"/>
                            </a:cubicBezTo>
                            <a:cubicBezTo>
                              <a:pt x="278815" y="504025"/>
                              <a:pt x="270532" y="508656"/>
                              <a:pt x="273541" y="527526"/>
                            </a:cubicBezTo>
                            <a:cubicBezTo>
                              <a:pt x="274685" y="527459"/>
                              <a:pt x="275420" y="527901"/>
                              <a:pt x="275904" y="527951"/>
                            </a:cubicBezTo>
                            <a:cubicBezTo>
                              <a:pt x="313000" y="539241"/>
                              <a:pt x="345330" y="555818"/>
                              <a:pt x="344573" y="583560"/>
                            </a:cubicBezTo>
                            <a:cubicBezTo>
                              <a:pt x="351063" y="622145"/>
                              <a:pt x="301418" y="703312"/>
                              <a:pt x="199458" y="727107"/>
                            </a:cubicBezTo>
                            <a:cubicBezTo>
                              <a:pt x="116324" y="748003"/>
                              <a:pt x="3411" y="732302"/>
                              <a:pt x="2011" y="675349"/>
                            </a:cubicBezTo>
                            <a:cubicBezTo>
                              <a:pt x="-2675" y="615145"/>
                              <a:pt x="69679" y="557526"/>
                              <a:pt x="147126" y="531802"/>
                            </a:cubicBezTo>
                            <a:cubicBezTo>
                              <a:pt x="149480" y="530987"/>
                              <a:pt x="151790" y="531586"/>
                              <a:pt x="153387" y="530504"/>
                            </a:cubicBezTo>
                            <a:cubicBezTo>
                              <a:pt x="151121" y="505808"/>
                              <a:pt x="159876" y="486404"/>
                              <a:pt x="160208" y="462845"/>
                            </a:cubicBezTo>
                            <a:cubicBezTo>
                              <a:pt x="230056" y="206282"/>
                              <a:pt x="376612" y="61681"/>
                              <a:pt x="626125" y="8432"/>
                            </a:cubicBezTo>
                            <a:cubicBezTo>
                              <a:pt x="656122" y="1017"/>
                              <a:pt x="685536" y="5721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A7DDD7A-A369-76EA-72F3-440AB36AED9F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20A8EEA9-A3F7-4653-DBB4-07F4A2A41AB8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1005820237">
                        <a:custGeom>
                          <a:avLst/>
                          <a:gdLst>
                            <a:gd name="connsiteX0" fmla="*/ 779731 w 1569573"/>
                            <a:gd name="connsiteY0" fmla="*/ 0 h 1306039"/>
                            <a:gd name="connsiteX1" fmla="*/ 1330385 w 1569573"/>
                            <a:gd name="connsiteY1" fmla="*/ 137722 h 1306039"/>
                            <a:gd name="connsiteX2" fmla="*/ 1332487 w 1569573"/>
                            <a:gd name="connsiteY2" fmla="*/ 149261 h 1306039"/>
                            <a:gd name="connsiteX3" fmla="*/ 1334278 w 1569573"/>
                            <a:gd name="connsiteY3" fmla="*/ 149261 h 1306039"/>
                            <a:gd name="connsiteX4" fmla="*/ 1449573 w 1569573"/>
                            <a:gd name="connsiteY4" fmla="*/ 610438 h 1306039"/>
                            <a:gd name="connsiteX5" fmla="*/ 1569573 w 1569573"/>
                            <a:gd name="connsiteY5" fmla="*/ 1090438 h 1306039"/>
                            <a:gd name="connsiteX6" fmla="*/ 1160659 w 1569573"/>
                            <a:gd name="connsiteY6" fmla="*/ 1243846 h 1306039"/>
                            <a:gd name="connsiteX7" fmla="*/ 1110587 w 1569573"/>
                            <a:gd name="connsiteY7" fmla="*/ 1241950 h 1306039"/>
                            <a:gd name="connsiteX8" fmla="*/ 1068510 w 1569573"/>
                            <a:gd name="connsiteY8" fmla="*/ 1261107 h 1306039"/>
                            <a:gd name="connsiteX9" fmla="*/ 779731 w 1569573"/>
                            <a:gd name="connsiteY9" fmla="*/ 1306039 h 1306039"/>
                            <a:gd name="connsiteX10" fmla="*/ 490951 w 1569573"/>
                            <a:gd name="connsiteY10" fmla="*/ 1261107 h 1306039"/>
                            <a:gd name="connsiteX11" fmla="*/ 448974 w 1569573"/>
                            <a:gd name="connsiteY11" fmla="*/ 1241996 h 1306039"/>
                            <a:gd name="connsiteX12" fmla="*/ 400099 w 1569573"/>
                            <a:gd name="connsiteY12" fmla="*/ 1243846 h 1306039"/>
                            <a:gd name="connsiteX13" fmla="*/ 0 w 1569573"/>
                            <a:gd name="connsiteY13" fmla="*/ 1059521 h 1306039"/>
                            <a:gd name="connsiteX14" fmla="*/ 113209 w 1569573"/>
                            <a:gd name="connsiteY14" fmla="*/ 607007 h 1306039"/>
                            <a:gd name="connsiteX15" fmla="*/ 226417 w 1569573"/>
                            <a:gd name="connsiteY15" fmla="*/ 154492 h 1306039"/>
                            <a:gd name="connsiteX16" fmla="*/ 226219 w 1569573"/>
                            <a:gd name="connsiteY16" fmla="*/ 153407 h 1306039"/>
                            <a:gd name="connsiteX17" fmla="*/ 779731 w 1569573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3" h="1306039" fill="none" extrusionOk="0">
                              <a:moveTo>
                                <a:pt x="779731" y="0"/>
                              </a:moveTo>
                              <a:cubicBezTo>
                                <a:pt x="1069203" y="-11114"/>
                                <a:pt x="1290854" y="41543"/>
                                <a:pt x="1330385" y="137722"/>
                              </a:cubicBezTo>
                              <a:cubicBezTo>
                                <a:pt x="1331389" y="142020"/>
                                <a:pt x="1330734" y="144530"/>
                                <a:pt x="1332487" y="149261"/>
                              </a:cubicBezTo>
                              <a:cubicBezTo>
                                <a:pt x="1333360" y="149065"/>
                                <a:pt x="1333468" y="149305"/>
                                <a:pt x="1334278" y="149261"/>
                              </a:cubicBezTo>
                              <a:cubicBezTo>
                                <a:pt x="1393141" y="325132"/>
                                <a:pt x="1380403" y="499065"/>
                                <a:pt x="1449573" y="610438"/>
                              </a:cubicBezTo>
                              <a:cubicBezTo>
                                <a:pt x="1518743" y="721811"/>
                                <a:pt x="1488444" y="861685"/>
                                <a:pt x="1569573" y="1090438"/>
                              </a:cubicBezTo>
                              <a:cubicBezTo>
                                <a:pt x="1529585" y="1275110"/>
                                <a:pt x="1219816" y="1208566"/>
                                <a:pt x="1160659" y="1243846"/>
                              </a:cubicBezTo>
                              <a:cubicBezTo>
                                <a:pt x="1139005" y="1245321"/>
                                <a:pt x="1122350" y="1240612"/>
                                <a:pt x="1110587" y="1241950"/>
                              </a:cubicBezTo>
                              <a:cubicBezTo>
                                <a:pt x="1098129" y="1253372"/>
                                <a:pt x="1077745" y="1255285"/>
                                <a:pt x="1068510" y="1261107"/>
                              </a:cubicBezTo>
                              <a:cubicBezTo>
                                <a:pt x="1009508" y="1273758"/>
                                <a:pt x="894730" y="1316948"/>
                                <a:pt x="779731" y="1306039"/>
                              </a:cubicBezTo>
                              <a:cubicBezTo>
                                <a:pt x="668421" y="1285002"/>
                                <a:pt x="556295" y="1274412"/>
                                <a:pt x="490951" y="1261107"/>
                              </a:cubicBezTo>
                              <a:cubicBezTo>
                                <a:pt x="468563" y="1256402"/>
                                <a:pt x="464937" y="1244425"/>
                                <a:pt x="448974" y="1241996"/>
                              </a:cubicBezTo>
                              <a:cubicBezTo>
                                <a:pt x="426749" y="1246974"/>
                                <a:pt x="415051" y="1242322"/>
                                <a:pt x="400099" y="1243846"/>
                              </a:cubicBezTo>
                              <a:cubicBezTo>
                                <a:pt x="341009" y="1241252"/>
                                <a:pt x="15259" y="1251494"/>
                                <a:pt x="0" y="1059521"/>
                              </a:cubicBezTo>
                              <a:cubicBezTo>
                                <a:pt x="36644" y="908770"/>
                                <a:pt x="93185" y="730503"/>
                                <a:pt x="113209" y="607007"/>
                              </a:cubicBezTo>
                              <a:cubicBezTo>
                                <a:pt x="133232" y="483511"/>
                                <a:pt x="189604" y="361331"/>
                                <a:pt x="226417" y="154492"/>
                              </a:cubicBezTo>
                              <a:cubicBezTo>
                                <a:pt x="226239" y="154239"/>
                                <a:pt x="226351" y="153859"/>
                                <a:pt x="226219" y="153407"/>
                              </a:cubicBezTo>
                              <a:cubicBezTo>
                                <a:pt x="221752" y="65622"/>
                                <a:pt x="429556" y="-6109"/>
                                <a:pt x="779731" y="0"/>
                              </a:cubicBezTo>
                              <a:close/>
                            </a:path>
                            <a:path w="1569573" h="1306039" stroke="0" extrusionOk="0">
                              <a:moveTo>
                                <a:pt x="779731" y="0"/>
                              </a:moveTo>
                              <a:cubicBezTo>
                                <a:pt x="1059345" y="11339"/>
                                <a:pt x="1320941" y="46016"/>
                                <a:pt x="1330385" y="137722"/>
                              </a:cubicBezTo>
                              <a:cubicBezTo>
                                <a:pt x="1331834" y="142056"/>
                                <a:pt x="1330726" y="147179"/>
                                <a:pt x="1332487" y="149261"/>
                              </a:cubicBezTo>
                              <a:cubicBezTo>
                                <a:pt x="1333215" y="149196"/>
                                <a:pt x="1333882" y="149470"/>
                                <a:pt x="1334278" y="149261"/>
                              </a:cubicBezTo>
                              <a:cubicBezTo>
                                <a:pt x="1408357" y="245811"/>
                                <a:pt x="1372090" y="386821"/>
                                <a:pt x="1447220" y="601026"/>
                              </a:cubicBezTo>
                              <a:cubicBezTo>
                                <a:pt x="1522349" y="815231"/>
                                <a:pt x="1492537" y="991141"/>
                                <a:pt x="1569573" y="1090438"/>
                              </a:cubicBezTo>
                              <a:cubicBezTo>
                                <a:pt x="1559572" y="1281142"/>
                                <a:pt x="1233777" y="1216515"/>
                                <a:pt x="1160659" y="1243846"/>
                              </a:cubicBezTo>
                              <a:cubicBezTo>
                                <a:pt x="1138465" y="1248160"/>
                                <a:pt x="1122884" y="1239765"/>
                                <a:pt x="1110587" y="1241950"/>
                              </a:cubicBezTo>
                              <a:cubicBezTo>
                                <a:pt x="1091978" y="1255871"/>
                                <a:pt x="1086588" y="1251446"/>
                                <a:pt x="1068510" y="1261107"/>
                              </a:cubicBezTo>
                              <a:cubicBezTo>
                                <a:pt x="1005077" y="1270616"/>
                                <a:pt x="889180" y="1285114"/>
                                <a:pt x="779731" y="1306039"/>
                              </a:cubicBezTo>
                              <a:cubicBezTo>
                                <a:pt x="644315" y="1306029"/>
                                <a:pt x="576645" y="1280121"/>
                                <a:pt x="490951" y="1261107"/>
                              </a:cubicBezTo>
                              <a:cubicBezTo>
                                <a:pt x="475577" y="1257528"/>
                                <a:pt x="460457" y="1242262"/>
                                <a:pt x="448974" y="1241996"/>
                              </a:cubicBezTo>
                              <a:cubicBezTo>
                                <a:pt x="434467" y="1245628"/>
                                <a:pt x="411084" y="1242975"/>
                                <a:pt x="400099" y="1243846"/>
                              </a:cubicBezTo>
                              <a:cubicBezTo>
                                <a:pt x="335587" y="1239511"/>
                                <a:pt x="77026" y="1227501"/>
                                <a:pt x="0" y="1059521"/>
                              </a:cubicBezTo>
                              <a:cubicBezTo>
                                <a:pt x="4816" y="936205"/>
                                <a:pt x="111316" y="760252"/>
                                <a:pt x="110944" y="616057"/>
                              </a:cubicBezTo>
                              <a:cubicBezTo>
                                <a:pt x="110572" y="471862"/>
                                <a:pt x="219711" y="341744"/>
                                <a:pt x="226417" y="154492"/>
                              </a:cubicBezTo>
                              <a:cubicBezTo>
                                <a:pt x="226257" y="154171"/>
                                <a:pt x="226402" y="153830"/>
                                <a:pt x="226219" y="153407"/>
                              </a:cubicBezTo>
                              <a:cubicBezTo>
                                <a:pt x="150818" y="71607"/>
                                <a:pt x="401851" y="-23117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24F2DB8-5A0A-DE3A-46FE-618FE8BECCC5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923545035">
                        <a:custGeom>
                          <a:avLst/>
                          <a:gdLst>
                            <a:gd name="connsiteX0" fmla="*/ 578073 w 1173426"/>
                            <a:gd name="connsiteY0" fmla="*/ 0 h 440249"/>
                            <a:gd name="connsiteX1" fmla="*/ 1128727 w 1173426"/>
                            <a:gd name="connsiteY1" fmla="*/ 137722 h 440249"/>
                            <a:gd name="connsiteX2" fmla="*/ 1130829 w 1173426"/>
                            <a:gd name="connsiteY2" fmla="*/ 149261 h 440249"/>
                            <a:gd name="connsiteX3" fmla="*/ 1132621 w 1173426"/>
                            <a:gd name="connsiteY3" fmla="*/ 149261 h 440249"/>
                            <a:gd name="connsiteX4" fmla="*/ 1173426 w 1173426"/>
                            <a:gd name="connsiteY4" fmla="*/ 312479 h 440249"/>
                            <a:gd name="connsiteX5" fmla="*/ 1160913 w 1173426"/>
                            <a:gd name="connsiteY5" fmla="*/ 323282 h 440249"/>
                            <a:gd name="connsiteX6" fmla="*/ 1141950 w 1173426"/>
                            <a:gd name="connsiteY6" fmla="*/ 339985 h 440249"/>
                            <a:gd name="connsiteX7" fmla="*/ 1086668 w 1173426"/>
                            <a:gd name="connsiteY7" fmla="*/ 288158 h 440249"/>
                            <a:gd name="connsiteX8" fmla="*/ 1021021 w 1173426"/>
                            <a:gd name="connsiteY8" fmla="*/ 339985 h 440249"/>
                            <a:gd name="connsiteX9" fmla="*/ 917367 w 1173426"/>
                            <a:gd name="connsiteY9" fmla="*/ 329619 h 440249"/>
                            <a:gd name="connsiteX10" fmla="*/ 789527 w 1173426"/>
                            <a:gd name="connsiteY10" fmla="*/ 422908 h 440249"/>
                            <a:gd name="connsiteX11" fmla="*/ 585674 w 1173426"/>
                            <a:gd name="connsiteY11" fmla="*/ 346895 h 440249"/>
                            <a:gd name="connsiteX12" fmla="*/ 402552 w 1173426"/>
                            <a:gd name="connsiteY12" fmla="*/ 440183 h 440249"/>
                            <a:gd name="connsiteX13" fmla="*/ 243617 w 1173426"/>
                            <a:gd name="connsiteY13" fmla="*/ 329619 h 440249"/>
                            <a:gd name="connsiteX14" fmla="*/ 91591 w 1173426"/>
                            <a:gd name="connsiteY14" fmla="*/ 357260 h 440249"/>
                            <a:gd name="connsiteX15" fmla="*/ 10827 w 1173426"/>
                            <a:gd name="connsiteY15" fmla="*/ 269586 h 440249"/>
                            <a:gd name="connsiteX16" fmla="*/ 0 w 1173426"/>
                            <a:gd name="connsiteY16" fmla="*/ 253530 h 440249"/>
                            <a:gd name="connsiteX17" fmla="*/ 24759 w 1173426"/>
                            <a:gd name="connsiteY17" fmla="*/ 154492 h 440249"/>
                            <a:gd name="connsiteX18" fmla="*/ 24561 w 1173426"/>
                            <a:gd name="connsiteY18" fmla="*/ 153407 h 440249"/>
                            <a:gd name="connsiteX19" fmla="*/ 578073 w 1173426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6" h="440249" fill="none" extrusionOk="0">
                              <a:moveTo>
                                <a:pt x="578073" y="0"/>
                              </a:moveTo>
                              <a:cubicBezTo>
                                <a:pt x="866264" y="5856"/>
                                <a:pt x="1098233" y="54880"/>
                                <a:pt x="1128727" y="137722"/>
                              </a:cubicBezTo>
                              <a:cubicBezTo>
                                <a:pt x="1129285" y="140606"/>
                                <a:pt x="1129975" y="146471"/>
                                <a:pt x="1130829" y="149261"/>
                              </a:cubicBezTo>
                              <a:cubicBezTo>
                                <a:pt x="1131479" y="149249"/>
                                <a:pt x="1132219" y="149385"/>
                                <a:pt x="1132621" y="149261"/>
                              </a:cubicBezTo>
                              <a:cubicBezTo>
                                <a:pt x="1162616" y="196819"/>
                                <a:pt x="1150768" y="232590"/>
                                <a:pt x="1173426" y="312479"/>
                              </a:cubicBezTo>
                              <a:cubicBezTo>
                                <a:pt x="1170929" y="316719"/>
                                <a:pt x="1162366" y="319819"/>
                                <a:pt x="1160913" y="323282"/>
                              </a:cubicBezTo>
                              <a:cubicBezTo>
                                <a:pt x="1152568" y="329979"/>
                                <a:pt x="1153668" y="344739"/>
                                <a:pt x="1141950" y="339985"/>
                              </a:cubicBezTo>
                              <a:cubicBezTo>
                                <a:pt x="1131880" y="332970"/>
                                <a:pt x="1109242" y="287530"/>
                                <a:pt x="1086668" y="288158"/>
                              </a:cubicBezTo>
                              <a:cubicBezTo>
                                <a:pt x="1070748" y="287824"/>
                                <a:pt x="1054301" y="331734"/>
                                <a:pt x="1021021" y="339985"/>
                              </a:cubicBezTo>
                              <a:cubicBezTo>
                                <a:pt x="988446" y="347620"/>
                                <a:pt x="958199" y="316672"/>
                                <a:pt x="917367" y="329619"/>
                              </a:cubicBezTo>
                              <a:cubicBezTo>
                                <a:pt x="866837" y="336192"/>
                                <a:pt x="845300" y="418253"/>
                                <a:pt x="789527" y="422908"/>
                              </a:cubicBezTo>
                              <a:cubicBezTo>
                                <a:pt x="731438" y="429762"/>
                                <a:pt x="663888" y="351488"/>
                                <a:pt x="585674" y="346895"/>
                              </a:cubicBezTo>
                              <a:cubicBezTo>
                                <a:pt x="529015" y="355858"/>
                                <a:pt x="449300" y="430428"/>
                                <a:pt x="402552" y="440183"/>
                              </a:cubicBezTo>
                              <a:cubicBezTo>
                                <a:pt x="338645" y="450787"/>
                                <a:pt x="299532" y="329113"/>
                                <a:pt x="243617" y="329619"/>
                              </a:cubicBezTo>
                              <a:cubicBezTo>
                                <a:pt x="194971" y="317788"/>
                                <a:pt x="141566" y="385840"/>
                                <a:pt x="91591" y="357260"/>
                              </a:cubicBezTo>
                              <a:cubicBezTo>
                                <a:pt x="76913" y="341370"/>
                                <a:pt x="30770" y="305470"/>
                                <a:pt x="10827" y="269586"/>
                              </a:cubicBezTo>
                              <a:cubicBezTo>
                                <a:pt x="6473" y="266538"/>
                                <a:pt x="5185" y="257946"/>
                                <a:pt x="0" y="253530"/>
                              </a:cubicBezTo>
                              <a:cubicBezTo>
                                <a:pt x="8850" y="214774"/>
                                <a:pt x="26888" y="189047"/>
                                <a:pt x="24759" y="154492"/>
                              </a:cubicBezTo>
                              <a:cubicBezTo>
                                <a:pt x="24607" y="154056"/>
                                <a:pt x="24629" y="153757"/>
                                <a:pt x="24561" y="153407"/>
                              </a:cubicBezTo>
                              <a:cubicBezTo>
                                <a:pt x="24175" y="120030"/>
                                <a:pt x="289296" y="35042"/>
                                <a:pt x="578073" y="0"/>
                              </a:cubicBezTo>
                              <a:close/>
                            </a:path>
                            <a:path w="1173426" h="440249" stroke="0" extrusionOk="0">
                              <a:moveTo>
                                <a:pt x="578073" y="0"/>
                              </a:moveTo>
                              <a:cubicBezTo>
                                <a:pt x="868999" y="-3943"/>
                                <a:pt x="1093153" y="66095"/>
                                <a:pt x="1128727" y="137722"/>
                              </a:cubicBezTo>
                              <a:cubicBezTo>
                                <a:pt x="1130950" y="142355"/>
                                <a:pt x="1129320" y="144208"/>
                                <a:pt x="1130829" y="149261"/>
                              </a:cubicBezTo>
                              <a:cubicBezTo>
                                <a:pt x="1131677" y="149120"/>
                                <a:pt x="1132223" y="149279"/>
                                <a:pt x="1132621" y="149261"/>
                              </a:cubicBezTo>
                              <a:cubicBezTo>
                                <a:pt x="1162070" y="216082"/>
                                <a:pt x="1154451" y="266901"/>
                                <a:pt x="1173426" y="312479"/>
                              </a:cubicBezTo>
                              <a:cubicBezTo>
                                <a:pt x="1167417" y="318131"/>
                                <a:pt x="1166055" y="317770"/>
                                <a:pt x="1160913" y="323282"/>
                              </a:cubicBezTo>
                              <a:cubicBezTo>
                                <a:pt x="1150021" y="327548"/>
                                <a:pt x="1157255" y="343615"/>
                                <a:pt x="1141950" y="339985"/>
                              </a:cubicBezTo>
                              <a:cubicBezTo>
                                <a:pt x="1132008" y="336559"/>
                                <a:pt x="1103366" y="285712"/>
                                <a:pt x="1086668" y="288158"/>
                              </a:cubicBezTo>
                              <a:cubicBezTo>
                                <a:pt x="1063392" y="285739"/>
                                <a:pt x="1043779" y="329400"/>
                                <a:pt x="1021021" y="339985"/>
                              </a:cubicBezTo>
                              <a:cubicBezTo>
                                <a:pt x="987203" y="348944"/>
                                <a:pt x="958871" y="311766"/>
                                <a:pt x="917367" y="329619"/>
                              </a:cubicBezTo>
                              <a:cubicBezTo>
                                <a:pt x="872457" y="345323"/>
                                <a:pt x="841367" y="423704"/>
                                <a:pt x="789527" y="422908"/>
                              </a:cubicBezTo>
                              <a:cubicBezTo>
                                <a:pt x="721461" y="438855"/>
                                <a:pt x="642350" y="330101"/>
                                <a:pt x="585674" y="346895"/>
                              </a:cubicBezTo>
                              <a:cubicBezTo>
                                <a:pt x="531255" y="356826"/>
                                <a:pt x="451666" y="454666"/>
                                <a:pt x="402552" y="440183"/>
                              </a:cubicBezTo>
                              <a:cubicBezTo>
                                <a:pt x="346549" y="440777"/>
                                <a:pt x="294770" y="349480"/>
                                <a:pt x="243617" y="329619"/>
                              </a:cubicBezTo>
                              <a:cubicBezTo>
                                <a:pt x="193038" y="313951"/>
                                <a:pt x="146693" y="387568"/>
                                <a:pt x="91591" y="357260"/>
                              </a:cubicBezTo>
                              <a:cubicBezTo>
                                <a:pt x="72112" y="336248"/>
                                <a:pt x="32808" y="320425"/>
                                <a:pt x="10827" y="269586"/>
                              </a:cubicBezTo>
                              <a:cubicBezTo>
                                <a:pt x="6975" y="264605"/>
                                <a:pt x="5131" y="260036"/>
                                <a:pt x="0" y="253530"/>
                              </a:cubicBezTo>
                              <a:cubicBezTo>
                                <a:pt x="3024" y="217938"/>
                                <a:pt x="28089" y="183254"/>
                                <a:pt x="24759" y="154492"/>
                              </a:cubicBezTo>
                              <a:cubicBezTo>
                                <a:pt x="24597" y="154088"/>
                                <a:pt x="24622" y="153647"/>
                                <a:pt x="24561" y="153407"/>
                              </a:cubicBezTo>
                              <a:cubicBezTo>
                                <a:pt x="71387" y="24070"/>
                                <a:pt x="219438" y="14312"/>
                                <a:pt x="57807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E3C413ED-9C3B-13A1-DDD2-DD73C2D4C91C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730450592">
                        <a:custGeom>
                          <a:avLst/>
                          <a:gdLst>
                            <a:gd name="connsiteX0" fmla="*/ 0 w 1107023"/>
                            <a:gd name="connsiteY0" fmla="*/ 153408 h 306816"/>
                            <a:gd name="connsiteX1" fmla="*/ 553512 w 1107023"/>
                            <a:gd name="connsiteY1" fmla="*/ 0 h 306816"/>
                            <a:gd name="connsiteX2" fmla="*/ 1107024 w 1107023"/>
                            <a:gd name="connsiteY2" fmla="*/ 153408 h 306816"/>
                            <a:gd name="connsiteX3" fmla="*/ 553512 w 1107023"/>
                            <a:gd name="connsiteY3" fmla="*/ 306816 h 306816"/>
                            <a:gd name="connsiteX4" fmla="*/ 0 w 1107023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3" h="306816" fill="none" extrusionOk="0">
                              <a:moveTo>
                                <a:pt x="0" y="153408"/>
                              </a:moveTo>
                              <a:cubicBezTo>
                                <a:pt x="-34175" y="88721"/>
                                <a:pt x="262652" y="21581"/>
                                <a:pt x="553512" y="0"/>
                              </a:cubicBezTo>
                              <a:cubicBezTo>
                                <a:pt x="861915" y="1238"/>
                                <a:pt x="1109316" y="75806"/>
                                <a:pt x="1107024" y="153408"/>
                              </a:cubicBezTo>
                              <a:cubicBezTo>
                                <a:pt x="1121648" y="242813"/>
                                <a:pt x="885847" y="336967"/>
                                <a:pt x="553512" y="306816"/>
                              </a:cubicBezTo>
                              <a:cubicBezTo>
                                <a:pt x="232914" y="290603"/>
                                <a:pt x="12021" y="240088"/>
                                <a:pt x="0" y="153408"/>
                              </a:cubicBezTo>
                              <a:close/>
                            </a:path>
                            <a:path w="1107023" h="306816" stroke="0" extrusionOk="0">
                              <a:moveTo>
                                <a:pt x="0" y="153408"/>
                              </a:moveTo>
                              <a:cubicBezTo>
                                <a:pt x="-2003" y="59006"/>
                                <a:pt x="217766" y="41180"/>
                                <a:pt x="553512" y="0"/>
                              </a:cubicBezTo>
                              <a:cubicBezTo>
                                <a:pt x="861637" y="-1912"/>
                                <a:pt x="1115136" y="80866"/>
                                <a:pt x="1107024" y="153408"/>
                              </a:cubicBezTo>
                              <a:cubicBezTo>
                                <a:pt x="1164879" y="191568"/>
                                <a:pt x="845401" y="301483"/>
                                <a:pt x="553512" y="306816"/>
                              </a:cubicBezTo>
                              <a:cubicBezTo>
                                <a:pt x="249354" y="331509"/>
                                <a:pt x="-17475" y="225341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9AD0772B-F671-5CE6-1782-2994A3F83ABC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49935A39-647A-7A15-1D00-DAA64D5A1312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12754919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4772" y="-14881"/>
                                <a:pt x="216682" y="20957"/>
                                <a:pt x="300783" y="95738"/>
                              </a:cubicBezTo>
                              <a:cubicBezTo>
                                <a:pt x="387183" y="149487"/>
                                <a:pt x="410356" y="220495"/>
                                <a:pt x="431013" y="295789"/>
                              </a:cubicBezTo>
                              <a:cubicBezTo>
                                <a:pt x="441940" y="319921"/>
                                <a:pt x="432772" y="330919"/>
                                <a:pt x="441450" y="352498"/>
                              </a:cubicBezTo>
                              <a:cubicBezTo>
                                <a:pt x="445160" y="353527"/>
                                <a:pt x="447283" y="355111"/>
                                <a:pt x="450320" y="355251"/>
                              </a:cubicBezTo>
                              <a:cubicBezTo>
                                <a:pt x="487611" y="374514"/>
                                <a:pt x="543954" y="435452"/>
                                <a:pt x="542116" y="493738"/>
                              </a:cubicBezTo>
                              <a:cubicBezTo>
                                <a:pt x="526288" y="568612"/>
                                <a:pt x="494790" y="650319"/>
                                <a:pt x="391817" y="644037"/>
                              </a:cubicBezTo>
                              <a:cubicBezTo>
                                <a:pt x="325489" y="644642"/>
                                <a:pt x="275636" y="594014"/>
                                <a:pt x="253331" y="552242"/>
                              </a:cubicBezTo>
                              <a:cubicBezTo>
                                <a:pt x="251940" y="548148"/>
                                <a:pt x="249920" y="539947"/>
                                <a:pt x="248565" y="536888"/>
                              </a:cubicBezTo>
                              <a:cubicBezTo>
                                <a:pt x="246053" y="537911"/>
                                <a:pt x="244292" y="537139"/>
                                <a:pt x="240635" y="538315"/>
                              </a:cubicBezTo>
                              <a:cubicBezTo>
                                <a:pt x="233046" y="536510"/>
                                <a:pt x="223248" y="535336"/>
                                <a:pt x="215606" y="531232"/>
                              </a:cubicBezTo>
                              <a:cubicBezTo>
                                <a:pt x="186295" y="509206"/>
                                <a:pt x="172864" y="458023"/>
                                <a:pt x="200100" y="428523"/>
                              </a:cubicBezTo>
                              <a:cubicBezTo>
                                <a:pt x="219354" y="399614"/>
                                <a:pt x="244662" y="383158"/>
                                <a:pt x="271773" y="383515"/>
                              </a:cubicBezTo>
                              <a:cubicBezTo>
                                <a:pt x="277202" y="384697"/>
                                <a:pt x="279352" y="386535"/>
                                <a:pt x="285586" y="387424"/>
                              </a:cubicBezTo>
                              <a:cubicBezTo>
                                <a:pt x="288493" y="384116"/>
                                <a:pt x="292832" y="382918"/>
                                <a:pt x="296923" y="378071"/>
                              </a:cubicBezTo>
                              <a:cubicBezTo>
                                <a:pt x="293129" y="363183"/>
                                <a:pt x="292240" y="352285"/>
                                <a:pt x="289314" y="336728"/>
                              </a:cubicBezTo>
                              <a:cubicBezTo>
                                <a:pt x="274066" y="286097"/>
                                <a:pt x="250771" y="229240"/>
                                <a:pt x="205998" y="208743"/>
                              </a:cubicBezTo>
                              <a:cubicBezTo>
                                <a:pt x="165347" y="160301"/>
                                <a:pt x="99212" y="132788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109946" y="-3406"/>
                                <a:pt x="211456" y="28064"/>
                                <a:pt x="300783" y="95738"/>
                              </a:cubicBezTo>
                              <a:cubicBezTo>
                                <a:pt x="360664" y="152878"/>
                                <a:pt x="401119" y="219647"/>
                                <a:pt x="431013" y="295789"/>
                              </a:cubicBezTo>
                              <a:cubicBezTo>
                                <a:pt x="434558" y="307470"/>
                                <a:pt x="434833" y="328669"/>
                                <a:pt x="441450" y="352498"/>
                              </a:cubicBezTo>
                              <a:cubicBezTo>
                                <a:pt x="444776" y="352818"/>
                                <a:pt x="446124" y="354817"/>
                                <a:pt x="450320" y="355251"/>
                              </a:cubicBezTo>
                              <a:cubicBezTo>
                                <a:pt x="501967" y="385801"/>
                                <a:pt x="537598" y="425299"/>
                                <a:pt x="542116" y="493738"/>
                              </a:cubicBezTo>
                              <a:cubicBezTo>
                                <a:pt x="526099" y="561069"/>
                                <a:pt x="485085" y="625435"/>
                                <a:pt x="391817" y="644037"/>
                              </a:cubicBezTo>
                              <a:cubicBezTo>
                                <a:pt x="329907" y="650490"/>
                                <a:pt x="277220" y="605010"/>
                                <a:pt x="253331" y="552242"/>
                              </a:cubicBezTo>
                              <a:cubicBezTo>
                                <a:pt x="249696" y="545367"/>
                                <a:pt x="251996" y="542128"/>
                                <a:pt x="248565" y="536888"/>
                              </a:cubicBezTo>
                              <a:cubicBezTo>
                                <a:pt x="244741" y="538012"/>
                                <a:pt x="243146" y="536904"/>
                                <a:pt x="240635" y="538315"/>
                              </a:cubicBezTo>
                              <a:cubicBezTo>
                                <a:pt x="229689" y="536635"/>
                                <a:pt x="222156" y="537274"/>
                                <a:pt x="215606" y="531232"/>
                              </a:cubicBezTo>
                              <a:cubicBezTo>
                                <a:pt x="182433" y="514027"/>
                                <a:pt x="183284" y="461358"/>
                                <a:pt x="200100" y="428523"/>
                              </a:cubicBezTo>
                              <a:cubicBezTo>
                                <a:pt x="219936" y="397215"/>
                                <a:pt x="243366" y="381318"/>
                                <a:pt x="271773" y="383515"/>
                              </a:cubicBezTo>
                              <a:cubicBezTo>
                                <a:pt x="274915" y="383875"/>
                                <a:pt x="281528" y="386775"/>
                                <a:pt x="285586" y="387424"/>
                              </a:cubicBezTo>
                              <a:cubicBezTo>
                                <a:pt x="288082" y="383782"/>
                                <a:pt x="292970" y="383284"/>
                                <a:pt x="296923" y="378071"/>
                              </a:cubicBezTo>
                              <a:cubicBezTo>
                                <a:pt x="293379" y="361707"/>
                                <a:pt x="294412" y="354324"/>
                                <a:pt x="289314" y="336728"/>
                              </a:cubicBezTo>
                              <a:cubicBezTo>
                                <a:pt x="276304" y="289865"/>
                                <a:pt x="250347" y="235700"/>
                                <a:pt x="205998" y="208743"/>
                              </a:cubicBezTo>
                              <a:cubicBezTo>
                                <a:pt x="154378" y="166536"/>
                                <a:pt x="89661" y="145308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BDAF3D05-6818-5721-2932-ACFD26FABF61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55832315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7790" y="20698"/>
                                <a:pt x="8075" y="16217"/>
                                <a:pt x="16943" y="7690"/>
                              </a:cubicBezTo>
                              <a:cubicBezTo>
                                <a:pt x="24574" y="-1803"/>
                                <a:pt x="32094" y="1693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8E7AB5A7-6E04-4A0D-653E-5A700D5F4F2B}"/>
                  </a:ext>
                </a:extLst>
              </p:cNvPr>
              <p:cNvSpPr/>
              <p:nvPr/>
            </p:nvSpPr>
            <p:spPr>
              <a:xfrm rot="900000">
                <a:off x="1105911" y="5858624"/>
                <a:ext cx="131990" cy="333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862799091">
                      <a:custGeom>
                        <a:avLst/>
                        <a:gdLst>
                          <a:gd name="connsiteX0" fmla="*/ 0 w 71818"/>
                          <a:gd name="connsiteY0" fmla="*/ 90631 h 181261"/>
                          <a:gd name="connsiteX1" fmla="*/ 35909 w 71818"/>
                          <a:gd name="connsiteY1" fmla="*/ 0 h 181261"/>
                          <a:gd name="connsiteX2" fmla="*/ 71818 w 71818"/>
                          <a:gd name="connsiteY2" fmla="*/ 90631 h 181261"/>
                          <a:gd name="connsiteX3" fmla="*/ 35909 w 71818"/>
                          <a:gd name="connsiteY3" fmla="*/ 181262 h 181261"/>
                          <a:gd name="connsiteX4" fmla="*/ 0 w 71818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8" h="181261" fill="none" extrusionOk="0">
                            <a:moveTo>
                              <a:pt x="0" y="90631"/>
                            </a:moveTo>
                            <a:cubicBezTo>
                              <a:pt x="2216" y="40458"/>
                              <a:pt x="13970" y="-3243"/>
                              <a:pt x="35909" y="0"/>
                            </a:cubicBezTo>
                            <a:cubicBezTo>
                              <a:pt x="55132" y="-4731"/>
                              <a:pt x="64572" y="41208"/>
                              <a:pt x="71818" y="90631"/>
                            </a:cubicBezTo>
                            <a:cubicBezTo>
                              <a:pt x="66970" y="138734"/>
                              <a:pt x="58891" y="184156"/>
                              <a:pt x="35909" y="181262"/>
                            </a:cubicBezTo>
                            <a:cubicBezTo>
                              <a:pt x="20472" y="173365"/>
                              <a:pt x="5492" y="133266"/>
                              <a:pt x="0" y="90631"/>
                            </a:cubicBezTo>
                            <a:close/>
                          </a:path>
                          <a:path w="71818" h="181261" stroke="0" extrusionOk="0">
                            <a:moveTo>
                              <a:pt x="0" y="90631"/>
                            </a:moveTo>
                            <a:cubicBezTo>
                              <a:pt x="-1860" y="38917"/>
                              <a:pt x="12723" y="4679"/>
                              <a:pt x="35909" y="0"/>
                            </a:cubicBezTo>
                            <a:cubicBezTo>
                              <a:pt x="47325" y="8930"/>
                              <a:pt x="69250" y="51356"/>
                              <a:pt x="71818" y="90631"/>
                            </a:cubicBezTo>
                            <a:cubicBezTo>
                              <a:pt x="71051" y="140927"/>
                              <a:pt x="59381" y="178235"/>
                              <a:pt x="35909" y="181262"/>
                            </a:cubicBezTo>
                            <a:cubicBezTo>
                              <a:pt x="22437" y="179100"/>
                              <a:pt x="-778" y="139444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81C6C366-227A-F3A0-744F-11F2F5881B3F}"/>
                  </a:ext>
                </a:extLst>
              </p:cNvPr>
              <p:cNvSpPr/>
              <p:nvPr/>
            </p:nvSpPr>
            <p:spPr>
              <a:xfrm>
                <a:off x="1029711" y="6597764"/>
                <a:ext cx="131990" cy="3331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04685979">
                      <a:custGeom>
                        <a:avLst/>
                        <a:gdLst>
                          <a:gd name="connsiteX0" fmla="*/ 0 w 71818"/>
                          <a:gd name="connsiteY0" fmla="*/ 90631 h 181261"/>
                          <a:gd name="connsiteX1" fmla="*/ 35909 w 71818"/>
                          <a:gd name="connsiteY1" fmla="*/ 0 h 181261"/>
                          <a:gd name="connsiteX2" fmla="*/ 71818 w 71818"/>
                          <a:gd name="connsiteY2" fmla="*/ 90631 h 181261"/>
                          <a:gd name="connsiteX3" fmla="*/ 35909 w 71818"/>
                          <a:gd name="connsiteY3" fmla="*/ 181262 h 181261"/>
                          <a:gd name="connsiteX4" fmla="*/ 0 w 71818"/>
                          <a:gd name="connsiteY4" fmla="*/ 90631 h 1812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818" h="181261" fill="none" extrusionOk="0">
                            <a:moveTo>
                              <a:pt x="0" y="90631"/>
                            </a:moveTo>
                            <a:cubicBezTo>
                              <a:pt x="3583" y="44636"/>
                              <a:pt x="16341" y="2342"/>
                              <a:pt x="35909" y="0"/>
                            </a:cubicBezTo>
                            <a:cubicBezTo>
                              <a:pt x="50829" y="7424"/>
                              <a:pt x="73007" y="39353"/>
                              <a:pt x="71818" y="90631"/>
                            </a:cubicBezTo>
                            <a:cubicBezTo>
                              <a:pt x="72836" y="139948"/>
                              <a:pt x="50926" y="181287"/>
                              <a:pt x="35909" y="181262"/>
                            </a:cubicBezTo>
                            <a:cubicBezTo>
                              <a:pt x="20331" y="178686"/>
                              <a:pt x="12645" y="137978"/>
                              <a:pt x="0" y="90631"/>
                            </a:cubicBezTo>
                            <a:close/>
                          </a:path>
                          <a:path w="71818" h="181261" stroke="0" extrusionOk="0">
                            <a:moveTo>
                              <a:pt x="0" y="90631"/>
                            </a:moveTo>
                            <a:cubicBezTo>
                              <a:pt x="3235" y="41680"/>
                              <a:pt x="16229" y="-5214"/>
                              <a:pt x="35909" y="0"/>
                            </a:cubicBezTo>
                            <a:cubicBezTo>
                              <a:pt x="57344" y="2551"/>
                              <a:pt x="80187" y="47589"/>
                              <a:pt x="71818" y="90631"/>
                            </a:cubicBezTo>
                            <a:cubicBezTo>
                              <a:pt x="69182" y="140055"/>
                              <a:pt x="56414" y="183269"/>
                              <a:pt x="35909" y="181262"/>
                            </a:cubicBezTo>
                            <a:cubicBezTo>
                              <a:pt x="12597" y="178570"/>
                              <a:pt x="500" y="141650"/>
                              <a:pt x="0" y="90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F3C946E2-199B-7C22-38FC-2F066653F127}"/>
                </a:ext>
              </a:extLst>
            </p:cNvPr>
            <p:cNvGrpSpPr/>
            <p:nvPr/>
          </p:nvGrpSpPr>
          <p:grpSpPr>
            <a:xfrm rot="16200000">
              <a:off x="3580170" y="4432442"/>
              <a:ext cx="917135" cy="697740"/>
              <a:chOff x="-19104" y="1540163"/>
              <a:chExt cx="1210422" cy="92086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F7DAD98-B4DD-D8D6-287C-70F23663088C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88441" y="75414"/>
                      <a:pt x="778061" y="268300"/>
                      <a:pt x="989929" y="384381"/>
                    </a:cubicBezTo>
                    <a:cubicBezTo>
                      <a:pt x="1002576" y="386387"/>
                      <a:pt x="1017756" y="397655"/>
                      <a:pt x="1034451" y="397448"/>
                    </a:cubicBezTo>
                    <a:cubicBezTo>
                      <a:pt x="1153575" y="427552"/>
                      <a:pt x="1186500" y="544864"/>
                      <a:pt x="1210422" y="648453"/>
                    </a:cubicBezTo>
                    <a:cubicBezTo>
                      <a:pt x="1214522" y="822666"/>
                      <a:pt x="1110318" y="924774"/>
                      <a:pt x="922300" y="920866"/>
                    </a:cubicBezTo>
                    <a:cubicBezTo>
                      <a:pt x="877107" y="921823"/>
                      <a:pt x="836764" y="912764"/>
                      <a:pt x="810151" y="899458"/>
                    </a:cubicBezTo>
                    <a:cubicBezTo>
                      <a:pt x="789147" y="889090"/>
                      <a:pt x="777667" y="878753"/>
                      <a:pt x="763756" y="875649"/>
                    </a:cubicBezTo>
                    <a:cubicBezTo>
                      <a:pt x="743964" y="887067"/>
                      <a:pt x="736988" y="882742"/>
                      <a:pt x="717360" y="899458"/>
                    </a:cubicBezTo>
                    <a:cubicBezTo>
                      <a:pt x="680338" y="918504"/>
                      <a:pt x="647325" y="919597"/>
                      <a:pt x="605210" y="920866"/>
                    </a:cubicBezTo>
                    <a:cubicBezTo>
                      <a:pt x="562474" y="921055"/>
                      <a:pt x="529695" y="912567"/>
                      <a:pt x="493061" y="899458"/>
                    </a:cubicBezTo>
                    <a:cubicBezTo>
                      <a:pt x="478879" y="896421"/>
                      <a:pt x="459967" y="877200"/>
                      <a:pt x="446665" y="875649"/>
                    </a:cubicBezTo>
                    <a:cubicBezTo>
                      <a:pt x="427569" y="892159"/>
                      <a:pt x="414012" y="891867"/>
                      <a:pt x="400271" y="899458"/>
                    </a:cubicBezTo>
                    <a:cubicBezTo>
                      <a:pt x="364374" y="916616"/>
                      <a:pt x="328716" y="924925"/>
                      <a:pt x="288121" y="920866"/>
                    </a:cubicBezTo>
                    <a:cubicBezTo>
                      <a:pt x="128577" y="962236"/>
                      <a:pt x="-12769" y="772373"/>
                      <a:pt x="0" y="648453"/>
                    </a:cubicBezTo>
                    <a:cubicBezTo>
                      <a:pt x="-7207" y="529029"/>
                      <a:pt x="67933" y="441812"/>
                      <a:pt x="175971" y="397448"/>
                    </a:cubicBezTo>
                    <a:cubicBezTo>
                      <a:pt x="287456" y="280736"/>
                      <a:pt x="443087" y="236735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6922" y="103435"/>
                      <a:pt x="814148" y="266039"/>
                      <a:pt x="989929" y="384381"/>
                    </a:cubicBezTo>
                    <a:cubicBezTo>
                      <a:pt x="1004089" y="385135"/>
                      <a:pt x="1020875" y="398242"/>
                      <a:pt x="1034451" y="397448"/>
                    </a:cubicBezTo>
                    <a:cubicBezTo>
                      <a:pt x="1139322" y="441537"/>
                      <a:pt x="1207037" y="543748"/>
                      <a:pt x="1210422" y="648453"/>
                    </a:cubicBezTo>
                    <a:cubicBezTo>
                      <a:pt x="1229230" y="811206"/>
                      <a:pt x="1097499" y="925236"/>
                      <a:pt x="922300" y="920866"/>
                    </a:cubicBezTo>
                    <a:cubicBezTo>
                      <a:pt x="872247" y="918665"/>
                      <a:pt x="838550" y="915742"/>
                      <a:pt x="810151" y="899458"/>
                    </a:cubicBezTo>
                    <a:cubicBezTo>
                      <a:pt x="799097" y="894280"/>
                      <a:pt x="784123" y="881984"/>
                      <a:pt x="763756" y="875649"/>
                    </a:cubicBezTo>
                    <a:cubicBezTo>
                      <a:pt x="746664" y="890885"/>
                      <a:pt x="734611" y="886590"/>
                      <a:pt x="717360" y="899458"/>
                    </a:cubicBezTo>
                    <a:cubicBezTo>
                      <a:pt x="684515" y="915333"/>
                      <a:pt x="641010" y="916501"/>
                      <a:pt x="605210" y="920866"/>
                    </a:cubicBezTo>
                    <a:cubicBezTo>
                      <a:pt x="564823" y="915165"/>
                      <a:pt x="527082" y="911874"/>
                      <a:pt x="493061" y="899458"/>
                    </a:cubicBezTo>
                    <a:cubicBezTo>
                      <a:pt x="469454" y="888758"/>
                      <a:pt x="472041" y="882991"/>
                      <a:pt x="446665" y="875649"/>
                    </a:cubicBezTo>
                    <a:cubicBezTo>
                      <a:pt x="437007" y="882783"/>
                      <a:pt x="410651" y="887813"/>
                      <a:pt x="400271" y="899458"/>
                    </a:cubicBezTo>
                    <a:cubicBezTo>
                      <a:pt x="365345" y="912320"/>
                      <a:pt x="322509" y="923232"/>
                      <a:pt x="288121" y="920866"/>
                    </a:cubicBezTo>
                    <a:cubicBezTo>
                      <a:pt x="123237" y="931265"/>
                      <a:pt x="-13972" y="794507"/>
                      <a:pt x="0" y="648453"/>
                    </a:cubicBezTo>
                    <a:cubicBezTo>
                      <a:pt x="-56" y="543495"/>
                      <a:pt x="103080" y="447052"/>
                      <a:pt x="175971" y="397448"/>
                    </a:cubicBezTo>
                    <a:cubicBezTo>
                      <a:pt x="273610" y="298350"/>
                      <a:pt x="460570" y="213760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98668130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99BBC05-9954-2137-7DCC-05980837585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2082" y="20156"/>
                      <a:pt x="1151168" y="31093"/>
                      <a:pt x="1145803" y="45287"/>
                    </a:cubicBezTo>
                    <a:cubicBezTo>
                      <a:pt x="1115523" y="120684"/>
                      <a:pt x="989199" y="187993"/>
                      <a:pt x="899394" y="176444"/>
                    </a:cubicBezTo>
                    <a:cubicBezTo>
                      <a:pt x="864131" y="180704"/>
                      <a:pt x="812923" y="174702"/>
                      <a:pt x="787244" y="155037"/>
                    </a:cubicBezTo>
                    <a:cubicBezTo>
                      <a:pt x="772255" y="149804"/>
                      <a:pt x="755516" y="137535"/>
                      <a:pt x="740849" y="131227"/>
                    </a:cubicBezTo>
                    <a:cubicBezTo>
                      <a:pt x="730440" y="143410"/>
                      <a:pt x="712797" y="145122"/>
                      <a:pt x="694454" y="155037"/>
                    </a:cubicBezTo>
                    <a:cubicBezTo>
                      <a:pt x="649820" y="165306"/>
                      <a:pt x="622330" y="175322"/>
                      <a:pt x="582304" y="176444"/>
                    </a:cubicBezTo>
                    <a:cubicBezTo>
                      <a:pt x="543395" y="176937"/>
                      <a:pt x="502714" y="169031"/>
                      <a:pt x="470154" y="155037"/>
                    </a:cubicBezTo>
                    <a:cubicBezTo>
                      <a:pt x="446606" y="144166"/>
                      <a:pt x="445299" y="140274"/>
                      <a:pt x="423759" y="131227"/>
                    </a:cubicBezTo>
                    <a:cubicBezTo>
                      <a:pt x="410956" y="138738"/>
                      <a:pt x="394571" y="145752"/>
                      <a:pt x="377365" y="155037"/>
                    </a:cubicBezTo>
                    <a:cubicBezTo>
                      <a:pt x="349844" y="164728"/>
                      <a:pt x="309700" y="175846"/>
                      <a:pt x="265214" y="176444"/>
                    </a:cubicBezTo>
                    <a:cubicBezTo>
                      <a:pt x="161736" y="182082"/>
                      <a:pt x="87201" y="124991"/>
                      <a:pt x="18806" y="45287"/>
                    </a:cubicBezTo>
                    <a:cubicBezTo>
                      <a:pt x="10136" y="25572"/>
                      <a:pt x="12847" y="17988"/>
                      <a:pt x="0" y="0"/>
                    </a:cubicBezTo>
                    <a:cubicBezTo>
                      <a:pt x="16795" y="11233"/>
                      <a:pt x="19097" y="20361"/>
                      <a:pt x="34558" y="34475"/>
                    </a:cubicBezTo>
                    <a:cubicBezTo>
                      <a:pt x="75542" y="77911"/>
                      <a:pt x="179998" y="101974"/>
                      <a:pt x="235186" y="96681"/>
                    </a:cubicBezTo>
                    <a:cubicBezTo>
                      <a:pt x="277698" y="97367"/>
                      <a:pt x="325244" y="86384"/>
                      <a:pt x="357957" y="75274"/>
                    </a:cubicBezTo>
                    <a:cubicBezTo>
                      <a:pt x="374410" y="65903"/>
                      <a:pt x="392391" y="60798"/>
                      <a:pt x="408745" y="51464"/>
                    </a:cubicBezTo>
                    <a:cubicBezTo>
                      <a:pt x="431473" y="55827"/>
                      <a:pt x="448326" y="72277"/>
                      <a:pt x="459533" y="75274"/>
                    </a:cubicBezTo>
                    <a:cubicBezTo>
                      <a:pt x="495222" y="99762"/>
                      <a:pt x="538309" y="103516"/>
                      <a:pt x="582304" y="96681"/>
                    </a:cubicBezTo>
                    <a:cubicBezTo>
                      <a:pt x="623107" y="96395"/>
                      <a:pt x="673724" y="82831"/>
                      <a:pt x="705075" y="75274"/>
                    </a:cubicBezTo>
                    <a:cubicBezTo>
                      <a:pt x="715881" y="66816"/>
                      <a:pt x="744667" y="63493"/>
                      <a:pt x="755863" y="51464"/>
                    </a:cubicBezTo>
                    <a:cubicBezTo>
                      <a:pt x="778645" y="55286"/>
                      <a:pt x="781681" y="65565"/>
                      <a:pt x="806652" y="75274"/>
                    </a:cubicBezTo>
                    <a:cubicBezTo>
                      <a:pt x="849208" y="88612"/>
                      <a:pt x="881724" y="106773"/>
                      <a:pt x="929423" y="96681"/>
                    </a:cubicBezTo>
                    <a:cubicBezTo>
                      <a:pt x="1014183" y="93494"/>
                      <a:pt x="1062676" y="85516"/>
                      <a:pt x="1130051" y="34475"/>
                    </a:cubicBezTo>
                    <a:cubicBezTo>
                      <a:pt x="1139421" y="21278"/>
                      <a:pt x="1150531" y="19543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0207" y="14810"/>
                      <a:pt x="1148783" y="33504"/>
                      <a:pt x="1145803" y="45287"/>
                    </a:cubicBezTo>
                    <a:cubicBezTo>
                      <a:pt x="1091040" y="124760"/>
                      <a:pt x="1008147" y="163978"/>
                      <a:pt x="899394" y="176444"/>
                    </a:cubicBezTo>
                    <a:cubicBezTo>
                      <a:pt x="852513" y="175711"/>
                      <a:pt x="817779" y="166238"/>
                      <a:pt x="787244" y="155037"/>
                    </a:cubicBezTo>
                    <a:cubicBezTo>
                      <a:pt x="765861" y="146059"/>
                      <a:pt x="761190" y="138972"/>
                      <a:pt x="740849" y="131227"/>
                    </a:cubicBezTo>
                    <a:cubicBezTo>
                      <a:pt x="728830" y="138426"/>
                      <a:pt x="710856" y="145551"/>
                      <a:pt x="694454" y="155037"/>
                    </a:cubicBezTo>
                    <a:cubicBezTo>
                      <a:pt x="662938" y="166008"/>
                      <a:pt x="620413" y="169182"/>
                      <a:pt x="582304" y="176444"/>
                    </a:cubicBezTo>
                    <a:cubicBezTo>
                      <a:pt x="543128" y="168838"/>
                      <a:pt x="509400" y="161166"/>
                      <a:pt x="470154" y="155037"/>
                    </a:cubicBezTo>
                    <a:cubicBezTo>
                      <a:pt x="451500" y="146761"/>
                      <a:pt x="441033" y="139535"/>
                      <a:pt x="423759" y="131227"/>
                    </a:cubicBezTo>
                    <a:cubicBezTo>
                      <a:pt x="416346" y="141173"/>
                      <a:pt x="387208" y="149291"/>
                      <a:pt x="377365" y="155037"/>
                    </a:cubicBezTo>
                    <a:cubicBezTo>
                      <a:pt x="343760" y="172429"/>
                      <a:pt x="305315" y="175365"/>
                      <a:pt x="265214" y="176444"/>
                    </a:cubicBezTo>
                    <a:cubicBezTo>
                      <a:pt x="167541" y="177977"/>
                      <a:pt x="65769" y="137929"/>
                      <a:pt x="18806" y="45287"/>
                    </a:cubicBezTo>
                    <a:cubicBezTo>
                      <a:pt x="10754" y="35478"/>
                      <a:pt x="10444" y="13928"/>
                      <a:pt x="0" y="0"/>
                    </a:cubicBezTo>
                    <a:cubicBezTo>
                      <a:pt x="18197" y="13379"/>
                      <a:pt x="23345" y="30565"/>
                      <a:pt x="34558" y="34475"/>
                    </a:cubicBezTo>
                    <a:cubicBezTo>
                      <a:pt x="98899" y="85755"/>
                      <a:pt x="166295" y="92040"/>
                      <a:pt x="235186" y="96681"/>
                    </a:cubicBezTo>
                    <a:cubicBezTo>
                      <a:pt x="272197" y="92399"/>
                      <a:pt x="312264" y="88214"/>
                      <a:pt x="357957" y="75274"/>
                    </a:cubicBezTo>
                    <a:cubicBezTo>
                      <a:pt x="380897" y="60922"/>
                      <a:pt x="387911" y="67394"/>
                      <a:pt x="408745" y="51464"/>
                    </a:cubicBezTo>
                    <a:cubicBezTo>
                      <a:pt x="435300" y="58965"/>
                      <a:pt x="447156" y="70205"/>
                      <a:pt x="459533" y="75274"/>
                    </a:cubicBezTo>
                    <a:cubicBezTo>
                      <a:pt x="499096" y="90276"/>
                      <a:pt x="539984" y="92867"/>
                      <a:pt x="582304" y="96681"/>
                    </a:cubicBezTo>
                    <a:cubicBezTo>
                      <a:pt x="617648" y="95393"/>
                      <a:pt x="667591" y="84638"/>
                      <a:pt x="705075" y="75274"/>
                    </a:cubicBezTo>
                    <a:cubicBezTo>
                      <a:pt x="721930" y="66129"/>
                      <a:pt x="736080" y="66674"/>
                      <a:pt x="755863" y="51464"/>
                    </a:cubicBezTo>
                    <a:cubicBezTo>
                      <a:pt x="778423" y="60445"/>
                      <a:pt x="788569" y="70386"/>
                      <a:pt x="806652" y="75274"/>
                    </a:cubicBezTo>
                    <a:cubicBezTo>
                      <a:pt x="847925" y="91095"/>
                      <a:pt x="889437" y="90662"/>
                      <a:pt x="929423" y="96681"/>
                    </a:cubicBezTo>
                    <a:cubicBezTo>
                      <a:pt x="1002040" y="92819"/>
                      <a:pt x="1093207" y="78526"/>
                      <a:pt x="1130051" y="34475"/>
                    </a:cubicBezTo>
                    <a:cubicBezTo>
                      <a:pt x="1137005" y="25758"/>
                      <a:pt x="1151248" y="18245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88454661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6689B52D-52EC-1D0E-6D10-C2D62B6014DD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9714" y="411135"/>
                      <a:pt x="-5484" y="300563"/>
                      <a:pt x="0" y="192322"/>
                    </a:cubicBezTo>
                    <a:cubicBezTo>
                      <a:pt x="1820" y="83363"/>
                      <a:pt x="51074" y="15211"/>
                      <a:pt x="112882" y="-1"/>
                    </a:cubicBezTo>
                    <a:cubicBezTo>
                      <a:pt x="95354" y="43215"/>
                      <a:pt x="63771" y="127131"/>
                      <a:pt x="56441" y="192322"/>
                    </a:cubicBezTo>
                    <a:cubicBezTo>
                      <a:pt x="55612" y="266944"/>
                      <a:pt x="62154" y="346749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2481" y="402047"/>
                      <a:pt x="18207" y="284333"/>
                      <a:pt x="0" y="192322"/>
                    </a:cubicBezTo>
                    <a:cubicBezTo>
                      <a:pt x="3716" y="81825"/>
                      <a:pt x="50663" y="2115"/>
                      <a:pt x="112882" y="-1"/>
                    </a:cubicBezTo>
                    <a:cubicBezTo>
                      <a:pt x="89810" y="49048"/>
                      <a:pt x="49457" y="123948"/>
                      <a:pt x="56441" y="192322"/>
                    </a:cubicBezTo>
                    <a:cubicBezTo>
                      <a:pt x="57756" y="265063"/>
                      <a:pt x="77066" y="34248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9867963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BE279D2D-4D9B-7963-F6B3-333D81855D44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69237" y="318440"/>
                      <a:pt x="13401" y="233439"/>
                      <a:pt x="0" y="162432"/>
                    </a:cubicBezTo>
                    <a:cubicBezTo>
                      <a:pt x="-1162" y="71901"/>
                      <a:pt x="54935" y="-5213"/>
                      <a:pt x="100939" y="-1"/>
                    </a:cubicBezTo>
                    <a:cubicBezTo>
                      <a:pt x="54205" y="29564"/>
                      <a:pt x="55761" y="106959"/>
                      <a:pt x="50469" y="162432"/>
                    </a:cubicBezTo>
                    <a:cubicBezTo>
                      <a:pt x="57194" y="218776"/>
                      <a:pt x="61805" y="291182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47820" y="330013"/>
                      <a:pt x="10823" y="247888"/>
                      <a:pt x="0" y="162432"/>
                    </a:cubicBezTo>
                    <a:cubicBezTo>
                      <a:pt x="6317" y="66065"/>
                      <a:pt x="32445" y="9443"/>
                      <a:pt x="100939" y="-1"/>
                    </a:cubicBezTo>
                    <a:cubicBezTo>
                      <a:pt x="68218" y="35963"/>
                      <a:pt x="34018" y="94128"/>
                      <a:pt x="50469" y="162432"/>
                    </a:cubicBezTo>
                    <a:cubicBezTo>
                      <a:pt x="53475" y="215371"/>
                      <a:pt x="64390" y="27833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537564647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C0151A7E-CC52-1BCB-BBB3-7D5E8215203E}"/>
                </a:ext>
              </a:extLst>
            </p:cNvPr>
            <p:cNvSpPr/>
            <p:nvPr/>
          </p:nvSpPr>
          <p:spPr>
            <a:xfrm>
              <a:off x="4931958" y="4549941"/>
              <a:ext cx="182431" cy="21560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0557"/>
                <a:gd name="connsiteY0" fmla="*/ 373380 h 423862"/>
                <a:gd name="connsiteX1" fmla="*/ 190500 w 640557"/>
                <a:gd name="connsiteY1" fmla="*/ 0 h 423862"/>
                <a:gd name="connsiteX2" fmla="*/ 335280 w 640557"/>
                <a:gd name="connsiteY2" fmla="*/ 396240 h 423862"/>
                <a:gd name="connsiteX3" fmla="*/ 425292 w 640557"/>
                <a:gd name="connsiteY3" fmla="*/ 238125 h 423862"/>
                <a:gd name="connsiteX4" fmla="*/ 503396 w 640557"/>
                <a:gd name="connsiteY4" fmla="*/ 353377 h 423862"/>
                <a:gd name="connsiteX5" fmla="*/ 640557 w 640557"/>
                <a:gd name="connsiteY5" fmla="*/ 423862 h 423862"/>
                <a:gd name="connsiteX0" fmla="*/ 0 w 640557"/>
                <a:gd name="connsiteY0" fmla="*/ 373380 h 423862"/>
                <a:gd name="connsiteX1" fmla="*/ 190500 w 640557"/>
                <a:gd name="connsiteY1" fmla="*/ 0 h 423862"/>
                <a:gd name="connsiteX2" fmla="*/ 335280 w 640557"/>
                <a:gd name="connsiteY2" fmla="*/ 396240 h 423862"/>
                <a:gd name="connsiteX3" fmla="*/ 503396 w 640557"/>
                <a:gd name="connsiteY3" fmla="*/ 353377 h 423862"/>
                <a:gd name="connsiteX4" fmla="*/ 640557 w 640557"/>
                <a:gd name="connsiteY4" fmla="*/ 423862 h 423862"/>
                <a:gd name="connsiteX0" fmla="*/ 0 w 640557"/>
                <a:gd name="connsiteY0" fmla="*/ 373380 h 434958"/>
                <a:gd name="connsiteX1" fmla="*/ 190500 w 640557"/>
                <a:gd name="connsiteY1" fmla="*/ 0 h 434958"/>
                <a:gd name="connsiteX2" fmla="*/ 335280 w 640557"/>
                <a:gd name="connsiteY2" fmla="*/ 396240 h 434958"/>
                <a:gd name="connsiteX3" fmla="*/ 640557 w 640557"/>
                <a:gd name="connsiteY3" fmla="*/ 423862 h 434958"/>
                <a:gd name="connsiteX0" fmla="*/ 0 w 335280"/>
                <a:gd name="connsiteY0" fmla="*/ 373380 h 396239"/>
                <a:gd name="connsiteX1" fmla="*/ 190500 w 335280"/>
                <a:gd name="connsiteY1" fmla="*/ 0 h 396239"/>
                <a:gd name="connsiteX2" fmla="*/ 335280 w 335280"/>
                <a:gd name="connsiteY2" fmla="*/ 396240 h 3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280" h="396239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51962918">
                    <a:custGeom>
                      <a:avLst/>
                      <a:gdLst>
                        <a:gd name="connsiteX0" fmla="*/ 0 w 182431"/>
                        <a:gd name="connsiteY0" fmla="*/ 203162 h 215600"/>
                        <a:gd name="connsiteX1" fmla="*/ 103653 w 182431"/>
                        <a:gd name="connsiteY1" fmla="*/ 0 h 215600"/>
                        <a:gd name="connsiteX2" fmla="*/ 182431 w 182431"/>
                        <a:gd name="connsiteY2" fmla="*/ 215600 h 21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82431" h="215600" fill="none" extrusionOk="0">
                          <a:moveTo>
                            <a:pt x="0" y="203162"/>
                          </a:moveTo>
                          <a:cubicBezTo>
                            <a:pt x="22594" y="140853"/>
                            <a:pt x="64898" y="87306"/>
                            <a:pt x="103653" y="0"/>
                          </a:cubicBezTo>
                          <a:cubicBezTo>
                            <a:pt x="154695" y="100906"/>
                            <a:pt x="152425" y="158344"/>
                            <a:pt x="182431" y="215600"/>
                          </a:cubicBezTo>
                        </a:path>
                        <a:path w="182431" h="215600" stroke="0" extrusionOk="0">
                          <a:moveTo>
                            <a:pt x="0" y="203162"/>
                          </a:moveTo>
                          <a:cubicBezTo>
                            <a:pt x="12995" y="128082"/>
                            <a:pt x="98302" y="49162"/>
                            <a:pt x="103653" y="0"/>
                          </a:cubicBezTo>
                          <a:cubicBezTo>
                            <a:pt x="139029" y="85071"/>
                            <a:pt x="131808" y="129298"/>
                            <a:pt x="182431" y="21560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742E011-E104-F806-2B36-969EF73CED67}"/>
                </a:ext>
              </a:extLst>
            </p:cNvPr>
            <p:cNvSpPr/>
            <p:nvPr/>
          </p:nvSpPr>
          <p:spPr>
            <a:xfrm>
              <a:off x="5028261" y="4269905"/>
              <a:ext cx="465499" cy="343863"/>
            </a:xfrm>
            <a:custGeom>
              <a:avLst/>
              <a:gdLst>
                <a:gd name="connsiteX0" fmla="*/ 85725 w 397669"/>
                <a:gd name="connsiteY0" fmla="*/ 21432 h 295275"/>
                <a:gd name="connsiteX1" fmla="*/ 0 w 397669"/>
                <a:gd name="connsiteY1" fmla="*/ 150019 h 295275"/>
                <a:gd name="connsiteX2" fmla="*/ 14288 w 397669"/>
                <a:gd name="connsiteY2" fmla="*/ 200025 h 295275"/>
                <a:gd name="connsiteX3" fmla="*/ 33338 w 397669"/>
                <a:gd name="connsiteY3" fmla="*/ 195263 h 295275"/>
                <a:gd name="connsiteX4" fmla="*/ 85725 w 397669"/>
                <a:gd name="connsiteY4" fmla="*/ 140494 h 295275"/>
                <a:gd name="connsiteX5" fmla="*/ 145257 w 397669"/>
                <a:gd name="connsiteY5" fmla="*/ 157163 h 295275"/>
                <a:gd name="connsiteX6" fmla="*/ 173832 w 397669"/>
                <a:gd name="connsiteY6" fmla="*/ 266700 h 295275"/>
                <a:gd name="connsiteX7" fmla="*/ 192882 w 397669"/>
                <a:gd name="connsiteY7" fmla="*/ 295275 h 295275"/>
                <a:gd name="connsiteX8" fmla="*/ 221457 w 397669"/>
                <a:gd name="connsiteY8" fmla="*/ 254794 h 295275"/>
                <a:gd name="connsiteX9" fmla="*/ 221457 w 397669"/>
                <a:gd name="connsiteY9" fmla="*/ 178594 h 295275"/>
                <a:gd name="connsiteX10" fmla="*/ 240507 w 397669"/>
                <a:gd name="connsiteY10" fmla="*/ 261938 h 295275"/>
                <a:gd name="connsiteX11" fmla="*/ 278607 w 397669"/>
                <a:gd name="connsiteY11" fmla="*/ 285750 h 295275"/>
                <a:gd name="connsiteX12" fmla="*/ 288132 w 397669"/>
                <a:gd name="connsiteY12" fmla="*/ 254794 h 295275"/>
                <a:gd name="connsiteX13" fmla="*/ 278607 w 397669"/>
                <a:gd name="connsiteY13" fmla="*/ 183357 h 295275"/>
                <a:gd name="connsiteX14" fmla="*/ 307182 w 397669"/>
                <a:gd name="connsiteY14" fmla="*/ 245269 h 295275"/>
                <a:gd name="connsiteX15" fmla="*/ 333375 w 397669"/>
                <a:gd name="connsiteY15" fmla="*/ 273844 h 295275"/>
                <a:gd name="connsiteX16" fmla="*/ 364332 w 397669"/>
                <a:gd name="connsiteY16" fmla="*/ 240507 h 295275"/>
                <a:gd name="connsiteX17" fmla="*/ 328613 w 397669"/>
                <a:gd name="connsiteY17" fmla="*/ 140494 h 295275"/>
                <a:gd name="connsiteX18" fmla="*/ 376238 w 397669"/>
                <a:gd name="connsiteY18" fmla="*/ 161925 h 295275"/>
                <a:gd name="connsiteX19" fmla="*/ 397669 w 397669"/>
                <a:gd name="connsiteY19" fmla="*/ 157163 h 295275"/>
                <a:gd name="connsiteX20" fmla="*/ 390525 w 397669"/>
                <a:gd name="connsiteY20" fmla="*/ 123825 h 295275"/>
                <a:gd name="connsiteX21" fmla="*/ 326232 w 397669"/>
                <a:gd name="connsiteY21" fmla="*/ 71438 h 295275"/>
                <a:gd name="connsiteX22" fmla="*/ 204788 w 397669"/>
                <a:gd name="connsiteY22" fmla="*/ 0 h 295275"/>
                <a:gd name="connsiteX23" fmla="*/ 85725 w 397669"/>
                <a:gd name="connsiteY23" fmla="*/ 21432 h 295275"/>
                <a:gd name="connsiteX0" fmla="*/ 85725 w 397669"/>
                <a:gd name="connsiteY0" fmla="*/ 26294 h 300137"/>
                <a:gd name="connsiteX1" fmla="*/ 0 w 397669"/>
                <a:gd name="connsiteY1" fmla="*/ 154881 h 300137"/>
                <a:gd name="connsiteX2" fmla="*/ 14288 w 397669"/>
                <a:gd name="connsiteY2" fmla="*/ 204887 h 300137"/>
                <a:gd name="connsiteX3" fmla="*/ 33338 w 397669"/>
                <a:gd name="connsiteY3" fmla="*/ 200125 h 300137"/>
                <a:gd name="connsiteX4" fmla="*/ 85725 w 397669"/>
                <a:gd name="connsiteY4" fmla="*/ 145356 h 300137"/>
                <a:gd name="connsiteX5" fmla="*/ 145257 w 397669"/>
                <a:gd name="connsiteY5" fmla="*/ 162025 h 300137"/>
                <a:gd name="connsiteX6" fmla="*/ 173832 w 397669"/>
                <a:gd name="connsiteY6" fmla="*/ 271562 h 300137"/>
                <a:gd name="connsiteX7" fmla="*/ 192882 w 397669"/>
                <a:gd name="connsiteY7" fmla="*/ 300137 h 300137"/>
                <a:gd name="connsiteX8" fmla="*/ 221457 w 397669"/>
                <a:gd name="connsiteY8" fmla="*/ 259656 h 300137"/>
                <a:gd name="connsiteX9" fmla="*/ 221457 w 397669"/>
                <a:gd name="connsiteY9" fmla="*/ 183456 h 300137"/>
                <a:gd name="connsiteX10" fmla="*/ 240507 w 397669"/>
                <a:gd name="connsiteY10" fmla="*/ 266800 h 300137"/>
                <a:gd name="connsiteX11" fmla="*/ 278607 w 397669"/>
                <a:gd name="connsiteY11" fmla="*/ 290612 h 300137"/>
                <a:gd name="connsiteX12" fmla="*/ 288132 w 397669"/>
                <a:gd name="connsiteY12" fmla="*/ 259656 h 300137"/>
                <a:gd name="connsiteX13" fmla="*/ 278607 w 397669"/>
                <a:gd name="connsiteY13" fmla="*/ 188219 h 300137"/>
                <a:gd name="connsiteX14" fmla="*/ 307182 w 397669"/>
                <a:gd name="connsiteY14" fmla="*/ 250131 h 300137"/>
                <a:gd name="connsiteX15" fmla="*/ 333375 w 397669"/>
                <a:gd name="connsiteY15" fmla="*/ 278706 h 300137"/>
                <a:gd name="connsiteX16" fmla="*/ 364332 w 397669"/>
                <a:gd name="connsiteY16" fmla="*/ 245369 h 300137"/>
                <a:gd name="connsiteX17" fmla="*/ 328613 w 397669"/>
                <a:gd name="connsiteY17" fmla="*/ 145356 h 300137"/>
                <a:gd name="connsiteX18" fmla="*/ 376238 w 397669"/>
                <a:gd name="connsiteY18" fmla="*/ 166787 h 300137"/>
                <a:gd name="connsiteX19" fmla="*/ 397669 w 397669"/>
                <a:gd name="connsiteY19" fmla="*/ 162025 h 300137"/>
                <a:gd name="connsiteX20" fmla="*/ 390525 w 397669"/>
                <a:gd name="connsiteY20" fmla="*/ 128687 h 300137"/>
                <a:gd name="connsiteX21" fmla="*/ 326232 w 397669"/>
                <a:gd name="connsiteY21" fmla="*/ 76300 h 300137"/>
                <a:gd name="connsiteX22" fmla="*/ 204788 w 397669"/>
                <a:gd name="connsiteY22" fmla="*/ 4862 h 300137"/>
                <a:gd name="connsiteX23" fmla="*/ 85725 w 397669"/>
                <a:gd name="connsiteY23" fmla="*/ 26294 h 300137"/>
                <a:gd name="connsiteX0" fmla="*/ 85725 w 397669"/>
                <a:gd name="connsiteY0" fmla="*/ 33490 h 307333"/>
                <a:gd name="connsiteX1" fmla="*/ 0 w 397669"/>
                <a:gd name="connsiteY1" fmla="*/ 162077 h 307333"/>
                <a:gd name="connsiteX2" fmla="*/ 14288 w 397669"/>
                <a:gd name="connsiteY2" fmla="*/ 212083 h 307333"/>
                <a:gd name="connsiteX3" fmla="*/ 33338 w 397669"/>
                <a:gd name="connsiteY3" fmla="*/ 207321 h 307333"/>
                <a:gd name="connsiteX4" fmla="*/ 85725 w 397669"/>
                <a:gd name="connsiteY4" fmla="*/ 152552 h 307333"/>
                <a:gd name="connsiteX5" fmla="*/ 145257 w 397669"/>
                <a:gd name="connsiteY5" fmla="*/ 169221 h 307333"/>
                <a:gd name="connsiteX6" fmla="*/ 173832 w 397669"/>
                <a:gd name="connsiteY6" fmla="*/ 278758 h 307333"/>
                <a:gd name="connsiteX7" fmla="*/ 192882 w 397669"/>
                <a:gd name="connsiteY7" fmla="*/ 307333 h 307333"/>
                <a:gd name="connsiteX8" fmla="*/ 221457 w 397669"/>
                <a:gd name="connsiteY8" fmla="*/ 266852 h 307333"/>
                <a:gd name="connsiteX9" fmla="*/ 221457 w 397669"/>
                <a:gd name="connsiteY9" fmla="*/ 190652 h 307333"/>
                <a:gd name="connsiteX10" fmla="*/ 240507 w 397669"/>
                <a:gd name="connsiteY10" fmla="*/ 273996 h 307333"/>
                <a:gd name="connsiteX11" fmla="*/ 278607 w 397669"/>
                <a:gd name="connsiteY11" fmla="*/ 297808 h 307333"/>
                <a:gd name="connsiteX12" fmla="*/ 288132 w 397669"/>
                <a:gd name="connsiteY12" fmla="*/ 266852 h 307333"/>
                <a:gd name="connsiteX13" fmla="*/ 278607 w 397669"/>
                <a:gd name="connsiteY13" fmla="*/ 195415 h 307333"/>
                <a:gd name="connsiteX14" fmla="*/ 307182 w 397669"/>
                <a:gd name="connsiteY14" fmla="*/ 257327 h 307333"/>
                <a:gd name="connsiteX15" fmla="*/ 333375 w 397669"/>
                <a:gd name="connsiteY15" fmla="*/ 285902 h 307333"/>
                <a:gd name="connsiteX16" fmla="*/ 364332 w 397669"/>
                <a:gd name="connsiteY16" fmla="*/ 252565 h 307333"/>
                <a:gd name="connsiteX17" fmla="*/ 328613 w 397669"/>
                <a:gd name="connsiteY17" fmla="*/ 152552 h 307333"/>
                <a:gd name="connsiteX18" fmla="*/ 376238 w 397669"/>
                <a:gd name="connsiteY18" fmla="*/ 173983 h 307333"/>
                <a:gd name="connsiteX19" fmla="*/ 397669 w 397669"/>
                <a:gd name="connsiteY19" fmla="*/ 169221 h 307333"/>
                <a:gd name="connsiteX20" fmla="*/ 390525 w 397669"/>
                <a:gd name="connsiteY20" fmla="*/ 135883 h 307333"/>
                <a:gd name="connsiteX21" fmla="*/ 326232 w 397669"/>
                <a:gd name="connsiteY21" fmla="*/ 83496 h 307333"/>
                <a:gd name="connsiteX22" fmla="*/ 204788 w 397669"/>
                <a:gd name="connsiteY22" fmla="*/ 12058 h 307333"/>
                <a:gd name="connsiteX23" fmla="*/ 85725 w 397669"/>
                <a:gd name="connsiteY23" fmla="*/ 33490 h 307333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33338 w 397669"/>
                <a:gd name="connsiteY3" fmla="*/ 198283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77742 w 399173"/>
                <a:gd name="connsiteY18" fmla="*/ 164945 h 298295"/>
                <a:gd name="connsiteX19" fmla="*/ 399173 w 399173"/>
                <a:gd name="connsiteY19" fmla="*/ 160183 h 298295"/>
                <a:gd name="connsiteX20" fmla="*/ 392029 w 399173"/>
                <a:gd name="connsiteY20" fmla="*/ 126845 h 298295"/>
                <a:gd name="connsiteX21" fmla="*/ 327736 w 399173"/>
                <a:gd name="connsiteY21" fmla="*/ 74458 h 298295"/>
                <a:gd name="connsiteX22" fmla="*/ 206292 w 399173"/>
                <a:gd name="connsiteY22" fmla="*/ 3020 h 298295"/>
                <a:gd name="connsiteX23" fmla="*/ 68179 w 399173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99173 w 399173"/>
                <a:gd name="connsiteY18" fmla="*/ 160183 h 298295"/>
                <a:gd name="connsiteX19" fmla="*/ 392029 w 399173"/>
                <a:gd name="connsiteY19" fmla="*/ 126845 h 298295"/>
                <a:gd name="connsiteX20" fmla="*/ 327736 w 399173"/>
                <a:gd name="connsiteY20" fmla="*/ 74458 h 298295"/>
                <a:gd name="connsiteX21" fmla="*/ 206292 w 399173"/>
                <a:gd name="connsiteY21" fmla="*/ 3020 h 298295"/>
                <a:gd name="connsiteX22" fmla="*/ 68179 w 399173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08686 w 402719"/>
                <a:gd name="connsiteY14" fmla="*/ 248289 h 298295"/>
                <a:gd name="connsiteX15" fmla="*/ 334879 w 402719"/>
                <a:gd name="connsiteY15" fmla="*/ 276864 h 298295"/>
                <a:gd name="connsiteX16" fmla="*/ 365836 w 402719"/>
                <a:gd name="connsiteY16" fmla="*/ 243527 h 298295"/>
                <a:gd name="connsiteX17" fmla="*/ 330117 w 402719"/>
                <a:gd name="connsiteY17" fmla="*/ 143514 h 298295"/>
                <a:gd name="connsiteX18" fmla="*/ 399173 w 402719"/>
                <a:gd name="connsiteY18" fmla="*/ 160183 h 298295"/>
                <a:gd name="connsiteX19" fmla="*/ 392029 w 402719"/>
                <a:gd name="connsiteY19" fmla="*/ 126845 h 298295"/>
                <a:gd name="connsiteX20" fmla="*/ 327736 w 402719"/>
                <a:gd name="connsiteY20" fmla="*/ 74458 h 298295"/>
                <a:gd name="connsiteX21" fmla="*/ 206292 w 402719"/>
                <a:gd name="connsiteY21" fmla="*/ 3020 h 298295"/>
                <a:gd name="connsiteX22" fmla="*/ 68179 w 402719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5836 w 402719"/>
                <a:gd name="connsiteY15" fmla="*/ 243527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181614 h 298295"/>
                <a:gd name="connsiteX9" fmla="*/ 242011 w 402719"/>
                <a:gd name="connsiteY9" fmla="*/ 264958 h 298295"/>
                <a:gd name="connsiteX10" fmla="*/ 280111 w 402719"/>
                <a:gd name="connsiteY10" fmla="*/ 288770 h 298295"/>
                <a:gd name="connsiteX11" fmla="*/ 289636 w 402719"/>
                <a:gd name="connsiteY11" fmla="*/ 257814 h 298295"/>
                <a:gd name="connsiteX12" fmla="*/ 280111 w 402719"/>
                <a:gd name="connsiteY12" fmla="*/ 186377 h 298295"/>
                <a:gd name="connsiteX13" fmla="*/ 337796 w 402719"/>
                <a:gd name="connsiteY13" fmla="*/ 275892 h 298295"/>
                <a:gd name="connsiteX14" fmla="*/ 360003 w 402719"/>
                <a:gd name="connsiteY14" fmla="*/ 228943 h 298295"/>
                <a:gd name="connsiteX15" fmla="*/ 330117 w 402719"/>
                <a:gd name="connsiteY15" fmla="*/ 143514 h 298295"/>
                <a:gd name="connsiteX16" fmla="*/ 399173 w 402719"/>
                <a:gd name="connsiteY16" fmla="*/ 160183 h 298295"/>
                <a:gd name="connsiteX17" fmla="*/ 392029 w 402719"/>
                <a:gd name="connsiteY17" fmla="*/ 126845 h 298295"/>
                <a:gd name="connsiteX18" fmla="*/ 327736 w 402719"/>
                <a:gd name="connsiteY18" fmla="*/ 74458 h 298295"/>
                <a:gd name="connsiteX19" fmla="*/ 206292 w 402719"/>
                <a:gd name="connsiteY19" fmla="*/ 3020 h 298295"/>
                <a:gd name="connsiteX20" fmla="*/ 68179 w 402719"/>
                <a:gd name="connsiteY20" fmla="*/ 38739 h 298295"/>
                <a:gd name="connsiteX0" fmla="*/ 68179 w 402719"/>
                <a:gd name="connsiteY0" fmla="*/ 38739 h 296350"/>
                <a:gd name="connsiteX1" fmla="*/ 1504 w 402719"/>
                <a:gd name="connsiteY1" fmla="*/ 153039 h 296350"/>
                <a:gd name="connsiteX2" fmla="*/ 15792 w 402719"/>
                <a:gd name="connsiteY2" fmla="*/ 203045 h 296350"/>
                <a:gd name="connsiteX3" fmla="*/ 53892 w 402719"/>
                <a:gd name="connsiteY3" fmla="*/ 193521 h 296350"/>
                <a:gd name="connsiteX4" fmla="*/ 87229 w 402719"/>
                <a:gd name="connsiteY4" fmla="*/ 143514 h 296350"/>
                <a:gd name="connsiteX5" fmla="*/ 148706 w 402719"/>
                <a:gd name="connsiteY5" fmla="*/ 168934 h 296350"/>
                <a:gd name="connsiteX6" fmla="*/ 175336 w 402719"/>
                <a:gd name="connsiteY6" fmla="*/ 269720 h 296350"/>
                <a:gd name="connsiteX7" fmla="*/ 197303 w 402719"/>
                <a:gd name="connsiteY7" fmla="*/ 296350 h 296350"/>
                <a:gd name="connsiteX8" fmla="*/ 222961 w 402719"/>
                <a:gd name="connsiteY8" fmla="*/ 181614 h 296350"/>
                <a:gd name="connsiteX9" fmla="*/ 242011 w 402719"/>
                <a:gd name="connsiteY9" fmla="*/ 264958 h 296350"/>
                <a:gd name="connsiteX10" fmla="*/ 280111 w 402719"/>
                <a:gd name="connsiteY10" fmla="*/ 288770 h 296350"/>
                <a:gd name="connsiteX11" fmla="*/ 289636 w 402719"/>
                <a:gd name="connsiteY11" fmla="*/ 257814 h 296350"/>
                <a:gd name="connsiteX12" fmla="*/ 280111 w 402719"/>
                <a:gd name="connsiteY12" fmla="*/ 186377 h 296350"/>
                <a:gd name="connsiteX13" fmla="*/ 337796 w 402719"/>
                <a:gd name="connsiteY13" fmla="*/ 275892 h 296350"/>
                <a:gd name="connsiteX14" fmla="*/ 360003 w 402719"/>
                <a:gd name="connsiteY14" fmla="*/ 228943 h 296350"/>
                <a:gd name="connsiteX15" fmla="*/ 330117 w 402719"/>
                <a:gd name="connsiteY15" fmla="*/ 143514 h 296350"/>
                <a:gd name="connsiteX16" fmla="*/ 399173 w 402719"/>
                <a:gd name="connsiteY16" fmla="*/ 160183 h 296350"/>
                <a:gd name="connsiteX17" fmla="*/ 392029 w 402719"/>
                <a:gd name="connsiteY17" fmla="*/ 126845 h 296350"/>
                <a:gd name="connsiteX18" fmla="*/ 327736 w 402719"/>
                <a:gd name="connsiteY18" fmla="*/ 74458 h 296350"/>
                <a:gd name="connsiteX19" fmla="*/ 206292 w 402719"/>
                <a:gd name="connsiteY19" fmla="*/ 3020 h 296350"/>
                <a:gd name="connsiteX20" fmla="*/ 68179 w 402719"/>
                <a:gd name="connsiteY20" fmla="*/ 38739 h 296350"/>
                <a:gd name="connsiteX0" fmla="*/ 68179 w 402719"/>
                <a:gd name="connsiteY0" fmla="*/ 38739 h 296379"/>
                <a:gd name="connsiteX1" fmla="*/ 1504 w 402719"/>
                <a:gd name="connsiteY1" fmla="*/ 153039 h 296379"/>
                <a:gd name="connsiteX2" fmla="*/ 15792 w 402719"/>
                <a:gd name="connsiteY2" fmla="*/ 203045 h 296379"/>
                <a:gd name="connsiteX3" fmla="*/ 53892 w 402719"/>
                <a:gd name="connsiteY3" fmla="*/ 193521 h 296379"/>
                <a:gd name="connsiteX4" fmla="*/ 87229 w 402719"/>
                <a:gd name="connsiteY4" fmla="*/ 143514 h 296379"/>
                <a:gd name="connsiteX5" fmla="*/ 148706 w 402719"/>
                <a:gd name="connsiteY5" fmla="*/ 168934 h 296379"/>
                <a:gd name="connsiteX6" fmla="*/ 197303 w 402719"/>
                <a:gd name="connsiteY6" fmla="*/ 296350 h 296379"/>
                <a:gd name="connsiteX7" fmla="*/ 222961 w 402719"/>
                <a:gd name="connsiteY7" fmla="*/ 181614 h 296379"/>
                <a:gd name="connsiteX8" fmla="*/ 242011 w 402719"/>
                <a:gd name="connsiteY8" fmla="*/ 264958 h 296379"/>
                <a:gd name="connsiteX9" fmla="*/ 280111 w 402719"/>
                <a:gd name="connsiteY9" fmla="*/ 288770 h 296379"/>
                <a:gd name="connsiteX10" fmla="*/ 289636 w 402719"/>
                <a:gd name="connsiteY10" fmla="*/ 257814 h 296379"/>
                <a:gd name="connsiteX11" fmla="*/ 280111 w 402719"/>
                <a:gd name="connsiteY11" fmla="*/ 186377 h 296379"/>
                <a:gd name="connsiteX12" fmla="*/ 337796 w 402719"/>
                <a:gd name="connsiteY12" fmla="*/ 275892 h 296379"/>
                <a:gd name="connsiteX13" fmla="*/ 360003 w 402719"/>
                <a:gd name="connsiteY13" fmla="*/ 228943 h 296379"/>
                <a:gd name="connsiteX14" fmla="*/ 330117 w 402719"/>
                <a:gd name="connsiteY14" fmla="*/ 143514 h 296379"/>
                <a:gd name="connsiteX15" fmla="*/ 399173 w 402719"/>
                <a:gd name="connsiteY15" fmla="*/ 160183 h 296379"/>
                <a:gd name="connsiteX16" fmla="*/ 392029 w 402719"/>
                <a:gd name="connsiteY16" fmla="*/ 126845 h 296379"/>
                <a:gd name="connsiteX17" fmla="*/ 327736 w 402719"/>
                <a:gd name="connsiteY17" fmla="*/ 74458 h 296379"/>
                <a:gd name="connsiteX18" fmla="*/ 206292 w 402719"/>
                <a:gd name="connsiteY18" fmla="*/ 3020 h 296379"/>
                <a:gd name="connsiteX19" fmla="*/ 68179 w 402719"/>
                <a:gd name="connsiteY19" fmla="*/ 38739 h 296379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42011 w 402719"/>
                <a:gd name="connsiteY8" fmla="*/ 264958 h 296354"/>
                <a:gd name="connsiteX9" fmla="*/ 280111 w 402719"/>
                <a:gd name="connsiteY9" fmla="*/ 288770 h 296354"/>
                <a:gd name="connsiteX10" fmla="*/ 289636 w 402719"/>
                <a:gd name="connsiteY10" fmla="*/ 257814 h 296354"/>
                <a:gd name="connsiteX11" fmla="*/ 280111 w 402719"/>
                <a:gd name="connsiteY11" fmla="*/ 186377 h 296354"/>
                <a:gd name="connsiteX12" fmla="*/ 337796 w 402719"/>
                <a:gd name="connsiteY12" fmla="*/ 275892 h 296354"/>
                <a:gd name="connsiteX13" fmla="*/ 360003 w 402719"/>
                <a:gd name="connsiteY13" fmla="*/ 228943 h 296354"/>
                <a:gd name="connsiteX14" fmla="*/ 330117 w 402719"/>
                <a:gd name="connsiteY14" fmla="*/ 143514 h 296354"/>
                <a:gd name="connsiteX15" fmla="*/ 399173 w 402719"/>
                <a:gd name="connsiteY15" fmla="*/ 160183 h 296354"/>
                <a:gd name="connsiteX16" fmla="*/ 392029 w 402719"/>
                <a:gd name="connsiteY16" fmla="*/ 126845 h 296354"/>
                <a:gd name="connsiteX17" fmla="*/ 327736 w 402719"/>
                <a:gd name="connsiteY17" fmla="*/ 74458 h 296354"/>
                <a:gd name="connsiteX18" fmla="*/ 206292 w 402719"/>
                <a:gd name="connsiteY18" fmla="*/ 3020 h 296354"/>
                <a:gd name="connsiteX19" fmla="*/ 68179 w 402719"/>
                <a:gd name="connsiteY19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9636 w 402719"/>
                <a:gd name="connsiteY9" fmla="*/ 257814 h 296354"/>
                <a:gd name="connsiteX10" fmla="*/ 280111 w 402719"/>
                <a:gd name="connsiteY10" fmla="*/ 186377 h 296354"/>
                <a:gd name="connsiteX11" fmla="*/ 337796 w 402719"/>
                <a:gd name="connsiteY11" fmla="*/ 275892 h 296354"/>
                <a:gd name="connsiteX12" fmla="*/ 360003 w 402719"/>
                <a:gd name="connsiteY12" fmla="*/ 228943 h 296354"/>
                <a:gd name="connsiteX13" fmla="*/ 330117 w 402719"/>
                <a:gd name="connsiteY13" fmla="*/ 143514 h 296354"/>
                <a:gd name="connsiteX14" fmla="*/ 399173 w 402719"/>
                <a:gd name="connsiteY14" fmla="*/ 160183 h 296354"/>
                <a:gd name="connsiteX15" fmla="*/ 392029 w 402719"/>
                <a:gd name="connsiteY15" fmla="*/ 126845 h 296354"/>
                <a:gd name="connsiteX16" fmla="*/ 327736 w 402719"/>
                <a:gd name="connsiteY16" fmla="*/ 74458 h 296354"/>
                <a:gd name="connsiteX17" fmla="*/ 206292 w 402719"/>
                <a:gd name="connsiteY17" fmla="*/ 3020 h 296354"/>
                <a:gd name="connsiteX18" fmla="*/ 68179 w 402719"/>
                <a:gd name="connsiteY18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60003 w 402719"/>
                <a:gd name="connsiteY11" fmla="*/ 228943 h 297205"/>
                <a:gd name="connsiteX12" fmla="*/ 330117 w 402719"/>
                <a:gd name="connsiteY12" fmla="*/ 143514 h 297205"/>
                <a:gd name="connsiteX13" fmla="*/ 399173 w 402719"/>
                <a:gd name="connsiteY13" fmla="*/ 160183 h 297205"/>
                <a:gd name="connsiteX14" fmla="*/ 392029 w 402719"/>
                <a:gd name="connsiteY14" fmla="*/ 126845 h 297205"/>
                <a:gd name="connsiteX15" fmla="*/ 327736 w 402719"/>
                <a:gd name="connsiteY15" fmla="*/ 74458 h 297205"/>
                <a:gd name="connsiteX16" fmla="*/ 206292 w 402719"/>
                <a:gd name="connsiteY16" fmla="*/ 3020 h 297205"/>
                <a:gd name="connsiteX17" fmla="*/ 68179 w 402719"/>
                <a:gd name="connsiteY17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399174"/>
                <a:gd name="connsiteY0" fmla="*/ 38739 h 297205"/>
                <a:gd name="connsiteX1" fmla="*/ 1504 w 399174"/>
                <a:gd name="connsiteY1" fmla="*/ 153039 h 297205"/>
                <a:gd name="connsiteX2" fmla="*/ 15792 w 399174"/>
                <a:gd name="connsiteY2" fmla="*/ 203045 h 297205"/>
                <a:gd name="connsiteX3" fmla="*/ 53892 w 399174"/>
                <a:gd name="connsiteY3" fmla="*/ 193521 h 297205"/>
                <a:gd name="connsiteX4" fmla="*/ 87229 w 399174"/>
                <a:gd name="connsiteY4" fmla="*/ 143514 h 297205"/>
                <a:gd name="connsiteX5" fmla="*/ 148706 w 399174"/>
                <a:gd name="connsiteY5" fmla="*/ 168934 h 297205"/>
                <a:gd name="connsiteX6" fmla="*/ 197303 w 399174"/>
                <a:gd name="connsiteY6" fmla="*/ 296350 h 297205"/>
                <a:gd name="connsiteX7" fmla="*/ 222961 w 399174"/>
                <a:gd name="connsiteY7" fmla="*/ 181614 h 297205"/>
                <a:gd name="connsiteX8" fmla="*/ 279139 w 399174"/>
                <a:gd name="connsiteY8" fmla="*/ 296548 h 297205"/>
                <a:gd name="connsiteX9" fmla="*/ 280111 w 399174"/>
                <a:gd name="connsiteY9" fmla="*/ 186377 h 297205"/>
                <a:gd name="connsiteX10" fmla="*/ 337796 w 399174"/>
                <a:gd name="connsiteY10" fmla="*/ 275892 h 297205"/>
                <a:gd name="connsiteX11" fmla="*/ 330117 w 399174"/>
                <a:gd name="connsiteY11" fmla="*/ 143514 h 297205"/>
                <a:gd name="connsiteX12" fmla="*/ 399173 w 399174"/>
                <a:gd name="connsiteY12" fmla="*/ 160183 h 297205"/>
                <a:gd name="connsiteX13" fmla="*/ 327736 w 399174"/>
                <a:gd name="connsiteY13" fmla="*/ 74458 h 297205"/>
                <a:gd name="connsiteX14" fmla="*/ 206292 w 399174"/>
                <a:gd name="connsiteY14" fmla="*/ 3020 h 297205"/>
                <a:gd name="connsiteX15" fmla="*/ 68179 w 399174"/>
                <a:gd name="connsiteY15" fmla="*/ 38739 h 297205"/>
                <a:gd name="connsiteX0" fmla="*/ 68179 w 402333"/>
                <a:gd name="connsiteY0" fmla="*/ 38739 h 297205"/>
                <a:gd name="connsiteX1" fmla="*/ 1504 w 402333"/>
                <a:gd name="connsiteY1" fmla="*/ 153039 h 297205"/>
                <a:gd name="connsiteX2" fmla="*/ 15792 w 402333"/>
                <a:gd name="connsiteY2" fmla="*/ 203045 h 297205"/>
                <a:gd name="connsiteX3" fmla="*/ 53892 w 402333"/>
                <a:gd name="connsiteY3" fmla="*/ 193521 h 297205"/>
                <a:gd name="connsiteX4" fmla="*/ 87229 w 402333"/>
                <a:gd name="connsiteY4" fmla="*/ 143514 h 297205"/>
                <a:gd name="connsiteX5" fmla="*/ 148706 w 402333"/>
                <a:gd name="connsiteY5" fmla="*/ 168934 h 297205"/>
                <a:gd name="connsiteX6" fmla="*/ 197303 w 402333"/>
                <a:gd name="connsiteY6" fmla="*/ 296350 h 297205"/>
                <a:gd name="connsiteX7" fmla="*/ 222961 w 402333"/>
                <a:gd name="connsiteY7" fmla="*/ 181614 h 297205"/>
                <a:gd name="connsiteX8" fmla="*/ 279139 w 402333"/>
                <a:gd name="connsiteY8" fmla="*/ 296548 h 297205"/>
                <a:gd name="connsiteX9" fmla="*/ 280111 w 402333"/>
                <a:gd name="connsiteY9" fmla="*/ 186377 h 297205"/>
                <a:gd name="connsiteX10" fmla="*/ 337796 w 402333"/>
                <a:gd name="connsiteY10" fmla="*/ 275892 h 297205"/>
                <a:gd name="connsiteX11" fmla="*/ 330117 w 402333"/>
                <a:gd name="connsiteY11" fmla="*/ 143514 h 297205"/>
                <a:gd name="connsiteX12" fmla="*/ 399173 w 402333"/>
                <a:gd name="connsiteY12" fmla="*/ 160183 h 297205"/>
                <a:gd name="connsiteX13" fmla="*/ 327736 w 402333"/>
                <a:gd name="connsiteY13" fmla="*/ 74458 h 297205"/>
                <a:gd name="connsiteX14" fmla="*/ 206292 w 402333"/>
                <a:gd name="connsiteY14" fmla="*/ 3020 h 297205"/>
                <a:gd name="connsiteX15" fmla="*/ 68179 w 402333"/>
                <a:gd name="connsiteY15" fmla="*/ 38739 h 2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2333" h="297205">
                  <a:moveTo>
                    <a:pt x="68179" y="38739"/>
                  </a:moveTo>
                  <a:cubicBezTo>
                    <a:pt x="20554" y="81601"/>
                    <a:pt x="3547" y="136370"/>
                    <a:pt x="1504" y="153039"/>
                  </a:cubicBezTo>
                  <a:cubicBezTo>
                    <a:pt x="-539" y="169708"/>
                    <a:pt x="-3555" y="188321"/>
                    <a:pt x="15792" y="203045"/>
                  </a:cubicBezTo>
                  <a:cubicBezTo>
                    <a:pt x="35139" y="217769"/>
                    <a:pt x="41192" y="196696"/>
                    <a:pt x="53892" y="193521"/>
                  </a:cubicBezTo>
                  <a:cubicBezTo>
                    <a:pt x="65004" y="176852"/>
                    <a:pt x="68357" y="149626"/>
                    <a:pt x="87229" y="143514"/>
                  </a:cubicBezTo>
                  <a:cubicBezTo>
                    <a:pt x="106101" y="137402"/>
                    <a:pt x="130360" y="143461"/>
                    <a:pt x="148706" y="168934"/>
                  </a:cubicBezTo>
                  <a:cubicBezTo>
                    <a:pt x="167052" y="194407"/>
                    <a:pt x="169370" y="297154"/>
                    <a:pt x="197303" y="296350"/>
                  </a:cubicBezTo>
                  <a:cubicBezTo>
                    <a:pt x="225236" y="295546"/>
                    <a:pt x="209322" y="181581"/>
                    <a:pt x="222961" y="181614"/>
                  </a:cubicBezTo>
                  <a:cubicBezTo>
                    <a:pt x="236600" y="181647"/>
                    <a:pt x="245109" y="307344"/>
                    <a:pt x="279139" y="296548"/>
                  </a:cubicBezTo>
                  <a:cubicBezTo>
                    <a:pt x="313169" y="285752"/>
                    <a:pt x="270335" y="189820"/>
                    <a:pt x="280111" y="186377"/>
                  </a:cubicBezTo>
                  <a:cubicBezTo>
                    <a:pt x="289887" y="182934"/>
                    <a:pt x="306127" y="288870"/>
                    <a:pt x="337796" y="275892"/>
                  </a:cubicBezTo>
                  <a:cubicBezTo>
                    <a:pt x="369465" y="262914"/>
                    <a:pt x="319888" y="162799"/>
                    <a:pt x="330117" y="143514"/>
                  </a:cubicBezTo>
                  <a:cubicBezTo>
                    <a:pt x="340347" y="124229"/>
                    <a:pt x="382069" y="187249"/>
                    <a:pt x="399173" y="160183"/>
                  </a:cubicBezTo>
                  <a:cubicBezTo>
                    <a:pt x="416277" y="133117"/>
                    <a:pt x="359883" y="100652"/>
                    <a:pt x="327736" y="74458"/>
                  </a:cubicBezTo>
                  <a:cubicBezTo>
                    <a:pt x="295589" y="48264"/>
                    <a:pt x="249551" y="8973"/>
                    <a:pt x="206292" y="3020"/>
                  </a:cubicBezTo>
                  <a:cubicBezTo>
                    <a:pt x="163033" y="-2933"/>
                    <a:pt x="115804" y="-4123"/>
                    <a:pt x="68179" y="3873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accent4">
                  <a:lumMod val="7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2473674847">
                    <a:custGeom>
                      <a:avLst/>
                      <a:gdLst>
                        <a:gd name="connsiteX0" fmla="*/ 78883 w 465499"/>
                        <a:gd name="connsiteY0" fmla="*/ 44820 h 343863"/>
                        <a:gd name="connsiteX1" fmla="*/ 1740 w 465499"/>
                        <a:gd name="connsiteY1" fmla="*/ 177064 h 343863"/>
                        <a:gd name="connsiteX2" fmla="*/ 18271 w 465499"/>
                        <a:gd name="connsiteY2" fmla="*/ 234920 h 343863"/>
                        <a:gd name="connsiteX3" fmla="*/ 62353 w 465499"/>
                        <a:gd name="connsiteY3" fmla="*/ 223901 h 343863"/>
                        <a:gd name="connsiteX4" fmla="*/ 100923 w 465499"/>
                        <a:gd name="connsiteY4" fmla="*/ 166044 h 343863"/>
                        <a:gd name="connsiteX5" fmla="*/ 172052 w 465499"/>
                        <a:gd name="connsiteY5" fmla="*/ 195454 h 343863"/>
                        <a:gd name="connsiteX6" fmla="*/ 228279 w 465499"/>
                        <a:gd name="connsiteY6" fmla="*/ 342873 h 343863"/>
                        <a:gd name="connsiteX7" fmla="*/ 257965 w 465499"/>
                        <a:gd name="connsiteY7" fmla="*/ 210125 h 343863"/>
                        <a:gd name="connsiteX8" fmla="*/ 322963 w 465499"/>
                        <a:gd name="connsiteY8" fmla="*/ 343102 h 343863"/>
                        <a:gd name="connsiteX9" fmla="*/ 324088 w 465499"/>
                        <a:gd name="connsiteY9" fmla="*/ 215636 h 343863"/>
                        <a:gd name="connsiteX10" fmla="*/ 390829 w 465499"/>
                        <a:gd name="connsiteY10" fmla="*/ 319204 h 343863"/>
                        <a:gd name="connsiteX11" fmla="*/ 381945 w 465499"/>
                        <a:gd name="connsiteY11" fmla="*/ 166044 h 343863"/>
                        <a:gd name="connsiteX12" fmla="*/ 461842 w 465499"/>
                        <a:gd name="connsiteY12" fmla="*/ 185330 h 343863"/>
                        <a:gd name="connsiteX13" fmla="*/ 379190 w 465499"/>
                        <a:gd name="connsiteY13" fmla="*/ 86147 h 343863"/>
                        <a:gd name="connsiteX14" fmla="*/ 238679 w 465499"/>
                        <a:gd name="connsiteY14" fmla="*/ 3494 h 343863"/>
                        <a:gd name="connsiteX15" fmla="*/ 78883 w 465499"/>
                        <a:gd name="connsiteY15" fmla="*/ 44820 h 343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65499" h="343863" fill="none" extrusionOk="0">
                          <a:moveTo>
                            <a:pt x="78883" y="44820"/>
                          </a:moveTo>
                          <a:cubicBezTo>
                            <a:pt x="23531" y="94804"/>
                            <a:pt x="8707" y="161065"/>
                            <a:pt x="1740" y="177064"/>
                          </a:cubicBezTo>
                          <a:cubicBezTo>
                            <a:pt x="-1853" y="195585"/>
                            <a:pt x="-4106" y="220004"/>
                            <a:pt x="18271" y="234920"/>
                          </a:cubicBezTo>
                          <a:cubicBezTo>
                            <a:pt x="44656" y="249833"/>
                            <a:pt x="50463" y="226705"/>
                            <a:pt x="62353" y="223901"/>
                          </a:cubicBezTo>
                          <a:cubicBezTo>
                            <a:pt x="74660" y="205049"/>
                            <a:pt x="76987" y="174332"/>
                            <a:pt x="100923" y="166044"/>
                          </a:cubicBezTo>
                          <a:cubicBezTo>
                            <a:pt x="123760" y="153616"/>
                            <a:pt x="151397" y="164390"/>
                            <a:pt x="172052" y="195454"/>
                          </a:cubicBezTo>
                          <a:cubicBezTo>
                            <a:pt x="189426" y="232021"/>
                            <a:pt x="204844" y="346690"/>
                            <a:pt x="228279" y="342873"/>
                          </a:cubicBezTo>
                          <a:cubicBezTo>
                            <a:pt x="262225" y="341883"/>
                            <a:pt x="241979" y="210402"/>
                            <a:pt x="257965" y="210125"/>
                          </a:cubicBezTo>
                          <a:cubicBezTo>
                            <a:pt x="271372" y="220096"/>
                            <a:pt x="284494" y="354204"/>
                            <a:pt x="322963" y="343102"/>
                          </a:cubicBezTo>
                          <a:cubicBezTo>
                            <a:pt x="360628" y="332363"/>
                            <a:pt x="311332" y="219141"/>
                            <a:pt x="324088" y="215636"/>
                          </a:cubicBezTo>
                          <a:cubicBezTo>
                            <a:pt x="339377" y="209234"/>
                            <a:pt x="355698" y="343417"/>
                            <a:pt x="390829" y="319204"/>
                          </a:cubicBezTo>
                          <a:cubicBezTo>
                            <a:pt x="428700" y="305887"/>
                            <a:pt x="370761" y="188263"/>
                            <a:pt x="381945" y="166044"/>
                          </a:cubicBezTo>
                          <a:cubicBezTo>
                            <a:pt x="394207" y="147675"/>
                            <a:pt x="443308" y="212887"/>
                            <a:pt x="461842" y="185330"/>
                          </a:cubicBezTo>
                          <a:cubicBezTo>
                            <a:pt x="480495" y="153663"/>
                            <a:pt x="418685" y="116370"/>
                            <a:pt x="379190" y="86147"/>
                          </a:cubicBezTo>
                          <a:cubicBezTo>
                            <a:pt x="355423" y="55453"/>
                            <a:pt x="283841" y="-115"/>
                            <a:pt x="238679" y="3494"/>
                          </a:cubicBezTo>
                          <a:cubicBezTo>
                            <a:pt x="181064" y="-11245"/>
                            <a:pt x="137810" y="-4008"/>
                            <a:pt x="78883" y="44820"/>
                          </a:cubicBezTo>
                          <a:close/>
                        </a:path>
                        <a:path w="465499" h="343863" stroke="0" extrusionOk="0">
                          <a:moveTo>
                            <a:pt x="78883" y="44820"/>
                          </a:moveTo>
                          <a:cubicBezTo>
                            <a:pt x="27324" y="94863"/>
                            <a:pt x="-115" y="154441"/>
                            <a:pt x="1740" y="177064"/>
                          </a:cubicBezTo>
                          <a:cubicBezTo>
                            <a:pt x="-1236" y="195219"/>
                            <a:pt x="-1929" y="222102"/>
                            <a:pt x="18271" y="234920"/>
                          </a:cubicBezTo>
                          <a:cubicBezTo>
                            <a:pt x="39296" y="251011"/>
                            <a:pt x="46104" y="228114"/>
                            <a:pt x="62353" y="223901"/>
                          </a:cubicBezTo>
                          <a:cubicBezTo>
                            <a:pt x="80741" y="206790"/>
                            <a:pt x="79594" y="175301"/>
                            <a:pt x="100923" y="166044"/>
                          </a:cubicBezTo>
                          <a:cubicBezTo>
                            <a:pt x="122129" y="160288"/>
                            <a:pt x="154794" y="163436"/>
                            <a:pt x="172052" y="195454"/>
                          </a:cubicBezTo>
                          <a:cubicBezTo>
                            <a:pt x="196258" y="222714"/>
                            <a:pt x="200772" y="336841"/>
                            <a:pt x="228279" y="342873"/>
                          </a:cubicBezTo>
                          <a:cubicBezTo>
                            <a:pt x="264043" y="341336"/>
                            <a:pt x="243479" y="205830"/>
                            <a:pt x="257965" y="210125"/>
                          </a:cubicBezTo>
                          <a:cubicBezTo>
                            <a:pt x="271249" y="202345"/>
                            <a:pt x="283127" y="352745"/>
                            <a:pt x="322963" y="343102"/>
                          </a:cubicBezTo>
                          <a:cubicBezTo>
                            <a:pt x="363338" y="331145"/>
                            <a:pt x="312887" y="217990"/>
                            <a:pt x="324088" y="215636"/>
                          </a:cubicBezTo>
                          <a:cubicBezTo>
                            <a:pt x="336764" y="202831"/>
                            <a:pt x="355305" y="333384"/>
                            <a:pt x="390829" y="319204"/>
                          </a:cubicBezTo>
                          <a:cubicBezTo>
                            <a:pt x="433595" y="302877"/>
                            <a:pt x="370420" y="189646"/>
                            <a:pt x="381945" y="166044"/>
                          </a:cubicBezTo>
                          <a:cubicBezTo>
                            <a:pt x="391658" y="151142"/>
                            <a:pt x="439237" y="224405"/>
                            <a:pt x="461842" y="185330"/>
                          </a:cubicBezTo>
                          <a:cubicBezTo>
                            <a:pt x="481800" y="164668"/>
                            <a:pt x="402673" y="119956"/>
                            <a:pt x="379190" y="86147"/>
                          </a:cubicBezTo>
                          <a:cubicBezTo>
                            <a:pt x="346135" y="61202"/>
                            <a:pt x="290268" y="2590"/>
                            <a:pt x="238679" y="3494"/>
                          </a:cubicBezTo>
                          <a:cubicBezTo>
                            <a:pt x="179039" y="444"/>
                            <a:pt x="137768" y="-1193"/>
                            <a:pt x="78883" y="4482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二等辺三角形 239">
              <a:extLst>
                <a:ext uri="{FF2B5EF4-FFF2-40B4-BE49-F238E27FC236}">
                  <a16:creationId xmlns:a16="http://schemas.microsoft.com/office/drawing/2014/main" id="{C3573EEE-D487-4573-6A12-D7B8C12C6F3A}"/>
                </a:ext>
              </a:extLst>
            </p:cNvPr>
            <p:cNvSpPr/>
            <p:nvPr/>
          </p:nvSpPr>
          <p:spPr>
            <a:xfrm rot="16200000">
              <a:off x="5238456" y="4695123"/>
              <a:ext cx="151635" cy="181261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768334927">
                    <a:custGeom>
                      <a:avLst/>
                      <a:gdLst>
                        <a:gd name="connsiteX0" fmla="*/ 189 w 151635"/>
                        <a:gd name="connsiteY0" fmla="*/ 169652 h 181261"/>
                        <a:gd name="connsiteX1" fmla="*/ 75680 w 151635"/>
                        <a:gd name="connsiteY1" fmla="*/ 1 h 181261"/>
                        <a:gd name="connsiteX2" fmla="*/ 151172 w 151635"/>
                        <a:gd name="connsiteY2" fmla="*/ 169652 h 181261"/>
                        <a:gd name="connsiteX3" fmla="*/ 189 w 151635"/>
                        <a:gd name="connsiteY3" fmla="*/ 169652 h 1812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1635" h="181261" fill="none" extrusionOk="0">
                          <a:moveTo>
                            <a:pt x="189" y="169652"/>
                          </a:moveTo>
                          <a:cubicBezTo>
                            <a:pt x="-4509" y="155936"/>
                            <a:pt x="57936" y="-42"/>
                            <a:pt x="75680" y="1"/>
                          </a:cubicBezTo>
                          <a:cubicBezTo>
                            <a:pt x="100061" y="1994"/>
                            <a:pt x="158266" y="151568"/>
                            <a:pt x="151172" y="169652"/>
                          </a:cubicBezTo>
                          <a:cubicBezTo>
                            <a:pt x="145569" y="187983"/>
                            <a:pt x="5271" y="182610"/>
                            <a:pt x="189" y="169652"/>
                          </a:cubicBezTo>
                          <a:close/>
                        </a:path>
                        <a:path w="151635" h="181261" stroke="0" extrusionOk="0">
                          <a:moveTo>
                            <a:pt x="189" y="169652"/>
                          </a:moveTo>
                          <a:cubicBezTo>
                            <a:pt x="-852" y="156233"/>
                            <a:pt x="53843" y="-223"/>
                            <a:pt x="75680" y="1"/>
                          </a:cubicBezTo>
                          <a:cubicBezTo>
                            <a:pt x="102251" y="3125"/>
                            <a:pt x="153695" y="156256"/>
                            <a:pt x="151172" y="169652"/>
                          </a:cubicBezTo>
                          <a:cubicBezTo>
                            <a:pt x="147578" y="185851"/>
                            <a:pt x="6191" y="180909"/>
                            <a:pt x="189" y="16965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53DEFD49-E11C-DC6E-B147-FB0870CC2DB2}"/>
              </a:ext>
            </a:extLst>
          </p:cNvPr>
          <p:cNvGrpSpPr/>
          <p:nvPr/>
        </p:nvGrpSpPr>
        <p:grpSpPr>
          <a:xfrm>
            <a:off x="6658214" y="3947122"/>
            <a:ext cx="2458354" cy="1980552"/>
            <a:chOff x="6658214" y="3947122"/>
            <a:chExt cx="2458354" cy="1980552"/>
          </a:xfrm>
        </p:grpSpPr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6729F1C8-B5ED-58A6-EC71-C7A03663A321}"/>
                </a:ext>
              </a:extLst>
            </p:cNvPr>
            <p:cNvSpPr/>
            <p:nvPr/>
          </p:nvSpPr>
          <p:spPr>
            <a:xfrm rot="16749389">
              <a:off x="8499337" y="4458856"/>
              <a:ext cx="426308" cy="417829"/>
            </a:xfrm>
            <a:custGeom>
              <a:avLst/>
              <a:gdLst>
                <a:gd name="connsiteX0" fmla="*/ 85725 w 397669"/>
                <a:gd name="connsiteY0" fmla="*/ 21432 h 295275"/>
                <a:gd name="connsiteX1" fmla="*/ 0 w 397669"/>
                <a:gd name="connsiteY1" fmla="*/ 150019 h 295275"/>
                <a:gd name="connsiteX2" fmla="*/ 14288 w 397669"/>
                <a:gd name="connsiteY2" fmla="*/ 200025 h 295275"/>
                <a:gd name="connsiteX3" fmla="*/ 33338 w 397669"/>
                <a:gd name="connsiteY3" fmla="*/ 195263 h 295275"/>
                <a:gd name="connsiteX4" fmla="*/ 85725 w 397669"/>
                <a:gd name="connsiteY4" fmla="*/ 140494 h 295275"/>
                <a:gd name="connsiteX5" fmla="*/ 145257 w 397669"/>
                <a:gd name="connsiteY5" fmla="*/ 157163 h 295275"/>
                <a:gd name="connsiteX6" fmla="*/ 173832 w 397669"/>
                <a:gd name="connsiteY6" fmla="*/ 266700 h 295275"/>
                <a:gd name="connsiteX7" fmla="*/ 192882 w 397669"/>
                <a:gd name="connsiteY7" fmla="*/ 295275 h 295275"/>
                <a:gd name="connsiteX8" fmla="*/ 221457 w 397669"/>
                <a:gd name="connsiteY8" fmla="*/ 254794 h 295275"/>
                <a:gd name="connsiteX9" fmla="*/ 221457 w 397669"/>
                <a:gd name="connsiteY9" fmla="*/ 178594 h 295275"/>
                <a:gd name="connsiteX10" fmla="*/ 240507 w 397669"/>
                <a:gd name="connsiteY10" fmla="*/ 261938 h 295275"/>
                <a:gd name="connsiteX11" fmla="*/ 278607 w 397669"/>
                <a:gd name="connsiteY11" fmla="*/ 285750 h 295275"/>
                <a:gd name="connsiteX12" fmla="*/ 288132 w 397669"/>
                <a:gd name="connsiteY12" fmla="*/ 254794 h 295275"/>
                <a:gd name="connsiteX13" fmla="*/ 278607 w 397669"/>
                <a:gd name="connsiteY13" fmla="*/ 183357 h 295275"/>
                <a:gd name="connsiteX14" fmla="*/ 307182 w 397669"/>
                <a:gd name="connsiteY14" fmla="*/ 245269 h 295275"/>
                <a:gd name="connsiteX15" fmla="*/ 333375 w 397669"/>
                <a:gd name="connsiteY15" fmla="*/ 273844 h 295275"/>
                <a:gd name="connsiteX16" fmla="*/ 364332 w 397669"/>
                <a:gd name="connsiteY16" fmla="*/ 240507 h 295275"/>
                <a:gd name="connsiteX17" fmla="*/ 328613 w 397669"/>
                <a:gd name="connsiteY17" fmla="*/ 140494 h 295275"/>
                <a:gd name="connsiteX18" fmla="*/ 376238 w 397669"/>
                <a:gd name="connsiteY18" fmla="*/ 161925 h 295275"/>
                <a:gd name="connsiteX19" fmla="*/ 397669 w 397669"/>
                <a:gd name="connsiteY19" fmla="*/ 157163 h 295275"/>
                <a:gd name="connsiteX20" fmla="*/ 390525 w 397669"/>
                <a:gd name="connsiteY20" fmla="*/ 123825 h 295275"/>
                <a:gd name="connsiteX21" fmla="*/ 326232 w 397669"/>
                <a:gd name="connsiteY21" fmla="*/ 71438 h 295275"/>
                <a:gd name="connsiteX22" fmla="*/ 204788 w 397669"/>
                <a:gd name="connsiteY22" fmla="*/ 0 h 295275"/>
                <a:gd name="connsiteX23" fmla="*/ 85725 w 397669"/>
                <a:gd name="connsiteY23" fmla="*/ 21432 h 295275"/>
                <a:gd name="connsiteX0" fmla="*/ 85725 w 397669"/>
                <a:gd name="connsiteY0" fmla="*/ 26294 h 300137"/>
                <a:gd name="connsiteX1" fmla="*/ 0 w 397669"/>
                <a:gd name="connsiteY1" fmla="*/ 154881 h 300137"/>
                <a:gd name="connsiteX2" fmla="*/ 14288 w 397669"/>
                <a:gd name="connsiteY2" fmla="*/ 204887 h 300137"/>
                <a:gd name="connsiteX3" fmla="*/ 33338 w 397669"/>
                <a:gd name="connsiteY3" fmla="*/ 200125 h 300137"/>
                <a:gd name="connsiteX4" fmla="*/ 85725 w 397669"/>
                <a:gd name="connsiteY4" fmla="*/ 145356 h 300137"/>
                <a:gd name="connsiteX5" fmla="*/ 145257 w 397669"/>
                <a:gd name="connsiteY5" fmla="*/ 162025 h 300137"/>
                <a:gd name="connsiteX6" fmla="*/ 173832 w 397669"/>
                <a:gd name="connsiteY6" fmla="*/ 271562 h 300137"/>
                <a:gd name="connsiteX7" fmla="*/ 192882 w 397669"/>
                <a:gd name="connsiteY7" fmla="*/ 300137 h 300137"/>
                <a:gd name="connsiteX8" fmla="*/ 221457 w 397669"/>
                <a:gd name="connsiteY8" fmla="*/ 259656 h 300137"/>
                <a:gd name="connsiteX9" fmla="*/ 221457 w 397669"/>
                <a:gd name="connsiteY9" fmla="*/ 183456 h 300137"/>
                <a:gd name="connsiteX10" fmla="*/ 240507 w 397669"/>
                <a:gd name="connsiteY10" fmla="*/ 266800 h 300137"/>
                <a:gd name="connsiteX11" fmla="*/ 278607 w 397669"/>
                <a:gd name="connsiteY11" fmla="*/ 290612 h 300137"/>
                <a:gd name="connsiteX12" fmla="*/ 288132 w 397669"/>
                <a:gd name="connsiteY12" fmla="*/ 259656 h 300137"/>
                <a:gd name="connsiteX13" fmla="*/ 278607 w 397669"/>
                <a:gd name="connsiteY13" fmla="*/ 188219 h 300137"/>
                <a:gd name="connsiteX14" fmla="*/ 307182 w 397669"/>
                <a:gd name="connsiteY14" fmla="*/ 250131 h 300137"/>
                <a:gd name="connsiteX15" fmla="*/ 333375 w 397669"/>
                <a:gd name="connsiteY15" fmla="*/ 278706 h 300137"/>
                <a:gd name="connsiteX16" fmla="*/ 364332 w 397669"/>
                <a:gd name="connsiteY16" fmla="*/ 245369 h 300137"/>
                <a:gd name="connsiteX17" fmla="*/ 328613 w 397669"/>
                <a:gd name="connsiteY17" fmla="*/ 145356 h 300137"/>
                <a:gd name="connsiteX18" fmla="*/ 376238 w 397669"/>
                <a:gd name="connsiteY18" fmla="*/ 166787 h 300137"/>
                <a:gd name="connsiteX19" fmla="*/ 397669 w 397669"/>
                <a:gd name="connsiteY19" fmla="*/ 162025 h 300137"/>
                <a:gd name="connsiteX20" fmla="*/ 390525 w 397669"/>
                <a:gd name="connsiteY20" fmla="*/ 128687 h 300137"/>
                <a:gd name="connsiteX21" fmla="*/ 326232 w 397669"/>
                <a:gd name="connsiteY21" fmla="*/ 76300 h 300137"/>
                <a:gd name="connsiteX22" fmla="*/ 204788 w 397669"/>
                <a:gd name="connsiteY22" fmla="*/ 4862 h 300137"/>
                <a:gd name="connsiteX23" fmla="*/ 85725 w 397669"/>
                <a:gd name="connsiteY23" fmla="*/ 26294 h 300137"/>
                <a:gd name="connsiteX0" fmla="*/ 85725 w 397669"/>
                <a:gd name="connsiteY0" fmla="*/ 33490 h 307333"/>
                <a:gd name="connsiteX1" fmla="*/ 0 w 397669"/>
                <a:gd name="connsiteY1" fmla="*/ 162077 h 307333"/>
                <a:gd name="connsiteX2" fmla="*/ 14288 w 397669"/>
                <a:gd name="connsiteY2" fmla="*/ 212083 h 307333"/>
                <a:gd name="connsiteX3" fmla="*/ 33338 w 397669"/>
                <a:gd name="connsiteY3" fmla="*/ 207321 h 307333"/>
                <a:gd name="connsiteX4" fmla="*/ 85725 w 397669"/>
                <a:gd name="connsiteY4" fmla="*/ 152552 h 307333"/>
                <a:gd name="connsiteX5" fmla="*/ 145257 w 397669"/>
                <a:gd name="connsiteY5" fmla="*/ 169221 h 307333"/>
                <a:gd name="connsiteX6" fmla="*/ 173832 w 397669"/>
                <a:gd name="connsiteY6" fmla="*/ 278758 h 307333"/>
                <a:gd name="connsiteX7" fmla="*/ 192882 w 397669"/>
                <a:gd name="connsiteY7" fmla="*/ 307333 h 307333"/>
                <a:gd name="connsiteX8" fmla="*/ 221457 w 397669"/>
                <a:gd name="connsiteY8" fmla="*/ 266852 h 307333"/>
                <a:gd name="connsiteX9" fmla="*/ 221457 w 397669"/>
                <a:gd name="connsiteY9" fmla="*/ 190652 h 307333"/>
                <a:gd name="connsiteX10" fmla="*/ 240507 w 397669"/>
                <a:gd name="connsiteY10" fmla="*/ 273996 h 307333"/>
                <a:gd name="connsiteX11" fmla="*/ 278607 w 397669"/>
                <a:gd name="connsiteY11" fmla="*/ 297808 h 307333"/>
                <a:gd name="connsiteX12" fmla="*/ 288132 w 397669"/>
                <a:gd name="connsiteY12" fmla="*/ 266852 h 307333"/>
                <a:gd name="connsiteX13" fmla="*/ 278607 w 397669"/>
                <a:gd name="connsiteY13" fmla="*/ 195415 h 307333"/>
                <a:gd name="connsiteX14" fmla="*/ 307182 w 397669"/>
                <a:gd name="connsiteY14" fmla="*/ 257327 h 307333"/>
                <a:gd name="connsiteX15" fmla="*/ 333375 w 397669"/>
                <a:gd name="connsiteY15" fmla="*/ 285902 h 307333"/>
                <a:gd name="connsiteX16" fmla="*/ 364332 w 397669"/>
                <a:gd name="connsiteY16" fmla="*/ 252565 h 307333"/>
                <a:gd name="connsiteX17" fmla="*/ 328613 w 397669"/>
                <a:gd name="connsiteY17" fmla="*/ 152552 h 307333"/>
                <a:gd name="connsiteX18" fmla="*/ 376238 w 397669"/>
                <a:gd name="connsiteY18" fmla="*/ 173983 h 307333"/>
                <a:gd name="connsiteX19" fmla="*/ 397669 w 397669"/>
                <a:gd name="connsiteY19" fmla="*/ 169221 h 307333"/>
                <a:gd name="connsiteX20" fmla="*/ 390525 w 397669"/>
                <a:gd name="connsiteY20" fmla="*/ 135883 h 307333"/>
                <a:gd name="connsiteX21" fmla="*/ 326232 w 397669"/>
                <a:gd name="connsiteY21" fmla="*/ 83496 h 307333"/>
                <a:gd name="connsiteX22" fmla="*/ 204788 w 397669"/>
                <a:gd name="connsiteY22" fmla="*/ 12058 h 307333"/>
                <a:gd name="connsiteX23" fmla="*/ 85725 w 397669"/>
                <a:gd name="connsiteY23" fmla="*/ 33490 h 307333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33338 w 397669"/>
                <a:gd name="connsiteY3" fmla="*/ 198283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6675 w 397669"/>
                <a:gd name="connsiteY0" fmla="*/ 38739 h 298295"/>
                <a:gd name="connsiteX1" fmla="*/ 0 w 397669"/>
                <a:gd name="connsiteY1" fmla="*/ 153039 h 298295"/>
                <a:gd name="connsiteX2" fmla="*/ 14288 w 397669"/>
                <a:gd name="connsiteY2" fmla="*/ 203045 h 298295"/>
                <a:gd name="connsiteX3" fmla="*/ 52388 w 397669"/>
                <a:gd name="connsiteY3" fmla="*/ 193521 h 298295"/>
                <a:gd name="connsiteX4" fmla="*/ 85725 w 397669"/>
                <a:gd name="connsiteY4" fmla="*/ 143514 h 298295"/>
                <a:gd name="connsiteX5" fmla="*/ 145257 w 397669"/>
                <a:gd name="connsiteY5" fmla="*/ 160183 h 298295"/>
                <a:gd name="connsiteX6" fmla="*/ 173832 w 397669"/>
                <a:gd name="connsiteY6" fmla="*/ 269720 h 298295"/>
                <a:gd name="connsiteX7" fmla="*/ 192882 w 397669"/>
                <a:gd name="connsiteY7" fmla="*/ 298295 h 298295"/>
                <a:gd name="connsiteX8" fmla="*/ 221457 w 397669"/>
                <a:gd name="connsiteY8" fmla="*/ 257814 h 298295"/>
                <a:gd name="connsiteX9" fmla="*/ 221457 w 397669"/>
                <a:gd name="connsiteY9" fmla="*/ 181614 h 298295"/>
                <a:gd name="connsiteX10" fmla="*/ 240507 w 397669"/>
                <a:gd name="connsiteY10" fmla="*/ 264958 h 298295"/>
                <a:gd name="connsiteX11" fmla="*/ 278607 w 397669"/>
                <a:gd name="connsiteY11" fmla="*/ 288770 h 298295"/>
                <a:gd name="connsiteX12" fmla="*/ 288132 w 397669"/>
                <a:gd name="connsiteY12" fmla="*/ 257814 h 298295"/>
                <a:gd name="connsiteX13" fmla="*/ 278607 w 397669"/>
                <a:gd name="connsiteY13" fmla="*/ 186377 h 298295"/>
                <a:gd name="connsiteX14" fmla="*/ 307182 w 397669"/>
                <a:gd name="connsiteY14" fmla="*/ 248289 h 298295"/>
                <a:gd name="connsiteX15" fmla="*/ 333375 w 397669"/>
                <a:gd name="connsiteY15" fmla="*/ 276864 h 298295"/>
                <a:gd name="connsiteX16" fmla="*/ 364332 w 397669"/>
                <a:gd name="connsiteY16" fmla="*/ 243527 h 298295"/>
                <a:gd name="connsiteX17" fmla="*/ 328613 w 397669"/>
                <a:gd name="connsiteY17" fmla="*/ 143514 h 298295"/>
                <a:gd name="connsiteX18" fmla="*/ 376238 w 397669"/>
                <a:gd name="connsiteY18" fmla="*/ 164945 h 298295"/>
                <a:gd name="connsiteX19" fmla="*/ 397669 w 397669"/>
                <a:gd name="connsiteY19" fmla="*/ 160183 h 298295"/>
                <a:gd name="connsiteX20" fmla="*/ 390525 w 397669"/>
                <a:gd name="connsiteY20" fmla="*/ 126845 h 298295"/>
                <a:gd name="connsiteX21" fmla="*/ 326232 w 397669"/>
                <a:gd name="connsiteY21" fmla="*/ 74458 h 298295"/>
                <a:gd name="connsiteX22" fmla="*/ 204788 w 397669"/>
                <a:gd name="connsiteY22" fmla="*/ 3020 h 298295"/>
                <a:gd name="connsiteX23" fmla="*/ 66675 w 397669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77742 w 399173"/>
                <a:gd name="connsiteY18" fmla="*/ 164945 h 298295"/>
                <a:gd name="connsiteX19" fmla="*/ 399173 w 399173"/>
                <a:gd name="connsiteY19" fmla="*/ 160183 h 298295"/>
                <a:gd name="connsiteX20" fmla="*/ 392029 w 399173"/>
                <a:gd name="connsiteY20" fmla="*/ 126845 h 298295"/>
                <a:gd name="connsiteX21" fmla="*/ 327736 w 399173"/>
                <a:gd name="connsiteY21" fmla="*/ 74458 h 298295"/>
                <a:gd name="connsiteX22" fmla="*/ 206292 w 399173"/>
                <a:gd name="connsiteY22" fmla="*/ 3020 h 298295"/>
                <a:gd name="connsiteX23" fmla="*/ 68179 w 399173"/>
                <a:gd name="connsiteY23" fmla="*/ 38739 h 298295"/>
                <a:gd name="connsiteX0" fmla="*/ 68179 w 399173"/>
                <a:gd name="connsiteY0" fmla="*/ 38739 h 298295"/>
                <a:gd name="connsiteX1" fmla="*/ 1504 w 399173"/>
                <a:gd name="connsiteY1" fmla="*/ 153039 h 298295"/>
                <a:gd name="connsiteX2" fmla="*/ 15792 w 399173"/>
                <a:gd name="connsiteY2" fmla="*/ 203045 h 298295"/>
                <a:gd name="connsiteX3" fmla="*/ 53892 w 399173"/>
                <a:gd name="connsiteY3" fmla="*/ 193521 h 298295"/>
                <a:gd name="connsiteX4" fmla="*/ 87229 w 399173"/>
                <a:gd name="connsiteY4" fmla="*/ 143514 h 298295"/>
                <a:gd name="connsiteX5" fmla="*/ 146761 w 399173"/>
                <a:gd name="connsiteY5" fmla="*/ 160183 h 298295"/>
                <a:gd name="connsiteX6" fmla="*/ 175336 w 399173"/>
                <a:gd name="connsiteY6" fmla="*/ 269720 h 298295"/>
                <a:gd name="connsiteX7" fmla="*/ 194386 w 399173"/>
                <a:gd name="connsiteY7" fmla="*/ 298295 h 298295"/>
                <a:gd name="connsiteX8" fmla="*/ 222961 w 399173"/>
                <a:gd name="connsiteY8" fmla="*/ 257814 h 298295"/>
                <a:gd name="connsiteX9" fmla="*/ 222961 w 399173"/>
                <a:gd name="connsiteY9" fmla="*/ 181614 h 298295"/>
                <a:gd name="connsiteX10" fmla="*/ 242011 w 399173"/>
                <a:gd name="connsiteY10" fmla="*/ 264958 h 298295"/>
                <a:gd name="connsiteX11" fmla="*/ 280111 w 399173"/>
                <a:gd name="connsiteY11" fmla="*/ 288770 h 298295"/>
                <a:gd name="connsiteX12" fmla="*/ 289636 w 399173"/>
                <a:gd name="connsiteY12" fmla="*/ 257814 h 298295"/>
                <a:gd name="connsiteX13" fmla="*/ 280111 w 399173"/>
                <a:gd name="connsiteY13" fmla="*/ 186377 h 298295"/>
                <a:gd name="connsiteX14" fmla="*/ 308686 w 399173"/>
                <a:gd name="connsiteY14" fmla="*/ 248289 h 298295"/>
                <a:gd name="connsiteX15" fmla="*/ 334879 w 399173"/>
                <a:gd name="connsiteY15" fmla="*/ 276864 h 298295"/>
                <a:gd name="connsiteX16" fmla="*/ 365836 w 399173"/>
                <a:gd name="connsiteY16" fmla="*/ 243527 h 298295"/>
                <a:gd name="connsiteX17" fmla="*/ 330117 w 399173"/>
                <a:gd name="connsiteY17" fmla="*/ 143514 h 298295"/>
                <a:gd name="connsiteX18" fmla="*/ 399173 w 399173"/>
                <a:gd name="connsiteY18" fmla="*/ 160183 h 298295"/>
                <a:gd name="connsiteX19" fmla="*/ 392029 w 399173"/>
                <a:gd name="connsiteY19" fmla="*/ 126845 h 298295"/>
                <a:gd name="connsiteX20" fmla="*/ 327736 w 399173"/>
                <a:gd name="connsiteY20" fmla="*/ 74458 h 298295"/>
                <a:gd name="connsiteX21" fmla="*/ 206292 w 399173"/>
                <a:gd name="connsiteY21" fmla="*/ 3020 h 298295"/>
                <a:gd name="connsiteX22" fmla="*/ 68179 w 399173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08686 w 402719"/>
                <a:gd name="connsiteY14" fmla="*/ 248289 h 298295"/>
                <a:gd name="connsiteX15" fmla="*/ 334879 w 402719"/>
                <a:gd name="connsiteY15" fmla="*/ 276864 h 298295"/>
                <a:gd name="connsiteX16" fmla="*/ 365836 w 402719"/>
                <a:gd name="connsiteY16" fmla="*/ 243527 h 298295"/>
                <a:gd name="connsiteX17" fmla="*/ 330117 w 402719"/>
                <a:gd name="connsiteY17" fmla="*/ 143514 h 298295"/>
                <a:gd name="connsiteX18" fmla="*/ 399173 w 402719"/>
                <a:gd name="connsiteY18" fmla="*/ 160183 h 298295"/>
                <a:gd name="connsiteX19" fmla="*/ 392029 w 402719"/>
                <a:gd name="connsiteY19" fmla="*/ 126845 h 298295"/>
                <a:gd name="connsiteX20" fmla="*/ 327736 w 402719"/>
                <a:gd name="connsiteY20" fmla="*/ 74458 h 298295"/>
                <a:gd name="connsiteX21" fmla="*/ 206292 w 402719"/>
                <a:gd name="connsiteY21" fmla="*/ 3020 h 298295"/>
                <a:gd name="connsiteX22" fmla="*/ 68179 w 402719"/>
                <a:gd name="connsiteY22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5836 w 402719"/>
                <a:gd name="connsiteY15" fmla="*/ 243527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4879 w 402719"/>
                <a:gd name="connsiteY14" fmla="*/ 276864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6761 w 402719"/>
                <a:gd name="connsiteY5" fmla="*/ 160183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257814 h 298295"/>
                <a:gd name="connsiteX9" fmla="*/ 222961 w 402719"/>
                <a:gd name="connsiteY9" fmla="*/ 181614 h 298295"/>
                <a:gd name="connsiteX10" fmla="*/ 242011 w 402719"/>
                <a:gd name="connsiteY10" fmla="*/ 264958 h 298295"/>
                <a:gd name="connsiteX11" fmla="*/ 280111 w 402719"/>
                <a:gd name="connsiteY11" fmla="*/ 288770 h 298295"/>
                <a:gd name="connsiteX12" fmla="*/ 289636 w 402719"/>
                <a:gd name="connsiteY12" fmla="*/ 257814 h 298295"/>
                <a:gd name="connsiteX13" fmla="*/ 280111 w 402719"/>
                <a:gd name="connsiteY13" fmla="*/ 186377 h 298295"/>
                <a:gd name="connsiteX14" fmla="*/ 337796 w 402719"/>
                <a:gd name="connsiteY14" fmla="*/ 275892 h 298295"/>
                <a:gd name="connsiteX15" fmla="*/ 360003 w 402719"/>
                <a:gd name="connsiteY15" fmla="*/ 228943 h 298295"/>
                <a:gd name="connsiteX16" fmla="*/ 330117 w 402719"/>
                <a:gd name="connsiteY16" fmla="*/ 143514 h 298295"/>
                <a:gd name="connsiteX17" fmla="*/ 399173 w 402719"/>
                <a:gd name="connsiteY17" fmla="*/ 160183 h 298295"/>
                <a:gd name="connsiteX18" fmla="*/ 392029 w 402719"/>
                <a:gd name="connsiteY18" fmla="*/ 126845 h 298295"/>
                <a:gd name="connsiteX19" fmla="*/ 327736 w 402719"/>
                <a:gd name="connsiteY19" fmla="*/ 74458 h 298295"/>
                <a:gd name="connsiteX20" fmla="*/ 206292 w 402719"/>
                <a:gd name="connsiteY20" fmla="*/ 3020 h 298295"/>
                <a:gd name="connsiteX21" fmla="*/ 68179 w 402719"/>
                <a:gd name="connsiteY21" fmla="*/ 38739 h 298295"/>
                <a:gd name="connsiteX0" fmla="*/ 68179 w 402719"/>
                <a:gd name="connsiteY0" fmla="*/ 38739 h 298295"/>
                <a:gd name="connsiteX1" fmla="*/ 1504 w 402719"/>
                <a:gd name="connsiteY1" fmla="*/ 153039 h 298295"/>
                <a:gd name="connsiteX2" fmla="*/ 15792 w 402719"/>
                <a:gd name="connsiteY2" fmla="*/ 203045 h 298295"/>
                <a:gd name="connsiteX3" fmla="*/ 53892 w 402719"/>
                <a:gd name="connsiteY3" fmla="*/ 193521 h 298295"/>
                <a:gd name="connsiteX4" fmla="*/ 87229 w 402719"/>
                <a:gd name="connsiteY4" fmla="*/ 143514 h 298295"/>
                <a:gd name="connsiteX5" fmla="*/ 148706 w 402719"/>
                <a:gd name="connsiteY5" fmla="*/ 168934 h 298295"/>
                <a:gd name="connsiteX6" fmla="*/ 175336 w 402719"/>
                <a:gd name="connsiteY6" fmla="*/ 269720 h 298295"/>
                <a:gd name="connsiteX7" fmla="*/ 194386 w 402719"/>
                <a:gd name="connsiteY7" fmla="*/ 298295 h 298295"/>
                <a:gd name="connsiteX8" fmla="*/ 222961 w 402719"/>
                <a:gd name="connsiteY8" fmla="*/ 181614 h 298295"/>
                <a:gd name="connsiteX9" fmla="*/ 242011 w 402719"/>
                <a:gd name="connsiteY9" fmla="*/ 264958 h 298295"/>
                <a:gd name="connsiteX10" fmla="*/ 280111 w 402719"/>
                <a:gd name="connsiteY10" fmla="*/ 288770 h 298295"/>
                <a:gd name="connsiteX11" fmla="*/ 289636 w 402719"/>
                <a:gd name="connsiteY11" fmla="*/ 257814 h 298295"/>
                <a:gd name="connsiteX12" fmla="*/ 280111 w 402719"/>
                <a:gd name="connsiteY12" fmla="*/ 186377 h 298295"/>
                <a:gd name="connsiteX13" fmla="*/ 337796 w 402719"/>
                <a:gd name="connsiteY13" fmla="*/ 275892 h 298295"/>
                <a:gd name="connsiteX14" fmla="*/ 360003 w 402719"/>
                <a:gd name="connsiteY14" fmla="*/ 228943 h 298295"/>
                <a:gd name="connsiteX15" fmla="*/ 330117 w 402719"/>
                <a:gd name="connsiteY15" fmla="*/ 143514 h 298295"/>
                <a:gd name="connsiteX16" fmla="*/ 399173 w 402719"/>
                <a:gd name="connsiteY16" fmla="*/ 160183 h 298295"/>
                <a:gd name="connsiteX17" fmla="*/ 392029 w 402719"/>
                <a:gd name="connsiteY17" fmla="*/ 126845 h 298295"/>
                <a:gd name="connsiteX18" fmla="*/ 327736 w 402719"/>
                <a:gd name="connsiteY18" fmla="*/ 74458 h 298295"/>
                <a:gd name="connsiteX19" fmla="*/ 206292 w 402719"/>
                <a:gd name="connsiteY19" fmla="*/ 3020 h 298295"/>
                <a:gd name="connsiteX20" fmla="*/ 68179 w 402719"/>
                <a:gd name="connsiteY20" fmla="*/ 38739 h 298295"/>
                <a:gd name="connsiteX0" fmla="*/ 68179 w 402719"/>
                <a:gd name="connsiteY0" fmla="*/ 38739 h 296350"/>
                <a:gd name="connsiteX1" fmla="*/ 1504 w 402719"/>
                <a:gd name="connsiteY1" fmla="*/ 153039 h 296350"/>
                <a:gd name="connsiteX2" fmla="*/ 15792 w 402719"/>
                <a:gd name="connsiteY2" fmla="*/ 203045 h 296350"/>
                <a:gd name="connsiteX3" fmla="*/ 53892 w 402719"/>
                <a:gd name="connsiteY3" fmla="*/ 193521 h 296350"/>
                <a:gd name="connsiteX4" fmla="*/ 87229 w 402719"/>
                <a:gd name="connsiteY4" fmla="*/ 143514 h 296350"/>
                <a:gd name="connsiteX5" fmla="*/ 148706 w 402719"/>
                <a:gd name="connsiteY5" fmla="*/ 168934 h 296350"/>
                <a:gd name="connsiteX6" fmla="*/ 175336 w 402719"/>
                <a:gd name="connsiteY6" fmla="*/ 269720 h 296350"/>
                <a:gd name="connsiteX7" fmla="*/ 197303 w 402719"/>
                <a:gd name="connsiteY7" fmla="*/ 296350 h 296350"/>
                <a:gd name="connsiteX8" fmla="*/ 222961 w 402719"/>
                <a:gd name="connsiteY8" fmla="*/ 181614 h 296350"/>
                <a:gd name="connsiteX9" fmla="*/ 242011 w 402719"/>
                <a:gd name="connsiteY9" fmla="*/ 264958 h 296350"/>
                <a:gd name="connsiteX10" fmla="*/ 280111 w 402719"/>
                <a:gd name="connsiteY10" fmla="*/ 288770 h 296350"/>
                <a:gd name="connsiteX11" fmla="*/ 289636 w 402719"/>
                <a:gd name="connsiteY11" fmla="*/ 257814 h 296350"/>
                <a:gd name="connsiteX12" fmla="*/ 280111 w 402719"/>
                <a:gd name="connsiteY12" fmla="*/ 186377 h 296350"/>
                <a:gd name="connsiteX13" fmla="*/ 337796 w 402719"/>
                <a:gd name="connsiteY13" fmla="*/ 275892 h 296350"/>
                <a:gd name="connsiteX14" fmla="*/ 360003 w 402719"/>
                <a:gd name="connsiteY14" fmla="*/ 228943 h 296350"/>
                <a:gd name="connsiteX15" fmla="*/ 330117 w 402719"/>
                <a:gd name="connsiteY15" fmla="*/ 143514 h 296350"/>
                <a:gd name="connsiteX16" fmla="*/ 399173 w 402719"/>
                <a:gd name="connsiteY16" fmla="*/ 160183 h 296350"/>
                <a:gd name="connsiteX17" fmla="*/ 392029 w 402719"/>
                <a:gd name="connsiteY17" fmla="*/ 126845 h 296350"/>
                <a:gd name="connsiteX18" fmla="*/ 327736 w 402719"/>
                <a:gd name="connsiteY18" fmla="*/ 74458 h 296350"/>
                <a:gd name="connsiteX19" fmla="*/ 206292 w 402719"/>
                <a:gd name="connsiteY19" fmla="*/ 3020 h 296350"/>
                <a:gd name="connsiteX20" fmla="*/ 68179 w 402719"/>
                <a:gd name="connsiteY20" fmla="*/ 38739 h 296350"/>
                <a:gd name="connsiteX0" fmla="*/ 68179 w 402719"/>
                <a:gd name="connsiteY0" fmla="*/ 38739 h 296379"/>
                <a:gd name="connsiteX1" fmla="*/ 1504 w 402719"/>
                <a:gd name="connsiteY1" fmla="*/ 153039 h 296379"/>
                <a:gd name="connsiteX2" fmla="*/ 15792 w 402719"/>
                <a:gd name="connsiteY2" fmla="*/ 203045 h 296379"/>
                <a:gd name="connsiteX3" fmla="*/ 53892 w 402719"/>
                <a:gd name="connsiteY3" fmla="*/ 193521 h 296379"/>
                <a:gd name="connsiteX4" fmla="*/ 87229 w 402719"/>
                <a:gd name="connsiteY4" fmla="*/ 143514 h 296379"/>
                <a:gd name="connsiteX5" fmla="*/ 148706 w 402719"/>
                <a:gd name="connsiteY5" fmla="*/ 168934 h 296379"/>
                <a:gd name="connsiteX6" fmla="*/ 197303 w 402719"/>
                <a:gd name="connsiteY6" fmla="*/ 296350 h 296379"/>
                <a:gd name="connsiteX7" fmla="*/ 222961 w 402719"/>
                <a:gd name="connsiteY7" fmla="*/ 181614 h 296379"/>
                <a:gd name="connsiteX8" fmla="*/ 242011 w 402719"/>
                <a:gd name="connsiteY8" fmla="*/ 264958 h 296379"/>
                <a:gd name="connsiteX9" fmla="*/ 280111 w 402719"/>
                <a:gd name="connsiteY9" fmla="*/ 288770 h 296379"/>
                <a:gd name="connsiteX10" fmla="*/ 289636 w 402719"/>
                <a:gd name="connsiteY10" fmla="*/ 257814 h 296379"/>
                <a:gd name="connsiteX11" fmla="*/ 280111 w 402719"/>
                <a:gd name="connsiteY11" fmla="*/ 186377 h 296379"/>
                <a:gd name="connsiteX12" fmla="*/ 337796 w 402719"/>
                <a:gd name="connsiteY12" fmla="*/ 275892 h 296379"/>
                <a:gd name="connsiteX13" fmla="*/ 360003 w 402719"/>
                <a:gd name="connsiteY13" fmla="*/ 228943 h 296379"/>
                <a:gd name="connsiteX14" fmla="*/ 330117 w 402719"/>
                <a:gd name="connsiteY14" fmla="*/ 143514 h 296379"/>
                <a:gd name="connsiteX15" fmla="*/ 399173 w 402719"/>
                <a:gd name="connsiteY15" fmla="*/ 160183 h 296379"/>
                <a:gd name="connsiteX16" fmla="*/ 392029 w 402719"/>
                <a:gd name="connsiteY16" fmla="*/ 126845 h 296379"/>
                <a:gd name="connsiteX17" fmla="*/ 327736 w 402719"/>
                <a:gd name="connsiteY17" fmla="*/ 74458 h 296379"/>
                <a:gd name="connsiteX18" fmla="*/ 206292 w 402719"/>
                <a:gd name="connsiteY18" fmla="*/ 3020 h 296379"/>
                <a:gd name="connsiteX19" fmla="*/ 68179 w 402719"/>
                <a:gd name="connsiteY19" fmla="*/ 38739 h 296379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42011 w 402719"/>
                <a:gd name="connsiteY8" fmla="*/ 264958 h 296354"/>
                <a:gd name="connsiteX9" fmla="*/ 280111 w 402719"/>
                <a:gd name="connsiteY9" fmla="*/ 288770 h 296354"/>
                <a:gd name="connsiteX10" fmla="*/ 289636 w 402719"/>
                <a:gd name="connsiteY10" fmla="*/ 257814 h 296354"/>
                <a:gd name="connsiteX11" fmla="*/ 280111 w 402719"/>
                <a:gd name="connsiteY11" fmla="*/ 186377 h 296354"/>
                <a:gd name="connsiteX12" fmla="*/ 337796 w 402719"/>
                <a:gd name="connsiteY12" fmla="*/ 275892 h 296354"/>
                <a:gd name="connsiteX13" fmla="*/ 360003 w 402719"/>
                <a:gd name="connsiteY13" fmla="*/ 228943 h 296354"/>
                <a:gd name="connsiteX14" fmla="*/ 330117 w 402719"/>
                <a:gd name="connsiteY14" fmla="*/ 143514 h 296354"/>
                <a:gd name="connsiteX15" fmla="*/ 399173 w 402719"/>
                <a:gd name="connsiteY15" fmla="*/ 160183 h 296354"/>
                <a:gd name="connsiteX16" fmla="*/ 392029 w 402719"/>
                <a:gd name="connsiteY16" fmla="*/ 126845 h 296354"/>
                <a:gd name="connsiteX17" fmla="*/ 327736 w 402719"/>
                <a:gd name="connsiteY17" fmla="*/ 74458 h 296354"/>
                <a:gd name="connsiteX18" fmla="*/ 206292 w 402719"/>
                <a:gd name="connsiteY18" fmla="*/ 3020 h 296354"/>
                <a:gd name="connsiteX19" fmla="*/ 68179 w 402719"/>
                <a:gd name="connsiteY19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9636 w 402719"/>
                <a:gd name="connsiteY9" fmla="*/ 257814 h 296354"/>
                <a:gd name="connsiteX10" fmla="*/ 280111 w 402719"/>
                <a:gd name="connsiteY10" fmla="*/ 186377 h 296354"/>
                <a:gd name="connsiteX11" fmla="*/ 337796 w 402719"/>
                <a:gd name="connsiteY11" fmla="*/ 275892 h 296354"/>
                <a:gd name="connsiteX12" fmla="*/ 360003 w 402719"/>
                <a:gd name="connsiteY12" fmla="*/ 228943 h 296354"/>
                <a:gd name="connsiteX13" fmla="*/ 330117 w 402719"/>
                <a:gd name="connsiteY13" fmla="*/ 143514 h 296354"/>
                <a:gd name="connsiteX14" fmla="*/ 399173 w 402719"/>
                <a:gd name="connsiteY14" fmla="*/ 160183 h 296354"/>
                <a:gd name="connsiteX15" fmla="*/ 392029 w 402719"/>
                <a:gd name="connsiteY15" fmla="*/ 126845 h 296354"/>
                <a:gd name="connsiteX16" fmla="*/ 327736 w 402719"/>
                <a:gd name="connsiteY16" fmla="*/ 74458 h 296354"/>
                <a:gd name="connsiteX17" fmla="*/ 206292 w 402719"/>
                <a:gd name="connsiteY17" fmla="*/ 3020 h 296354"/>
                <a:gd name="connsiteX18" fmla="*/ 68179 w 402719"/>
                <a:gd name="connsiteY18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6354"/>
                <a:gd name="connsiteX1" fmla="*/ 1504 w 402719"/>
                <a:gd name="connsiteY1" fmla="*/ 153039 h 296354"/>
                <a:gd name="connsiteX2" fmla="*/ 15792 w 402719"/>
                <a:gd name="connsiteY2" fmla="*/ 203045 h 296354"/>
                <a:gd name="connsiteX3" fmla="*/ 53892 w 402719"/>
                <a:gd name="connsiteY3" fmla="*/ 193521 h 296354"/>
                <a:gd name="connsiteX4" fmla="*/ 87229 w 402719"/>
                <a:gd name="connsiteY4" fmla="*/ 143514 h 296354"/>
                <a:gd name="connsiteX5" fmla="*/ 148706 w 402719"/>
                <a:gd name="connsiteY5" fmla="*/ 168934 h 296354"/>
                <a:gd name="connsiteX6" fmla="*/ 197303 w 402719"/>
                <a:gd name="connsiteY6" fmla="*/ 296350 h 296354"/>
                <a:gd name="connsiteX7" fmla="*/ 222961 w 402719"/>
                <a:gd name="connsiteY7" fmla="*/ 181614 h 296354"/>
                <a:gd name="connsiteX8" fmla="*/ 280111 w 402719"/>
                <a:gd name="connsiteY8" fmla="*/ 288770 h 296354"/>
                <a:gd name="connsiteX9" fmla="*/ 280111 w 402719"/>
                <a:gd name="connsiteY9" fmla="*/ 186377 h 296354"/>
                <a:gd name="connsiteX10" fmla="*/ 337796 w 402719"/>
                <a:gd name="connsiteY10" fmla="*/ 275892 h 296354"/>
                <a:gd name="connsiteX11" fmla="*/ 360003 w 402719"/>
                <a:gd name="connsiteY11" fmla="*/ 228943 h 296354"/>
                <a:gd name="connsiteX12" fmla="*/ 330117 w 402719"/>
                <a:gd name="connsiteY12" fmla="*/ 143514 h 296354"/>
                <a:gd name="connsiteX13" fmla="*/ 399173 w 402719"/>
                <a:gd name="connsiteY13" fmla="*/ 160183 h 296354"/>
                <a:gd name="connsiteX14" fmla="*/ 392029 w 402719"/>
                <a:gd name="connsiteY14" fmla="*/ 126845 h 296354"/>
                <a:gd name="connsiteX15" fmla="*/ 327736 w 402719"/>
                <a:gd name="connsiteY15" fmla="*/ 74458 h 296354"/>
                <a:gd name="connsiteX16" fmla="*/ 206292 w 402719"/>
                <a:gd name="connsiteY16" fmla="*/ 3020 h 296354"/>
                <a:gd name="connsiteX17" fmla="*/ 68179 w 402719"/>
                <a:gd name="connsiteY17" fmla="*/ 38739 h 296354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60003 w 402719"/>
                <a:gd name="connsiteY11" fmla="*/ 228943 h 297205"/>
                <a:gd name="connsiteX12" fmla="*/ 330117 w 402719"/>
                <a:gd name="connsiteY12" fmla="*/ 143514 h 297205"/>
                <a:gd name="connsiteX13" fmla="*/ 399173 w 402719"/>
                <a:gd name="connsiteY13" fmla="*/ 160183 h 297205"/>
                <a:gd name="connsiteX14" fmla="*/ 392029 w 402719"/>
                <a:gd name="connsiteY14" fmla="*/ 126845 h 297205"/>
                <a:gd name="connsiteX15" fmla="*/ 327736 w 402719"/>
                <a:gd name="connsiteY15" fmla="*/ 74458 h 297205"/>
                <a:gd name="connsiteX16" fmla="*/ 206292 w 402719"/>
                <a:gd name="connsiteY16" fmla="*/ 3020 h 297205"/>
                <a:gd name="connsiteX17" fmla="*/ 68179 w 402719"/>
                <a:gd name="connsiteY17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402719"/>
                <a:gd name="connsiteY0" fmla="*/ 38739 h 297205"/>
                <a:gd name="connsiteX1" fmla="*/ 1504 w 402719"/>
                <a:gd name="connsiteY1" fmla="*/ 153039 h 297205"/>
                <a:gd name="connsiteX2" fmla="*/ 15792 w 402719"/>
                <a:gd name="connsiteY2" fmla="*/ 203045 h 297205"/>
                <a:gd name="connsiteX3" fmla="*/ 53892 w 402719"/>
                <a:gd name="connsiteY3" fmla="*/ 193521 h 297205"/>
                <a:gd name="connsiteX4" fmla="*/ 87229 w 402719"/>
                <a:gd name="connsiteY4" fmla="*/ 143514 h 297205"/>
                <a:gd name="connsiteX5" fmla="*/ 148706 w 402719"/>
                <a:gd name="connsiteY5" fmla="*/ 168934 h 297205"/>
                <a:gd name="connsiteX6" fmla="*/ 197303 w 402719"/>
                <a:gd name="connsiteY6" fmla="*/ 296350 h 297205"/>
                <a:gd name="connsiteX7" fmla="*/ 222961 w 402719"/>
                <a:gd name="connsiteY7" fmla="*/ 181614 h 297205"/>
                <a:gd name="connsiteX8" fmla="*/ 279139 w 402719"/>
                <a:gd name="connsiteY8" fmla="*/ 296548 h 297205"/>
                <a:gd name="connsiteX9" fmla="*/ 280111 w 402719"/>
                <a:gd name="connsiteY9" fmla="*/ 186377 h 297205"/>
                <a:gd name="connsiteX10" fmla="*/ 337796 w 402719"/>
                <a:gd name="connsiteY10" fmla="*/ 275892 h 297205"/>
                <a:gd name="connsiteX11" fmla="*/ 330117 w 402719"/>
                <a:gd name="connsiteY11" fmla="*/ 143514 h 297205"/>
                <a:gd name="connsiteX12" fmla="*/ 399173 w 402719"/>
                <a:gd name="connsiteY12" fmla="*/ 160183 h 297205"/>
                <a:gd name="connsiteX13" fmla="*/ 392029 w 402719"/>
                <a:gd name="connsiteY13" fmla="*/ 126845 h 297205"/>
                <a:gd name="connsiteX14" fmla="*/ 327736 w 402719"/>
                <a:gd name="connsiteY14" fmla="*/ 74458 h 297205"/>
                <a:gd name="connsiteX15" fmla="*/ 206292 w 402719"/>
                <a:gd name="connsiteY15" fmla="*/ 3020 h 297205"/>
                <a:gd name="connsiteX16" fmla="*/ 68179 w 402719"/>
                <a:gd name="connsiteY16" fmla="*/ 38739 h 297205"/>
                <a:gd name="connsiteX0" fmla="*/ 68179 w 399174"/>
                <a:gd name="connsiteY0" fmla="*/ 38739 h 297205"/>
                <a:gd name="connsiteX1" fmla="*/ 1504 w 399174"/>
                <a:gd name="connsiteY1" fmla="*/ 153039 h 297205"/>
                <a:gd name="connsiteX2" fmla="*/ 15792 w 399174"/>
                <a:gd name="connsiteY2" fmla="*/ 203045 h 297205"/>
                <a:gd name="connsiteX3" fmla="*/ 53892 w 399174"/>
                <a:gd name="connsiteY3" fmla="*/ 193521 h 297205"/>
                <a:gd name="connsiteX4" fmla="*/ 87229 w 399174"/>
                <a:gd name="connsiteY4" fmla="*/ 143514 h 297205"/>
                <a:gd name="connsiteX5" fmla="*/ 148706 w 399174"/>
                <a:gd name="connsiteY5" fmla="*/ 168934 h 297205"/>
                <a:gd name="connsiteX6" fmla="*/ 197303 w 399174"/>
                <a:gd name="connsiteY6" fmla="*/ 296350 h 297205"/>
                <a:gd name="connsiteX7" fmla="*/ 222961 w 399174"/>
                <a:gd name="connsiteY7" fmla="*/ 181614 h 297205"/>
                <a:gd name="connsiteX8" fmla="*/ 279139 w 399174"/>
                <a:gd name="connsiteY8" fmla="*/ 296548 h 297205"/>
                <a:gd name="connsiteX9" fmla="*/ 280111 w 399174"/>
                <a:gd name="connsiteY9" fmla="*/ 186377 h 297205"/>
                <a:gd name="connsiteX10" fmla="*/ 337796 w 399174"/>
                <a:gd name="connsiteY10" fmla="*/ 275892 h 297205"/>
                <a:gd name="connsiteX11" fmla="*/ 330117 w 399174"/>
                <a:gd name="connsiteY11" fmla="*/ 143514 h 297205"/>
                <a:gd name="connsiteX12" fmla="*/ 399173 w 399174"/>
                <a:gd name="connsiteY12" fmla="*/ 160183 h 297205"/>
                <a:gd name="connsiteX13" fmla="*/ 327736 w 399174"/>
                <a:gd name="connsiteY13" fmla="*/ 74458 h 297205"/>
                <a:gd name="connsiteX14" fmla="*/ 206292 w 399174"/>
                <a:gd name="connsiteY14" fmla="*/ 3020 h 297205"/>
                <a:gd name="connsiteX15" fmla="*/ 68179 w 399174"/>
                <a:gd name="connsiteY15" fmla="*/ 38739 h 297205"/>
                <a:gd name="connsiteX0" fmla="*/ 68179 w 402333"/>
                <a:gd name="connsiteY0" fmla="*/ 38739 h 297205"/>
                <a:gd name="connsiteX1" fmla="*/ 1504 w 402333"/>
                <a:gd name="connsiteY1" fmla="*/ 153039 h 297205"/>
                <a:gd name="connsiteX2" fmla="*/ 15792 w 402333"/>
                <a:gd name="connsiteY2" fmla="*/ 203045 h 297205"/>
                <a:gd name="connsiteX3" fmla="*/ 53892 w 402333"/>
                <a:gd name="connsiteY3" fmla="*/ 193521 h 297205"/>
                <a:gd name="connsiteX4" fmla="*/ 87229 w 402333"/>
                <a:gd name="connsiteY4" fmla="*/ 143514 h 297205"/>
                <a:gd name="connsiteX5" fmla="*/ 148706 w 402333"/>
                <a:gd name="connsiteY5" fmla="*/ 168934 h 297205"/>
                <a:gd name="connsiteX6" fmla="*/ 197303 w 402333"/>
                <a:gd name="connsiteY6" fmla="*/ 296350 h 297205"/>
                <a:gd name="connsiteX7" fmla="*/ 222961 w 402333"/>
                <a:gd name="connsiteY7" fmla="*/ 181614 h 297205"/>
                <a:gd name="connsiteX8" fmla="*/ 279139 w 402333"/>
                <a:gd name="connsiteY8" fmla="*/ 296548 h 297205"/>
                <a:gd name="connsiteX9" fmla="*/ 280111 w 402333"/>
                <a:gd name="connsiteY9" fmla="*/ 186377 h 297205"/>
                <a:gd name="connsiteX10" fmla="*/ 337796 w 402333"/>
                <a:gd name="connsiteY10" fmla="*/ 275892 h 297205"/>
                <a:gd name="connsiteX11" fmla="*/ 330117 w 402333"/>
                <a:gd name="connsiteY11" fmla="*/ 143514 h 297205"/>
                <a:gd name="connsiteX12" fmla="*/ 399173 w 402333"/>
                <a:gd name="connsiteY12" fmla="*/ 160183 h 297205"/>
                <a:gd name="connsiteX13" fmla="*/ 327736 w 402333"/>
                <a:gd name="connsiteY13" fmla="*/ 74458 h 297205"/>
                <a:gd name="connsiteX14" fmla="*/ 206292 w 402333"/>
                <a:gd name="connsiteY14" fmla="*/ 3020 h 297205"/>
                <a:gd name="connsiteX15" fmla="*/ 68179 w 402333"/>
                <a:gd name="connsiteY15" fmla="*/ 38739 h 29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2333" h="297205">
                  <a:moveTo>
                    <a:pt x="68179" y="38739"/>
                  </a:moveTo>
                  <a:cubicBezTo>
                    <a:pt x="20554" y="81601"/>
                    <a:pt x="3547" y="136370"/>
                    <a:pt x="1504" y="153039"/>
                  </a:cubicBezTo>
                  <a:cubicBezTo>
                    <a:pt x="-539" y="169708"/>
                    <a:pt x="-3555" y="188321"/>
                    <a:pt x="15792" y="203045"/>
                  </a:cubicBezTo>
                  <a:cubicBezTo>
                    <a:pt x="35139" y="217769"/>
                    <a:pt x="41192" y="196696"/>
                    <a:pt x="53892" y="193521"/>
                  </a:cubicBezTo>
                  <a:cubicBezTo>
                    <a:pt x="65004" y="176852"/>
                    <a:pt x="68357" y="149626"/>
                    <a:pt x="87229" y="143514"/>
                  </a:cubicBezTo>
                  <a:cubicBezTo>
                    <a:pt x="106101" y="137402"/>
                    <a:pt x="130360" y="143461"/>
                    <a:pt x="148706" y="168934"/>
                  </a:cubicBezTo>
                  <a:cubicBezTo>
                    <a:pt x="167052" y="194407"/>
                    <a:pt x="169370" y="297154"/>
                    <a:pt x="197303" y="296350"/>
                  </a:cubicBezTo>
                  <a:cubicBezTo>
                    <a:pt x="225236" y="295546"/>
                    <a:pt x="209322" y="181581"/>
                    <a:pt x="222961" y="181614"/>
                  </a:cubicBezTo>
                  <a:cubicBezTo>
                    <a:pt x="236600" y="181647"/>
                    <a:pt x="245109" y="307344"/>
                    <a:pt x="279139" y="296548"/>
                  </a:cubicBezTo>
                  <a:cubicBezTo>
                    <a:pt x="313169" y="285752"/>
                    <a:pt x="270335" y="189820"/>
                    <a:pt x="280111" y="186377"/>
                  </a:cubicBezTo>
                  <a:cubicBezTo>
                    <a:pt x="289887" y="182934"/>
                    <a:pt x="306127" y="288870"/>
                    <a:pt x="337796" y="275892"/>
                  </a:cubicBezTo>
                  <a:cubicBezTo>
                    <a:pt x="369465" y="262914"/>
                    <a:pt x="319888" y="162799"/>
                    <a:pt x="330117" y="143514"/>
                  </a:cubicBezTo>
                  <a:cubicBezTo>
                    <a:pt x="340347" y="124229"/>
                    <a:pt x="382069" y="187249"/>
                    <a:pt x="399173" y="160183"/>
                  </a:cubicBezTo>
                  <a:cubicBezTo>
                    <a:pt x="416277" y="133117"/>
                    <a:pt x="359883" y="100652"/>
                    <a:pt x="327736" y="74458"/>
                  </a:cubicBezTo>
                  <a:cubicBezTo>
                    <a:pt x="295589" y="48264"/>
                    <a:pt x="249551" y="8973"/>
                    <a:pt x="206292" y="3020"/>
                  </a:cubicBezTo>
                  <a:cubicBezTo>
                    <a:pt x="163033" y="-2933"/>
                    <a:pt x="115804" y="-4123"/>
                    <a:pt x="68179" y="38739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001391513">
                    <a:custGeom>
                      <a:avLst/>
                      <a:gdLst>
                        <a:gd name="connsiteX0" fmla="*/ 72241 w 426308"/>
                        <a:gd name="connsiteY0" fmla="*/ 54461 h 417829"/>
                        <a:gd name="connsiteX1" fmla="*/ 1593 w 426308"/>
                        <a:gd name="connsiteY1" fmla="*/ 215151 h 417829"/>
                        <a:gd name="connsiteX2" fmla="*/ 16733 w 426308"/>
                        <a:gd name="connsiteY2" fmla="*/ 285453 h 417829"/>
                        <a:gd name="connsiteX3" fmla="*/ 57103 w 426308"/>
                        <a:gd name="connsiteY3" fmla="*/ 272063 h 417829"/>
                        <a:gd name="connsiteX4" fmla="*/ 92426 w 426308"/>
                        <a:gd name="connsiteY4" fmla="*/ 201760 h 417829"/>
                        <a:gd name="connsiteX5" fmla="*/ 157567 w 426308"/>
                        <a:gd name="connsiteY5" fmla="*/ 237497 h 417829"/>
                        <a:gd name="connsiteX6" fmla="*/ 209060 w 426308"/>
                        <a:gd name="connsiteY6" fmla="*/ 416626 h 417829"/>
                        <a:gd name="connsiteX7" fmla="*/ 236247 w 426308"/>
                        <a:gd name="connsiteY7" fmla="*/ 255324 h 417829"/>
                        <a:gd name="connsiteX8" fmla="*/ 295772 w 426308"/>
                        <a:gd name="connsiteY8" fmla="*/ 416905 h 417829"/>
                        <a:gd name="connsiteX9" fmla="*/ 296802 w 426308"/>
                        <a:gd name="connsiteY9" fmla="*/ 262020 h 417829"/>
                        <a:gd name="connsiteX10" fmla="*/ 357925 w 426308"/>
                        <a:gd name="connsiteY10" fmla="*/ 387865 h 417829"/>
                        <a:gd name="connsiteX11" fmla="*/ 349788 w 426308"/>
                        <a:gd name="connsiteY11" fmla="*/ 201760 h 417829"/>
                        <a:gd name="connsiteX12" fmla="*/ 422959 w 426308"/>
                        <a:gd name="connsiteY12" fmla="*/ 225195 h 417829"/>
                        <a:gd name="connsiteX13" fmla="*/ 347265 w 426308"/>
                        <a:gd name="connsiteY13" fmla="*/ 104677 h 417829"/>
                        <a:gd name="connsiteX14" fmla="*/ 218584 w 426308"/>
                        <a:gd name="connsiteY14" fmla="*/ 4245 h 417829"/>
                        <a:gd name="connsiteX15" fmla="*/ 72241 w 426308"/>
                        <a:gd name="connsiteY15" fmla="*/ 54461 h 417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26308" h="417829" fill="none" extrusionOk="0">
                          <a:moveTo>
                            <a:pt x="72241" y="54461"/>
                          </a:moveTo>
                          <a:cubicBezTo>
                            <a:pt x="22142" y="117927"/>
                            <a:pt x="1990" y="188180"/>
                            <a:pt x="1593" y="215151"/>
                          </a:cubicBezTo>
                          <a:cubicBezTo>
                            <a:pt x="-3627" y="242072"/>
                            <a:pt x="-3076" y="260332"/>
                            <a:pt x="16733" y="285453"/>
                          </a:cubicBezTo>
                          <a:cubicBezTo>
                            <a:pt x="37857" y="308608"/>
                            <a:pt x="44025" y="276525"/>
                            <a:pt x="57103" y="272063"/>
                          </a:cubicBezTo>
                          <a:cubicBezTo>
                            <a:pt x="64420" y="245932"/>
                            <a:pt x="71689" y="208008"/>
                            <a:pt x="92426" y="201760"/>
                          </a:cubicBezTo>
                          <a:cubicBezTo>
                            <a:pt x="109215" y="192957"/>
                            <a:pt x="142943" y="201421"/>
                            <a:pt x="157567" y="237497"/>
                          </a:cubicBezTo>
                          <a:cubicBezTo>
                            <a:pt x="183439" y="273262"/>
                            <a:pt x="185325" y="412886"/>
                            <a:pt x="209060" y="416626"/>
                          </a:cubicBezTo>
                          <a:cubicBezTo>
                            <a:pt x="235769" y="416066"/>
                            <a:pt x="223242" y="257844"/>
                            <a:pt x="236247" y="255324"/>
                          </a:cubicBezTo>
                          <a:cubicBezTo>
                            <a:pt x="248725" y="255494"/>
                            <a:pt x="264062" y="431773"/>
                            <a:pt x="295772" y="416905"/>
                          </a:cubicBezTo>
                          <a:cubicBezTo>
                            <a:pt x="331139" y="402786"/>
                            <a:pt x="287346" y="267177"/>
                            <a:pt x="296802" y="262020"/>
                          </a:cubicBezTo>
                          <a:cubicBezTo>
                            <a:pt x="297806" y="262042"/>
                            <a:pt x="316999" y="413640"/>
                            <a:pt x="357925" y="387865"/>
                          </a:cubicBezTo>
                          <a:cubicBezTo>
                            <a:pt x="383331" y="371788"/>
                            <a:pt x="345966" y="229486"/>
                            <a:pt x="349788" y="201760"/>
                          </a:cubicBezTo>
                          <a:cubicBezTo>
                            <a:pt x="361168" y="177490"/>
                            <a:pt x="406657" y="251127"/>
                            <a:pt x="422959" y="225195"/>
                          </a:cubicBezTo>
                          <a:cubicBezTo>
                            <a:pt x="432553" y="197479"/>
                            <a:pt x="391376" y="149933"/>
                            <a:pt x="347265" y="104677"/>
                          </a:cubicBezTo>
                          <a:cubicBezTo>
                            <a:pt x="303012" y="70308"/>
                            <a:pt x="259830" y="15277"/>
                            <a:pt x="218584" y="4245"/>
                          </a:cubicBezTo>
                          <a:cubicBezTo>
                            <a:pt x="171148" y="-4193"/>
                            <a:pt x="108117" y="-8587"/>
                            <a:pt x="72241" y="54461"/>
                          </a:cubicBezTo>
                          <a:close/>
                        </a:path>
                        <a:path w="426308" h="417829" stroke="0" extrusionOk="0">
                          <a:moveTo>
                            <a:pt x="72241" y="54461"/>
                          </a:moveTo>
                          <a:cubicBezTo>
                            <a:pt x="25671" y="117423"/>
                            <a:pt x="-866" y="190973"/>
                            <a:pt x="1593" y="215151"/>
                          </a:cubicBezTo>
                          <a:cubicBezTo>
                            <a:pt x="3026" y="238602"/>
                            <a:pt x="-8727" y="270472"/>
                            <a:pt x="16733" y="285453"/>
                          </a:cubicBezTo>
                          <a:cubicBezTo>
                            <a:pt x="38203" y="303690"/>
                            <a:pt x="40831" y="277746"/>
                            <a:pt x="57103" y="272063"/>
                          </a:cubicBezTo>
                          <a:cubicBezTo>
                            <a:pt x="70037" y="248710"/>
                            <a:pt x="72464" y="211297"/>
                            <a:pt x="92426" y="201760"/>
                          </a:cubicBezTo>
                          <a:cubicBezTo>
                            <a:pt x="104738" y="191349"/>
                            <a:pt x="138066" y="195797"/>
                            <a:pt x="157567" y="237497"/>
                          </a:cubicBezTo>
                          <a:cubicBezTo>
                            <a:pt x="185457" y="272700"/>
                            <a:pt x="171733" y="414988"/>
                            <a:pt x="209060" y="416626"/>
                          </a:cubicBezTo>
                          <a:cubicBezTo>
                            <a:pt x="239092" y="417414"/>
                            <a:pt x="220488" y="253961"/>
                            <a:pt x="236247" y="255324"/>
                          </a:cubicBezTo>
                          <a:cubicBezTo>
                            <a:pt x="247753" y="248068"/>
                            <a:pt x="254742" y="434052"/>
                            <a:pt x="295772" y="416905"/>
                          </a:cubicBezTo>
                          <a:cubicBezTo>
                            <a:pt x="333645" y="404636"/>
                            <a:pt x="287836" y="266975"/>
                            <a:pt x="296802" y="262020"/>
                          </a:cubicBezTo>
                          <a:cubicBezTo>
                            <a:pt x="303815" y="256558"/>
                            <a:pt x="323792" y="407233"/>
                            <a:pt x="357925" y="387865"/>
                          </a:cubicBezTo>
                          <a:cubicBezTo>
                            <a:pt x="391808" y="372007"/>
                            <a:pt x="345742" y="231710"/>
                            <a:pt x="349788" y="201760"/>
                          </a:cubicBezTo>
                          <a:cubicBezTo>
                            <a:pt x="367783" y="164499"/>
                            <a:pt x="393530" y="268539"/>
                            <a:pt x="422959" y="225195"/>
                          </a:cubicBezTo>
                          <a:cubicBezTo>
                            <a:pt x="444643" y="177508"/>
                            <a:pt x="377313" y="140207"/>
                            <a:pt x="347265" y="104677"/>
                          </a:cubicBezTo>
                          <a:cubicBezTo>
                            <a:pt x="308526" y="68938"/>
                            <a:pt x="250733" y="13592"/>
                            <a:pt x="218584" y="4245"/>
                          </a:cubicBezTo>
                          <a:cubicBezTo>
                            <a:pt x="168726" y="8015"/>
                            <a:pt x="123169" y="-9577"/>
                            <a:pt x="72241" y="5446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4F0D63F9-3AC7-7B75-BE52-0F0450042C78}"/>
                </a:ext>
              </a:extLst>
            </p:cNvPr>
            <p:cNvGrpSpPr/>
            <p:nvPr/>
          </p:nvGrpSpPr>
          <p:grpSpPr>
            <a:xfrm>
              <a:off x="7107412" y="4267799"/>
              <a:ext cx="2009156" cy="1659875"/>
              <a:chOff x="-158354" y="5369033"/>
              <a:chExt cx="3692521" cy="3050596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127BFFEB-6723-D04D-CEC1-7CCE17D79463}"/>
                  </a:ext>
                </a:extLst>
              </p:cNvPr>
              <p:cNvSpPr/>
              <p:nvPr/>
            </p:nvSpPr>
            <p:spPr>
              <a:xfrm rot="19888097" flipH="1">
                <a:off x="2064554" y="6530322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9974650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1561" y="46025"/>
                              <a:pt x="708633" y="60277"/>
                              <a:pt x="721698" y="119853"/>
                            </a:cubicBezTo>
                            <a:cubicBezTo>
                              <a:pt x="692766" y="123217"/>
                              <a:pt x="674232" y="122596"/>
                              <a:pt x="647342" y="126414"/>
                            </a:cubicBezTo>
                            <a:cubicBezTo>
                              <a:pt x="477603" y="183133"/>
                              <a:pt x="308842" y="315654"/>
                              <a:pt x="277627" y="487000"/>
                            </a:cubicBezTo>
                            <a:cubicBezTo>
                              <a:pt x="278640" y="495297"/>
                              <a:pt x="273023" y="516287"/>
                              <a:pt x="273541" y="527526"/>
                            </a:cubicBezTo>
                            <a:cubicBezTo>
                              <a:pt x="274325" y="527391"/>
                              <a:pt x="274966" y="527821"/>
                              <a:pt x="275904" y="527951"/>
                            </a:cubicBezTo>
                            <a:cubicBezTo>
                              <a:pt x="311167" y="536445"/>
                              <a:pt x="336507" y="551403"/>
                              <a:pt x="344573" y="583560"/>
                            </a:cubicBezTo>
                            <a:cubicBezTo>
                              <a:pt x="361306" y="641277"/>
                              <a:pt x="299251" y="712371"/>
                              <a:pt x="199458" y="727107"/>
                            </a:cubicBezTo>
                            <a:cubicBezTo>
                              <a:pt x="111733" y="754444"/>
                              <a:pt x="23481" y="722875"/>
                              <a:pt x="2011" y="675349"/>
                            </a:cubicBezTo>
                            <a:cubicBezTo>
                              <a:pt x="-13222" y="641970"/>
                              <a:pt x="53592" y="530267"/>
                              <a:pt x="147126" y="531802"/>
                            </a:cubicBezTo>
                            <a:cubicBezTo>
                              <a:pt x="148672" y="530702"/>
                              <a:pt x="150637" y="531387"/>
                              <a:pt x="153387" y="530504"/>
                            </a:cubicBezTo>
                            <a:cubicBezTo>
                              <a:pt x="154249" y="500293"/>
                              <a:pt x="163318" y="491167"/>
                              <a:pt x="160208" y="462845"/>
                            </a:cubicBezTo>
                            <a:cubicBezTo>
                              <a:pt x="227971" y="246996"/>
                              <a:pt x="403340" y="102102"/>
                              <a:pt x="626125" y="8432"/>
                            </a:cubicBezTo>
                            <a:cubicBezTo>
                              <a:pt x="646635" y="-2766"/>
                              <a:pt x="690983" y="3639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30004" y="25142"/>
                              <a:pt x="716697" y="88706"/>
                              <a:pt x="721698" y="119853"/>
                            </a:cubicBezTo>
                            <a:cubicBezTo>
                              <a:pt x="701225" y="126399"/>
                              <a:pt x="664726" y="121972"/>
                              <a:pt x="647342" y="126414"/>
                            </a:cubicBezTo>
                            <a:cubicBezTo>
                              <a:pt x="495187" y="149084"/>
                              <a:pt x="309691" y="339628"/>
                              <a:pt x="277627" y="487000"/>
                            </a:cubicBezTo>
                            <a:cubicBezTo>
                              <a:pt x="278305" y="502427"/>
                              <a:pt x="274229" y="511262"/>
                              <a:pt x="273541" y="527526"/>
                            </a:cubicBezTo>
                            <a:cubicBezTo>
                              <a:pt x="274059" y="527425"/>
                              <a:pt x="275199" y="528015"/>
                              <a:pt x="275904" y="527951"/>
                            </a:cubicBezTo>
                            <a:cubicBezTo>
                              <a:pt x="312779" y="539219"/>
                              <a:pt x="336777" y="557059"/>
                              <a:pt x="344573" y="583560"/>
                            </a:cubicBezTo>
                            <a:cubicBezTo>
                              <a:pt x="347506" y="627757"/>
                              <a:pt x="287409" y="684751"/>
                              <a:pt x="199458" y="727107"/>
                            </a:cubicBezTo>
                            <a:cubicBezTo>
                              <a:pt x="92910" y="749555"/>
                              <a:pt x="14646" y="727740"/>
                              <a:pt x="2011" y="675349"/>
                            </a:cubicBezTo>
                            <a:cubicBezTo>
                              <a:pt x="-14646" y="601657"/>
                              <a:pt x="28713" y="549350"/>
                              <a:pt x="147126" y="531802"/>
                            </a:cubicBezTo>
                            <a:cubicBezTo>
                              <a:pt x="149994" y="530704"/>
                              <a:pt x="151218" y="530996"/>
                              <a:pt x="153387" y="530504"/>
                            </a:cubicBezTo>
                            <a:cubicBezTo>
                              <a:pt x="149657" y="516110"/>
                              <a:pt x="165550" y="484477"/>
                              <a:pt x="160208" y="462845"/>
                            </a:cubicBezTo>
                            <a:cubicBezTo>
                              <a:pt x="247348" y="190561"/>
                              <a:pt x="395202" y="57168"/>
                              <a:pt x="626125" y="8432"/>
                            </a:cubicBezTo>
                            <a:cubicBezTo>
                              <a:pt x="662799" y="-5524"/>
                              <a:pt x="683754" y="14687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698E813-0AB0-2EDF-C37D-6D2CD63C4157}"/>
                  </a:ext>
                </a:extLst>
              </p:cNvPr>
              <p:cNvSpPr/>
              <p:nvPr/>
            </p:nvSpPr>
            <p:spPr>
              <a:xfrm rot="18000000" flipH="1">
                <a:off x="2193385" y="6411711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312206733">
                      <a:custGeom>
                        <a:avLst/>
                        <a:gdLst>
                          <a:gd name="connsiteX0" fmla="*/ 721698 w 721698"/>
                          <a:gd name="connsiteY0" fmla="*/ 0 h 737380"/>
                          <a:gd name="connsiteX1" fmla="*/ 721698 w 721698"/>
                          <a:gd name="connsiteY1" fmla="*/ 119853 h 737380"/>
                          <a:gd name="connsiteX2" fmla="*/ 647342 w 721698"/>
                          <a:gd name="connsiteY2" fmla="*/ 126414 h 737380"/>
                          <a:gd name="connsiteX3" fmla="*/ 277627 w 721698"/>
                          <a:gd name="connsiteY3" fmla="*/ 487000 h 737380"/>
                          <a:gd name="connsiteX4" fmla="*/ 273541 w 721698"/>
                          <a:gd name="connsiteY4" fmla="*/ 527526 h 737380"/>
                          <a:gd name="connsiteX5" fmla="*/ 275904 w 721698"/>
                          <a:gd name="connsiteY5" fmla="*/ 527951 h 737380"/>
                          <a:gd name="connsiteX6" fmla="*/ 344573 w 721698"/>
                          <a:gd name="connsiteY6" fmla="*/ 583560 h 737380"/>
                          <a:gd name="connsiteX7" fmla="*/ 199458 w 721698"/>
                          <a:gd name="connsiteY7" fmla="*/ 727107 h 737380"/>
                          <a:gd name="connsiteX8" fmla="*/ 2011 w 721698"/>
                          <a:gd name="connsiteY8" fmla="*/ 675349 h 737380"/>
                          <a:gd name="connsiteX9" fmla="*/ 147126 w 721698"/>
                          <a:gd name="connsiteY9" fmla="*/ 531802 h 737380"/>
                          <a:gd name="connsiteX10" fmla="*/ 153387 w 721698"/>
                          <a:gd name="connsiteY10" fmla="*/ 530504 h 737380"/>
                          <a:gd name="connsiteX11" fmla="*/ 160208 w 721698"/>
                          <a:gd name="connsiteY11" fmla="*/ 462845 h 737380"/>
                          <a:gd name="connsiteX12" fmla="*/ 626125 w 721698"/>
                          <a:gd name="connsiteY12" fmla="*/ 8432 h 737380"/>
                          <a:gd name="connsiteX13" fmla="*/ 721698 w 721698"/>
                          <a:gd name="connsiteY13" fmla="*/ 0 h 7373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721698" h="737380" fill="none" extrusionOk="0">
                            <a:moveTo>
                              <a:pt x="721698" y="0"/>
                            </a:moveTo>
                            <a:cubicBezTo>
                              <a:pt x="735714" y="52354"/>
                              <a:pt x="716497" y="84402"/>
                              <a:pt x="721698" y="119853"/>
                            </a:cubicBezTo>
                            <a:cubicBezTo>
                              <a:pt x="685020" y="123730"/>
                              <a:pt x="670151" y="123389"/>
                              <a:pt x="647342" y="126414"/>
                            </a:cubicBezTo>
                            <a:cubicBezTo>
                              <a:pt x="468937" y="116521"/>
                              <a:pt x="285460" y="276045"/>
                              <a:pt x="277627" y="487000"/>
                            </a:cubicBezTo>
                            <a:cubicBezTo>
                              <a:pt x="279898" y="496526"/>
                              <a:pt x="275014" y="512786"/>
                              <a:pt x="273541" y="527526"/>
                            </a:cubicBezTo>
                            <a:cubicBezTo>
                              <a:pt x="274171" y="527618"/>
                              <a:pt x="275373" y="528067"/>
                              <a:pt x="275904" y="527951"/>
                            </a:cubicBezTo>
                            <a:cubicBezTo>
                              <a:pt x="310198" y="538348"/>
                              <a:pt x="336356" y="556023"/>
                              <a:pt x="344573" y="583560"/>
                            </a:cubicBezTo>
                            <a:cubicBezTo>
                              <a:pt x="341095" y="630393"/>
                              <a:pt x="292447" y="694565"/>
                              <a:pt x="199458" y="727107"/>
                            </a:cubicBezTo>
                            <a:cubicBezTo>
                              <a:pt x="116290" y="751502"/>
                              <a:pt x="22124" y="738850"/>
                              <a:pt x="2011" y="675349"/>
                            </a:cubicBezTo>
                            <a:cubicBezTo>
                              <a:pt x="-12502" y="596448"/>
                              <a:pt x="62266" y="565833"/>
                              <a:pt x="147126" y="531802"/>
                            </a:cubicBezTo>
                            <a:cubicBezTo>
                              <a:pt x="149525" y="530854"/>
                              <a:pt x="150870" y="531322"/>
                              <a:pt x="153387" y="530504"/>
                            </a:cubicBezTo>
                            <a:cubicBezTo>
                              <a:pt x="149073" y="506407"/>
                              <a:pt x="163774" y="493564"/>
                              <a:pt x="160208" y="462845"/>
                            </a:cubicBezTo>
                            <a:cubicBezTo>
                              <a:pt x="214463" y="170338"/>
                              <a:pt x="389622" y="-147"/>
                              <a:pt x="626125" y="8432"/>
                            </a:cubicBezTo>
                            <a:cubicBezTo>
                              <a:pt x="670880" y="-4261"/>
                              <a:pt x="681184" y="9170"/>
                              <a:pt x="721698" y="0"/>
                            </a:cubicBezTo>
                            <a:close/>
                          </a:path>
                          <a:path w="721698" h="737380" stroke="0" extrusionOk="0">
                            <a:moveTo>
                              <a:pt x="721698" y="0"/>
                            </a:moveTo>
                            <a:cubicBezTo>
                              <a:pt x="721925" y="30701"/>
                              <a:pt x="716311" y="81499"/>
                              <a:pt x="721698" y="119853"/>
                            </a:cubicBezTo>
                            <a:cubicBezTo>
                              <a:pt x="686225" y="125672"/>
                              <a:pt x="674576" y="118062"/>
                              <a:pt x="647342" y="126414"/>
                            </a:cubicBezTo>
                            <a:cubicBezTo>
                              <a:pt x="466886" y="139313"/>
                              <a:pt x="307783" y="316819"/>
                              <a:pt x="277627" y="487000"/>
                            </a:cubicBezTo>
                            <a:cubicBezTo>
                              <a:pt x="279536" y="504668"/>
                              <a:pt x="271707" y="514120"/>
                              <a:pt x="273541" y="527526"/>
                            </a:cubicBezTo>
                            <a:cubicBezTo>
                              <a:pt x="274239" y="527387"/>
                              <a:pt x="274949" y="527798"/>
                              <a:pt x="275904" y="527951"/>
                            </a:cubicBezTo>
                            <a:cubicBezTo>
                              <a:pt x="311032" y="538629"/>
                              <a:pt x="336643" y="563027"/>
                              <a:pt x="344573" y="583560"/>
                            </a:cubicBezTo>
                            <a:cubicBezTo>
                              <a:pt x="361679" y="639094"/>
                              <a:pt x="314875" y="697550"/>
                              <a:pt x="199458" y="727107"/>
                            </a:cubicBezTo>
                            <a:cubicBezTo>
                              <a:pt x="115445" y="740876"/>
                              <a:pt x="24361" y="715982"/>
                              <a:pt x="2011" y="675349"/>
                            </a:cubicBezTo>
                            <a:cubicBezTo>
                              <a:pt x="-6700" y="616875"/>
                              <a:pt x="50505" y="554463"/>
                              <a:pt x="147126" y="531802"/>
                            </a:cubicBezTo>
                            <a:cubicBezTo>
                              <a:pt x="148962" y="531140"/>
                              <a:pt x="150587" y="531325"/>
                              <a:pt x="153387" y="530504"/>
                            </a:cubicBezTo>
                            <a:cubicBezTo>
                              <a:pt x="155830" y="497664"/>
                              <a:pt x="157516" y="493509"/>
                              <a:pt x="160208" y="462845"/>
                            </a:cubicBezTo>
                            <a:cubicBezTo>
                              <a:pt x="179086" y="246882"/>
                              <a:pt x="425222" y="64536"/>
                              <a:pt x="626125" y="8432"/>
                            </a:cubicBezTo>
                            <a:cubicBezTo>
                              <a:pt x="660421" y="955"/>
                              <a:pt x="681152" y="5725"/>
                              <a:pt x="7216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CF5F86F-B4B0-1053-C3A8-5529C1998D75}"/>
                  </a:ext>
                </a:extLst>
              </p:cNvPr>
              <p:cNvGrpSpPr/>
              <p:nvPr/>
            </p:nvGrpSpPr>
            <p:grpSpPr>
              <a:xfrm rot="17100000">
                <a:off x="-267740" y="5611201"/>
                <a:ext cx="2884636" cy="2400300"/>
                <a:chOff x="7285818" y="3108960"/>
                <a:chExt cx="2884636" cy="2400300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8663BDF-81BE-50FF-6EDF-AED30565EB43}"/>
                    </a:ext>
                  </a:extLst>
                </p:cNvPr>
                <p:cNvSpPr/>
                <p:nvPr/>
              </p:nvSpPr>
              <p:spPr>
                <a:xfrm>
                  <a:off x="7285818" y="3108960"/>
                  <a:ext cx="2884636" cy="2400300"/>
                </a:xfrm>
                <a:custGeom>
                  <a:avLst/>
                  <a:gdLst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898934 w 2899885"/>
                    <a:gd name="connsiteY5" fmla="*/ 2004060 h 2400300"/>
                    <a:gd name="connsiteX6" fmla="*/ 2148364 w 2899885"/>
                    <a:gd name="connsiteY6" fmla="*/ 2286000 h 2400300"/>
                    <a:gd name="connsiteX7" fmla="*/ 2056339 w 2899885"/>
                    <a:gd name="connsiteY7" fmla="*/ 2282516 h 2400300"/>
                    <a:gd name="connsiteX8" fmla="*/ 1979009 w 2899885"/>
                    <a:gd name="connsiteY8" fmla="*/ 2317722 h 2400300"/>
                    <a:gd name="connsiteX9" fmla="*/ 1448276 w 2899885"/>
                    <a:gd name="connsiteY9" fmla="*/ 2400300 h 2400300"/>
                    <a:gd name="connsiteX10" fmla="*/ 917543 w 2899885"/>
                    <a:gd name="connsiteY10" fmla="*/ 2317722 h 2400300"/>
                    <a:gd name="connsiteX11" fmla="*/ 840396 w 2899885"/>
                    <a:gd name="connsiteY11" fmla="*/ 2282599 h 2400300"/>
                    <a:gd name="connsiteX12" fmla="*/ 750570 w 2899885"/>
                    <a:gd name="connsiteY12" fmla="*/ 2286000 h 2400300"/>
                    <a:gd name="connsiteX13" fmla="*/ 0 w 2899885"/>
                    <a:gd name="connsiteY13" fmla="*/ 2004060 h 2400300"/>
                    <a:gd name="connsiteX14" fmla="*/ 15249 w 2899885"/>
                    <a:gd name="connsiteY14" fmla="*/ 1947239 h 2400300"/>
                    <a:gd name="connsiteX15" fmla="*/ 15671 w 2899885"/>
                    <a:gd name="connsiteY15" fmla="*/ 1946729 h 2400300"/>
                    <a:gd name="connsiteX16" fmla="*/ 431369 w 2899885"/>
                    <a:gd name="connsiteY16" fmla="*/ 283934 h 2400300"/>
                    <a:gd name="connsiteX17" fmla="*/ 431006 w 2899885"/>
                    <a:gd name="connsiteY17" fmla="*/ 281940 h 2400300"/>
                    <a:gd name="connsiteX18" fmla="*/ 1448276 w 2899885"/>
                    <a:gd name="connsiteY18" fmla="*/ 0 h 2400300"/>
                    <a:gd name="connsiteX0" fmla="*/ 1448276 w 3028474"/>
                    <a:gd name="connsiteY0" fmla="*/ 0 h 2400300"/>
                    <a:gd name="connsiteX1" fmla="*/ 2460294 w 3028474"/>
                    <a:gd name="connsiteY1" fmla="*/ 253113 h 2400300"/>
                    <a:gd name="connsiteX2" fmla="*/ 2464158 w 3028474"/>
                    <a:gd name="connsiteY2" fmla="*/ 274320 h 2400300"/>
                    <a:gd name="connsiteX3" fmla="*/ 2467450 w 3028474"/>
                    <a:gd name="connsiteY3" fmla="*/ 274320 h 2400300"/>
                    <a:gd name="connsiteX4" fmla="*/ 2899885 w 3028474"/>
                    <a:gd name="connsiteY4" fmla="*/ 2004060 h 2400300"/>
                    <a:gd name="connsiteX5" fmla="*/ 3028474 w 3028474"/>
                    <a:gd name="connsiteY5" fmla="*/ 2034540 h 2400300"/>
                    <a:gd name="connsiteX6" fmla="*/ 2148364 w 3028474"/>
                    <a:gd name="connsiteY6" fmla="*/ 2286000 h 2400300"/>
                    <a:gd name="connsiteX7" fmla="*/ 2056339 w 3028474"/>
                    <a:gd name="connsiteY7" fmla="*/ 2282516 h 2400300"/>
                    <a:gd name="connsiteX8" fmla="*/ 1979009 w 3028474"/>
                    <a:gd name="connsiteY8" fmla="*/ 2317722 h 2400300"/>
                    <a:gd name="connsiteX9" fmla="*/ 1448276 w 3028474"/>
                    <a:gd name="connsiteY9" fmla="*/ 2400300 h 2400300"/>
                    <a:gd name="connsiteX10" fmla="*/ 917543 w 3028474"/>
                    <a:gd name="connsiteY10" fmla="*/ 2317722 h 2400300"/>
                    <a:gd name="connsiteX11" fmla="*/ 840396 w 3028474"/>
                    <a:gd name="connsiteY11" fmla="*/ 2282599 h 2400300"/>
                    <a:gd name="connsiteX12" fmla="*/ 750570 w 3028474"/>
                    <a:gd name="connsiteY12" fmla="*/ 2286000 h 2400300"/>
                    <a:gd name="connsiteX13" fmla="*/ 0 w 3028474"/>
                    <a:gd name="connsiteY13" fmla="*/ 2004060 h 2400300"/>
                    <a:gd name="connsiteX14" fmla="*/ 15249 w 3028474"/>
                    <a:gd name="connsiteY14" fmla="*/ 1947239 h 2400300"/>
                    <a:gd name="connsiteX15" fmla="*/ 15671 w 3028474"/>
                    <a:gd name="connsiteY15" fmla="*/ 1946729 h 2400300"/>
                    <a:gd name="connsiteX16" fmla="*/ 431369 w 3028474"/>
                    <a:gd name="connsiteY16" fmla="*/ 283934 h 2400300"/>
                    <a:gd name="connsiteX17" fmla="*/ 431006 w 3028474"/>
                    <a:gd name="connsiteY17" fmla="*/ 281940 h 2400300"/>
                    <a:gd name="connsiteX18" fmla="*/ 1448276 w 3028474"/>
                    <a:gd name="connsiteY18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15671 w 2899885"/>
                    <a:gd name="connsiteY14" fmla="*/ 1946729 h 2400300"/>
                    <a:gd name="connsiteX15" fmla="*/ 431369 w 2899885"/>
                    <a:gd name="connsiteY15" fmla="*/ 283934 h 2400300"/>
                    <a:gd name="connsiteX16" fmla="*/ 431006 w 2899885"/>
                    <a:gd name="connsiteY16" fmla="*/ 281940 h 2400300"/>
                    <a:gd name="connsiteX17" fmla="*/ 1448276 w 2899885"/>
                    <a:gd name="connsiteY17" fmla="*/ 0 h 2400300"/>
                    <a:gd name="connsiteX0" fmla="*/ 1448276 w 2899885"/>
                    <a:gd name="connsiteY0" fmla="*/ 0 h 2400300"/>
                    <a:gd name="connsiteX1" fmla="*/ 2460294 w 2899885"/>
                    <a:gd name="connsiteY1" fmla="*/ 253113 h 2400300"/>
                    <a:gd name="connsiteX2" fmla="*/ 2464158 w 2899885"/>
                    <a:gd name="connsiteY2" fmla="*/ 274320 h 2400300"/>
                    <a:gd name="connsiteX3" fmla="*/ 2467450 w 2899885"/>
                    <a:gd name="connsiteY3" fmla="*/ 274320 h 2400300"/>
                    <a:gd name="connsiteX4" fmla="*/ 2899885 w 2899885"/>
                    <a:gd name="connsiteY4" fmla="*/ 2004060 h 2400300"/>
                    <a:gd name="connsiteX5" fmla="*/ 2148364 w 2899885"/>
                    <a:gd name="connsiteY5" fmla="*/ 2286000 h 2400300"/>
                    <a:gd name="connsiteX6" fmla="*/ 2056339 w 2899885"/>
                    <a:gd name="connsiteY6" fmla="*/ 2282516 h 2400300"/>
                    <a:gd name="connsiteX7" fmla="*/ 1979009 w 2899885"/>
                    <a:gd name="connsiteY7" fmla="*/ 2317722 h 2400300"/>
                    <a:gd name="connsiteX8" fmla="*/ 1448276 w 2899885"/>
                    <a:gd name="connsiteY8" fmla="*/ 2400300 h 2400300"/>
                    <a:gd name="connsiteX9" fmla="*/ 917543 w 2899885"/>
                    <a:gd name="connsiteY9" fmla="*/ 2317722 h 2400300"/>
                    <a:gd name="connsiteX10" fmla="*/ 840396 w 2899885"/>
                    <a:gd name="connsiteY10" fmla="*/ 2282599 h 2400300"/>
                    <a:gd name="connsiteX11" fmla="*/ 750570 w 2899885"/>
                    <a:gd name="connsiteY11" fmla="*/ 2286000 h 2400300"/>
                    <a:gd name="connsiteX12" fmla="*/ 0 w 2899885"/>
                    <a:gd name="connsiteY12" fmla="*/ 2004060 h 2400300"/>
                    <a:gd name="connsiteX13" fmla="*/ 15249 w 2899885"/>
                    <a:gd name="connsiteY13" fmla="*/ 1947239 h 2400300"/>
                    <a:gd name="connsiteX14" fmla="*/ 431369 w 2899885"/>
                    <a:gd name="connsiteY14" fmla="*/ 283934 h 2400300"/>
                    <a:gd name="connsiteX15" fmla="*/ 431006 w 2899885"/>
                    <a:gd name="connsiteY15" fmla="*/ 281940 h 2400300"/>
                    <a:gd name="connsiteX16" fmla="*/ 1448276 w 2899885"/>
                    <a:gd name="connsiteY16" fmla="*/ 0 h 2400300"/>
                    <a:gd name="connsiteX0" fmla="*/ 1433027 w 2884636"/>
                    <a:gd name="connsiteY0" fmla="*/ 0 h 2400300"/>
                    <a:gd name="connsiteX1" fmla="*/ 2445045 w 2884636"/>
                    <a:gd name="connsiteY1" fmla="*/ 253113 h 2400300"/>
                    <a:gd name="connsiteX2" fmla="*/ 2448909 w 2884636"/>
                    <a:gd name="connsiteY2" fmla="*/ 274320 h 2400300"/>
                    <a:gd name="connsiteX3" fmla="*/ 2452201 w 2884636"/>
                    <a:gd name="connsiteY3" fmla="*/ 274320 h 2400300"/>
                    <a:gd name="connsiteX4" fmla="*/ 2884636 w 2884636"/>
                    <a:gd name="connsiteY4" fmla="*/ 2004060 h 2400300"/>
                    <a:gd name="connsiteX5" fmla="*/ 2133115 w 2884636"/>
                    <a:gd name="connsiteY5" fmla="*/ 2286000 h 2400300"/>
                    <a:gd name="connsiteX6" fmla="*/ 2041090 w 2884636"/>
                    <a:gd name="connsiteY6" fmla="*/ 2282516 h 2400300"/>
                    <a:gd name="connsiteX7" fmla="*/ 1963760 w 2884636"/>
                    <a:gd name="connsiteY7" fmla="*/ 2317722 h 2400300"/>
                    <a:gd name="connsiteX8" fmla="*/ 1433027 w 2884636"/>
                    <a:gd name="connsiteY8" fmla="*/ 2400300 h 2400300"/>
                    <a:gd name="connsiteX9" fmla="*/ 902294 w 2884636"/>
                    <a:gd name="connsiteY9" fmla="*/ 2317722 h 2400300"/>
                    <a:gd name="connsiteX10" fmla="*/ 825147 w 2884636"/>
                    <a:gd name="connsiteY10" fmla="*/ 2282599 h 2400300"/>
                    <a:gd name="connsiteX11" fmla="*/ 735321 w 2884636"/>
                    <a:gd name="connsiteY11" fmla="*/ 2286000 h 2400300"/>
                    <a:gd name="connsiteX12" fmla="*/ 0 w 2884636"/>
                    <a:gd name="connsiteY12" fmla="*/ 1947239 h 2400300"/>
                    <a:gd name="connsiteX13" fmla="*/ 416120 w 2884636"/>
                    <a:gd name="connsiteY13" fmla="*/ 283934 h 2400300"/>
                    <a:gd name="connsiteX14" fmla="*/ 415757 w 2884636"/>
                    <a:gd name="connsiteY14" fmla="*/ 281940 h 2400300"/>
                    <a:gd name="connsiteX15" fmla="*/ 1433027 w 2884636"/>
                    <a:gd name="connsiteY15" fmla="*/ 0 h 240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884636" h="2400300">
                      <a:moveTo>
                        <a:pt x="1433027" y="0"/>
                      </a:moveTo>
                      <a:cubicBezTo>
                        <a:pt x="1959736" y="0"/>
                        <a:pt x="2392951" y="110943"/>
                        <a:pt x="2445045" y="253113"/>
                      </a:cubicBezTo>
                      <a:lnTo>
                        <a:pt x="2448909" y="274320"/>
                      </a:lnTo>
                      <a:lnTo>
                        <a:pt x="2452201" y="274320"/>
                      </a:lnTo>
                      <a:lnTo>
                        <a:pt x="2884636" y="2004060"/>
                      </a:lnTo>
                      <a:cubicBezTo>
                        <a:pt x="2831455" y="2339340"/>
                        <a:pt x="2273706" y="2239591"/>
                        <a:pt x="2133115" y="2286000"/>
                      </a:cubicBezTo>
                      <a:lnTo>
                        <a:pt x="2041090" y="2282516"/>
                      </a:lnTo>
                      <a:lnTo>
                        <a:pt x="1963760" y="2317722"/>
                      </a:lnTo>
                      <a:cubicBezTo>
                        <a:pt x="1827934" y="2368743"/>
                        <a:pt x="1640291" y="2400300"/>
                        <a:pt x="1433027" y="2400300"/>
                      </a:cubicBezTo>
                      <a:cubicBezTo>
                        <a:pt x="1225763" y="2400300"/>
                        <a:pt x="1038120" y="2368743"/>
                        <a:pt x="902294" y="2317722"/>
                      </a:cubicBezTo>
                      <a:lnTo>
                        <a:pt x="825147" y="2282599"/>
                      </a:lnTo>
                      <a:lnTo>
                        <a:pt x="735321" y="2286000"/>
                      </a:lnTo>
                      <a:cubicBezTo>
                        <a:pt x="597797" y="2230107"/>
                        <a:pt x="53200" y="2280917"/>
                        <a:pt x="0" y="1947239"/>
                      </a:cubicBezTo>
                      <a:lnTo>
                        <a:pt x="416120" y="283934"/>
                      </a:lnTo>
                      <a:lnTo>
                        <a:pt x="415757" y="281940"/>
                      </a:lnTo>
                      <a:cubicBezTo>
                        <a:pt x="415757" y="126229"/>
                        <a:pt x="871204" y="0"/>
                        <a:pt x="143302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1856506520">
                        <a:custGeom>
                          <a:avLst/>
                          <a:gdLst>
                            <a:gd name="connsiteX0" fmla="*/ 779731 w 1569574"/>
                            <a:gd name="connsiteY0" fmla="*/ 0 h 1306039"/>
                            <a:gd name="connsiteX1" fmla="*/ 1330385 w 1569574"/>
                            <a:gd name="connsiteY1" fmla="*/ 137722 h 1306039"/>
                            <a:gd name="connsiteX2" fmla="*/ 1332488 w 1569574"/>
                            <a:gd name="connsiteY2" fmla="*/ 149261 h 1306039"/>
                            <a:gd name="connsiteX3" fmla="*/ 1334279 w 1569574"/>
                            <a:gd name="connsiteY3" fmla="*/ 149261 h 1306039"/>
                            <a:gd name="connsiteX4" fmla="*/ 1456632 w 1569574"/>
                            <a:gd name="connsiteY4" fmla="*/ 638673 h 1306039"/>
                            <a:gd name="connsiteX5" fmla="*/ 1569574 w 1569574"/>
                            <a:gd name="connsiteY5" fmla="*/ 1090438 h 1306039"/>
                            <a:gd name="connsiteX6" fmla="*/ 1160660 w 1569574"/>
                            <a:gd name="connsiteY6" fmla="*/ 1243846 h 1306039"/>
                            <a:gd name="connsiteX7" fmla="*/ 1110587 w 1569574"/>
                            <a:gd name="connsiteY7" fmla="*/ 1241950 h 1306039"/>
                            <a:gd name="connsiteX8" fmla="*/ 1068511 w 1569574"/>
                            <a:gd name="connsiteY8" fmla="*/ 1261107 h 1306039"/>
                            <a:gd name="connsiteX9" fmla="*/ 779731 w 1569574"/>
                            <a:gd name="connsiteY9" fmla="*/ 1306039 h 1306039"/>
                            <a:gd name="connsiteX10" fmla="*/ 490951 w 1569574"/>
                            <a:gd name="connsiteY10" fmla="*/ 1261107 h 1306039"/>
                            <a:gd name="connsiteX11" fmla="*/ 448974 w 1569574"/>
                            <a:gd name="connsiteY11" fmla="*/ 1241996 h 1306039"/>
                            <a:gd name="connsiteX12" fmla="*/ 400099 w 1569574"/>
                            <a:gd name="connsiteY12" fmla="*/ 1243846 h 1306039"/>
                            <a:gd name="connsiteX13" fmla="*/ 0 w 1569574"/>
                            <a:gd name="connsiteY13" fmla="*/ 1059521 h 1306039"/>
                            <a:gd name="connsiteX14" fmla="*/ 113209 w 1569574"/>
                            <a:gd name="connsiteY14" fmla="*/ 607007 h 1306039"/>
                            <a:gd name="connsiteX15" fmla="*/ 226417 w 1569574"/>
                            <a:gd name="connsiteY15" fmla="*/ 154492 h 1306039"/>
                            <a:gd name="connsiteX16" fmla="*/ 226219 w 1569574"/>
                            <a:gd name="connsiteY16" fmla="*/ 153407 h 1306039"/>
                            <a:gd name="connsiteX17" fmla="*/ 779731 w 1569574"/>
                            <a:gd name="connsiteY17" fmla="*/ 0 h 13060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1569574" h="1306039" fill="none" extrusionOk="0">
                              <a:moveTo>
                                <a:pt x="779731" y="0"/>
                              </a:moveTo>
                              <a:cubicBezTo>
                                <a:pt x="1078532" y="-6874"/>
                                <a:pt x="1311389" y="48480"/>
                                <a:pt x="1330385" y="137722"/>
                              </a:cubicBezTo>
                              <a:cubicBezTo>
                                <a:pt x="1331813" y="141007"/>
                                <a:pt x="1330489" y="145425"/>
                                <a:pt x="1332488" y="149261"/>
                              </a:cubicBezTo>
                              <a:cubicBezTo>
                                <a:pt x="1333294" y="149095"/>
                                <a:pt x="1333914" y="149327"/>
                                <a:pt x="1334279" y="149261"/>
                              </a:cubicBezTo>
                              <a:cubicBezTo>
                                <a:pt x="1366470" y="261029"/>
                                <a:pt x="1377578" y="540921"/>
                                <a:pt x="1456632" y="638673"/>
                              </a:cubicBezTo>
                              <a:cubicBezTo>
                                <a:pt x="1535687" y="736424"/>
                                <a:pt x="1517053" y="946659"/>
                                <a:pt x="1569574" y="1090438"/>
                              </a:cubicBezTo>
                              <a:cubicBezTo>
                                <a:pt x="1558684" y="1275442"/>
                                <a:pt x="1237849" y="1220185"/>
                                <a:pt x="1160660" y="1243846"/>
                              </a:cubicBezTo>
                              <a:cubicBezTo>
                                <a:pt x="1149904" y="1244809"/>
                                <a:pt x="1127039" y="1238552"/>
                                <a:pt x="1110587" y="1241950"/>
                              </a:cubicBezTo>
                              <a:cubicBezTo>
                                <a:pt x="1100687" y="1251896"/>
                                <a:pt x="1084230" y="1247984"/>
                                <a:pt x="1068511" y="1261107"/>
                              </a:cubicBezTo>
                              <a:cubicBezTo>
                                <a:pt x="981961" y="1287128"/>
                                <a:pt x="890448" y="1306961"/>
                                <a:pt x="779731" y="1306039"/>
                              </a:cubicBezTo>
                              <a:cubicBezTo>
                                <a:pt x="671692" y="1321161"/>
                                <a:pt x="563066" y="1285873"/>
                                <a:pt x="490951" y="1261107"/>
                              </a:cubicBezTo>
                              <a:cubicBezTo>
                                <a:pt x="470204" y="1257557"/>
                                <a:pt x="468019" y="1246287"/>
                                <a:pt x="448974" y="1241996"/>
                              </a:cubicBezTo>
                              <a:cubicBezTo>
                                <a:pt x="436872" y="1248248"/>
                                <a:pt x="418650" y="1241437"/>
                                <a:pt x="400099" y="1243846"/>
                              </a:cubicBezTo>
                              <a:cubicBezTo>
                                <a:pt x="331695" y="1258621"/>
                                <a:pt x="78271" y="1254802"/>
                                <a:pt x="0" y="1059521"/>
                              </a:cubicBezTo>
                              <a:cubicBezTo>
                                <a:pt x="-3928" y="885326"/>
                                <a:pt x="88834" y="723141"/>
                                <a:pt x="113209" y="607007"/>
                              </a:cubicBezTo>
                              <a:cubicBezTo>
                                <a:pt x="137584" y="490873"/>
                                <a:pt x="197606" y="356575"/>
                                <a:pt x="226417" y="154492"/>
                              </a:cubicBezTo>
                              <a:cubicBezTo>
                                <a:pt x="226296" y="154196"/>
                                <a:pt x="226340" y="153740"/>
                                <a:pt x="226219" y="153407"/>
                              </a:cubicBezTo>
                              <a:cubicBezTo>
                                <a:pt x="202437" y="60639"/>
                                <a:pt x="454420" y="-23145"/>
                                <a:pt x="779731" y="0"/>
                              </a:cubicBezTo>
                              <a:close/>
                            </a:path>
                            <a:path w="1569574" h="1306039" stroke="0" extrusionOk="0">
                              <a:moveTo>
                                <a:pt x="779731" y="0"/>
                              </a:moveTo>
                              <a:cubicBezTo>
                                <a:pt x="1090102" y="-3166"/>
                                <a:pt x="1315166" y="70233"/>
                                <a:pt x="1330385" y="137722"/>
                              </a:cubicBezTo>
                              <a:cubicBezTo>
                                <a:pt x="1331942" y="139849"/>
                                <a:pt x="1330532" y="145044"/>
                                <a:pt x="1332488" y="149261"/>
                              </a:cubicBezTo>
                              <a:cubicBezTo>
                                <a:pt x="1332983" y="149124"/>
                                <a:pt x="1333413" y="149426"/>
                                <a:pt x="1334279" y="149261"/>
                              </a:cubicBezTo>
                              <a:cubicBezTo>
                                <a:pt x="1379408" y="290821"/>
                                <a:pt x="1354667" y="404934"/>
                                <a:pt x="1444868" y="591614"/>
                              </a:cubicBezTo>
                              <a:cubicBezTo>
                                <a:pt x="1535069" y="778294"/>
                                <a:pt x="1493981" y="972762"/>
                                <a:pt x="1569574" y="1090438"/>
                              </a:cubicBezTo>
                              <a:cubicBezTo>
                                <a:pt x="1522910" y="1257097"/>
                                <a:pt x="1227952" y="1201123"/>
                                <a:pt x="1160660" y="1243846"/>
                              </a:cubicBezTo>
                              <a:cubicBezTo>
                                <a:pt x="1147732" y="1248055"/>
                                <a:pt x="1126482" y="1240177"/>
                                <a:pt x="1110587" y="1241950"/>
                              </a:cubicBezTo>
                              <a:cubicBezTo>
                                <a:pt x="1095540" y="1249571"/>
                                <a:pt x="1075795" y="1254588"/>
                                <a:pt x="1068511" y="1261107"/>
                              </a:cubicBezTo>
                              <a:cubicBezTo>
                                <a:pt x="992614" y="1297172"/>
                                <a:pt x="890232" y="1312643"/>
                                <a:pt x="779731" y="1306039"/>
                              </a:cubicBezTo>
                              <a:cubicBezTo>
                                <a:pt x="670513" y="1304998"/>
                                <a:pt x="584233" y="1288207"/>
                                <a:pt x="490951" y="1261107"/>
                              </a:cubicBezTo>
                              <a:cubicBezTo>
                                <a:pt x="471395" y="1252466"/>
                                <a:pt x="461105" y="1247307"/>
                                <a:pt x="448974" y="1241996"/>
                              </a:cubicBezTo>
                              <a:cubicBezTo>
                                <a:pt x="436789" y="1244156"/>
                                <a:pt x="410457" y="1242423"/>
                                <a:pt x="400099" y="1243846"/>
                              </a:cubicBezTo>
                              <a:cubicBezTo>
                                <a:pt x="317261" y="1226660"/>
                                <a:pt x="50818" y="1264487"/>
                                <a:pt x="0" y="1059521"/>
                              </a:cubicBezTo>
                              <a:cubicBezTo>
                                <a:pt x="2829" y="813889"/>
                                <a:pt x="126802" y="766236"/>
                                <a:pt x="117737" y="588906"/>
                              </a:cubicBezTo>
                              <a:cubicBezTo>
                                <a:pt x="108671" y="411576"/>
                                <a:pt x="182045" y="332208"/>
                                <a:pt x="226417" y="154492"/>
                              </a:cubicBezTo>
                              <a:cubicBezTo>
                                <a:pt x="226192" y="153985"/>
                                <a:pt x="226303" y="153790"/>
                                <a:pt x="226219" y="153407"/>
                              </a:cubicBezTo>
                              <a:cubicBezTo>
                                <a:pt x="247490" y="83150"/>
                                <a:pt x="493609" y="-15006"/>
                                <a:pt x="77973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41647F4F-578B-A142-24D4-22927F975731}"/>
                    </a:ext>
                  </a:extLst>
                </p:cNvPr>
                <p:cNvSpPr/>
                <p:nvPr/>
              </p:nvSpPr>
              <p:spPr>
                <a:xfrm>
                  <a:off x="7656433" y="3108960"/>
                  <a:ext cx="2156578" cy="809111"/>
                </a:xfrm>
                <a:custGeom>
                  <a:avLst/>
                  <a:gdLst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65381 w 2156578"/>
                    <a:gd name="connsiteY7" fmla="*/ 4787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  <a:gd name="connsiteX0" fmla="*/ 1062411 w 2156578"/>
                    <a:gd name="connsiteY0" fmla="*/ 0 h 809111"/>
                    <a:gd name="connsiteX1" fmla="*/ 2074429 w 2156578"/>
                    <a:gd name="connsiteY1" fmla="*/ 253113 h 809111"/>
                    <a:gd name="connsiteX2" fmla="*/ 2078293 w 2156578"/>
                    <a:gd name="connsiteY2" fmla="*/ 274320 h 809111"/>
                    <a:gd name="connsiteX3" fmla="*/ 2081585 w 2156578"/>
                    <a:gd name="connsiteY3" fmla="*/ 274320 h 809111"/>
                    <a:gd name="connsiteX4" fmla="*/ 2156578 w 2156578"/>
                    <a:gd name="connsiteY4" fmla="*/ 574290 h 809111"/>
                    <a:gd name="connsiteX5" fmla="*/ 2133582 w 2156578"/>
                    <a:gd name="connsiteY5" fmla="*/ 594145 h 809111"/>
                    <a:gd name="connsiteX6" fmla="*/ 2098731 w 2156578"/>
                    <a:gd name="connsiteY6" fmla="*/ 624841 h 809111"/>
                    <a:gd name="connsiteX7" fmla="*/ 1997131 w 2156578"/>
                    <a:gd name="connsiteY7" fmla="*/ 529591 h 809111"/>
                    <a:gd name="connsiteX8" fmla="*/ 1876481 w 2156578"/>
                    <a:gd name="connsiteY8" fmla="*/ 624841 h 809111"/>
                    <a:gd name="connsiteX9" fmla="*/ 1685981 w 2156578"/>
                    <a:gd name="connsiteY9" fmla="*/ 605791 h 809111"/>
                    <a:gd name="connsiteX10" fmla="*/ 1451031 w 2156578"/>
                    <a:gd name="connsiteY10" fmla="*/ 777241 h 809111"/>
                    <a:gd name="connsiteX11" fmla="*/ 1076381 w 2156578"/>
                    <a:gd name="connsiteY11" fmla="*/ 637541 h 809111"/>
                    <a:gd name="connsiteX12" fmla="*/ 739831 w 2156578"/>
                    <a:gd name="connsiteY12" fmla="*/ 808991 h 809111"/>
                    <a:gd name="connsiteX13" fmla="*/ 447731 w 2156578"/>
                    <a:gd name="connsiteY13" fmla="*/ 605791 h 809111"/>
                    <a:gd name="connsiteX14" fmla="*/ 168331 w 2156578"/>
                    <a:gd name="connsiteY14" fmla="*/ 656591 h 809111"/>
                    <a:gd name="connsiteX15" fmla="*/ 19900 w 2156578"/>
                    <a:gd name="connsiteY15" fmla="*/ 495460 h 809111"/>
                    <a:gd name="connsiteX16" fmla="*/ 0 w 2156578"/>
                    <a:gd name="connsiteY16" fmla="*/ 465951 h 809111"/>
                    <a:gd name="connsiteX17" fmla="*/ 45504 w 2156578"/>
                    <a:gd name="connsiteY17" fmla="*/ 283934 h 809111"/>
                    <a:gd name="connsiteX18" fmla="*/ 45141 w 2156578"/>
                    <a:gd name="connsiteY18" fmla="*/ 281940 h 809111"/>
                    <a:gd name="connsiteX19" fmla="*/ 1062411 w 2156578"/>
                    <a:gd name="connsiteY19" fmla="*/ 0 h 809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56578" h="809111">
                      <a:moveTo>
                        <a:pt x="1062411" y="0"/>
                      </a:moveTo>
                      <a:cubicBezTo>
                        <a:pt x="1589120" y="0"/>
                        <a:pt x="2022335" y="110943"/>
                        <a:pt x="2074429" y="253113"/>
                      </a:cubicBezTo>
                      <a:lnTo>
                        <a:pt x="2078293" y="274320"/>
                      </a:lnTo>
                      <a:lnTo>
                        <a:pt x="2081585" y="274320"/>
                      </a:lnTo>
                      <a:lnTo>
                        <a:pt x="2156578" y="574290"/>
                      </a:lnTo>
                      <a:lnTo>
                        <a:pt x="2133582" y="594145"/>
                      </a:lnTo>
                      <a:cubicBezTo>
                        <a:pt x="2118658" y="606816"/>
                        <a:pt x="2121473" y="635600"/>
                        <a:pt x="2098731" y="624841"/>
                      </a:cubicBezTo>
                      <a:cubicBezTo>
                        <a:pt x="2075989" y="614082"/>
                        <a:pt x="2034173" y="529591"/>
                        <a:pt x="1997131" y="529591"/>
                      </a:cubicBezTo>
                      <a:cubicBezTo>
                        <a:pt x="1960089" y="529591"/>
                        <a:pt x="1928339" y="612141"/>
                        <a:pt x="1876481" y="624841"/>
                      </a:cubicBezTo>
                      <a:cubicBezTo>
                        <a:pt x="1824623" y="637541"/>
                        <a:pt x="1756889" y="580391"/>
                        <a:pt x="1685981" y="605791"/>
                      </a:cubicBezTo>
                      <a:cubicBezTo>
                        <a:pt x="1615073" y="631191"/>
                        <a:pt x="1552631" y="771949"/>
                        <a:pt x="1451031" y="777241"/>
                      </a:cubicBezTo>
                      <a:cubicBezTo>
                        <a:pt x="1349431" y="782533"/>
                        <a:pt x="1194914" y="632249"/>
                        <a:pt x="1076381" y="637541"/>
                      </a:cubicBezTo>
                      <a:cubicBezTo>
                        <a:pt x="957848" y="642833"/>
                        <a:pt x="844606" y="814283"/>
                        <a:pt x="739831" y="808991"/>
                      </a:cubicBezTo>
                      <a:cubicBezTo>
                        <a:pt x="635056" y="803699"/>
                        <a:pt x="542981" y="631191"/>
                        <a:pt x="447731" y="605791"/>
                      </a:cubicBezTo>
                      <a:cubicBezTo>
                        <a:pt x="352481" y="580391"/>
                        <a:pt x="264639" y="711624"/>
                        <a:pt x="168331" y="656591"/>
                      </a:cubicBezTo>
                      <a:cubicBezTo>
                        <a:pt x="120177" y="629075"/>
                        <a:pt x="70171" y="567162"/>
                        <a:pt x="19900" y="495460"/>
                      </a:cubicBezTo>
                      <a:lnTo>
                        <a:pt x="0" y="465951"/>
                      </a:lnTo>
                      <a:lnTo>
                        <a:pt x="45504" y="283934"/>
                      </a:lnTo>
                      <a:lnTo>
                        <a:pt x="45141" y="281940"/>
                      </a:lnTo>
                      <a:cubicBezTo>
                        <a:pt x="45141" y="126229"/>
                        <a:pt x="500588" y="0"/>
                        <a:pt x="106241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159147720">
                        <a:custGeom>
                          <a:avLst/>
                          <a:gdLst>
                            <a:gd name="connsiteX0" fmla="*/ 578074 w 1173427"/>
                            <a:gd name="connsiteY0" fmla="*/ 0 h 440249"/>
                            <a:gd name="connsiteX1" fmla="*/ 1128728 w 1173427"/>
                            <a:gd name="connsiteY1" fmla="*/ 137722 h 440249"/>
                            <a:gd name="connsiteX2" fmla="*/ 1130830 w 1173427"/>
                            <a:gd name="connsiteY2" fmla="*/ 149261 h 440249"/>
                            <a:gd name="connsiteX3" fmla="*/ 1132622 w 1173427"/>
                            <a:gd name="connsiteY3" fmla="*/ 149261 h 440249"/>
                            <a:gd name="connsiteX4" fmla="*/ 1173427 w 1173427"/>
                            <a:gd name="connsiteY4" fmla="*/ 312479 h 440249"/>
                            <a:gd name="connsiteX5" fmla="*/ 1160914 w 1173427"/>
                            <a:gd name="connsiteY5" fmla="*/ 323282 h 440249"/>
                            <a:gd name="connsiteX6" fmla="*/ 1141951 w 1173427"/>
                            <a:gd name="connsiteY6" fmla="*/ 339985 h 440249"/>
                            <a:gd name="connsiteX7" fmla="*/ 1086669 w 1173427"/>
                            <a:gd name="connsiteY7" fmla="*/ 288158 h 440249"/>
                            <a:gd name="connsiteX8" fmla="*/ 1021021 w 1173427"/>
                            <a:gd name="connsiteY8" fmla="*/ 339985 h 440249"/>
                            <a:gd name="connsiteX9" fmla="*/ 917367 w 1173427"/>
                            <a:gd name="connsiteY9" fmla="*/ 329619 h 440249"/>
                            <a:gd name="connsiteX10" fmla="*/ 789528 w 1173427"/>
                            <a:gd name="connsiteY10" fmla="*/ 422908 h 440249"/>
                            <a:gd name="connsiteX11" fmla="*/ 585675 w 1173427"/>
                            <a:gd name="connsiteY11" fmla="*/ 346895 h 440249"/>
                            <a:gd name="connsiteX12" fmla="*/ 402553 w 1173427"/>
                            <a:gd name="connsiteY12" fmla="*/ 440183 h 440249"/>
                            <a:gd name="connsiteX13" fmla="*/ 243617 w 1173427"/>
                            <a:gd name="connsiteY13" fmla="*/ 329619 h 440249"/>
                            <a:gd name="connsiteX14" fmla="*/ 91591 w 1173427"/>
                            <a:gd name="connsiteY14" fmla="*/ 357260 h 440249"/>
                            <a:gd name="connsiteX15" fmla="*/ 10827 w 1173427"/>
                            <a:gd name="connsiteY15" fmla="*/ 269586 h 440249"/>
                            <a:gd name="connsiteX16" fmla="*/ 0 w 1173427"/>
                            <a:gd name="connsiteY16" fmla="*/ 253530 h 440249"/>
                            <a:gd name="connsiteX17" fmla="*/ 24759 w 1173427"/>
                            <a:gd name="connsiteY17" fmla="*/ 154492 h 440249"/>
                            <a:gd name="connsiteX18" fmla="*/ 24561 w 1173427"/>
                            <a:gd name="connsiteY18" fmla="*/ 153407 h 440249"/>
                            <a:gd name="connsiteX19" fmla="*/ 578074 w 1173427"/>
                            <a:gd name="connsiteY19" fmla="*/ 0 h 4402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1173427" h="440249" fill="none" extrusionOk="0">
                              <a:moveTo>
                                <a:pt x="578074" y="0"/>
                              </a:moveTo>
                              <a:cubicBezTo>
                                <a:pt x="872633" y="10098"/>
                                <a:pt x="1099190" y="57602"/>
                                <a:pt x="1128728" y="137722"/>
                              </a:cubicBezTo>
                              <a:cubicBezTo>
                                <a:pt x="1130536" y="141262"/>
                                <a:pt x="1129256" y="144733"/>
                                <a:pt x="1130830" y="149261"/>
                              </a:cubicBezTo>
                              <a:cubicBezTo>
                                <a:pt x="1131213" y="149147"/>
                                <a:pt x="1132043" y="149427"/>
                                <a:pt x="1132622" y="149261"/>
                              </a:cubicBezTo>
                              <a:cubicBezTo>
                                <a:pt x="1167112" y="210940"/>
                                <a:pt x="1140052" y="241026"/>
                                <a:pt x="1173427" y="312479"/>
                              </a:cubicBezTo>
                              <a:cubicBezTo>
                                <a:pt x="1169873" y="318014"/>
                                <a:pt x="1165022" y="318558"/>
                                <a:pt x="1160914" y="323282"/>
                              </a:cubicBezTo>
                              <a:cubicBezTo>
                                <a:pt x="1151880" y="331163"/>
                                <a:pt x="1154280" y="347852"/>
                                <a:pt x="1141951" y="339985"/>
                              </a:cubicBezTo>
                              <a:cubicBezTo>
                                <a:pt x="1130681" y="331494"/>
                                <a:pt x="1109984" y="287093"/>
                                <a:pt x="1086669" y="288158"/>
                              </a:cubicBezTo>
                              <a:cubicBezTo>
                                <a:pt x="1057864" y="287883"/>
                                <a:pt x="1052986" y="334175"/>
                                <a:pt x="1021021" y="339985"/>
                              </a:cubicBezTo>
                              <a:cubicBezTo>
                                <a:pt x="988396" y="344259"/>
                                <a:pt x="946274" y="313549"/>
                                <a:pt x="917367" y="329619"/>
                              </a:cubicBezTo>
                              <a:cubicBezTo>
                                <a:pt x="880631" y="336789"/>
                                <a:pt x="833004" y="425775"/>
                                <a:pt x="789528" y="422908"/>
                              </a:cubicBezTo>
                              <a:cubicBezTo>
                                <a:pt x="743752" y="436451"/>
                                <a:pt x="659180" y="346377"/>
                                <a:pt x="585675" y="346895"/>
                              </a:cubicBezTo>
                              <a:cubicBezTo>
                                <a:pt x="525709" y="340741"/>
                                <a:pt x="468622" y="439740"/>
                                <a:pt x="402553" y="440183"/>
                              </a:cubicBezTo>
                              <a:cubicBezTo>
                                <a:pt x="347254" y="437639"/>
                                <a:pt x="307618" y="341755"/>
                                <a:pt x="243617" y="329619"/>
                              </a:cubicBezTo>
                              <a:cubicBezTo>
                                <a:pt x="195737" y="315093"/>
                                <a:pt x="154996" y="377823"/>
                                <a:pt x="91591" y="357260"/>
                              </a:cubicBezTo>
                              <a:cubicBezTo>
                                <a:pt x="68510" y="339249"/>
                                <a:pt x="45941" y="313784"/>
                                <a:pt x="10827" y="269586"/>
                              </a:cubicBezTo>
                              <a:cubicBezTo>
                                <a:pt x="6015" y="263125"/>
                                <a:pt x="4318" y="259159"/>
                                <a:pt x="0" y="253530"/>
                              </a:cubicBezTo>
                              <a:cubicBezTo>
                                <a:pt x="-1898" y="217400"/>
                                <a:pt x="23282" y="184181"/>
                                <a:pt x="24759" y="154492"/>
                              </a:cubicBezTo>
                              <a:cubicBezTo>
                                <a:pt x="24656" y="154101"/>
                                <a:pt x="24746" y="153708"/>
                                <a:pt x="24561" y="153407"/>
                              </a:cubicBezTo>
                              <a:cubicBezTo>
                                <a:pt x="-29308" y="32608"/>
                                <a:pt x="303339" y="-50173"/>
                                <a:pt x="578074" y="0"/>
                              </a:cubicBezTo>
                              <a:close/>
                            </a:path>
                            <a:path w="1173427" h="440249" stroke="0" extrusionOk="0">
                              <a:moveTo>
                                <a:pt x="578074" y="0"/>
                              </a:moveTo>
                              <a:cubicBezTo>
                                <a:pt x="863714" y="20763"/>
                                <a:pt x="1088029" y="76565"/>
                                <a:pt x="1128728" y="137722"/>
                              </a:cubicBezTo>
                              <a:cubicBezTo>
                                <a:pt x="1130305" y="142893"/>
                                <a:pt x="1129215" y="146754"/>
                                <a:pt x="1130830" y="149261"/>
                              </a:cubicBezTo>
                              <a:cubicBezTo>
                                <a:pt x="1131364" y="149202"/>
                                <a:pt x="1131826" y="149377"/>
                                <a:pt x="1132622" y="149261"/>
                              </a:cubicBezTo>
                              <a:cubicBezTo>
                                <a:pt x="1171027" y="223533"/>
                                <a:pt x="1152645" y="235218"/>
                                <a:pt x="1173427" y="312479"/>
                              </a:cubicBezTo>
                              <a:cubicBezTo>
                                <a:pt x="1171478" y="316716"/>
                                <a:pt x="1163508" y="319966"/>
                                <a:pt x="1160914" y="323282"/>
                              </a:cubicBezTo>
                              <a:cubicBezTo>
                                <a:pt x="1152133" y="328299"/>
                                <a:pt x="1154435" y="346549"/>
                                <a:pt x="1141951" y="339985"/>
                              </a:cubicBezTo>
                              <a:cubicBezTo>
                                <a:pt x="1129014" y="335058"/>
                                <a:pt x="1106154" y="286680"/>
                                <a:pt x="1086669" y="288158"/>
                              </a:cubicBezTo>
                              <a:cubicBezTo>
                                <a:pt x="1071053" y="286593"/>
                                <a:pt x="1050837" y="330247"/>
                                <a:pt x="1021021" y="339985"/>
                              </a:cubicBezTo>
                              <a:cubicBezTo>
                                <a:pt x="993767" y="337789"/>
                                <a:pt x="953891" y="317089"/>
                                <a:pt x="917367" y="329619"/>
                              </a:cubicBezTo>
                              <a:cubicBezTo>
                                <a:pt x="863172" y="341952"/>
                                <a:pt x="854295" y="412845"/>
                                <a:pt x="789528" y="422908"/>
                              </a:cubicBezTo>
                              <a:cubicBezTo>
                                <a:pt x="725403" y="420290"/>
                                <a:pt x="648429" y="357401"/>
                                <a:pt x="585675" y="346895"/>
                              </a:cubicBezTo>
                              <a:cubicBezTo>
                                <a:pt x="516294" y="338878"/>
                                <a:pt x="457879" y="448545"/>
                                <a:pt x="402553" y="440183"/>
                              </a:cubicBezTo>
                              <a:cubicBezTo>
                                <a:pt x="332864" y="432775"/>
                                <a:pt x="304700" y="350567"/>
                                <a:pt x="243617" y="329619"/>
                              </a:cubicBezTo>
                              <a:cubicBezTo>
                                <a:pt x="202823" y="302742"/>
                                <a:pt x="145357" y="384802"/>
                                <a:pt x="91591" y="357260"/>
                              </a:cubicBezTo>
                              <a:cubicBezTo>
                                <a:pt x="64187" y="346805"/>
                                <a:pt x="39627" y="311871"/>
                                <a:pt x="10827" y="269586"/>
                              </a:cubicBezTo>
                              <a:cubicBezTo>
                                <a:pt x="5150" y="262093"/>
                                <a:pt x="4349" y="257955"/>
                                <a:pt x="0" y="253530"/>
                              </a:cubicBezTo>
                              <a:cubicBezTo>
                                <a:pt x="-2628" y="221501"/>
                                <a:pt x="17651" y="183108"/>
                                <a:pt x="24759" y="154492"/>
                              </a:cubicBezTo>
                              <a:cubicBezTo>
                                <a:pt x="24588" y="154282"/>
                                <a:pt x="24674" y="153696"/>
                                <a:pt x="24561" y="153407"/>
                              </a:cubicBezTo>
                              <a:cubicBezTo>
                                <a:pt x="-28308" y="16387"/>
                                <a:pt x="293097" y="18864"/>
                                <a:pt x="578074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36D5206C-D16B-9407-E630-7B13A2B3D593}"/>
                    </a:ext>
                  </a:extLst>
                </p:cNvPr>
                <p:cNvSpPr/>
                <p:nvPr/>
              </p:nvSpPr>
              <p:spPr>
                <a:xfrm>
                  <a:off x="7701574" y="3108960"/>
                  <a:ext cx="2034540" cy="56388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3287329424">
                        <a:custGeom>
                          <a:avLst/>
                          <a:gdLst>
                            <a:gd name="connsiteX0" fmla="*/ 0 w 1107024"/>
                            <a:gd name="connsiteY0" fmla="*/ 153408 h 306816"/>
                            <a:gd name="connsiteX1" fmla="*/ 553512 w 1107024"/>
                            <a:gd name="connsiteY1" fmla="*/ 0 h 306816"/>
                            <a:gd name="connsiteX2" fmla="*/ 1107024 w 1107024"/>
                            <a:gd name="connsiteY2" fmla="*/ 153408 h 306816"/>
                            <a:gd name="connsiteX3" fmla="*/ 553512 w 1107024"/>
                            <a:gd name="connsiteY3" fmla="*/ 306816 h 306816"/>
                            <a:gd name="connsiteX4" fmla="*/ 0 w 1107024"/>
                            <a:gd name="connsiteY4" fmla="*/ 153408 h 3068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107024" h="306816" fill="none" extrusionOk="0">
                              <a:moveTo>
                                <a:pt x="0" y="153408"/>
                              </a:moveTo>
                              <a:cubicBezTo>
                                <a:pt x="-39994" y="82594"/>
                                <a:pt x="303048" y="-5514"/>
                                <a:pt x="553512" y="0"/>
                              </a:cubicBezTo>
                              <a:cubicBezTo>
                                <a:pt x="844692" y="-16534"/>
                                <a:pt x="1091925" y="73091"/>
                                <a:pt x="1107024" y="153408"/>
                              </a:cubicBezTo>
                              <a:cubicBezTo>
                                <a:pt x="1111915" y="234751"/>
                                <a:pt x="828655" y="304479"/>
                                <a:pt x="553512" y="306816"/>
                              </a:cubicBezTo>
                              <a:cubicBezTo>
                                <a:pt x="260526" y="314906"/>
                                <a:pt x="-8390" y="245344"/>
                                <a:pt x="0" y="153408"/>
                              </a:cubicBezTo>
                              <a:close/>
                            </a:path>
                            <a:path w="1107024" h="306816" stroke="0" extrusionOk="0">
                              <a:moveTo>
                                <a:pt x="0" y="153408"/>
                              </a:moveTo>
                              <a:cubicBezTo>
                                <a:pt x="49275" y="98127"/>
                                <a:pt x="228284" y="1115"/>
                                <a:pt x="553512" y="0"/>
                              </a:cubicBezTo>
                              <a:cubicBezTo>
                                <a:pt x="849647" y="-3141"/>
                                <a:pt x="1114740" y="92636"/>
                                <a:pt x="1107024" y="153408"/>
                              </a:cubicBezTo>
                              <a:cubicBezTo>
                                <a:pt x="1068679" y="249187"/>
                                <a:pt x="829962" y="311622"/>
                                <a:pt x="553512" y="306816"/>
                              </a:cubicBezTo>
                              <a:cubicBezTo>
                                <a:pt x="242885" y="309681"/>
                                <a:pt x="-3612" y="226881"/>
                                <a:pt x="0" y="1534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662D0B64-ADA0-DC79-A705-628C028DDF55}"/>
                  </a:ext>
                </a:extLst>
              </p:cNvPr>
              <p:cNvGrpSpPr/>
              <p:nvPr/>
            </p:nvGrpSpPr>
            <p:grpSpPr>
              <a:xfrm rot="9000000">
                <a:off x="-158354" y="7235987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C52890DA-F9EA-98A3-4D26-88D6F22B3AED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618418079">
                        <a:custGeom>
                          <a:avLst/>
                          <a:gdLst>
                            <a:gd name="connsiteX0" fmla="*/ 0 w 542116"/>
                            <a:gd name="connsiteY0" fmla="*/ 1737 h 644037"/>
                            <a:gd name="connsiteX1" fmla="*/ 300783 w 542116"/>
                            <a:gd name="connsiteY1" fmla="*/ 95738 h 644037"/>
                            <a:gd name="connsiteX2" fmla="*/ 431013 w 542116"/>
                            <a:gd name="connsiteY2" fmla="*/ 295789 h 644037"/>
                            <a:gd name="connsiteX3" fmla="*/ 441450 w 542116"/>
                            <a:gd name="connsiteY3" fmla="*/ 352498 h 644037"/>
                            <a:gd name="connsiteX4" fmla="*/ 450320 w 542116"/>
                            <a:gd name="connsiteY4" fmla="*/ 355251 h 644037"/>
                            <a:gd name="connsiteX5" fmla="*/ 542116 w 542116"/>
                            <a:gd name="connsiteY5" fmla="*/ 493738 h 644037"/>
                            <a:gd name="connsiteX6" fmla="*/ 391817 w 542116"/>
                            <a:gd name="connsiteY6" fmla="*/ 644037 h 644037"/>
                            <a:gd name="connsiteX7" fmla="*/ 253331 w 542116"/>
                            <a:gd name="connsiteY7" fmla="*/ 552242 h 644037"/>
                            <a:gd name="connsiteX8" fmla="*/ 248565 w 542116"/>
                            <a:gd name="connsiteY8" fmla="*/ 536888 h 644037"/>
                            <a:gd name="connsiteX9" fmla="*/ 240635 w 542116"/>
                            <a:gd name="connsiteY9" fmla="*/ 538315 h 644037"/>
                            <a:gd name="connsiteX10" fmla="*/ 215606 w 542116"/>
                            <a:gd name="connsiteY10" fmla="*/ 531232 h 644037"/>
                            <a:gd name="connsiteX11" fmla="*/ 200100 w 542116"/>
                            <a:gd name="connsiteY11" fmla="*/ 428523 h 644037"/>
                            <a:gd name="connsiteX12" fmla="*/ 271773 w 542116"/>
                            <a:gd name="connsiteY12" fmla="*/ 383515 h 644037"/>
                            <a:gd name="connsiteX13" fmla="*/ 285586 w 542116"/>
                            <a:gd name="connsiteY13" fmla="*/ 387424 h 644037"/>
                            <a:gd name="connsiteX14" fmla="*/ 296923 w 542116"/>
                            <a:gd name="connsiteY14" fmla="*/ 378071 h 644037"/>
                            <a:gd name="connsiteX15" fmla="*/ 289314 w 542116"/>
                            <a:gd name="connsiteY15" fmla="*/ 336728 h 644037"/>
                            <a:gd name="connsiteX16" fmla="*/ 205998 w 542116"/>
                            <a:gd name="connsiteY16" fmla="*/ 208743 h 644037"/>
                            <a:gd name="connsiteX17" fmla="*/ 13569 w 542116"/>
                            <a:gd name="connsiteY17" fmla="*/ 148605 h 6440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542116" h="644037" fill="none" extrusionOk="0">
                              <a:moveTo>
                                <a:pt x="0" y="1737"/>
                              </a:moveTo>
                              <a:cubicBezTo>
                                <a:pt x="97600" y="12514"/>
                                <a:pt x="217382" y="33687"/>
                                <a:pt x="300783" y="95738"/>
                              </a:cubicBezTo>
                              <a:cubicBezTo>
                                <a:pt x="362699" y="146827"/>
                                <a:pt x="411773" y="216855"/>
                                <a:pt x="431013" y="295789"/>
                              </a:cubicBezTo>
                              <a:cubicBezTo>
                                <a:pt x="440067" y="309199"/>
                                <a:pt x="436915" y="336693"/>
                                <a:pt x="441450" y="352498"/>
                              </a:cubicBezTo>
                              <a:cubicBezTo>
                                <a:pt x="443628" y="352059"/>
                                <a:pt x="447087" y="355333"/>
                                <a:pt x="450320" y="355251"/>
                              </a:cubicBezTo>
                              <a:cubicBezTo>
                                <a:pt x="516424" y="378271"/>
                                <a:pt x="541472" y="434838"/>
                                <a:pt x="542116" y="493738"/>
                              </a:cubicBezTo>
                              <a:cubicBezTo>
                                <a:pt x="544264" y="575650"/>
                                <a:pt x="479609" y="634679"/>
                                <a:pt x="391817" y="644037"/>
                              </a:cubicBezTo>
                              <a:cubicBezTo>
                                <a:pt x="336015" y="654736"/>
                                <a:pt x="277445" y="605410"/>
                                <a:pt x="253331" y="552242"/>
                              </a:cubicBezTo>
                              <a:cubicBezTo>
                                <a:pt x="250408" y="544902"/>
                                <a:pt x="251304" y="543833"/>
                                <a:pt x="248565" y="536888"/>
                              </a:cubicBezTo>
                              <a:cubicBezTo>
                                <a:pt x="245525" y="537739"/>
                                <a:pt x="243371" y="536937"/>
                                <a:pt x="240635" y="538315"/>
                              </a:cubicBezTo>
                              <a:cubicBezTo>
                                <a:pt x="231481" y="536787"/>
                                <a:pt x="223506" y="535987"/>
                                <a:pt x="215606" y="531232"/>
                              </a:cubicBezTo>
                              <a:cubicBezTo>
                                <a:pt x="182662" y="514456"/>
                                <a:pt x="181444" y="464586"/>
                                <a:pt x="200100" y="428523"/>
                              </a:cubicBezTo>
                              <a:cubicBezTo>
                                <a:pt x="218228" y="399308"/>
                                <a:pt x="246676" y="377837"/>
                                <a:pt x="271773" y="383515"/>
                              </a:cubicBezTo>
                              <a:cubicBezTo>
                                <a:pt x="277696" y="383652"/>
                                <a:pt x="281989" y="386749"/>
                                <a:pt x="285586" y="387424"/>
                              </a:cubicBezTo>
                              <a:cubicBezTo>
                                <a:pt x="288007" y="384265"/>
                                <a:pt x="292268" y="382953"/>
                                <a:pt x="296923" y="378071"/>
                              </a:cubicBezTo>
                              <a:cubicBezTo>
                                <a:pt x="291029" y="367429"/>
                                <a:pt x="291647" y="349296"/>
                                <a:pt x="289314" y="336728"/>
                              </a:cubicBezTo>
                              <a:cubicBezTo>
                                <a:pt x="276122" y="272033"/>
                                <a:pt x="236200" y="235420"/>
                                <a:pt x="205998" y="208743"/>
                              </a:cubicBezTo>
                              <a:cubicBezTo>
                                <a:pt x="144789" y="161694"/>
                                <a:pt x="80628" y="141073"/>
                                <a:pt x="13569" y="148605"/>
                              </a:cubicBezTo>
                            </a:path>
                            <a:path w="542116" h="644037" stroke="0" extrusionOk="0">
                              <a:moveTo>
                                <a:pt x="0" y="1737"/>
                              </a:moveTo>
                              <a:cubicBezTo>
                                <a:pt x="107021" y="-29202"/>
                                <a:pt x="202322" y="28026"/>
                                <a:pt x="300783" y="95738"/>
                              </a:cubicBezTo>
                              <a:cubicBezTo>
                                <a:pt x="363348" y="146083"/>
                                <a:pt x="399398" y="234003"/>
                                <a:pt x="431013" y="295789"/>
                              </a:cubicBezTo>
                              <a:cubicBezTo>
                                <a:pt x="436723" y="316823"/>
                                <a:pt x="431261" y="334222"/>
                                <a:pt x="441450" y="352498"/>
                              </a:cubicBezTo>
                              <a:cubicBezTo>
                                <a:pt x="444150" y="352603"/>
                                <a:pt x="447352" y="354578"/>
                                <a:pt x="450320" y="355251"/>
                              </a:cubicBezTo>
                              <a:cubicBezTo>
                                <a:pt x="515277" y="370700"/>
                                <a:pt x="543491" y="430099"/>
                                <a:pt x="542116" y="493738"/>
                              </a:cubicBezTo>
                              <a:cubicBezTo>
                                <a:pt x="550272" y="589449"/>
                                <a:pt x="481559" y="640177"/>
                                <a:pt x="391817" y="644037"/>
                              </a:cubicBezTo>
                              <a:cubicBezTo>
                                <a:pt x="329792" y="642158"/>
                                <a:pt x="272115" y="601278"/>
                                <a:pt x="253331" y="552242"/>
                              </a:cubicBezTo>
                              <a:cubicBezTo>
                                <a:pt x="251541" y="548097"/>
                                <a:pt x="250551" y="543143"/>
                                <a:pt x="248565" y="536888"/>
                              </a:cubicBezTo>
                              <a:cubicBezTo>
                                <a:pt x="245765" y="537826"/>
                                <a:pt x="244228" y="537619"/>
                                <a:pt x="240635" y="538315"/>
                              </a:cubicBezTo>
                              <a:cubicBezTo>
                                <a:pt x="231842" y="539020"/>
                                <a:pt x="224830" y="535334"/>
                                <a:pt x="215606" y="531232"/>
                              </a:cubicBezTo>
                              <a:cubicBezTo>
                                <a:pt x="185183" y="512528"/>
                                <a:pt x="184185" y="466540"/>
                                <a:pt x="200100" y="428523"/>
                              </a:cubicBezTo>
                              <a:cubicBezTo>
                                <a:pt x="215013" y="402371"/>
                                <a:pt x="246643" y="383927"/>
                                <a:pt x="271773" y="383515"/>
                              </a:cubicBezTo>
                              <a:cubicBezTo>
                                <a:pt x="278584" y="385174"/>
                                <a:pt x="278273" y="386957"/>
                                <a:pt x="285586" y="387424"/>
                              </a:cubicBezTo>
                              <a:cubicBezTo>
                                <a:pt x="288668" y="383076"/>
                                <a:pt x="293797" y="382748"/>
                                <a:pt x="296923" y="378071"/>
                              </a:cubicBezTo>
                              <a:cubicBezTo>
                                <a:pt x="289246" y="359633"/>
                                <a:pt x="297106" y="355504"/>
                                <a:pt x="289314" y="336728"/>
                              </a:cubicBezTo>
                              <a:cubicBezTo>
                                <a:pt x="267148" y="281731"/>
                                <a:pt x="236708" y="253046"/>
                                <a:pt x="205998" y="208743"/>
                              </a:cubicBezTo>
                              <a:cubicBezTo>
                                <a:pt x="153696" y="161869"/>
                                <a:pt x="79461" y="144039"/>
                                <a:pt x="13569" y="14860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12482B5F-C1C9-03FE-DA9F-03AA2DFE27AB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823558268">
                        <a:custGeom>
                          <a:avLst/>
                          <a:gdLst>
                            <a:gd name="connsiteX0" fmla="*/ 0 w 38870"/>
                            <a:gd name="connsiteY0" fmla="*/ 29801 h 29801"/>
                            <a:gd name="connsiteX1" fmla="*/ 16943 w 38870"/>
                            <a:gd name="connsiteY1" fmla="*/ 7690 h 29801"/>
                            <a:gd name="connsiteX2" fmla="*/ 38870 w 38870"/>
                            <a:gd name="connsiteY2" fmla="*/ 0 h 298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870" h="29801" extrusionOk="0">
                              <a:moveTo>
                                <a:pt x="0" y="29801"/>
                              </a:moveTo>
                              <a:cubicBezTo>
                                <a:pt x="5414" y="22006"/>
                                <a:pt x="8623" y="16933"/>
                                <a:pt x="16943" y="7690"/>
                              </a:cubicBezTo>
                              <a:cubicBezTo>
                                <a:pt x="27050" y="989"/>
                                <a:pt x="32056" y="1066"/>
                                <a:pt x="38870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5DFB9E97-3263-A5FD-3F92-88B6816FC17D}"/>
                </a:ext>
              </a:extLst>
            </p:cNvPr>
            <p:cNvGrpSpPr/>
            <p:nvPr/>
          </p:nvGrpSpPr>
          <p:grpSpPr>
            <a:xfrm rot="16200000">
              <a:off x="6548516" y="4445949"/>
              <a:ext cx="917136" cy="697740"/>
              <a:chOff x="-19104" y="1540163"/>
              <a:chExt cx="1210422" cy="920866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488AEAC-E2A7-B314-06B5-929DEF3FA03A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22459" y="48509"/>
                      <a:pt x="838964" y="301154"/>
                      <a:pt x="989929" y="384381"/>
                    </a:cubicBezTo>
                    <a:cubicBezTo>
                      <a:pt x="1008772" y="385622"/>
                      <a:pt x="1021068" y="398990"/>
                      <a:pt x="1034451" y="397448"/>
                    </a:cubicBezTo>
                    <a:cubicBezTo>
                      <a:pt x="1143820" y="450696"/>
                      <a:pt x="1186925" y="530128"/>
                      <a:pt x="1210422" y="648453"/>
                    </a:cubicBezTo>
                    <a:cubicBezTo>
                      <a:pt x="1195871" y="790719"/>
                      <a:pt x="1076736" y="925043"/>
                      <a:pt x="922300" y="920866"/>
                    </a:cubicBezTo>
                    <a:cubicBezTo>
                      <a:pt x="882621" y="919120"/>
                      <a:pt x="842173" y="915662"/>
                      <a:pt x="810151" y="899458"/>
                    </a:cubicBezTo>
                    <a:cubicBezTo>
                      <a:pt x="786984" y="893773"/>
                      <a:pt x="779815" y="880670"/>
                      <a:pt x="763756" y="875649"/>
                    </a:cubicBezTo>
                    <a:cubicBezTo>
                      <a:pt x="754853" y="886828"/>
                      <a:pt x="728246" y="892342"/>
                      <a:pt x="717360" y="899458"/>
                    </a:cubicBezTo>
                    <a:cubicBezTo>
                      <a:pt x="685240" y="905296"/>
                      <a:pt x="646967" y="926558"/>
                      <a:pt x="605210" y="920866"/>
                    </a:cubicBezTo>
                    <a:cubicBezTo>
                      <a:pt x="569329" y="926614"/>
                      <a:pt x="531339" y="905118"/>
                      <a:pt x="493061" y="899458"/>
                    </a:cubicBezTo>
                    <a:cubicBezTo>
                      <a:pt x="473488" y="890175"/>
                      <a:pt x="469090" y="886060"/>
                      <a:pt x="446665" y="875649"/>
                    </a:cubicBezTo>
                    <a:cubicBezTo>
                      <a:pt x="436355" y="881967"/>
                      <a:pt x="421959" y="885237"/>
                      <a:pt x="400271" y="899458"/>
                    </a:cubicBezTo>
                    <a:cubicBezTo>
                      <a:pt x="366285" y="906288"/>
                      <a:pt x="323997" y="923195"/>
                      <a:pt x="288121" y="920866"/>
                    </a:cubicBezTo>
                    <a:cubicBezTo>
                      <a:pt x="136083" y="945796"/>
                      <a:pt x="29167" y="807230"/>
                      <a:pt x="0" y="648453"/>
                    </a:cubicBezTo>
                    <a:cubicBezTo>
                      <a:pt x="28575" y="533119"/>
                      <a:pt x="65858" y="443771"/>
                      <a:pt x="175971" y="397448"/>
                    </a:cubicBezTo>
                    <a:cubicBezTo>
                      <a:pt x="241281" y="302799"/>
                      <a:pt x="497005" y="210129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2351" y="76149"/>
                      <a:pt x="782706" y="243317"/>
                      <a:pt x="989929" y="384381"/>
                    </a:cubicBezTo>
                    <a:cubicBezTo>
                      <a:pt x="1000868" y="383254"/>
                      <a:pt x="1013042" y="395019"/>
                      <a:pt x="1034451" y="397448"/>
                    </a:cubicBezTo>
                    <a:cubicBezTo>
                      <a:pt x="1118061" y="450916"/>
                      <a:pt x="1185631" y="541609"/>
                      <a:pt x="1210422" y="648453"/>
                    </a:cubicBezTo>
                    <a:cubicBezTo>
                      <a:pt x="1209517" y="788523"/>
                      <a:pt x="1084037" y="901642"/>
                      <a:pt x="922300" y="920866"/>
                    </a:cubicBezTo>
                    <a:cubicBezTo>
                      <a:pt x="891887" y="925585"/>
                      <a:pt x="839282" y="909460"/>
                      <a:pt x="810151" y="899458"/>
                    </a:cubicBezTo>
                    <a:cubicBezTo>
                      <a:pt x="785320" y="893170"/>
                      <a:pt x="783450" y="881102"/>
                      <a:pt x="763756" y="875649"/>
                    </a:cubicBezTo>
                    <a:cubicBezTo>
                      <a:pt x="743879" y="888068"/>
                      <a:pt x="726757" y="888260"/>
                      <a:pt x="717360" y="899458"/>
                    </a:cubicBezTo>
                    <a:cubicBezTo>
                      <a:pt x="675830" y="906201"/>
                      <a:pt x="648258" y="917959"/>
                      <a:pt x="605210" y="920866"/>
                    </a:cubicBezTo>
                    <a:cubicBezTo>
                      <a:pt x="556234" y="921394"/>
                      <a:pt x="519135" y="910881"/>
                      <a:pt x="493061" y="899458"/>
                    </a:cubicBezTo>
                    <a:cubicBezTo>
                      <a:pt x="482134" y="893965"/>
                      <a:pt x="459966" y="877930"/>
                      <a:pt x="446665" y="875649"/>
                    </a:cubicBezTo>
                    <a:cubicBezTo>
                      <a:pt x="432378" y="887918"/>
                      <a:pt x="414529" y="885668"/>
                      <a:pt x="400271" y="899458"/>
                    </a:cubicBezTo>
                    <a:cubicBezTo>
                      <a:pt x="370608" y="911306"/>
                      <a:pt x="331030" y="917531"/>
                      <a:pt x="288121" y="920866"/>
                    </a:cubicBezTo>
                    <a:cubicBezTo>
                      <a:pt x="135205" y="893173"/>
                      <a:pt x="-24292" y="770884"/>
                      <a:pt x="0" y="648453"/>
                    </a:cubicBezTo>
                    <a:cubicBezTo>
                      <a:pt x="4942" y="542188"/>
                      <a:pt x="94203" y="442450"/>
                      <a:pt x="175971" y="397448"/>
                    </a:cubicBezTo>
                    <a:cubicBezTo>
                      <a:pt x="303454" y="276226"/>
                      <a:pt x="488676" y="303882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92262823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EFA9B10-2307-7113-D3F0-3B422CD3AB8F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2366" y="10826"/>
                      <a:pt x="1152344" y="25238"/>
                      <a:pt x="1145803" y="45287"/>
                    </a:cubicBezTo>
                    <a:cubicBezTo>
                      <a:pt x="1111810" y="133226"/>
                      <a:pt x="1005676" y="188602"/>
                      <a:pt x="899394" y="176444"/>
                    </a:cubicBezTo>
                    <a:cubicBezTo>
                      <a:pt x="863910" y="170249"/>
                      <a:pt x="822934" y="167550"/>
                      <a:pt x="787244" y="155037"/>
                    </a:cubicBezTo>
                    <a:cubicBezTo>
                      <a:pt x="772488" y="151361"/>
                      <a:pt x="765091" y="140715"/>
                      <a:pt x="740849" y="131227"/>
                    </a:cubicBezTo>
                    <a:cubicBezTo>
                      <a:pt x="720232" y="142573"/>
                      <a:pt x="705337" y="148853"/>
                      <a:pt x="694454" y="155037"/>
                    </a:cubicBezTo>
                    <a:cubicBezTo>
                      <a:pt x="657044" y="159798"/>
                      <a:pt x="629575" y="181727"/>
                      <a:pt x="582304" y="176444"/>
                    </a:cubicBezTo>
                    <a:cubicBezTo>
                      <a:pt x="544041" y="183702"/>
                      <a:pt x="505893" y="179405"/>
                      <a:pt x="470154" y="155037"/>
                    </a:cubicBezTo>
                    <a:cubicBezTo>
                      <a:pt x="448944" y="147413"/>
                      <a:pt x="446241" y="141476"/>
                      <a:pt x="423759" y="131227"/>
                    </a:cubicBezTo>
                    <a:cubicBezTo>
                      <a:pt x="415246" y="138619"/>
                      <a:pt x="384064" y="144987"/>
                      <a:pt x="377365" y="155037"/>
                    </a:cubicBezTo>
                    <a:cubicBezTo>
                      <a:pt x="343929" y="175140"/>
                      <a:pt x="306129" y="170342"/>
                      <a:pt x="265214" y="176444"/>
                    </a:cubicBezTo>
                    <a:cubicBezTo>
                      <a:pt x="144571" y="192166"/>
                      <a:pt x="66002" y="123914"/>
                      <a:pt x="18806" y="45287"/>
                    </a:cubicBezTo>
                    <a:cubicBezTo>
                      <a:pt x="11422" y="32026"/>
                      <a:pt x="9284" y="10644"/>
                      <a:pt x="0" y="0"/>
                    </a:cubicBezTo>
                    <a:cubicBezTo>
                      <a:pt x="17265" y="15179"/>
                      <a:pt x="13398" y="21526"/>
                      <a:pt x="34558" y="34475"/>
                    </a:cubicBezTo>
                    <a:cubicBezTo>
                      <a:pt x="100245" y="77202"/>
                      <a:pt x="169811" y="104807"/>
                      <a:pt x="235186" y="96681"/>
                    </a:cubicBezTo>
                    <a:cubicBezTo>
                      <a:pt x="286854" y="100047"/>
                      <a:pt x="317232" y="88456"/>
                      <a:pt x="357957" y="75274"/>
                    </a:cubicBezTo>
                    <a:cubicBezTo>
                      <a:pt x="369211" y="65310"/>
                      <a:pt x="386683" y="68589"/>
                      <a:pt x="408745" y="51464"/>
                    </a:cubicBezTo>
                    <a:cubicBezTo>
                      <a:pt x="430464" y="54244"/>
                      <a:pt x="439473" y="68493"/>
                      <a:pt x="459533" y="75274"/>
                    </a:cubicBezTo>
                    <a:cubicBezTo>
                      <a:pt x="492378" y="95014"/>
                      <a:pt x="541920" y="96239"/>
                      <a:pt x="582304" y="96681"/>
                    </a:cubicBezTo>
                    <a:cubicBezTo>
                      <a:pt x="633505" y="102605"/>
                      <a:pt x="656516" y="94138"/>
                      <a:pt x="705075" y="75274"/>
                    </a:cubicBezTo>
                    <a:cubicBezTo>
                      <a:pt x="719909" y="64568"/>
                      <a:pt x="738374" y="66865"/>
                      <a:pt x="755863" y="51464"/>
                    </a:cubicBezTo>
                    <a:cubicBezTo>
                      <a:pt x="782131" y="61495"/>
                      <a:pt x="794300" y="71255"/>
                      <a:pt x="806652" y="75274"/>
                    </a:cubicBezTo>
                    <a:cubicBezTo>
                      <a:pt x="840225" y="77453"/>
                      <a:pt x="885034" y="96367"/>
                      <a:pt x="929423" y="96681"/>
                    </a:cubicBezTo>
                    <a:cubicBezTo>
                      <a:pt x="1011154" y="112675"/>
                      <a:pt x="1065613" y="64174"/>
                      <a:pt x="1130051" y="34475"/>
                    </a:cubicBezTo>
                    <a:cubicBezTo>
                      <a:pt x="1144990" y="16179"/>
                      <a:pt x="1155311" y="16987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3004" y="17778"/>
                      <a:pt x="1149880" y="32334"/>
                      <a:pt x="1145803" y="45287"/>
                    </a:cubicBezTo>
                    <a:cubicBezTo>
                      <a:pt x="1071289" y="124712"/>
                      <a:pt x="995433" y="184535"/>
                      <a:pt x="899394" y="176444"/>
                    </a:cubicBezTo>
                    <a:cubicBezTo>
                      <a:pt x="860209" y="177387"/>
                      <a:pt x="822626" y="171224"/>
                      <a:pt x="787244" y="155037"/>
                    </a:cubicBezTo>
                    <a:cubicBezTo>
                      <a:pt x="772392" y="153475"/>
                      <a:pt x="764384" y="137072"/>
                      <a:pt x="740849" y="131227"/>
                    </a:cubicBezTo>
                    <a:cubicBezTo>
                      <a:pt x="731331" y="141706"/>
                      <a:pt x="715056" y="139116"/>
                      <a:pt x="694454" y="155037"/>
                    </a:cubicBezTo>
                    <a:cubicBezTo>
                      <a:pt x="654852" y="160873"/>
                      <a:pt x="626424" y="178530"/>
                      <a:pt x="582304" y="176444"/>
                    </a:cubicBezTo>
                    <a:cubicBezTo>
                      <a:pt x="546975" y="173065"/>
                      <a:pt x="508734" y="166325"/>
                      <a:pt x="470154" y="155037"/>
                    </a:cubicBezTo>
                    <a:cubicBezTo>
                      <a:pt x="446086" y="146548"/>
                      <a:pt x="440585" y="135721"/>
                      <a:pt x="423759" y="131227"/>
                    </a:cubicBezTo>
                    <a:cubicBezTo>
                      <a:pt x="409706" y="141593"/>
                      <a:pt x="389830" y="146341"/>
                      <a:pt x="377365" y="155037"/>
                    </a:cubicBezTo>
                    <a:cubicBezTo>
                      <a:pt x="345559" y="162534"/>
                      <a:pt x="299553" y="168836"/>
                      <a:pt x="265214" y="176444"/>
                    </a:cubicBezTo>
                    <a:cubicBezTo>
                      <a:pt x="168759" y="176653"/>
                      <a:pt x="79806" y="134497"/>
                      <a:pt x="18806" y="45287"/>
                    </a:cubicBezTo>
                    <a:cubicBezTo>
                      <a:pt x="9509" y="26599"/>
                      <a:pt x="8177" y="17647"/>
                      <a:pt x="0" y="0"/>
                    </a:cubicBezTo>
                    <a:cubicBezTo>
                      <a:pt x="14446" y="8785"/>
                      <a:pt x="24558" y="30424"/>
                      <a:pt x="34558" y="34475"/>
                    </a:cubicBezTo>
                    <a:cubicBezTo>
                      <a:pt x="84955" y="76104"/>
                      <a:pt x="169111" y="96858"/>
                      <a:pt x="235186" y="96681"/>
                    </a:cubicBezTo>
                    <a:cubicBezTo>
                      <a:pt x="271631" y="97709"/>
                      <a:pt x="322389" y="90564"/>
                      <a:pt x="357957" y="75274"/>
                    </a:cubicBezTo>
                    <a:cubicBezTo>
                      <a:pt x="381141" y="60336"/>
                      <a:pt x="384158" y="63178"/>
                      <a:pt x="408745" y="51464"/>
                    </a:cubicBezTo>
                    <a:cubicBezTo>
                      <a:pt x="431775" y="55394"/>
                      <a:pt x="446510" y="70815"/>
                      <a:pt x="459533" y="75274"/>
                    </a:cubicBezTo>
                    <a:cubicBezTo>
                      <a:pt x="495604" y="81494"/>
                      <a:pt x="541886" y="101303"/>
                      <a:pt x="582304" y="96681"/>
                    </a:cubicBezTo>
                    <a:cubicBezTo>
                      <a:pt x="620726" y="97248"/>
                      <a:pt x="662179" y="88395"/>
                      <a:pt x="705075" y="75274"/>
                    </a:cubicBezTo>
                    <a:cubicBezTo>
                      <a:pt x="720943" y="63529"/>
                      <a:pt x="734751" y="67193"/>
                      <a:pt x="755863" y="51464"/>
                    </a:cubicBezTo>
                    <a:cubicBezTo>
                      <a:pt x="771224" y="52047"/>
                      <a:pt x="794101" y="71284"/>
                      <a:pt x="806652" y="75274"/>
                    </a:cubicBezTo>
                    <a:cubicBezTo>
                      <a:pt x="852014" y="96653"/>
                      <a:pt x="883765" y="89654"/>
                      <a:pt x="929423" y="96681"/>
                    </a:cubicBezTo>
                    <a:cubicBezTo>
                      <a:pt x="1007319" y="93833"/>
                      <a:pt x="1070881" y="81541"/>
                      <a:pt x="1130051" y="34475"/>
                    </a:cubicBezTo>
                    <a:cubicBezTo>
                      <a:pt x="1145713" y="16536"/>
                      <a:pt x="1150526" y="14580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68531629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58B8043E-BE00-98FD-567D-6F9AEBB3380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4249" y="384292"/>
                      <a:pt x="-6867" y="321132"/>
                      <a:pt x="0" y="192322"/>
                    </a:cubicBezTo>
                    <a:cubicBezTo>
                      <a:pt x="-1833" y="82770"/>
                      <a:pt x="61313" y="-322"/>
                      <a:pt x="112882" y="-1"/>
                    </a:cubicBezTo>
                    <a:cubicBezTo>
                      <a:pt x="86463" y="41727"/>
                      <a:pt x="75334" y="120700"/>
                      <a:pt x="56441" y="192322"/>
                    </a:cubicBezTo>
                    <a:cubicBezTo>
                      <a:pt x="64299" y="257159"/>
                      <a:pt x="85549" y="345784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68155" y="387202"/>
                      <a:pt x="-23514" y="284793"/>
                      <a:pt x="0" y="192322"/>
                    </a:cubicBezTo>
                    <a:cubicBezTo>
                      <a:pt x="-7050" y="80259"/>
                      <a:pt x="51328" y="12569"/>
                      <a:pt x="112882" y="-1"/>
                    </a:cubicBezTo>
                    <a:cubicBezTo>
                      <a:pt x="76664" y="28485"/>
                      <a:pt x="70607" y="109540"/>
                      <a:pt x="56441" y="192322"/>
                    </a:cubicBezTo>
                    <a:cubicBezTo>
                      <a:pt x="48818" y="269159"/>
                      <a:pt x="78156" y="341706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6736252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77F13739-18B6-CA02-F8E3-B31F4E5BBEDD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6608" y="346185"/>
                      <a:pt x="-12001" y="272993"/>
                      <a:pt x="0" y="162432"/>
                    </a:cubicBezTo>
                    <a:cubicBezTo>
                      <a:pt x="-1416" y="70961"/>
                      <a:pt x="43576" y="15658"/>
                      <a:pt x="100939" y="-1"/>
                    </a:cubicBezTo>
                    <a:cubicBezTo>
                      <a:pt x="67818" y="50582"/>
                      <a:pt x="48521" y="110353"/>
                      <a:pt x="50469" y="162432"/>
                    </a:cubicBezTo>
                    <a:cubicBezTo>
                      <a:pt x="46382" y="212118"/>
                      <a:pt x="71713" y="282074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3436" y="312338"/>
                      <a:pt x="-27" y="264371"/>
                      <a:pt x="0" y="162432"/>
                    </a:cubicBezTo>
                    <a:cubicBezTo>
                      <a:pt x="10527" y="74285"/>
                      <a:pt x="38212" y="-7364"/>
                      <a:pt x="100939" y="-1"/>
                    </a:cubicBezTo>
                    <a:cubicBezTo>
                      <a:pt x="69447" y="22237"/>
                      <a:pt x="55326" y="95808"/>
                      <a:pt x="50469" y="162432"/>
                    </a:cubicBezTo>
                    <a:cubicBezTo>
                      <a:pt x="59290" y="227340"/>
                      <a:pt x="73498" y="276588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57510107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月 154">
              <a:extLst>
                <a:ext uri="{FF2B5EF4-FFF2-40B4-BE49-F238E27FC236}">
                  <a16:creationId xmlns:a16="http://schemas.microsoft.com/office/drawing/2014/main" id="{0DDC6AAE-B3E9-2299-FC15-83AED7F3777A}"/>
                </a:ext>
              </a:extLst>
            </p:cNvPr>
            <p:cNvSpPr/>
            <p:nvPr/>
          </p:nvSpPr>
          <p:spPr>
            <a:xfrm rot="10010154">
              <a:off x="7751555" y="4446867"/>
              <a:ext cx="95163" cy="189155"/>
            </a:xfrm>
            <a:prstGeom prst="moon">
              <a:avLst>
                <a:gd name="adj" fmla="val 59854"/>
              </a:avLst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581618176">
                    <a:custGeom>
                      <a:avLst/>
                      <a:gdLst>
                        <a:gd name="connsiteX0" fmla="*/ 95163 w 95163"/>
                        <a:gd name="connsiteY0" fmla="*/ 189155 h 189155"/>
                        <a:gd name="connsiteX1" fmla="*/ 0 w 95163"/>
                        <a:gd name="connsiteY1" fmla="*/ 94577 h 189155"/>
                        <a:gd name="connsiteX2" fmla="*/ 95163 w 95163"/>
                        <a:gd name="connsiteY2" fmla="*/ -1 h 189155"/>
                        <a:gd name="connsiteX3" fmla="*/ 95163 w 95163"/>
                        <a:gd name="connsiteY3" fmla="*/ 189154 h 189155"/>
                        <a:gd name="connsiteX4" fmla="*/ 95163 w 95163"/>
                        <a:gd name="connsiteY4" fmla="*/ 189155 h 1891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5163" h="189155" fill="none" extrusionOk="0">
                          <a:moveTo>
                            <a:pt x="95163" y="189155"/>
                          </a:moveTo>
                          <a:cubicBezTo>
                            <a:pt x="48688" y="201631"/>
                            <a:pt x="10560" y="146651"/>
                            <a:pt x="0" y="94577"/>
                          </a:cubicBezTo>
                          <a:cubicBezTo>
                            <a:pt x="-759" y="40569"/>
                            <a:pt x="35815" y="1355"/>
                            <a:pt x="95163" y="-1"/>
                          </a:cubicBezTo>
                          <a:cubicBezTo>
                            <a:pt x="38190" y="59831"/>
                            <a:pt x="36899" y="123742"/>
                            <a:pt x="95163" y="189154"/>
                          </a:cubicBezTo>
                          <a:lnTo>
                            <a:pt x="95163" y="189155"/>
                          </a:lnTo>
                          <a:close/>
                        </a:path>
                        <a:path w="95163" h="189155" stroke="0" extrusionOk="0">
                          <a:moveTo>
                            <a:pt x="95163" y="189155"/>
                          </a:moveTo>
                          <a:cubicBezTo>
                            <a:pt x="30936" y="186897"/>
                            <a:pt x="-7843" y="157229"/>
                            <a:pt x="0" y="94577"/>
                          </a:cubicBezTo>
                          <a:cubicBezTo>
                            <a:pt x="-11839" y="51245"/>
                            <a:pt x="33222" y="1525"/>
                            <a:pt x="95163" y="-1"/>
                          </a:cubicBezTo>
                          <a:cubicBezTo>
                            <a:pt x="42930" y="49279"/>
                            <a:pt x="32614" y="129648"/>
                            <a:pt x="95163" y="189154"/>
                          </a:cubicBezTo>
                          <a:lnTo>
                            <a:pt x="95163" y="189155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月 155">
              <a:extLst>
                <a:ext uri="{FF2B5EF4-FFF2-40B4-BE49-F238E27FC236}">
                  <a16:creationId xmlns:a16="http://schemas.microsoft.com/office/drawing/2014/main" id="{4CC72654-C1B3-DFB2-9F3B-0D75688C67AC}"/>
                </a:ext>
              </a:extLst>
            </p:cNvPr>
            <p:cNvSpPr/>
            <p:nvPr/>
          </p:nvSpPr>
          <p:spPr>
            <a:xfrm rot="11700000">
              <a:off x="7717974" y="4884406"/>
              <a:ext cx="112499" cy="307035"/>
            </a:xfrm>
            <a:prstGeom prst="moon">
              <a:avLst>
                <a:gd name="adj" fmla="val 59854"/>
              </a:avLst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126935941">
                    <a:custGeom>
                      <a:avLst/>
                      <a:gdLst>
                        <a:gd name="connsiteX0" fmla="*/ 112499 w 112499"/>
                        <a:gd name="connsiteY0" fmla="*/ 307035 h 307035"/>
                        <a:gd name="connsiteX1" fmla="*/ 0 w 112499"/>
                        <a:gd name="connsiteY1" fmla="*/ 153517 h 307035"/>
                        <a:gd name="connsiteX2" fmla="*/ 112499 w 112499"/>
                        <a:gd name="connsiteY2" fmla="*/ -1 h 307035"/>
                        <a:gd name="connsiteX3" fmla="*/ 67335 w 112499"/>
                        <a:gd name="connsiteY3" fmla="*/ 153517 h 307035"/>
                        <a:gd name="connsiteX4" fmla="*/ 112499 w 112499"/>
                        <a:gd name="connsiteY4" fmla="*/ 307035 h 3070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499" h="307035" fill="none" extrusionOk="0">
                          <a:moveTo>
                            <a:pt x="112499" y="307035"/>
                          </a:moveTo>
                          <a:cubicBezTo>
                            <a:pt x="50867" y="299431"/>
                            <a:pt x="4622" y="232938"/>
                            <a:pt x="0" y="153517"/>
                          </a:cubicBezTo>
                          <a:cubicBezTo>
                            <a:pt x="-13405" y="77894"/>
                            <a:pt x="45445" y="10923"/>
                            <a:pt x="112499" y="-1"/>
                          </a:cubicBezTo>
                          <a:cubicBezTo>
                            <a:pt x="94337" y="39571"/>
                            <a:pt x="62676" y="93632"/>
                            <a:pt x="67335" y="153517"/>
                          </a:cubicBezTo>
                          <a:cubicBezTo>
                            <a:pt x="59506" y="211873"/>
                            <a:pt x="79178" y="262311"/>
                            <a:pt x="112499" y="307035"/>
                          </a:cubicBezTo>
                          <a:close/>
                        </a:path>
                        <a:path w="112499" h="307035" stroke="0" extrusionOk="0">
                          <a:moveTo>
                            <a:pt x="112499" y="307035"/>
                          </a:moveTo>
                          <a:cubicBezTo>
                            <a:pt x="62241" y="316573"/>
                            <a:pt x="2632" y="233165"/>
                            <a:pt x="0" y="153517"/>
                          </a:cubicBezTo>
                          <a:cubicBezTo>
                            <a:pt x="8770" y="56894"/>
                            <a:pt x="59721" y="8081"/>
                            <a:pt x="112499" y="-1"/>
                          </a:cubicBezTo>
                          <a:cubicBezTo>
                            <a:pt x="73372" y="48065"/>
                            <a:pt x="69972" y="101868"/>
                            <a:pt x="67335" y="153517"/>
                          </a:cubicBezTo>
                          <a:cubicBezTo>
                            <a:pt x="54540" y="211148"/>
                            <a:pt x="80199" y="264988"/>
                            <a:pt x="112499" y="30703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321">
              <a:extLst>
                <a:ext uri="{FF2B5EF4-FFF2-40B4-BE49-F238E27FC236}">
                  <a16:creationId xmlns:a16="http://schemas.microsoft.com/office/drawing/2014/main" id="{076CA9D6-9EE3-CFE8-0BA9-6C7473106849}"/>
                </a:ext>
              </a:extLst>
            </p:cNvPr>
            <p:cNvSpPr/>
            <p:nvPr/>
          </p:nvSpPr>
          <p:spPr>
            <a:xfrm rot="12918382" flipH="1">
              <a:off x="7982884" y="3947122"/>
              <a:ext cx="524285" cy="776057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284522435">
                    <a:custGeom>
                      <a:avLst/>
                      <a:gdLst>
                        <a:gd name="connsiteX0" fmla="*/ 0 w 524285"/>
                        <a:gd name="connsiteY0" fmla="*/ 513913 h 776057"/>
                        <a:gd name="connsiteX1" fmla="*/ 262142 w 524285"/>
                        <a:gd name="connsiteY1" fmla="*/ 0 h 776057"/>
                        <a:gd name="connsiteX2" fmla="*/ 524285 w 524285"/>
                        <a:gd name="connsiteY2" fmla="*/ 513913 h 776057"/>
                        <a:gd name="connsiteX3" fmla="*/ 262142 w 524285"/>
                        <a:gd name="connsiteY3" fmla="*/ 776057 h 776057"/>
                        <a:gd name="connsiteX4" fmla="*/ 0 w 524285"/>
                        <a:gd name="connsiteY4" fmla="*/ 513913 h 7760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4285" h="776057" fill="none" extrusionOk="0">
                          <a:moveTo>
                            <a:pt x="0" y="513913"/>
                          </a:moveTo>
                          <a:cubicBezTo>
                            <a:pt x="28588" y="374395"/>
                            <a:pt x="133634" y="282853"/>
                            <a:pt x="262142" y="0"/>
                          </a:cubicBezTo>
                          <a:cubicBezTo>
                            <a:pt x="405835" y="237562"/>
                            <a:pt x="485456" y="385686"/>
                            <a:pt x="524285" y="513913"/>
                          </a:cubicBezTo>
                          <a:cubicBezTo>
                            <a:pt x="534267" y="660360"/>
                            <a:pt x="412890" y="752235"/>
                            <a:pt x="262142" y="776057"/>
                          </a:cubicBezTo>
                          <a:cubicBezTo>
                            <a:pt x="139415" y="796731"/>
                            <a:pt x="-9238" y="638351"/>
                            <a:pt x="0" y="513913"/>
                          </a:cubicBezTo>
                          <a:close/>
                        </a:path>
                        <a:path w="524285" h="776057" stroke="0" extrusionOk="0">
                          <a:moveTo>
                            <a:pt x="0" y="513913"/>
                          </a:moveTo>
                          <a:cubicBezTo>
                            <a:pt x="-113" y="392505"/>
                            <a:pt x="138372" y="292089"/>
                            <a:pt x="262142" y="0"/>
                          </a:cubicBezTo>
                          <a:cubicBezTo>
                            <a:pt x="368003" y="243482"/>
                            <a:pt x="531555" y="394932"/>
                            <a:pt x="524285" y="513913"/>
                          </a:cubicBezTo>
                          <a:cubicBezTo>
                            <a:pt x="540659" y="638228"/>
                            <a:pt x="409012" y="740870"/>
                            <a:pt x="262142" y="776057"/>
                          </a:cubicBezTo>
                          <a:cubicBezTo>
                            <a:pt x="92300" y="768890"/>
                            <a:pt x="-2471" y="653500"/>
                            <a:pt x="0" y="51391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22783AEC-EAFE-48A4-D4C2-98D391462F31}"/>
                </a:ext>
              </a:extLst>
            </p:cNvPr>
            <p:cNvSpPr/>
            <p:nvPr/>
          </p:nvSpPr>
          <p:spPr>
            <a:xfrm>
              <a:off x="7900304" y="4563447"/>
              <a:ext cx="348971" cy="230630"/>
            </a:xfrm>
            <a:custGeom>
              <a:avLst/>
              <a:gdLst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365760 w 571500"/>
                <a:gd name="connsiteY3" fmla="*/ 266700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71500"/>
                <a:gd name="connsiteY0" fmla="*/ 373380 h 434340"/>
                <a:gd name="connsiteX1" fmla="*/ 190500 w 571500"/>
                <a:gd name="connsiteY1" fmla="*/ 0 h 434340"/>
                <a:gd name="connsiteX2" fmla="*/ 335280 w 571500"/>
                <a:gd name="connsiteY2" fmla="*/ 396240 h 434340"/>
                <a:gd name="connsiteX3" fmla="*/ 408623 w 571500"/>
                <a:gd name="connsiteY3" fmla="*/ 235744 h 434340"/>
                <a:gd name="connsiteX4" fmla="*/ 434340 w 571500"/>
                <a:gd name="connsiteY4" fmla="*/ 434340 h 434340"/>
                <a:gd name="connsiteX5" fmla="*/ 518160 w 571500"/>
                <a:gd name="connsiteY5" fmla="*/ 312420 h 434340"/>
                <a:gd name="connsiteX6" fmla="*/ 571500 w 571500"/>
                <a:gd name="connsiteY6" fmla="*/ 419100 h 434340"/>
                <a:gd name="connsiteX0" fmla="*/ 0 w 584835"/>
                <a:gd name="connsiteY0" fmla="*/ 373380 h 434340"/>
                <a:gd name="connsiteX1" fmla="*/ 190500 w 584835"/>
                <a:gd name="connsiteY1" fmla="*/ 0 h 434340"/>
                <a:gd name="connsiteX2" fmla="*/ 335280 w 584835"/>
                <a:gd name="connsiteY2" fmla="*/ 396240 h 434340"/>
                <a:gd name="connsiteX3" fmla="*/ 408623 w 584835"/>
                <a:gd name="connsiteY3" fmla="*/ 235744 h 434340"/>
                <a:gd name="connsiteX4" fmla="*/ 434340 w 584835"/>
                <a:gd name="connsiteY4" fmla="*/ 434340 h 434340"/>
                <a:gd name="connsiteX5" fmla="*/ 584835 w 584835"/>
                <a:gd name="connsiteY5" fmla="*/ 257651 h 434340"/>
                <a:gd name="connsiteX6" fmla="*/ 571500 w 584835"/>
                <a:gd name="connsiteY6" fmla="*/ 419100 h 434340"/>
                <a:gd name="connsiteX0" fmla="*/ 0 w 604992"/>
                <a:gd name="connsiteY0" fmla="*/ 373380 h 434340"/>
                <a:gd name="connsiteX1" fmla="*/ 190500 w 604992"/>
                <a:gd name="connsiteY1" fmla="*/ 0 h 434340"/>
                <a:gd name="connsiteX2" fmla="*/ 335280 w 604992"/>
                <a:gd name="connsiteY2" fmla="*/ 396240 h 434340"/>
                <a:gd name="connsiteX3" fmla="*/ 408623 w 604992"/>
                <a:gd name="connsiteY3" fmla="*/ 235744 h 434340"/>
                <a:gd name="connsiteX4" fmla="*/ 434340 w 604992"/>
                <a:gd name="connsiteY4" fmla="*/ 434340 h 434340"/>
                <a:gd name="connsiteX5" fmla="*/ 584835 w 604992"/>
                <a:gd name="connsiteY5" fmla="*/ 257651 h 434340"/>
                <a:gd name="connsiteX6" fmla="*/ 571500 w 604992"/>
                <a:gd name="connsiteY6" fmla="*/ 419100 h 434340"/>
                <a:gd name="connsiteX0" fmla="*/ 0 w 589691"/>
                <a:gd name="connsiteY0" fmla="*/ 373380 h 419100"/>
                <a:gd name="connsiteX1" fmla="*/ 190500 w 589691"/>
                <a:gd name="connsiteY1" fmla="*/ 0 h 419100"/>
                <a:gd name="connsiteX2" fmla="*/ 335280 w 589691"/>
                <a:gd name="connsiteY2" fmla="*/ 396240 h 419100"/>
                <a:gd name="connsiteX3" fmla="*/ 408623 w 589691"/>
                <a:gd name="connsiteY3" fmla="*/ 235744 h 419100"/>
                <a:gd name="connsiteX4" fmla="*/ 481965 w 589691"/>
                <a:gd name="connsiteY4" fmla="*/ 355759 h 419100"/>
                <a:gd name="connsiteX5" fmla="*/ 584835 w 589691"/>
                <a:gd name="connsiteY5" fmla="*/ 257651 h 419100"/>
                <a:gd name="connsiteX6" fmla="*/ 571500 w 589691"/>
                <a:gd name="connsiteY6" fmla="*/ 419100 h 419100"/>
                <a:gd name="connsiteX0" fmla="*/ 0 w 640954"/>
                <a:gd name="connsiteY0" fmla="*/ 373380 h 423862"/>
                <a:gd name="connsiteX1" fmla="*/ 190500 w 640954"/>
                <a:gd name="connsiteY1" fmla="*/ 0 h 423862"/>
                <a:gd name="connsiteX2" fmla="*/ 335280 w 640954"/>
                <a:gd name="connsiteY2" fmla="*/ 396240 h 423862"/>
                <a:gd name="connsiteX3" fmla="*/ 408623 w 640954"/>
                <a:gd name="connsiteY3" fmla="*/ 235744 h 423862"/>
                <a:gd name="connsiteX4" fmla="*/ 481965 w 640954"/>
                <a:gd name="connsiteY4" fmla="*/ 355759 h 423862"/>
                <a:gd name="connsiteX5" fmla="*/ 584835 w 640954"/>
                <a:gd name="connsiteY5" fmla="*/ 257651 h 423862"/>
                <a:gd name="connsiteX6" fmla="*/ 640557 w 64095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08623 w 641314"/>
                <a:gd name="connsiteY3" fmla="*/ 235744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1314"/>
                <a:gd name="connsiteY0" fmla="*/ 373380 h 423862"/>
                <a:gd name="connsiteX1" fmla="*/ 190500 w 641314"/>
                <a:gd name="connsiteY1" fmla="*/ 0 h 423862"/>
                <a:gd name="connsiteX2" fmla="*/ 335280 w 641314"/>
                <a:gd name="connsiteY2" fmla="*/ 396240 h 423862"/>
                <a:gd name="connsiteX3" fmla="*/ 425292 w 641314"/>
                <a:gd name="connsiteY3" fmla="*/ 238125 h 423862"/>
                <a:gd name="connsiteX4" fmla="*/ 481965 w 641314"/>
                <a:gd name="connsiteY4" fmla="*/ 355759 h 423862"/>
                <a:gd name="connsiteX5" fmla="*/ 584835 w 641314"/>
                <a:gd name="connsiteY5" fmla="*/ 257651 h 423862"/>
                <a:gd name="connsiteX6" fmla="*/ 640557 w 641314"/>
                <a:gd name="connsiteY6" fmla="*/ 423862 h 423862"/>
                <a:gd name="connsiteX0" fmla="*/ 0 w 640920"/>
                <a:gd name="connsiteY0" fmla="*/ 373380 h 423862"/>
                <a:gd name="connsiteX1" fmla="*/ 190500 w 640920"/>
                <a:gd name="connsiteY1" fmla="*/ 0 h 423862"/>
                <a:gd name="connsiteX2" fmla="*/ 335280 w 640920"/>
                <a:gd name="connsiteY2" fmla="*/ 396240 h 423862"/>
                <a:gd name="connsiteX3" fmla="*/ 425292 w 640920"/>
                <a:gd name="connsiteY3" fmla="*/ 238125 h 423862"/>
                <a:gd name="connsiteX4" fmla="*/ 503396 w 640920"/>
                <a:gd name="connsiteY4" fmla="*/ 353377 h 423862"/>
                <a:gd name="connsiteX5" fmla="*/ 584835 w 640920"/>
                <a:gd name="connsiteY5" fmla="*/ 257651 h 423862"/>
                <a:gd name="connsiteX6" fmla="*/ 640557 w 640920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  <a:gd name="connsiteX0" fmla="*/ 0 w 641356"/>
                <a:gd name="connsiteY0" fmla="*/ 373380 h 423862"/>
                <a:gd name="connsiteX1" fmla="*/ 190500 w 641356"/>
                <a:gd name="connsiteY1" fmla="*/ 0 h 423862"/>
                <a:gd name="connsiteX2" fmla="*/ 335280 w 641356"/>
                <a:gd name="connsiteY2" fmla="*/ 396240 h 423862"/>
                <a:gd name="connsiteX3" fmla="*/ 425292 w 641356"/>
                <a:gd name="connsiteY3" fmla="*/ 238125 h 423862"/>
                <a:gd name="connsiteX4" fmla="*/ 503396 w 641356"/>
                <a:gd name="connsiteY4" fmla="*/ 353377 h 423862"/>
                <a:gd name="connsiteX5" fmla="*/ 584835 w 641356"/>
                <a:gd name="connsiteY5" fmla="*/ 257651 h 423862"/>
                <a:gd name="connsiteX6" fmla="*/ 640557 w 641356"/>
                <a:gd name="connsiteY6" fmla="*/ 423862 h 42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1356" h="423862">
                  <a:moveTo>
                    <a:pt x="0" y="373380"/>
                  </a:moveTo>
                  <a:lnTo>
                    <a:pt x="190500" y="0"/>
                  </a:lnTo>
                  <a:lnTo>
                    <a:pt x="335280" y="396240"/>
                  </a:lnTo>
                  <a:cubicBezTo>
                    <a:pt x="359728" y="342741"/>
                    <a:pt x="385367" y="242888"/>
                    <a:pt x="425292" y="238125"/>
                  </a:cubicBezTo>
                  <a:cubicBezTo>
                    <a:pt x="465217" y="233362"/>
                    <a:pt x="478155" y="291941"/>
                    <a:pt x="503396" y="353377"/>
                  </a:cubicBezTo>
                  <a:cubicBezTo>
                    <a:pt x="536892" y="294481"/>
                    <a:pt x="538163" y="262572"/>
                    <a:pt x="584835" y="257651"/>
                  </a:cubicBezTo>
                  <a:cubicBezTo>
                    <a:pt x="631507" y="252730"/>
                    <a:pt x="645002" y="370046"/>
                    <a:pt x="640557" y="42386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073727193">
                    <a:custGeom>
                      <a:avLst/>
                      <a:gdLst>
                        <a:gd name="connsiteX0" fmla="*/ 0 w 348971"/>
                        <a:gd name="connsiteY0" fmla="*/ 203161 h 230630"/>
                        <a:gd name="connsiteX1" fmla="*/ 103653 w 348971"/>
                        <a:gd name="connsiteY1" fmla="*/ 0 h 230630"/>
                        <a:gd name="connsiteX2" fmla="*/ 182430 w 348971"/>
                        <a:gd name="connsiteY2" fmla="*/ 215600 h 230630"/>
                        <a:gd name="connsiteX3" fmla="*/ 231407 w 348971"/>
                        <a:gd name="connsiteY3" fmla="*/ 129567 h 230630"/>
                        <a:gd name="connsiteX4" fmla="*/ 273904 w 348971"/>
                        <a:gd name="connsiteY4" fmla="*/ 192277 h 230630"/>
                        <a:gd name="connsiteX5" fmla="*/ 318217 w 348971"/>
                        <a:gd name="connsiteY5" fmla="*/ 140191 h 230630"/>
                        <a:gd name="connsiteX6" fmla="*/ 348536 w 348971"/>
                        <a:gd name="connsiteY6" fmla="*/ 230630 h 230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8971" h="230630" fill="none" extrusionOk="0">
                          <a:moveTo>
                            <a:pt x="0" y="203161"/>
                          </a:moveTo>
                          <a:cubicBezTo>
                            <a:pt x="17875" y="160244"/>
                            <a:pt x="92736" y="68591"/>
                            <a:pt x="103653" y="0"/>
                          </a:cubicBezTo>
                          <a:cubicBezTo>
                            <a:pt x="140401" y="38014"/>
                            <a:pt x="141659" y="174122"/>
                            <a:pt x="182430" y="215600"/>
                          </a:cubicBezTo>
                          <a:cubicBezTo>
                            <a:pt x="198255" y="187746"/>
                            <a:pt x="210713" y="132074"/>
                            <a:pt x="231407" y="129567"/>
                          </a:cubicBezTo>
                          <a:cubicBezTo>
                            <a:pt x="243734" y="129680"/>
                            <a:pt x="260966" y="158559"/>
                            <a:pt x="273904" y="192277"/>
                          </a:cubicBezTo>
                          <a:cubicBezTo>
                            <a:pt x="294708" y="159592"/>
                            <a:pt x="294560" y="140733"/>
                            <a:pt x="318217" y="140191"/>
                          </a:cubicBezTo>
                          <a:cubicBezTo>
                            <a:pt x="344119" y="136358"/>
                            <a:pt x="347995" y="206358"/>
                            <a:pt x="348536" y="230630"/>
                          </a:cubicBezTo>
                        </a:path>
                        <a:path w="348971" h="230630" stroke="0" extrusionOk="0">
                          <a:moveTo>
                            <a:pt x="0" y="203161"/>
                          </a:moveTo>
                          <a:cubicBezTo>
                            <a:pt x="46360" y="103410"/>
                            <a:pt x="92722" y="48946"/>
                            <a:pt x="103653" y="0"/>
                          </a:cubicBezTo>
                          <a:cubicBezTo>
                            <a:pt x="154279" y="70630"/>
                            <a:pt x="145338" y="140496"/>
                            <a:pt x="182430" y="215600"/>
                          </a:cubicBezTo>
                          <a:cubicBezTo>
                            <a:pt x="196390" y="186087"/>
                            <a:pt x="203844" y="129638"/>
                            <a:pt x="231407" y="129567"/>
                          </a:cubicBezTo>
                          <a:cubicBezTo>
                            <a:pt x="249134" y="121808"/>
                            <a:pt x="256269" y="157753"/>
                            <a:pt x="273904" y="192277"/>
                          </a:cubicBezTo>
                          <a:cubicBezTo>
                            <a:pt x="290884" y="165247"/>
                            <a:pt x="295303" y="143595"/>
                            <a:pt x="318217" y="140191"/>
                          </a:cubicBezTo>
                          <a:cubicBezTo>
                            <a:pt x="342161" y="138130"/>
                            <a:pt x="349965" y="206613"/>
                            <a:pt x="348536" y="23063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4000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192682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pptx308_寝そべっているプリンのイラスト</dc:title>
  <dc:subject>pptx308_寝そべっているプリンのイラスト</dc:subject>
  <dc:creator>でじけろお</dc:creator>
  <cp:revision>1</cp:revision>
  <dcterms:created xsi:type="dcterms:W3CDTF">2018-05-20T00:31:01Z</dcterms:created>
  <dcterms:modified xsi:type="dcterms:W3CDTF">2025-09-28T15:25:54Z</dcterms:modified>
  <cp:version>1</cp:version>
</cp:coreProperties>
</file>