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527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CC"/>
    <a:srgbClr val="FFCC00"/>
    <a:srgbClr val="FFFFFF"/>
    <a:srgbClr val="800000"/>
    <a:srgbClr val="FF33CC"/>
    <a:srgbClr val="FF7C80"/>
    <a:srgbClr val="00FF00"/>
    <a:srgbClr val="262626"/>
    <a:srgbClr val="0080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83" autoAdjust="0"/>
    <p:restoredTop sz="93713" autoAdjust="0"/>
  </p:normalViewPr>
  <p:slideViewPr>
    <p:cSldViewPr snapToGrid="0">
      <p:cViewPr varScale="1">
        <p:scale>
          <a:sx n="71" d="100"/>
          <a:sy n="71" d="100"/>
        </p:scale>
        <p:origin x="198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2025/9/29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111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4CC9C1EB-2A87-702F-C41E-BA3CC2D56A9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40787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EF5EB61B-5FA6-A34A-464B-063DEC7136F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77159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23E8667C-CC03-07AD-B4ED-4839810A974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40787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7704491C-5F88-33A2-2244-288EAD903D8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77159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8">
            <a:extLst>
              <a:ext uri="{FF2B5EF4-FFF2-40B4-BE49-F238E27FC236}">
                <a16:creationId xmlns:a16="http://schemas.microsoft.com/office/drawing/2014/main" id="{F0217352-8354-63A5-9A6B-009F965C74A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013531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9">
            <a:extLst>
              <a:ext uri="{FF2B5EF4-FFF2-40B4-BE49-F238E27FC236}">
                <a16:creationId xmlns:a16="http://schemas.microsoft.com/office/drawing/2014/main" id="{E4A92EBA-B6B8-CC81-5A46-E15306A4213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013531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21">
            <a:extLst>
              <a:ext uri="{FF2B5EF4-FFF2-40B4-BE49-F238E27FC236}">
                <a16:creationId xmlns:a16="http://schemas.microsoft.com/office/drawing/2014/main" id="{1E6889D9-D617-A0A4-5328-E7A848DF987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49903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22">
            <a:extLst>
              <a:ext uri="{FF2B5EF4-FFF2-40B4-BE49-F238E27FC236}">
                <a16:creationId xmlns:a16="http://schemas.microsoft.com/office/drawing/2014/main" id="{D54BA6D6-622E-1BD3-1A4A-81CC0E228E6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49903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F4B73D75-25C5-74EB-7871-F915DD5CB9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40787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7E9A3186-7530-E089-2B87-3CC79DE9B84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77159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19">
            <a:extLst>
              <a:ext uri="{FF2B5EF4-FFF2-40B4-BE49-F238E27FC236}">
                <a16:creationId xmlns:a16="http://schemas.microsoft.com/office/drawing/2014/main" id="{ADD59BE3-2BD1-C0AA-2BB7-E50E50F2F1C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013531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2">
            <a:extLst>
              <a:ext uri="{FF2B5EF4-FFF2-40B4-BE49-F238E27FC236}">
                <a16:creationId xmlns:a16="http://schemas.microsoft.com/office/drawing/2014/main" id="{732E3584-0D34-2E4E-4830-3034DCD891B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49903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1176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77757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1475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4215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digipot.net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13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5" r:id="rId3"/>
    <p:sldLayoutId id="2147483663" r:id="rId4"/>
    <p:sldLayoutId id="2147483696" r:id="rId5"/>
    <p:sldLayoutId id="2147483664" r:id="rId6"/>
    <p:sldLayoutId id="2147483668" r:id="rId7"/>
    <p:sldLayoutId id="2147483682" r:id="rId8"/>
    <p:sldLayoutId id="2147483681" r:id="rId9"/>
    <p:sldLayoutId id="2147483695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F00882-1F1E-AF41-9E7A-A7CE58BB61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" name="グループ化 162">
            <a:extLst>
              <a:ext uri="{FF2B5EF4-FFF2-40B4-BE49-F238E27FC236}">
                <a16:creationId xmlns:a16="http://schemas.microsoft.com/office/drawing/2014/main" id="{1B7C17F2-67D8-1AFD-DF07-9E79AFC3B0BA}"/>
              </a:ext>
            </a:extLst>
          </p:cNvPr>
          <p:cNvGrpSpPr/>
          <p:nvPr/>
        </p:nvGrpSpPr>
        <p:grpSpPr>
          <a:xfrm>
            <a:off x="3737639" y="1205139"/>
            <a:ext cx="2430722" cy="2030030"/>
            <a:chOff x="3737639" y="1205139"/>
            <a:chExt cx="2430722" cy="2030030"/>
          </a:xfrm>
        </p:grpSpPr>
        <p:sp>
          <p:nvSpPr>
            <p:cNvPr id="170" name="フリーフォーム: 図形 169">
              <a:extLst>
                <a:ext uri="{FF2B5EF4-FFF2-40B4-BE49-F238E27FC236}">
                  <a16:creationId xmlns:a16="http://schemas.microsoft.com/office/drawing/2014/main" id="{2E92E914-1D90-4BC3-6773-56ED91F8528C}"/>
                </a:ext>
              </a:extLst>
            </p:cNvPr>
            <p:cNvSpPr/>
            <p:nvPr/>
          </p:nvSpPr>
          <p:spPr>
            <a:xfrm>
              <a:off x="4153400" y="2426294"/>
              <a:ext cx="1610773" cy="808875"/>
            </a:xfrm>
            <a:custGeom>
              <a:avLst/>
              <a:gdLst>
                <a:gd name="connsiteX0" fmla="*/ 1339565 w 2701012"/>
                <a:gd name="connsiteY0" fmla="*/ 0 h 1356356"/>
                <a:gd name="connsiteX1" fmla="*/ 2384692 w 2701012"/>
                <a:gd name="connsiteY1" fmla="*/ 851803 h 1356356"/>
                <a:gd name="connsiteX2" fmla="*/ 2396760 w 2701012"/>
                <a:gd name="connsiteY2" fmla="*/ 971516 h 1356356"/>
                <a:gd name="connsiteX3" fmla="*/ 2430616 w 2701012"/>
                <a:gd name="connsiteY3" fmla="*/ 978534 h 1356356"/>
                <a:gd name="connsiteX4" fmla="*/ 2697316 w 2701012"/>
                <a:gd name="connsiteY4" fmla="*/ 1242353 h 1356356"/>
                <a:gd name="connsiteX5" fmla="*/ 2334438 w 2701012"/>
                <a:gd name="connsiteY5" fmla="*/ 1337476 h 1356356"/>
                <a:gd name="connsiteX6" fmla="*/ 2067739 w 2701012"/>
                <a:gd name="connsiteY6" fmla="*/ 1073658 h 1356356"/>
                <a:gd name="connsiteX7" fmla="*/ 2111195 w 2701012"/>
                <a:gd name="connsiteY7" fmla="*/ 1010428 h 1356356"/>
                <a:gd name="connsiteX8" fmla="*/ 2177272 w 2701012"/>
                <a:gd name="connsiteY8" fmla="*/ 979308 h 1356356"/>
                <a:gd name="connsiteX9" fmla="*/ 2168894 w 2701012"/>
                <a:gd name="connsiteY9" fmla="*/ 896196 h 1356356"/>
                <a:gd name="connsiteX10" fmla="*/ 1339565 w 2701012"/>
                <a:gd name="connsiteY10" fmla="*/ 220273 h 1356356"/>
                <a:gd name="connsiteX11" fmla="*/ 510237 w 2701012"/>
                <a:gd name="connsiteY11" fmla="*/ 896196 h 1356356"/>
                <a:gd name="connsiteX12" fmla="*/ 502728 w 2701012"/>
                <a:gd name="connsiteY12" fmla="*/ 970678 h 1356356"/>
                <a:gd name="connsiteX13" fmla="*/ 507070 w 2701012"/>
                <a:gd name="connsiteY13" fmla="*/ 971458 h 1356356"/>
                <a:gd name="connsiteX14" fmla="*/ 633274 w 2701012"/>
                <a:gd name="connsiteY14" fmla="*/ 1073659 h 1356356"/>
                <a:gd name="connsiteX15" fmla="*/ 366574 w 2701012"/>
                <a:gd name="connsiteY15" fmla="*/ 1337477 h 1356356"/>
                <a:gd name="connsiteX16" fmla="*/ 3696 w 2701012"/>
                <a:gd name="connsiteY16" fmla="*/ 1242354 h 1356356"/>
                <a:gd name="connsiteX17" fmla="*/ 270396 w 2701012"/>
                <a:gd name="connsiteY17" fmla="*/ 978535 h 1356356"/>
                <a:gd name="connsiteX18" fmla="*/ 281903 w 2701012"/>
                <a:gd name="connsiteY18" fmla="*/ 976150 h 1356356"/>
                <a:gd name="connsiteX19" fmla="*/ 294439 w 2701012"/>
                <a:gd name="connsiteY19" fmla="*/ 851803 h 1356356"/>
                <a:gd name="connsiteX20" fmla="*/ 1339565 w 2701012"/>
                <a:gd name="connsiteY20" fmla="*/ 0 h 1356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701012" h="1356356">
                  <a:moveTo>
                    <a:pt x="1339565" y="0"/>
                  </a:moveTo>
                  <a:cubicBezTo>
                    <a:pt x="1855095" y="0"/>
                    <a:pt x="2285216" y="365680"/>
                    <a:pt x="2384692" y="851803"/>
                  </a:cubicBezTo>
                  <a:lnTo>
                    <a:pt x="2396760" y="971516"/>
                  </a:lnTo>
                  <a:lnTo>
                    <a:pt x="2430616" y="978534"/>
                  </a:lnTo>
                  <a:cubicBezTo>
                    <a:pt x="2604469" y="1025118"/>
                    <a:pt x="2723875" y="1143233"/>
                    <a:pt x="2697316" y="1242353"/>
                  </a:cubicBezTo>
                  <a:cubicBezTo>
                    <a:pt x="2670757" y="1341472"/>
                    <a:pt x="2508291" y="1384060"/>
                    <a:pt x="2334438" y="1337476"/>
                  </a:cubicBezTo>
                  <a:cubicBezTo>
                    <a:pt x="2160585" y="1290892"/>
                    <a:pt x="2041180" y="1172777"/>
                    <a:pt x="2067739" y="1073658"/>
                  </a:cubicBezTo>
                  <a:cubicBezTo>
                    <a:pt x="2074378" y="1048878"/>
                    <a:pt x="2089512" y="1027631"/>
                    <a:pt x="2111195" y="1010428"/>
                  </a:cubicBezTo>
                  <a:lnTo>
                    <a:pt x="2177272" y="979308"/>
                  </a:lnTo>
                  <a:lnTo>
                    <a:pt x="2168894" y="896196"/>
                  </a:lnTo>
                  <a:cubicBezTo>
                    <a:pt x="2089958" y="510447"/>
                    <a:pt x="1748649" y="220273"/>
                    <a:pt x="1339565" y="220273"/>
                  </a:cubicBezTo>
                  <a:cubicBezTo>
                    <a:pt x="930482" y="220273"/>
                    <a:pt x="589172" y="510447"/>
                    <a:pt x="510237" y="896196"/>
                  </a:cubicBezTo>
                  <a:lnTo>
                    <a:pt x="502728" y="970678"/>
                  </a:lnTo>
                  <a:lnTo>
                    <a:pt x="507070" y="971458"/>
                  </a:lnTo>
                  <a:cubicBezTo>
                    <a:pt x="572738" y="988672"/>
                    <a:pt x="619994" y="1024099"/>
                    <a:pt x="633274" y="1073659"/>
                  </a:cubicBezTo>
                  <a:cubicBezTo>
                    <a:pt x="659833" y="1172778"/>
                    <a:pt x="540427" y="1290893"/>
                    <a:pt x="366574" y="1337477"/>
                  </a:cubicBezTo>
                  <a:cubicBezTo>
                    <a:pt x="192721" y="1384061"/>
                    <a:pt x="30255" y="1341473"/>
                    <a:pt x="3696" y="1242354"/>
                  </a:cubicBezTo>
                  <a:cubicBezTo>
                    <a:pt x="-22863" y="1143234"/>
                    <a:pt x="96543" y="1025119"/>
                    <a:pt x="270396" y="978535"/>
                  </a:cubicBezTo>
                  <a:lnTo>
                    <a:pt x="281903" y="976150"/>
                  </a:lnTo>
                  <a:lnTo>
                    <a:pt x="294439" y="851803"/>
                  </a:lnTo>
                  <a:cubicBezTo>
                    <a:pt x="393914" y="365680"/>
                    <a:pt x="824035" y="0"/>
                    <a:pt x="1339565" y="0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3277673036">
                    <a:custGeom>
                      <a:avLst/>
                      <a:gdLst>
                        <a:gd name="connsiteX0" fmla="*/ 798861 w 1610773"/>
                        <a:gd name="connsiteY0" fmla="*/ 0 h 808875"/>
                        <a:gd name="connsiteX1" fmla="*/ 1422132 w 1610773"/>
                        <a:gd name="connsiteY1" fmla="*/ 507980 h 808875"/>
                        <a:gd name="connsiteX2" fmla="*/ 1429329 w 1610773"/>
                        <a:gd name="connsiteY2" fmla="*/ 579372 h 808875"/>
                        <a:gd name="connsiteX3" fmla="*/ 1449519 w 1610773"/>
                        <a:gd name="connsiteY3" fmla="*/ 583557 h 808875"/>
                        <a:gd name="connsiteX4" fmla="*/ 1608568 w 1610773"/>
                        <a:gd name="connsiteY4" fmla="*/ 740888 h 808875"/>
                        <a:gd name="connsiteX5" fmla="*/ 1392163 w 1610773"/>
                        <a:gd name="connsiteY5" fmla="*/ 797615 h 808875"/>
                        <a:gd name="connsiteX6" fmla="*/ 1233114 w 1610773"/>
                        <a:gd name="connsiteY6" fmla="*/ 640285 h 808875"/>
                        <a:gd name="connsiteX7" fmla="*/ 1259030 w 1610773"/>
                        <a:gd name="connsiteY7" fmla="*/ 602577 h 808875"/>
                        <a:gd name="connsiteX8" fmla="*/ 1298435 w 1610773"/>
                        <a:gd name="connsiteY8" fmla="*/ 584019 h 808875"/>
                        <a:gd name="connsiteX9" fmla="*/ 1293439 w 1610773"/>
                        <a:gd name="connsiteY9" fmla="*/ 534454 h 808875"/>
                        <a:gd name="connsiteX10" fmla="*/ 798861 w 1610773"/>
                        <a:gd name="connsiteY10" fmla="*/ 131361 h 808875"/>
                        <a:gd name="connsiteX11" fmla="*/ 304284 w 1610773"/>
                        <a:gd name="connsiteY11" fmla="*/ 534454 h 808875"/>
                        <a:gd name="connsiteX12" fmla="*/ 299806 w 1610773"/>
                        <a:gd name="connsiteY12" fmla="*/ 578872 h 808875"/>
                        <a:gd name="connsiteX13" fmla="*/ 302395 w 1610773"/>
                        <a:gd name="connsiteY13" fmla="*/ 579337 h 808875"/>
                        <a:gd name="connsiteX14" fmla="*/ 377658 w 1610773"/>
                        <a:gd name="connsiteY14" fmla="*/ 640286 h 808875"/>
                        <a:gd name="connsiteX15" fmla="*/ 218609 w 1610773"/>
                        <a:gd name="connsiteY15" fmla="*/ 797616 h 808875"/>
                        <a:gd name="connsiteX16" fmla="*/ 2204 w 1610773"/>
                        <a:gd name="connsiteY16" fmla="*/ 740888 h 808875"/>
                        <a:gd name="connsiteX17" fmla="*/ 161253 w 1610773"/>
                        <a:gd name="connsiteY17" fmla="*/ 583558 h 808875"/>
                        <a:gd name="connsiteX18" fmla="*/ 168115 w 1610773"/>
                        <a:gd name="connsiteY18" fmla="*/ 582135 h 808875"/>
                        <a:gd name="connsiteX19" fmla="*/ 175591 w 1610773"/>
                        <a:gd name="connsiteY19" fmla="*/ 507980 h 808875"/>
                        <a:gd name="connsiteX20" fmla="*/ 798861 w 1610773"/>
                        <a:gd name="connsiteY20" fmla="*/ 0 h 80887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</a:cxnLst>
                      <a:rect l="l" t="t" r="r" b="b"/>
                      <a:pathLst>
                        <a:path w="1610773" h="808875" fill="none" extrusionOk="0">
                          <a:moveTo>
                            <a:pt x="798861" y="0"/>
                          </a:moveTo>
                          <a:cubicBezTo>
                            <a:pt x="1075804" y="41174"/>
                            <a:pt x="1436516" y="252789"/>
                            <a:pt x="1422132" y="507980"/>
                          </a:cubicBezTo>
                          <a:cubicBezTo>
                            <a:pt x="1425850" y="542547"/>
                            <a:pt x="1425440" y="561406"/>
                            <a:pt x="1429329" y="579372"/>
                          </a:cubicBezTo>
                          <a:cubicBezTo>
                            <a:pt x="1438678" y="580562"/>
                            <a:pt x="1439689" y="582765"/>
                            <a:pt x="1449519" y="583557"/>
                          </a:cubicBezTo>
                          <a:cubicBezTo>
                            <a:pt x="1558333" y="605129"/>
                            <a:pt x="1623629" y="679140"/>
                            <a:pt x="1608568" y="740888"/>
                          </a:cubicBezTo>
                          <a:cubicBezTo>
                            <a:pt x="1598724" y="805989"/>
                            <a:pt x="1493427" y="836813"/>
                            <a:pt x="1392163" y="797615"/>
                          </a:cubicBezTo>
                          <a:cubicBezTo>
                            <a:pt x="1289464" y="775381"/>
                            <a:pt x="1223606" y="708098"/>
                            <a:pt x="1233114" y="640285"/>
                          </a:cubicBezTo>
                          <a:cubicBezTo>
                            <a:pt x="1238585" y="625177"/>
                            <a:pt x="1246774" y="610453"/>
                            <a:pt x="1259030" y="602577"/>
                          </a:cubicBezTo>
                          <a:cubicBezTo>
                            <a:pt x="1268193" y="593052"/>
                            <a:pt x="1290905" y="590966"/>
                            <a:pt x="1298435" y="584019"/>
                          </a:cubicBezTo>
                          <a:cubicBezTo>
                            <a:pt x="1294180" y="573276"/>
                            <a:pt x="1299686" y="548401"/>
                            <a:pt x="1293439" y="534454"/>
                          </a:cubicBezTo>
                          <a:cubicBezTo>
                            <a:pt x="1251770" y="257618"/>
                            <a:pt x="1006583" y="114509"/>
                            <a:pt x="798861" y="131361"/>
                          </a:cubicBezTo>
                          <a:cubicBezTo>
                            <a:pt x="514474" y="90090"/>
                            <a:pt x="359327" y="309522"/>
                            <a:pt x="304284" y="534454"/>
                          </a:cubicBezTo>
                          <a:cubicBezTo>
                            <a:pt x="302491" y="554116"/>
                            <a:pt x="299102" y="564055"/>
                            <a:pt x="299806" y="578872"/>
                          </a:cubicBezTo>
                          <a:cubicBezTo>
                            <a:pt x="300901" y="579025"/>
                            <a:pt x="301599" y="579488"/>
                            <a:pt x="302395" y="579337"/>
                          </a:cubicBezTo>
                          <a:cubicBezTo>
                            <a:pt x="349874" y="589212"/>
                            <a:pt x="374099" y="605366"/>
                            <a:pt x="377658" y="640286"/>
                          </a:cubicBezTo>
                          <a:cubicBezTo>
                            <a:pt x="408065" y="724820"/>
                            <a:pt x="314475" y="797332"/>
                            <a:pt x="218609" y="797616"/>
                          </a:cubicBezTo>
                          <a:cubicBezTo>
                            <a:pt x="117588" y="833913"/>
                            <a:pt x="18753" y="790555"/>
                            <a:pt x="2204" y="740888"/>
                          </a:cubicBezTo>
                          <a:cubicBezTo>
                            <a:pt x="2803" y="660702"/>
                            <a:pt x="58619" y="623289"/>
                            <a:pt x="161253" y="583558"/>
                          </a:cubicBezTo>
                          <a:cubicBezTo>
                            <a:pt x="162903" y="582363"/>
                            <a:pt x="165945" y="582735"/>
                            <a:pt x="168115" y="582135"/>
                          </a:cubicBezTo>
                          <a:cubicBezTo>
                            <a:pt x="164304" y="550481"/>
                            <a:pt x="176712" y="543844"/>
                            <a:pt x="175591" y="507980"/>
                          </a:cubicBezTo>
                          <a:cubicBezTo>
                            <a:pt x="278904" y="264319"/>
                            <a:pt x="457663" y="-2831"/>
                            <a:pt x="798861" y="0"/>
                          </a:cubicBezTo>
                          <a:close/>
                        </a:path>
                        <a:path w="1610773" h="808875" stroke="0" extrusionOk="0">
                          <a:moveTo>
                            <a:pt x="798861" y="0"/>
                          </a:moveTo>
                          <a:cubicBezTo>
                            <a:pt x="1107183" y="-7898"/>
                            <a:pt x="1392510" y="177265"/>
                            <a:pt x="1422132" y="507980"/>
                          </a:cubicBezTo>
                          <a:cubicBezTo>
                            <a:pt x="1424523" y="527880"/>
                            <a:pt x="1425991" y="557696"/>
                            <a:pt x="1429329" y="579372"/>
                          </a:cubicBezTo>
                          <a:cubicBezTo>
                            <a:pt x="1439793" y="579674"/>
                            <a:pt x="1442384" y="583969"/>
                            <a:pt x="1449519" y="583557"/>
                          </a:cubicBezTo>
                          <a:cubicBezTo>
                            <a:pt x="1567445" y="606237"/>
                            <a:pt x="1613580" y="689858"/>
                            <a:pt x="1608568" y="740888"/>
                          </a:cubicBezTo>
                          <a:cubicBezTo>
                            <a:pt x="1592062" y="823935"/>
                            <a:pt x="1472216" y="824911"/>
                            <a:pt x="1392163" y="797615"/>
                          </a:cubicBezTo>
                          <a:cubicBezTo>
                            <a:pt x="1305123" y="771781"/>
                            <a:pt x="1205271" y="696241"/>
                            <a:pt x="1233114" y="640285"/>
                          </a:cubicBezTo>
                          <a:cubicBezTo>
                            <a:pt x="1233739" y="622714"/>
                            <a:pt x="1247895" y="608938"/>
                            <a:pt x="1259030" y="602577"/>
                          </a:cubicBezTo>
                          <a:cubicBezTo>
                            <a:pt x="1273274" y="593166"/>
                            <a:pt x="1286660" y="593993"/>
                            <a:pt x="1298435" y="584019"/>
                          </a:cubicBezTo>
                          <a:cubicBezTo>
                            <a:pt x="1291324" y="561685"/>
                            <a:pt x="1295853" y="557613"/>
                            <a:pt x="1293439" y="534454"/>
                          </a:cubicBezTo>
                          <a:cubicBezTo>
                            <a:pt x="1263105" y="281065"/>
                            <a:pt x="1020598" y="195393"/>
                            <a:pt x="798861" y="131361"/>
                          </a:cubicBezTo>
                          <a:cubicBezTo>
                            <a:pt x="563821" y="166686"/>
                            <a:pt x="361449" y="303230"/>
                            <a:pt x="304284" y="534454"/>
                          </a:cubicBezTo>
                          <a:cubicBezTo>
                            <a:pt x="307399" y="555400"/>
                            <a:pt x="297047" y="556600"/>
                            <a:pt x="299806" y="578872"/>
                          </a:cubicBezTo>
                          <a:cubicBezTo>
                            <a:pt x="300904" y="578756"/>
                            <a:pt x="301640" y="579233"/>
                            <a:pt x="302395" y="579337"/>
                          </a:cubicBezTo>
                          <a:cubicBezTo>
                            <a:pt x="343004" y="595097"/>
                            <a:pt x="368144" y="612090"/>
                            <a:pt x="377658" y="640286"/>
                          </a:cubicBezTo>
                          <a:cubicBezTo>
                            <a:pt x="390620" y="703115"/>
                            <a:pt x="324572" y="772832"/>
                            <a:pt x="218609" y="797616"/>
                          </a:cubicBezTo>
                          <a:cubicBezTo>
                            <a:pt x="114935" y="824087"/>
                            <a:pt x="11036" y="812377"/>
                            <a:pt x="2204" y="740888"/>
                          </a:cubicBezTo>
                          <a:cubicBezTo>
                            <a:pt x="-25771" y="673164"/>
                            <a:pt x="64012" y="625443"/>
                            <a:pt x="161253" y="583558"/>
                          </a:cubicBezTo>
                          <a:cubicBezTo>
                            <a:pt x="162602" y="582544"/>
                            <a:pt x="165448" y="583223"/>
                            <a:pt x="168115" y="582135"/>
                          </a:cubicBezTo>
                          <a:cubicBezTo>
                            <a:pt x="165247" y="550583"/>
                            <a:pt x="179784" y="525778"/>
                            <a:pt x="175591" y="507980"/>
                          </a:cubicBezTo>
                          <a:cubicBezTo>
                            <a:pt x="283631" y="244107"/>
                            <a:pt x="490265" y="72803"/>
                            <a:pt x="798861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639D1E42-8991-4B7C-3935-B3909AEF7881}"/>
                </a:ext>
              </a:extLst>
            </p:cNvPr>
            <p:cNvSpPr/>
            <p:nvPr/>
          </p:nvSpPr>
          <p:spPr>
            <a:xfrm>
              <a:off x="4095392" y="1474687"/>
              <a:ext cx="1720279" cy="1431440"/>
            </a:xfrm>
            <a:custGeom>
              <a:avLst/>
              <a:gdLst>
                <a:gd name="connsiteX0" fmla="*/ 1448276 w 2899885"/>
                <a:gd name="connsiteY0" fmla="*/ 0 h 2400300"/>
                <a:gd name="connsiteX1" fmla="*/ 2460294 w 2899885"/>
                <a:gd name="connsiteY1" fmla="*/ 253113 h 2400300"/>
                <a:gd name="connsiteX2" fmla="*/ 2464158 w 2899885"/>
                <a:gd name="connsiteY2" fmla="*/ 274320 h 2400300"/>
                <a:gd name="connsiteX3" fmla="*/ 2467450 w 2899885"/>
                <a:gd name="connsiteY3" fmla="*/ 274320 h 2400300"/>
                <a:gd name="connsiteX4" fmla="*/ 2899885 w 2899885"/>
                <a:gd name="connsiteY4" fmla="*/ 2004060 h 2400300"/>
                <a:gd name="connsiteX5" fmla="*/ 2898934 w 2899885"/>
                <a:gd name="connsiteY5" fmla="*/ 2004060 h 2400300"/>
                <a:gd name="connsiteX6" fmla="*/ 2148364 w 2899885"/>
                <a:gd name="connsiteY6" fmla="*/ 2286000 h 2400300"/>
                <a:gd name="connsiteX7" fmla="*/ 2056339 w 2899885"/>
                <a:gd name="connsiteY7" fmla="*/ 2282516 h 2400300"/>
                <a:gd name="connsiteX8" fmla="*/ 1979009 w 2899885"/>
                <a:gd name="connsiteY8" fmla="*/ 2317722 h 2400300"/>
                <a:gd name="connsiteX9" fmla="*/ 1448276 w 2899885"/>
                <a:gd name="connsiteY9" fmla="*/ 2400300 h 2400300"/>
                <a:gd name="connsiteX10" fmla="*/ 917543 w 2899885"/>
                <a:gd name="connsiteY10" fmla="*/ 2317722 h 2400300"/>
                <a:gd name="connsiteX11" fmla="*/ 840396 w 2899885"/>
                <a:gd name="connsiteY11" fmla="*/ 2282599 h 2400300"/>
                <a:gd name="connsiteX12" fmla="*/ 750570 w 2899885"/>
                <a:gd name="connsiteY12" fmla="*/ 2286000 h 2400300"/>
                <a:gd name="connsiteX13" fmla="*/ 0 w 2899885"/>
                <a:gd name="connsiteY13" fmla="*/ 2004060 h 2400300"/>
                <a:gd name="connsiteX14" fmla="*/ 15249 w 2899885"/>
                <a:gd name="connsiteY14" fmla="*/ 1947239 h 2400300"/>
                <a:gd name="connsiteX15" fmla="*/ 15671 w 2899885"/>
                <a:gd name="connsiteY15" fmla="*/ 1946729 h 2400300"/>
                <a:gd name="connsiteX16" fmla="*/ 431369 w 2899885"/>
                <a:gd name="connsiteY16" fmla="*/ 283934 h 2400300"/>
                <a:gd name="connsiteX17" fmla="*/ 431006 w 2899885"/>
                <a:gd name="connsiteY17" fmla="*/ 281940 h 2400300"/>
                <a:gd name="connsiteX18" fmla="*/ 1448276 w 2899885"/>
                <a:gd name="connsiteY18" fmla="*/ 0 h 2400300"/>
                <a:gd name="connsiteX0" fmla="*/ 1448276 w 3028474"/>
                <a:gd name="connsiteY0" fmla="*/ 0 h 2400300"/>
                <a:gd name="connsiteX1" fmla="*/ 2460294 w 3028474"/>
                <a:gd name="connsiteY1" fmla="*/ 253113 h 2400300"/>
                <a:gd name="connsiteX2" fmla="*/ 2464158 w 3028474"/>
                <a:gd name="connsiteY2" fmla="*/ 274320 h 2400300"/>
                <a:gd name="connsiteX3" fmla="*/ 2467450 w 3028474"/>
                <a:gd name="connsiteY3" fmla="*/ 274320 h 2400300"/>
                <a:gd name="connsiteX4" fmla="*/ 2899885 w 3028474"/>
                <a:gd name="connsiteY4" fmla="*/ 2004060 h 2400300"/>
                <a:gd name="connsiteX5" fmla="*/ 3028474 w 3028474"/>
                <a:gd name="connsiteY5" fmla="*/ 2034540 h 2400300"/>
                <a:gd name="connsiteX6" fmla="*/ 2148364 w 3028474"/>
                <a:gd name="connsiteY6" fmla="*/ 2286000 h 2400300"/>
                <a:gd name="connsiteX7" fmla="*/ 2056339 w 3028474"/>
                <a:gd name="connsiteY7" fmla="*/ 2282516 h 2400300"/>
                <a:gd name="connsiteX8" fmla="*/ 1979009 w 3028474"/>
                <a:gd name="connsiteY8" fmla="*/ 2317722 h 2400300"/>
                <a:gd name="connsiteX9" fmla="*/ 1448276 w 3028474"/>
                <a:gd name="connsiteY9" fmla="*/ 2400300 h 2400300"/>
                <a:gd name="connsiteX10" fmla="*/ 917543 w 3028474"/>
                <a:gd name="connsiteY10" fmla="*/ 2317722 h 2400300"/>
                <a:gd name="connsiteX11" fmla="*/ 840396 w 3028474"/>
                <a:gd name="connsiteY11" fmla="*/ 2282599 h 2400300"/>
                <a:gd name="connsiteX12" fmla="*/ 750570 w 3028474"/>
                <a:gd name="connsiteY12" fmla="*/ 2286000 h 2400300"/>
                <a:gd name="connsiteX13" fmla="*/ 0 w 3028474"/>
                <a:gd name="connsiteY13" fmla="*/ 2004060 h 2400300"/>
                <a:gd name="connsiteX14" fmla="*/ 15249 w 3028474"/>
                <a:gd name="connsiteY14" fmla="*/ 1947239 h 2400300"/>
                <a:gd name="connsiteX15" fmla="*/ 15671 w 3028474"/>
                <a:gd name="connsiteY15" fmla="*/ 1946729 h 2400300"/>
                <a:gd name="connsiteX16" fmla="*/ 431369 w 3028474"/>
                <a:gd name="connsiteY16" fmla="*/ 283934 h 2400300"/>
                <a:gd name="connsiteX17" fmla="*/ 431006 w 3028474"/>
                <a:gd name="connsiteY17" fmla="*/ 281940 h 2400300"/>
                <a:gd name="connsiteX18" fmla="*/ 1448276 w 3028474"/>
                <a:gd name="connsiteY18" fmla="*/ 0 h 2400300"/>
                <a:gd name="connsiteX0" fmla="*/ 1448276 w 2899885"/>
                <a:gd name="connsiteY0" fmla="*/ 0 h 2400300"/>
                <a:gd name="connsiteX1" fmla="*/ 2460294 w 2899885"/>
                <a:gd name="connsiteY1" fmla="*/ 253113 h 2400300"/>
                <a:gd name="connsiteX2" fmla="*/ 2464158 w 2899885"/>
                <a:gd name="connsiteY2" fmla="*/ 274320 h 2400300"/>
                <a:gd name="connsiteX3" fmla="*/ 2467450 w 2899885"/>
                <a:gd name="connsiteY3" fmla="*/ 274320 h 2400300"/>
                <a:gd name="connsiteX4" fmla="*/ 2899885 w 2899885"/>
                <a:gd name="connsiteY4" fmla="*/ 2004060 h 2400300"/>
                <a:gd name="connsiteX5" fmla="*/ 2148364 w 2899885"/>
                <a:gd name="connsiteY5" fmla="*/ 2286000 h 2400300"/>
                <a:gd name="connsiteX6" fmla="*/ 2056339 w 2899885"/>
                <a:gd name="connsiteY6" fmla="*/ 2282516 h 2400300"/>
                <a:gd name="connsiteX7" fmla="*/ 1979009 w 2899885"/>
                <a:gd name="connsiteY7" fmla="*/ 2317722 h 2400300"/>
                <a:gd name="connsiteX8" fmla="*/ 1448276 w 2899885"/>
                <a:gd name="connsiteY8" fmla="*/ 2400300 h 2400300"/>
                <a:gd name="connsiteX9" fmla="*/ 917543 w 2899885"/>
                <a:gd name="connsiteY9" fmla="*/ 2317722 h 2400300"/>
                <a:gd name="connsiteX10" fmla="*/ 840396 w 2899885"/>
                <a:gd name="connsiteY10" fmla="*/ 2282599 h 2400300"/>
                <a:gd name="connsiteX11" fmla="*/ 750570 w 2899885"/>
                <a:gd name="connsiteY11" fmla="*/ 2286000 h 2400300"/>
                <a:gd name="connsiteX12" fmla="*/ 0 w 2899885"/>
                <a:gd name="connsiteY12" fmla="*/ 2004060 h 2400300"/>
                <a:gd name="connsiteX13" fmla="*/ 15249 w 2899885"/>
                <a:gd name="connsiteY13" fmla="*/ 1947239 h 2400300"/>
                <a:gd name="connsiteX14" fmla="*/ 15671 w 2899885"/>
                <a:gd name="connsiteY14" fmla="*/ 1946729 h 2400300"/>
                <a:gd name="connsiteX15" fmla="*/ 431369 w 2899885"/>
                <a:gd name="connsiteY15" fmla="*/ 283934 h 2400300"/>
                <a:gd name="connsiteX16" fmla="*/ 431006 w 2899885"/>
                <a:gd name="connsiteY16" fmla="*/ 281940 h 2400300"/>
                <a:gd name="connsiteX17" fmla="*/ 1448276 w 2899885"/>
                <a:gd name="connsiteY17" fmla="*/ 0 h 2400300"/>
                <a:gd name="connsiteX0" fmla="*/ 1448276 w 2899885"/>
                <a:gd name="connsiteY0" fmla="*/ 0 h 2400300"/>
                <a:gd name="connsiteX1" fmla="*/ 2460294 w 2899885"/>
                <a:gd name="connsiteY1" fmla="*/ 253113 h 2400300"/>
                <a:gd name="connsiteX2" fmla="*/ 2464158 w 2899885"/>
                <a:gd name="connsiteY2" fmla="*/ 274320 h 2400300"/>
                <a:gd name="connsiteX3" fmla="*/ 2467450 w 2899885"/>
                <a:gd name="connsiteY3" fmla="*/ 274320 h 2400300"/>
                <a:gd name="connsiteX4" fmla="*/ 2899885 w 2899885"/>
                <a:gd name="connsiteY4" fmla="*/ 2004060 h 2400300"/>
                <a:gd name="connsiteX5" fmla="*/ 2148364 w 2899885"/>
                <a:gd name="connsiteY5" fmla="*/ 2286000 h 2400300"/>
                <a:gd name="connsiteX6" fmla="*/ 2056339 w 2899885"/>
                <a:gd name="connsiteY6" fmla="*/ 2282516 h 2400300"/>
                <a:gd name="connsiteX7" fmla="*/ 1979009 w 2899885"/>
                <a:gd name="connsiteY7" fmla="*/ 2317722 h 2400300"/>
                <a:gd name="connsiteX8" fmla="*/ 1448276 w 2899885"/>
                <a:gd name="connsiteY8" fmla="*/ 2400300 h 2400300"/>
                <a:gd name="connsiteX9" fmla="*/ 917543 w 2899885"/>
                <a:gd name="connsiteY9" fmla="*/ 2317722 h 2400300"/>
                <a:gd name="connsiteX10" fmla="*/ 840396 w 2899885"/>
                <a:gd name="connsiteY10" fmla="*/ 2282599 h 2400300"/>
                <a:gd name="connsiteX11" fmla="*/ 750570 w 2899885"/>
                <a:gd name="connsiteY11" fmla="*/ 2286000 h 2400300"/>
                <a:gd name="connsiteX12" fmla="*/ 0 w 2899885"/>
                <a:gd name="connsiteY12" fmla="*/ 2004060 h 2400300"/>
                <a:gd name="connsiteX13" fmla="*/ 15249 w 2899885"/>
                <a:gd name="connsiteY13" fmla="*/ 1947239 h 2400300"/>
                <a:gd name="connsiteX14" fmla="*/ 431369 w 2899885"/>
                <a:gd name="connsiteY14" fmla="*/ 283934 h 2400300"/>
                <a:gd name="connsiteX15" fmla="*/ 431006 w 2899885"/>
                <a:gd name="connsiteY15" fmla="*/ 281940 h 2400300"/>
                <a:gd name="connsiteX16" fmla="*/ 1448276 w 2899885"/>
                <a:gd name="connsiteY16" fmla="*/ 0 h 2400300"/>
                <a:gd name="connsiteX0" fmla="*/ 1433027 w 2884636"/>
                <a:gd name="connsiteY0" fmla="*/ 0 h 2400300"/>
                <a:gd name="connsiteX1" fmla="*/ 2445045 w 2884636"/>
                <a:gd name="connsiteY1" fmla="*/ 253113 h 2400300"/>
                <a:gd name="connsiteX2" fmla="*/ 2448909 w 2884636"/>
                <a:gd name="connsiteY2" fmla="*/ 274320 h 2400300"/>
                <a:gd name="connsiteX3" fmla="*/ 2452201 w 2884636"/>
                <a:gd name="connsiteY3" fmla="*/ 274320 h 2400300"/>
                <a:gd name="connsiteX4" fmla="*/ 2884636 w 2884636"/>
                <a:gd name="connsiteY4" fmla="*/ 2004060 h 2400300"/>
                <a:gd name="connsiteX5" fmla="*/ 2133115 w 2884636"/>
                <a:gd name="connsiteY5" fmla="*/ 2286000 h 2400300"/>
                <a:gd name="connsiteX6" fmla="*/ 2041090 w 2884636"/>
                <a:gd name="connsiteY6" fmla="*/ 2282516 h 2400300"/>
                <a:gd name="connsiteX7" fmla="*/ 1963760 w 2884636"/>
                <a:gd name="connsiteY7" fmla="*/ 2317722 h 2400300"/>
                <a:gd name="connsiteX8" fmla="*/ 1433027 w 2884636"/>
                <a:gd name="connsiteY8" fmla="*/ 2400300 h 2400300"/>
                <a:gd name="connsiteX9" fmla="*/ 902294 w 2884636"/>
                <a:gd name="connsiteY9" fmla="*/ 2317722 h 2400300"/>
                <a:gd name="connsiteX10" fmla="*/ 825147 w 2884636"/>
                <a:gd name="connsiteY10" fmla="*/ 2282599 h 2400300"/>
                <a:gd name="connsiteX11" fmla="*/ 735321 w 2884636"/>
                <a:gd name="connsiteY11" fmla="*/ 2286000 h 2400300"/>
                <a:gd name="connsiteX12" fmla="*/ 0 w 2884636"/>
                <a:gd name="connsiteY12" fmla="*/ 1947239 h 2400300"/>
                <a:gd name="connsiteX13" fmla="*/ 416120 w 2884636"/>
                <a:gd name="connsiteY13" fmla="*/ 283934 h 2400300"/>
                <a:gd name="connsiteX14" fmla="*/ 415757 w 2884636"/>
                <a:gd name="connsiteY14" fmla="*/ 281940 h 2400300"/>
                <a:gd name="connsiteX15" fmla="*/ 1433027 w 2884636"/>
                <a:gd name="connsiteY15" fmla="*/ 0 h 2400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884636" h="2400300">
                  <a:moveTo>
                    <a:pt x="1433027" y="0"/>
                  </a:moveTo>
                  <a:cubicBezTo>
                    <a:pt x="1959736" y="0"/>
                    <a:pt x="2392951" y="110943"/>
                    <a:pt x="2445045" y="253113"/>
                  </a:cubicBezTo>
                  <a:lnTo>
                    <a:pt x="2448909" y="274320"/>
                  </a:lnTo>
                  <a:lnTo>
                    <a:pt x="2452201" y="274320"/>
                  </a:lnTo>
                  <a:lnTo>
                    <a:pt x="2884636" y="2004060"/>
                  </a:lnTo>
                  <a:cubicBezTo>
                    <a:pt x="2831455" y="2339340"/>
                    <a:pt x="2273706" y="2239591"/>
                    <a:pt x="2133115" y="2286000"/>
                  </a:cubicBezTo>
                  <a:lnTo>
                    <a:pt x="2041090" y="2282516"/>
                  </a:lnTo>
                  <a:lnTo>
                    <a:pt x="1963760" y="2317722"/>
                  </a:lnTo>
                  <a:cubicBezTo>
                    <a:pt x="1827934" y="2368743"/>
                    <a:pt x="1640291" y="2400300"/>
                    <a:pt x="1433027" y="2400300"/>
                  </a:cubicBezTo>
                  <a:cubicBezTo>
                    <a:pt x="1225763" y="2400300"/>
                    <a:pt x="1038120" y="2368743"/>
                    <a:pt x="902294" y="2317722"/>
                  </a:cubicBezTo>
                  <a:lnTo>
                    <a:pt x="825147" y="2282599"/>
                  </a:lnTo>
                  <a:lnTo>
                    <a:pt x="735321" y="2286000"/>
                  </a:lnTo>
                  <a:cubicBezTo>
                    <a:pt x="597797" y="2230107"/>
                    <a:pt x="53200" y="2280917"/>
                    <a:pt x="0" y="1947239"/>
                  </a:cubicBezTo>
                  <a:lnTo>
                    <a:pt x="416120" y="283934"/>
                  </a:lnTo>
                  <a:lnTo>
                    <a:pt x="415757" y="281940"/>
                  </a:lnTo>
                  <a:cubicBezTo>
                    <a:pt x="415757" y="126229"/>
                    <a:pt x="871204" y="0"/>
                    <a:pt x="1433027" y="0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2583907208">
                    <a:custGeom>
                      <a:avLst/>
                      <a:gdLst>
                        <a:gd name="connsiteX0" fmla="*/ 854598 w 1720279"/>
                        <a:gd name="connsiteY0" fmla="*/ 0 h 1431440"/>
                        <a:gd name="connsiteX1" fmla="*/ 1458124 w 1720279"/>
                        <a:gd name="connsiteY1" fmla="*/ 150946 h 1431440"/>
                        <a:gd name="connsiteX2" fmla="*/ 1460429 w 1720279"/>
                        <a:gd name="connsiteY2" fmla="*/ 163593 h 1431440"/>
                        <a:gd name="connsiteX3" fmla="*/ 1462392 w 1720279"/>
                        <a:gd name="connsiteY3" fmla="*/ 163593 h 1431440"/>
                        <a:gd name="connsiteX4" fmla="*/ 1593914 w 1720279"/>
                        <a:gd name="connsiteY4" fmla="*/ 689681 h 1431440"/>
                        <a:gd name="connsiteX5" fmla="*/ 1720279 w 1720279"/>
                        <a:gd name="connsiteY5" fmla="*/ 1195138 h 1431440"/>
                        <a:gd name="connsiteX6" fmla="*/ 1272102 w 1720279"/>
                        <a:gd name="connsiteY6" fmla="*/ 1363276 h 1431440"/>
                        <a:gd name="connsiteX7" fmla="*/ 1217222 w 1720279"/>
                        <a:gd name="connsiteY7" fmla="*/ 1361198 h 1431440"/>
                        <a:gd name="connsiteX8" fmla="*/ 1171106 w 1720279"/>
                        <a:gd name="connsiteY8" fmla="*/ 1382193 h 1431440"/>
                        <a:gd name="connsiteX9" fmla="*/ 854598 w 1720279"/>
                        <a:gd name="connsiteY9" fmla="*/ 1431440 h 1431440"/>
                        <a:gd name="connsiteX10" fmla="*/ 538091 w 1720279"/>
                        <a:gd name="connsiteY10" fmla="*/ 1382193 h 1431440"/>
                        <a:gd name="connsiteX11" fmla="*/ 492083 w 1720279"/>
                        <a:gd name="connsiteY11" fmla="*/ 1361247 h 1431440"/>
                        <a:gd name="connsiteX12" fmla="*/ 438515 w 1720279"/>
                        <a:gd name="connsiteY12" fmla="*/ 1363276 h 1431440"/>
                        <a:gd name="connsiteX13" fmla="*/ 0 w 1720279"/>
                        <a:gd name="connsiteY13" fmla="*/ 1161253 h 1431440"/>
                        <a:gd name="connsiteX14" fmla="*/ 129041 w 1720279"/>
                        <a:gd name="connsiteY14" fmla="*/ 645451 h 1431440"/>
                        <a:gd name="connsiteX15" fmla="*/ 248156 w 1720279"/>
                        <a:gd name="connsiteY15" fmla="*/ 169326 h 1431440"/>
                        <a:gd name="connsiteX16" fmla="*/ 247940 w 1720279"/>
                        <a:gd name="connsiteY16" fmla="*/ 168137 h 1431440"/>
                        <a:gd name="connsiteX17" fmla="*/ 854598 w 1720279"/>
                        <a:gd name="connsiteY17" fmla="*/ 0 h 143144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</a:cxnLst>
                      <a:rect l="l" t="t" r="r" b="b"/>
                      <a:pathLst>
                        <a:path w="1720279" h="1431440" fill="none" extrusionOk="0">
                          <a:moveTo>
                            <a:pt x="854598" y="0"/>
                          </a:moveTo>
                          <a:cubicBezTo>
                            <a:pt x="1187481" y="-268"/>
                            <a:pt x="1424652" y="58679"/>
                            <a:pt x="1458124" y="150946"/>
                          </a:cubicBezTo>
                          <a:cubicBezTo>
                            <a:pt x="1459949" y="156729"/>
                            <a:pt x="1459367" y="160244"/>
                            <a:pt x="1460429" y="163593"/>
                          </a:cubicBezTo>
                          <a:cubicBezTo>
                            <a:pt x="1461124" y="163409"/>
                            <a:pt x="1461824" y="163611"/>
                            <a:pt x="1462392" y="163593"/>
                          </a:cubicBezTo>
                          <a:cubicBezTo>
                            <a:pt x="1504169" y="308142"/>
                            <a:pt x="1498263" y="553635"/>
                            <a:pt x="1593914" y="689681"/>
                          </a:cubicBezTo>
                          <a:cubicBezTo>
                            <a:pt x="1689565" y="825727"/>
                            <a:pt x="1608189" y="958027"/>
                            <a:pt x="1720279" y="1195138"/>
                          </a:cubicBezTo>
                          <a:cubicBezTo>
                            <a:pt x="1704282" y="1413946"/>
                            <a:pt x="1355360" y="1341000"/>
                            <a:pt x="1272102" y="1363276"/>
                          </a:cubicBezTo>
                          <a:cubicBezTo>
                            <a:pt x="1255660" y="1368087"/>
                            <a:pt x="1237685" y="1358548"/>
                            <a:pt x="1217222" y="1361198"/>
                          </a:cubicBezTo>
                          <a:cubicBezTo>
                            <a:pt x="1197380" y="1375011"/>
                            <a:pt x="1184081" y="1372804"/>
                            <a:pt x="1171106" y="1382193"/>
                          </a:cubicBezTo>
                          <a:cubicBezTo>
                            <a:pt x="1087662" y="1417619"/>
                            <a:pt x="977019" y="1438698"/>
                            <a:pt x="854598" y="1431440"/>
                          </a:cubicBezTo>
                          <a:cubicBezTo>
                            <a:pt x="733153" y="1439401"/>
                            <a:pt x="639660" y="1420610"/>
                            <a:pt x="538091" y="1382193"/>
                          </a:cubicBezTo>
                          <a:cubicBezTo>
                            <a:pt x="526368" y="1381946"/>
                            <a:pt x="508505" y="1366574"/>
                            <a:pt x="492083" y="1361247"/>
                          </a:cubicBezTo>
                          <a:cubicBezTo>
                            <a:pt x="468058" y="1365771"/>
                            <a:pt x="460110" y="1361488"/>
                            <a:pt x="438515" y="1363276"/>
                          </a:cubicBezTo>
                          <a:cubicBezTo>
                            <a:pt x="386767" y="1328767"/>
                            <a:pt x="50629" y="1362205"/>
                            <a:pt x="0" y="1161253"/>
                          </a:cubicBezTo>
                          <a:cubicBezTo>
                            <a:pt x="12916" y="1015814"/>
                            <a:pt x="110204" y="854372"/>
                            <a:pt x="129041" y="645451"/>
                          </a:cubicBezTo>
                          <a:cubicBezTo>
                            <a:pt x="147878" y="436530"/>
                            <a:pt x="276656" y="284457"/>
                            <a:pt x="248156" y="169326"/>
                          </a:cubicBezTo>
                          <a:cubicBezTo>
                            <a:pt x="247986" y="168814"/>
                            <a:pt x="248177" y="168656"/>
                            <a:pt x="247940" y="168137"/>
                          </a:cubicBezTo>
                          <a:cubicBezTo>
                            <a:pt x="247191" y="136066"/>
                            <a:pt x="524301" y="8730"/>
                            <a:pt x="854598" y="0"/>
                          </a:cubicBezTo>
                          <a:close/>
                        </a:path>
                        <a:path w="1720279" h="1431440" stroke="0" extrusionOk="0">
                          <a:moveTo>
                            <a:pt x="854598" y="0"/>
                          </a:moveTo>
                          <a:cubicBezTo>
                            <a:pt x="1143159" y="4909"/>
                            <a:pt x="1432540" y="62968"/>
                            <a:pt x="1458124" y="150946"/>
                          </a:cubicBezTo>
                          <a:cubicBezTo>
                            <a:pt x="1459291" y="153521"/>
                            <a:pt x="1458377" y="159406"/>
                            <a:pt x="1460429" y="163593"/>
                          </a:cubicBezTo>
                          <a:cubicBezTo>
                            <a:pt x="1460829" y="163435"/>
                            <a:pt x="1461616" y="163638"/>
                            <a:pt x="1462392" y="163593"/>
                          </a:cubicBezTo>
                          <a:cubicBezTo>
                            <a:pt x="1516816" y="269116"/>
                            <a:pt x="1515629" y="490176"/>
                            <a:pt x="1583599" y="648419"/>
                          </a:cubicBezTo>
                          <a:cubicBezTo>
                            <a:pt x="1651569" y="806663"/>
                            <a:pt x="1620124" y="940876"/>
                            <a:pt x="1720279" y="1195138"/>
                          </a:cubicBezTo>
                          <a:cubicBezTo>
                            <a:pt x="1670301" y="1381920"/>
                            <a:pt x="1376245" y="1345246"/>
                            <a:pt x="1272102" y="1363276"/>
                          </a:cubicBezTo>
                          <a:cubicBezTo>
                            <a:pt x="1250220" y="1365942"/>
                            <a:pt x="1243626" y="1358676"/>
                            <a:pt x="1217222" y="1361198"/>
                          </a:cubicBezTo>
                          <a:cubicBezTo>
                            <a:pt x="1196467" y="1373475"/>
                            <a:pt x="1192649" y="1369710"/>
                            <a:pt x="1171106" y="1382193"/>
                          </a:cubicBezTo>
                          <a:cubicBezTo>
                            <a:pt x="1062590" y="1395414"/>
                            <a:pt x="967899" y="1461411"/>
                            <a:pt x="854598" y="1431440"/>
                          </a:cubicBezTo>
                          <a:cubicBezTo>
                            <a:pt x="711618" y="1428526"/>
                            <a:pt x="605228" y="1431799"/>
                            <a:pt x="538091" y="1382193"/>
                          </a:cubicBezTo>
                          <a:cubicBezTo>
                            <a:pt x="526747" y="1378981"/>
                            <a:pt x="506288" y="1364328"/>
                            <a:pt x="492083" y="1361247"/>
                          </a:cubicBezTo>
                          <a:cubicBezTo>
                            <a:pt x="471135" y="1364241"/>
                            <a:pt x="460244" y="1361053"/>
                            <a:pt x="438515" y="1363276"/>
                          </a:cubicBezTo>
                          <a:cubicBezTo>
                            <a:pt x="357832" y="1304514"/>
                            <a:pt x="-19294" y="1361432"/>
                            <a:pt x="0" y="1161253"/>
                          </a:cubicBezTo>
                          <a:cubicBezTo>
                            <a:pt x="-10103" y="969929"/>
                            <a:pt x="114952" y="849136"/>
                            <a:pt x="119115" y="685128"/>
                          </a:cubicBezTo>
                          <a:cubicBezTo>
                            <a:pt x="123278" y="521120"/>
                            <a:pt x="208181" y="352436"/>
                            <a:pt x="248156" y="169326"/>
                          </a:cubicBezTo>
                          <a:cubicBezTo>
                            <a:pt x="247988" y="169056"/>
                            <a:pt x="248072" y="168399"/>
                            <a:pt x="247940" y="168137"/>
                          </a:cubicBezTo>
                          <a:cubicBezTo>
                            <a:pt x="241644" y="70381"/>
                            <a:pt x="525667" y="1576"/>
                            <a:pt x="854598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フリーフォーム: 図形 121">
              <a:extLst>
                <a:ext uri="{FF2B5EF4-FFF2-40B4-BE49-F238E27FC236}">
                  <a16:creationId xmlns:a16="http://schemas.microsoft.com/office/drawing/2014/main" id="{EF390AA2-99E0-3956-170D-6798F9407666}"/>
                </a:ext>
              </a:extLst>
            </p:cNvPr>
            <p:cNvSpPr/>
            <p:nvPr/>
          </p:nvSpPr>
          <p:spPr>
            <a:xfrm>
              <a:off x="4316411" y="1474687"/>
              <a:ext cx="1286095" cy="482521"/>
            </a:xfrm>
            <a:custGeom>
              <a:avLst/>
              <a:gdLst>
                <a:gd name="connsiteX0" fmla="*/ 1062411 w 2156578"/>
                <a:gd name="connsiteY0" fmla="*/ 0 h 809111"/>
                <a:gd name="connsiteX1" fmla="*/ 2074429 w 2156578"/>
                <a:gd name="connsiteY1" fmla="*/ 253113 h 809111"/>
                <a:gd name="connsiteX2" fmla="*/ 2078293 w 2156578"/>
                <a:gd name="connsiteY2" fmla="*/ 274320 h 809111"/>
                <a:gd name="connsiteX3" fmla="*/ 2081585 w 2156578"/>
                <a:gd name="connsiteY3" fmla="*/ 274320 h 809111"/>
                <a:gd name="connsiteX4" fmla="*/ 2156578 w 2156578"/>
                <a:gd name="connsiteY4" fmla="*/ 574290 h 809111"/>
                <a:gd name="connsiteX5" fmla="*/ 2133582 w 2156578"/>
                <a:gd name="connsiteY5" fmla="*/ 594145 h 809111"/>
                <a:gd name="connsiteX6" fmla="*/ 2098731 w 2156578"/>
                <a:gd name="connsiteY6" fmla="*/ 624841 h 809111"/>
                <a:gd name="connsiteX7" fmla="*/ 1965381 w 2156578"/>
                <a:gd name="connsiteY7" fmla="*/ 478791 h 809111"/>
                <a:gd name="connsiteX8" fmla="*/ 1876481 w 2156578"/>
                <a:gd name="connsiteY8" fmla="*/ 624841 h 809111"/>
                <a:gd name="connsiteX9" fmla="*/ 1685981 w 2156578"/>
                <a:gd name="connsiteY9" fmla="*/ 605791 h 809111"/>
                <a:gd name="connsiteX10" fmla="*/ 1451031 w 2156578"/>
                <a:gd name="connsiteY10" fmla="*/ 777241 h 809111"/>
                <a:gd name="connsiteX11" fmla="*/ 1076381 w 2156578"/>
                <a:gd name="connsiteY11" fmla="*/ 637541 h 809111"/>
                <a:gd name="connsiteX12" fmla="*/ 739831 w 2156578"/>
                <a:gd name="connsiteY12" fmla="*/ 808991 h 809111"/>
                <a:gd name="connsiteX13" fmla="*/ 447731 w 2156578"/>
                <a:gd name="connsiteY13" fmla="*/ 605791 h 809111"/>
                <a:gd name="connsiteX14" fmla="*/ 168331 w 2156578"/>
                <a:gd name="connsiteY14" fmla="*/ 656591 h 809111"/>
                <a:gd name="connsiteX15" fmla="*/ 19900 w 2156578"/>
                <a:gd name="connsiteY15" fmla="*/ 495460 h 809111"/>
                <a:gd name="connsiteX16" fmla="*/ 0 w 2156578"/>
                <a:gd name="connsiteY16" fmla="*/ 465951 h 809111"/>
                <a:gd name="connsiteX17" fmla="*/ 45504 w 2156578"/>
                <a:gd name="connsiteY17" fmla="*/ 283934 h 809111"/>
                <a:gd name="connsiteX18" fmla="*/ 45141 w 2156578"/>
                <a:gd name="connsiteY18" fmla="*/ 281940 h 809111"/>
                <a:gd name="connsiteX19" fmla="*/ 1062411 w 2156578"/>
                <a:gd name="connsiteY19" fmla="*/ 0 h 809111"/>
                <a:gd name="connsiteX0" fmla="*/ 1062411 w 2156578"/>
                <a:gd name="connsiteY0" fmla="*/ 0 h 809111"/>
                <a:gd name="connsiteX1" fmla="*/ 2074429 w 2156578"/>
                <a:gd name="connsiteY1" fmla="*/ 253113 h 809111"/>
                <a:gd name="connsiteX2" fmla="*/ 2078293 w 2156578"/>
                <a:gd name="connsiteY2" fmla="*/ 274320 h 809111"/>
                <a:gd name="connsiteX3" fmla="*/ 2081585 w 2156578"/>
                <a:gd name="connsiteY3" fmla="*/ 274320 h 809111"/>
                <a:gd name="connsiteX4" fmla="*/ 2156578 w 2156578"/>
                <a:gd name="connsiteY4" fmla="*/ 574290 h 809111"/>
                <a:gd name="connsiteX5" fmla="*/ 2133582 w 2156578"/>
                <a:gd name="connsiteY5" fmla="*/ 594145 h 809111"/>
                <a:gd name="connsiteX6" fmla="*/ 2098731 w 2156578"/>
                <a:gd name="connsiteY6" fmla="*/ 624841 h 809111"/>
                <a:gd name="connsiteX7" fmla="*/ 1997131 w 2156578"/>
                <a:gd name="connsiteY7" fmla="*/ 529591 h 809111"/>
                <a:gd name="connsiteX8" fmla="*/ 1876481 w 2156578"/>
                <a:gd name="connsiteY8" fmla="*/ 624841 h 809111"/>
                <a:gd name="connsiteX9" fmla="*/ 1685981 w 2156578"/>
                <a:gd name="connsiteY9" fmla="*/ 605791 h 809111"/>
                <a:gd name="connsiteX10" fmla="*/ 1451031 w 2156578"/>
                <a:gd name="connsiteY10" fmla="*/ 777241 h 809111"/>
                <a:gd name="connsiteX11" fmla="*/ 1076381 w 2156578"/>
                <a:gd name="connsiteY11" fmla="*/ 637541 h 809111"/>
                <a:gd name="connsiteX12" fmla="*/ 739831 w 2156578"/>
                <a:gd name="connsiteY12" fmla="*/ 808991 h 809111"/>
                <a:gd name="connsiteX13" fmla="*/ 447731 w 2156578"/>
                <a:gd name="connsiteY13" fmla="*/ 605791 h 809111"/>
                <a:gd name="connsiteX14" fmla="*/ 168331 w 2156578"/>
                <a:gd name="connsiteY14" fmla="*/ 656591 h 809111"/>
                <a:gd name="connsiteX15" fmla="*/ 19900 w 2156578"/>
                <a:gd name="connsiteY15" fmla="*/ 495460 h 809111"/>
                <a:gd name="connsiteX16" fmla="*/ 0 w 2156578"/>
                <a:gd name="connsiteY16" fmla="*/ 465951 h 809111"/>
                <a:gd name="connsiteX17" fmla="*/ 45504 w 2156578"/>
                <a:gd name="connsiteY17" fmla="*/ 283934 h 809111"/>
                <a:gd name="connsiteX18" fmla="*/ 45141 w 2156578"/>
                <a:gd name="connsiteY18" fmla="*/ 281940 h 809111"/>
                <a:gd name="connsiteX19" fmla="*/ 1062411 w 2156578"/>
                <a:gd name="connsiteY19" fmla="*/ 0 h 8091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56578" h="809111">
                  <a:moveTo>
                    <a:pt x="1062411" y="0"/>
                  </a:moveTo>
                  <a:cubicBezTo>
                    <a:pt x="1589120" y="0"/>
                    <a:pt x="2022335" y="110943"/>
                    <a:pt x="2074429" y="253113"/>
                  </a:cubicBezTo>
                  <a:lnTo>
                    <a:pt x="2078293" y="274320"/>
                  </a:lnTo>
                  <a:lnTo>
                    <a:pt x="2081585" y="274320"/>
                  </a:lnTo>
                  <a:lnTo>
                    <a:pt x="2156578" y="574290"/>
                  </a:lnTo>
                  <a:lnTo>
                    <a:pt x="2133582" y="594145"/>
                  </a:lnTo>
                  <a:cubicBezTo>
                    <a:pt x="2118658" y="606816"/>
                    <a:pt x="2121473" y="635600"/>
                    <a:pt x="2098731" y="624841"/>
                  </a:cubicBezTo>
                  <a:cubicBezTo>
                    <a:pt x="2075989" y="614082"/>
                    <a:pt x="2034173" y="529591"/>
                    <a:pt x="1997131" y="529591"/>
                  </a:cubicBezTo>
                  <a:cubicBezTo>
                    <a:pt x="1960089" y="529591"/>
                    <a:pt x="1928339" y="612141"/>
                    <a:pt x="1876481" y="624841"/>
                  </a:cubicBezTo>
                  <a:cubicBezTo>
                    <a:pt x="1824623" y="637541"/>
                    <a:pt x="1756889" y="580391"/>
                    <a:pt x="1685981" y="605791"/>
                  </a:cubicBezTo>
                  <a:cubicBezTo>
                    <a:pt x="1615073" y="631191"/>
                    <a:pt x="1552631" y="771949"/>
                    <a:pt x="1451031" y="777241"/>
                  </a:cubicBezTo>
                  <a:cubicBezTo>
                    <a:pt x="1349431" y="782533"/>
                    <a:pt x="1194914" y="632249"/>
                    <a:pt x="1076381" y="637541"/>
                  </a:cubicBezTo>
                  <a:cubicBezTo>
                    <a:pt x="957848" y="642833"/>
                    <a:pt x="844606" y="814283"/>
                    <a:pt x="739831" y="808991"/>
                  </a:cubicBezTo>
                  <a:cubicBezTo>
                    <a:pt x="635056" y="803699"/>
                    <a:pt x="542981" y="631191"/>
                    <a:pt x="447731" y="605791"/>
                  </a:cubicBezTo>
                  <a:cubicBezTo>
                    <a:pt x="352481" y="580391"/>
                    <a:pt x="264639" y="711624"/>
                    <a:pt x="168331" y="656591"/>
                  </a:cubicBezTo>
                  <a:cubicBezTo>
                    <a:pt x="120177" y="629075"/>
                    <a:pt x="70171" y="567162"/>
                    <a:pt x="19900" y="495460"/>
                  </a:cubicBezTo>
                  <a:lnTo>
                    <a:pt x="0" y="465951"/>
                  </a:lnTo>
                  <a:lnTo>
                    <a:pt x="45504" y="283934"/>
                  </a:lnTo>
                  <a:lnTo>
                    <a:pt x="45141" y="281940"/>
                  </a:lnTo>
                  <a:cubicBezTo>
                    <a:pt x="45141" y="126229"/>
                    <a:pt x="500588" y="0"/>
                    <a:pt x="1062411" y="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1740312435">
                    <a:custGeom>
                      <a:avLst/>
                      <a:gdLst>
                        <a:gd name="connsiteX0" fmla="*/ 633578 w 1286095"/>
                        <a:gd name="connsiteY0" fmla="*/ 0 h 482521"/>
                        <a:gd name="connsiteX1" fmla="*/ 1237104 w 1286095"/>
                        <a:gd name="connsiteY1" fmla="*/ 150946 h 482521"/>
                        <a:gd name="connsiteX2" fmla="*/ 1239409 w 1286095"/>
                        <a:gd name="connsiteY2" fmla="*/ 163593 h 482521"/>
                        <a:gd name="connsiteX3" fmla="*/ 1241372 w 1286095"/>
                        <a:gd name="connsiteY3" fmla="*/ 163593 h 482521"/>
                        <a:gd name="connsiteX4" fmla="*/ 1286095 w 1286095"/>
                        <a:gd name="connsiteY4" fmla="*/ 342483 h 482521"/>
                        <a:gd name="connsiteX5" fmla="*/ 1272381 w 1286095"/>
                        <a:gd name="connsiteY5" fmla="*/ 354323 h 482521"/>
                        <a:gd name="connsiteX6" fmla="*/ 1251597 w 1286095"/>
                        <a:gd name="connsiteY6" fmla="*/ 372629 h 482521"/>
                        <a:gd name="connsiteX7" fmla="*/ 1191007 w 1286095"/>
                        <a:gd name="connsiteY7" fmla="*/ 315826 h 482521"/>
                        <a:gd name="connsiteX8" fmla="*/ 1119056 w 1286095"/>
                        <a:gd name="connsiteY8" fmla="*/ 372629 h 482521"/>
                        <a:gd name="connsiteX9" fmla="*/ 1005450 w 1286095"/>
                        <a:gd name="connsiteY9" fmla="*/ 361269 h 482521"/>
                        <a:gd name="connsiteX10" fmla="*/ 865335 w 1286095"/>
                        <a:gd name="connsiteY10" fmla="*/ 463515 h 482521"/>
                        <a:gd name="connsiteX11" fmla="*/ 641909 w 1286095"/>
                        <a:gd name="connsiteY11" fmla="*/ 380203 h 482521"/>
                        <a:gd name="connsiteX12" fmla="*/ 441204 w 1286095"/>
                        <a:gd name="connsiteY12" fmla="*/ 482449 h 482521"/>
                        <a:gd name="connsiteX13" fmla="*/ 267008 w 1286095"/>
                        <a:gd name="connsiteY13" fmla="*/ 361269 h 482521"/>
                        <a:gd name="connsiteX14" fmla="*/ 100385 w 1286095"/>
                        <a:gd name="connsiteY14" fmla="*/ 391564 h 482521"/>
                        <a:gd name="connsiteX15" fmla="*/ 11867 w 1286095"/>
                        <a:gd name="connsiteY15" fmla="*/ 295472 h 482521"/>
                        <a:gd name="connsiteX16" fmla="*/ 0 w 1286095"/>
                        <a:gd name="connsiteY16" fmla="*/ 277874 h 482521"/>
                        <a:gd name="connsiteX17" fmla="*/ 27136 w 1286095"/>
                        <a:gd name="connsiteY17" fmla="*/ 169326 h 482521"/>
                        <a:gd name="connsiteX18" fmla="*/ 26920 w 1286095"/>
                        <a:gd name="connsiteY18" fmla="*/ 168137 h 482521"/>
                        <a:gd name="connsiteX19" fmla="*/ 633578 w 1286095"/>
                        <a:gd name="connsiteY19" fmla="*/ 0 h 48252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</a:cxnLst>
                      <a:rect l="l" t="t" r="r" b="b"/>
                      <a:pathLst>
                        <a:path w="1286095" h="482521" fill="none" extrusionOk="0">
                          <a:moveTo>
                            <a:pt x="633578" y="0"/>
                          </a:moveTo>
                          <a:cubicBezTo>
                            <a:pt x="921801" y="1968"/>
                            <a:pt x="1194024" y="64014"/>
                            <a:pt x="1237104" y="150946"/>
                          </a:cubicBezTo>
                          <a:cubicBezTo>
                            <a:pt x="1238679" y="153981"/>
                            <a:pt x="1238255" y="159901"/>
                            <a:pt x="1239409" y="163593"/>
                          </a:cubicBezTo>
                          <a:cubicBezTo>
                            <a:pt x="1239847" y="163501"/>
                            <a:pt x="1240456" y="163743"/>
                            <a:pt x="1241372" y="163593"/>
                          </a:cubicBezTo>
                          <a:cubicBezTo>
                            <a:pt x="1276362" y="218321"/>
                            <a:pt x="1254771" y="260179"/>
                            <a:pt x="1286095" y="342483"/>
                          </a:cubicBezTo>
                          <a:cubicBezTo>
                            <a:pt x="1282813" y="346652"/>
                            <a:pt x="1277670" y="348122"/>
                            <a:pt x="1272381" y="354323"/>
                          </a:cubicBezTo>
                          <a:cubicBezTo>
                            <a:pt x="1263931" y="359009"/>
                            <a:pt x="1264613" y="382186"/>
                            <a:pt x="1251597" y="372629"/>
                          </a:cubicBezTo>
                          <a:cubicBezTo>
                            <a:pt x="1233731" y="366189"/>
                            <a:pt x="1216490" y="316929"/>
                            <a:pt x="1191007" y="315826"/>
                          </a:cubicBezTo>
                          <a:cubicBezTo>
                            <a:pt x="1168984" y="317369"/>
                            <a:pt x="1143705" y="367563"/>
                            <a:pt x="1119056" y="372629"/>
                          </a:cubicBezTo>
                          <a:cubicBezTo>
                            <a:pt x="1092999" y="386570"/>
                            <a:pt x="1050231" y="346474"/>
                            <a:pt x="1005450" y="361269"/>
                          </a:cubicBezTo>
                          <a:cubicBezTo>
                            <a:pt x="948204" y="373103"/>
                            <a:pt x="917679" y="461507"/>
                            <a:pt x="865335" y="463515"/>
                          </a:cubicBezTo>
                          <a:cubicBezTo>
                            <a:pt x="819143" y="459807"/>
                            <a:pt x="701887" y="387444"/>
                            <a:pt x="641909" y="380203"/>
                          </a:cubicBezTo>
                          <a:cubicBezTo>
                            <a:pt x="577542" y="366190"/>
                            <a:pt x="493866" y="478675"/>
                            <a:pt x="441204" y="482449"/>
                          </a:cubicBezTo>
                          <a:cubicBezTo>
                            <a:pt x="365520" y="473637"/>
                            <a:pt x="321322" y="378235"/>
                            <a:pt x="267008" y="361269"/>
                          </a:cubicBezTo>
                          <a:cubicBezTo>
                            <a:pt x="206975" y="365400"/>
                            <a:pt x="162713" y="429619"/>
                            <a:pt x="100385" y="391564"/>
                          </a:cubicBezTo>
                          <a:cubicBezTo>
                            <a:pt x="69130" y="375932"/>
                            <a:pt x="37168" y="328624"/>
                            <a:pt x="11867" y="295472"/>
                          </a:cubicBezTo>
                          <a:cubicBezTo>
                            <a:pt x="7835" y="292664"/>
                            <a:pt x="3995" y="283198"/>
                            <a:pt x="0" y="277874"/>
                          </a:cubicBezTo>
                          <a:cubicBezTo>
                            <a:pt x="7288" y="232785"/>
                            <a:pt x="28246" y="213415"/>
                            <a:pt x="27136" y="169326"/>
                          </a:cubicBezTo>
                          <a:cubicBezTo>
                            <a:pt x="26918" y="168896"/>
                            <a:pt x="27017" y="168446"/>
                            <a:pt x="26920" y="168137"/>
                          </a:cubicBezTo>
                          <a:cubicBezTo>
                            <a:pt x="44228" y="130763"/>
                            <a:pt x="274594" y="5882"/>
                            <a:pt x="633578" y="0"/>
                          </a:cubicBezTo>
                          <a:close/>
                        </a:path>
                        <a:path w="1286095" h="482521" stroke="0" extrusionOk="0">
                          <a:moveTo>
                            <a:pt x="633578" y="0"/>
                          </a:moveTo>
                          <a:cubicBezTo>
                            <a:pt x="949656" y="-2862"/>
                            <a:pt x="1201676" y="65455"/>
                            <a:pt x="1237104" y="150946"/>
                          </a:cubicBezTo>
                          <a:cubicBezTo>
                            <a:pt x="1238734" y="155066"/>
                            <a:pt x="1238346" y="157766"/>
                            <a:pt x="1239409" y="163593"/>
                          </a:cubicBezTo>
                          <a:cubicBezTo>
                            <a:pt x="1240081" y="163407"/>
                            <a:pt x="1240440" y="163674"/>
                            <a:pt x="1241372" y="163593"/>
                          </a:cubicBezTo>
                          <a:cubicBezTo>
                            <a:pt x="1263353" y="215955"/>
                            <a:pt x="1257388" y="303549"/>
                            <a:pt x="1286095" y="342483"/>
                          </a:cubicBezTo>
                          <a:cubicBezTo>
                            <a:pt x="1280867" y="349289"/>
                            <a:pt x="1278132" y="347906"/>
                            <a:pt x="1272381" y="354323"/>
                          </a:cubicBezTo>
                          <a:cubicBezTo>
                            <a:pt x="1265961" y="363835"/>
                            <a:pt x="1264743" y="379146"/>
                            <a:pt x="1251597" y="372629"/>
                          </a:cubicBezTo>
                          <a:cubicBezTo>
                            <a:pt x="1240929" y="368614"/>
                            <a:pt x="1214764" y="317880"/>
                            <a:pt x="1191007" y="315826"/>
                          </a:cubicBezTo>
                          <a:cubicBezTo>
                            <a:pt x="1160234" y="315746"/>
                            <a:pt x="1154208" y="361064"/>
                            <a:pt x="1119056" y="372629"/>
                          </a:cubicBezTo>
                          <a:cubicBezTo>
                            <a:pt x="1087657" y="384821"/>
                            <a:pt x="1045850" y="353853"/>
                            <a:pt x="1005450" y="361269"/>
                          </a:cubicBezTo>
                          <a:cubicBezTo>
                            <a:pt x="972737" y="370883"/>
                            <a:pt x="912767" y="472002"/>
                            <a:pt x="865335" y="463515"/>
                          </a:cubicBezTo>
                          <a:cubicBezTo>
                            <a:pt x="804324" y="471461"/>
                            <a:pt x="712592" y="380114"/>
                            <a:pt x="641909" y="380203"/>
                          </a:cubicBezTo>
                          <a:cubicBezTo>
                            <a:pt x="574859" y="387896"/>
                            <a:pt x="515760" y="492006"/>
                            <a:pt x="441204" y="482449"/>
                          </a:cubicBezTo>
                          <a:cubicBezTo>
                            <a:pt x="377249" y="471127"/>
                            <a:pt x="307438" y="382280"/>
                            <a:pt x="267008" y="361269"/>
                          </a:cubicBezTo>
                          <a:cubicBezTo>
                            <a:pt x="209901" y="348534"/>
                            <a:pt x="155376" y="416748"/>
                            <a:pt x="100385" y="391564"/>
                          </a:cubicBezTo>
                          <a:cubicBezTo>
                            <a:pt x="68854" y="388698"/>
                            <a:pt x="35546" y="340250"/>
                            <a:pt x="11867" y="295472"/>
                          </a:cubicBezTo>
                          <a:cubicBezTo>
                            <a:pt x="5794" y="289790"/>
                            <a:pt x="6546" y="284916"/>
                            <a:pt x="0" y="277874"/>
                          </a:cubicBezTo>
                          <a:cubicBezTo>
                            <a:pt x="-2103" y="239850"/>
                            <a:pt x="18871" y="222641"/>
                            <a:pt x="27136" y="169326"/>
                          </a:cubicBezTo>
                          <a:cubicBezTo>
                            <a:pt x="27009" y="168780"/>
                            <a:pt x="27064" y="168642"/>
                            <a:pt x="26920" y="168137"/>
                          </a:cubicBezTo>
                          <a:cubicBezTo>
                            <a:pt x="21664" y="89490"/>
                            <a:pt x="254737" y="47262"/>
                            <a:pt x="633578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楕円 122">
              <a:extLst>
                <a:ext uri="{FF2B5EF4-FFF2-40B4-BE49-F238E27FC236}">
                  <a16:creationId xmlns:a16="http://schemas.microsoft.com/office/drawing/2014/main" id="{0916B7D0-04B6-32E2-A152-3146EEEDF792}"/>
                </a:ext>
              </a:extLst>
            </p:cNvPr>
            <p:cNvSpPr/>
            <p:nvPr/>
          </p:nvSpPr>
          <p:spPr>
            <a:xfrm>
              <a:off x="4343332" y="1474687"/>
              <a:ext cx="1213316" cy="336275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 w="19050" cap="rnd">
              <a:solidFill>
                <a:schemeClr val="tx1"/>
              </a:solidFill>
              <a:round/>
              <a:extLst>
                <a:ext uri="{C807C97D-BFC1-408E-A445-0C87EB9F89A2}">
                  <ask:lineSketchStyleProps xmlns:ask="http://schemas.microsoft.com/office/drawing/2018/sketchyshapes" sd="3694291424">
                    <a:custGeom>
                      <a:avLst/>
                      <a:gdLst>
                        <a:gd name="connsiteX0" fmla="*/ 0 w 1213316"/>
                        <a:gd name="connsiteY0" fmla="*/ 168138 h 336275"/>
                        <a:gd name="connsiteX1" fmla="*/ 606658 w 1213316"/>
                        <a:gd name="connsiteY1" fmla="*/ 0 h 336275"/>
                        <a:gd name="connsiteX2" fmla="*/ 1213316 w 1213316"/>
                        <a:gd name="connsiteY2" fmla="*/ 168138 h 336275"/>
                        <a:gd name="connsiteX3" fmla="*/ 606658 w 1213316"/>
                        <a:gd name="connsiteY3" fmla="*/ 336276 h 336275"/>
                        <a:gd name="connsiteX4" fmla="*/ 0 w 1213316"/>
                        <a:gd name="connsiteY4" fmla="*/ 168138 h 33627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13316" h="336275" fill="none" extrusionOk="0">
                          <a:moveTo>
                            <a:pt x="0" y="168138"/>
                          </a:moveTo>
                          <a:cubicBezTo>
                            <a:pt x="-3848" y="80466"/>
                            <a:pt x="349064" y="2131"/>
                            <a:pt x="606658" y="0"/>
                          </a:cubicBezTo>
                          <a:cubicBezTo>
                            <a:pt x="945899" y="27445"/>
                            <a:pt x="1202360" y="84025"/>
                            <a:pt x="1213316" y="168138"/>
                          </a:cubicBezTo>
                          <a:cubicBezTo>
                            <a:pt x="1204368" y="233232"/>
                            <a:pt x="954226" y="335114"/>
                            <a:pt x="606658" y="336276"/>
                          </a:cubicBezTo>
                          <a:cubicBezTo>
                            <a:pt x="273316" y="310355"/>
                            <a:pt x="-9394" y="268925"/>
                            <a:pt x="0" y="168138"/>
                          </a:cubicBezTo>
                          <a:close/>
                        </a:path>
                        <a:path w="1213316" h="336275" stroke="0" extrusionOk="0">
                          <a:moveTo>
                            <a:pt x="0" y="168138"/>
                          </a:moveTo>
                          <a:cubicBezTo>
                            <a:pt x="28167" y="78076"/>
                            <a:pt x="262724" y="63423"/>
                            <a:pt x="606658" y="0"/>
                          </a:cubicBezTo>
                          <a:cubicBezTo>
                            <a:pt x="938725" y="-2778"/>
                            <a:pt x="1220604" y="83159"/>
                            <a:pt x="1213316" y="168138"/>
                          </a:cubicBezTo>
                          <a:cubicBezTo>
                            <a:pt x="1222876" y="312195"/>
                            <a:pt x="940229" y="297141"/>
                            <a:pt x="606658" y="336276"/>
                          </a:cubicBezTo>
                          <a:cubicBezTo>
                            <a:pt x="286343" y="359766"/>
                            <a:pt x="293" y="265702"/>
                            <a:pt x="0" y="168138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6" name="グループ化 135">
              <a:extLst>
                <a:ext uri="{FF2B5EF4-FFF2-40B4-BE49-F238E27FC236}">
                  <a16:creationId xmlns:a16="http://schemas.microsoft.com/office/drawing/2014/main" id="{AFFB62C3-2A3A-DB79-0741-5C95363E0CDF}"/>
                </a:ext>
              </a:extLst>
            </p:cNvPr>
            <p:cNvGrpSpPr/>
            <p:nvPr/>
          </p:nvGrpSpPr>
          <p:grpSpPr>
            <a:xfrm>
              <a:off x="3879308" y="1876377"/>
              <a:ext cx="484982" cy="601205"/>
              <a:chOff x="997366" y="2677630"/>
              <a:chExt cx="813238" cy="1008126"/>
            </a:xfrm>
          </p:grpSpPr>
          <p:sp>
            <p:nvSpPr>
              <p:cNvPr id="130" name="楕円 129">
                <a:extLst>
                  <a:ext uri="{FF2B5EF4-FFF2-40B4-BE49-F238E27FC236}">
                    <a16:creationId xmlns:a16="http://schemas.microsoft.com/office/drawing/2014/main" id="{6FBCAB92-32E2-B49D-35A0-6BBCAA8F5E64}"/>
                  </a:ext>
                </a:extLst>
              </p:cNvPr>
              <p:cNvSpPr/>
              <p:nvPr/>
            </p:nvSpPr>
            <p:spPr>
              <a:xfrm>
                <a:off x="1493104" y="2871704"/>
                <a:ext cx="317500" cy="37465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3137592618">
                      <a:custGeom>
                        <a:avLst/>
                        <a:gdLst>
                          <a:gd name="connsiteX0" fmla="*/ 0 w 189344"/>
                          <a:gd name="connsiteY0" fmla="*/ 111713 h 223426"/>
                          <a:gd name="connsiteX1" fmla="*/ 94672 w 189344"/>
                          <a:gd name="connsiteY1" fmla="*/ 0 h 223426"/>
                          <a:gd name="connsiteX2" fmla="*/ 189344 w 189344"/>
                          <a:gd name="connsiteY2" fmla="*/ 111713 h 223426"/>
                          <a:gd name="connsiteX3" fmla="*/ 94672 w 189344"/>
                          <a:gd name="connsiteY3" fmla="*/ 223426 h 223426"/>
                          <a:gd name="connsiteX4" fmla="*/ 0 w 189344"/>
                          <a:gd name="connsiteY4" fmla="*/ 111713 h 22342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9344" h="223426" fill="none" extrusionOk="0">
                            <a:moveTo>
                              <a:pt x="0" y="111713"/>
                            </a:moveTo>
                            <a:cubicBezTo>
                              <a:pt x="-537" y="45336"/>
                              <a:pt x="35494" y="3232"/>
                              <a:pt x="94672" y="0"/>
                            </a:cubicBezTo>
                            <a:cubicBezTo>
                              <a:pt x="142651" y="-1313"/>
                              <a:pt x="196701" y="52898"/>
                              <a:pt x="189344" y="111713"/>
                            </a:cubicBezTo>
                            <a:cubicBezTo>
                              <a:pt x="186557" y="179799"/>
                              <a:pt x="146517" y="207750"/>
                              <a:pt x="94672" y="223426"/>
                            </a:cubicBezTo>
                            <a:cubicBezTo>
                              <a:pt x="57188" y="233103"/>
                              <a:pt x="5442" y="170631"/>
                              <a:pt x="0" y="111713"/>
                            </a:cubicBezTo>
                            <a:close/>
                          </a:path>
                          <a:path w="189344" h="223426" stroke="0" extrusionOk="0">
                            <a:moveTo>
                              <a:pt x="0" y="111713"/>
                            </a:moveTo>
                            <a:cubicBezTo>
                              <a:pt x="12796" y="56546"/>
                              <a:pt x="44781" y="9976"/>
                              <a:pt x="94672" y="0"/>
                            </a:cubicBezTo>
                            <a:cubicBezTo>
                              <a:pt x="151439" y="11754"/>
                              <a:pt x="174904" y="52094"/>
                              <a:pt x="189344" y="111713"/>
                            </a:cubicBezTo>
                            <a:cubicBezTo>
                              <a:pt x="190807" y="172456"/>
                              <a:pt x="149593" y="208476"/>
                              <a:pt x="94672" y="223426"/>
                            </a:cubicBezTo>
                            <a:cubicBezTo>
                              <a:pt x="48071" y="208743"/>
                              <a:pt x="-9660" y="175863"/>
                              <a:pt x="0" y="111713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フリーフォーム: 図形 130">
                <a:extLst>
                  <a:ext uri="{FF2B5EF4-FFF2-40B4-BE49-F238E27FC236}">
                    <a16:creationId xmlns:a16="http://schemas.microsoft.com/office/drawing/2014/main" id="{7B54A910-2774-37EB-39FA-922D87EBDC45}"/>
                  </a:ext>
                </a:extLst>
              </p:cNvPr>
              <p:cNvSpPr/>
              <p:nvPr/>
            </p:nvSpPr>
            <p:spPr>
              <a:xfrm>
                <a:off x="997366" y="2677630"/>
                <a:ext cx="778094" cy="1008126"/>
              </a:xfrm>
              <a:custGeom>
                <a:avLst/>
                <a:gdLst>
                  <a:gd name="connsiteX0" fmla="*/ 777875 w 777875"/>
                  <a:gd name="connsiteY0" fmla="*/ 762000 h 1022350"/>
                  <a:gd name="connsiteX1" fmla="*/ 520700 w 777875"/>
                  <a:gd name="connsiteY1" fmla="*/ 1022350 h 1022350"/>
                  <a:gd name="connsiteX2" fmla="*/ 190500 w 777875"/>
                  <a:gd name="connsiteY2" fmla="*/ 815975 h 1022350"/>
                  <a:gd name="connsiteX3" fmla="*/ 0 w 777875"/>
                  <a:gd name="connsiteY3" fmla="*/ 419100 h 1022350"/>
                  <a:gd name="connsiteX4" fmla="*/ 409575 w 777875"/>
                  <a:gd name="connsiteY4" fmla="*/ 0 h 1022350"/>
                  <a:gd name="connsiteX5" fmla="*/ 631825 w 777875"/>
                  <a:gd name="connsiteY5" fmla="*/ 107950 h 1022350"/>
                  <a:gd name="connsiteX6" fmla="*/ 593725 w 777875"/>
                  <a:gd name="connsiteY6" fmla="*/ 276225 h 1022350"/>
                  <a:gd name="connsiteX7" fmla="*/ 638175 w 777875"/>
                  <a:gd name="connsiteY7" fmla="*/ 365125 h 1022350"/>
                  <a:gd name="connsiteX8" fmla="*/ 609600 w 777875"/>
                  <a:gd name="connsiteY8" fmla="*/ 466725 h 1022350"/>
                  <a:gd name="connsiteX9" fmla="*/ 660400 w 777875"/>
                  <a:gd name="connsiteY9" fmla="*/ 590550 h 1022350"/>
                  <a:gd name="connsiteX10" fmla="*/ 495300 w 777875"/>
                  <a:gd name="connsiteY10" fmla="*/ 742950 h 1022350"/>
                  <a:gd name="connsiteX11" fmla="*/ 514350 w 777875"/>
                  <a:gd name="connsiteY11" fmla="*/ 809625 h 1022350"/>
                  <a:gd name="connsiteX0" fmla="*/ 778094 w 778094"/>
                  <a:gd name="connsiteY0" fmla="*/ 762000 h 1022350"/>
                  <a:gd name="connsiteX1" fmla="*/ 520919 w 778094"/>
                  <a:gd name="connsiteY1" fmla="*/ 1022350 h 1022350"/>
                  <a:gd name="connsiteX2" fmla="*/ 190719 w 778094"/>
                  <a:gd name="connsiteY2" fmla="*/ 815975 h 1022350"/>
                  <a:gd name="connsiteX3" fmla="*/ 219 w 778094"/>
                  <a:gd name="connsiteY3" fmla="*/ 419100 h 1022350"/>
                  <a:gd name="connsiteX4" fmla="*/ 409794 w 778094"/>
                  <a:gd name="connsiteY4" fmla="*/ 0 h 1022350"/>
                  <a:gd name="connsiteX5" fmla="*/ 632044 w 778094"/>
                  <a:gd name="connsiteY5" fmla="*/ 107950 h 1022350"/>
                  <a:gd name="connsiteX6" fmla="*/ 593944 w 778094"/>
                  <a:gd name="connsiteY6" fmla="*/ 276225 h 1022350"/>
                  <a:gd name="connsiteX7" fmla="*/ 638394 w 778094"/>
                  <a:gd name="connsiteY7" fmla="*/ 365125 h 1022350"/>
                  <a:gd name="connsiteX8" fmla="*/ 609819 w 778094"/>
                  <a:gd name="connsiteY8" fmla="*/ 466725 h 1022350"/>
                  <a:gd name="connsiteX9" fmla="*/ 660619 w 778094"/>
                  <a:gd name="connsiteY9" fmla="*/ 590550 h 1022350"/>
                  <a:gd name="connsiteX10" fmla="*/ 495519 w 778094"/>
                  <a:gd name="connsiteY10" fmla="*/ 742950 h 1022350"/>
                  <a:gd name="connsiteX11" fmla="*/ 514569 w 778094"/>
                  <a:gd name="connsiteY11" fmla="*/ 809625 h 1022350"/>
                  <a:gd name="connsiteX0" fmla="*/ 778094 w 778094"/>
                  <a:gd name="connsiteY0" fmla="*/ 762083 h 1022433"/>
                  <a:gd name="connsiteX1" fmla="*/ 520919 w 778094"/>
                  <a:gd name="connsiteY1" fmla="*/ 1022433 h 1022433"/>
                  <a:gd name="connsiteX2" fmla="*/ 190719 w 778094"/>
                  <a:gd name="connsiteY2" fmla="*/ 816058 h 1022433"/>
                  <a:gd name="connsiteX3" fmla="*/ 219 w 778094"/>
                  <a:gd name="connsiteY3" fmla="*/ 419183 h 1022433"/>
                  <a:gd name="connsiteX4" fmla="*/ 409794 w 778094"/>
                  <a:gd name="connsiteY4" fmla="*/ 83 h 1022433"/>
                  <a:gd name="connsiteX5" fmla="*/ 632044 w 778094"/>
                  <a:gd name="connsiteY5" fmla="*/ 108033 h 1022433"/>
                  <a:gd name="connsiteX6" fmla="*/ 593944 w 778094"/>
                  <a:gd name="connsiteY6" fmla="*/ 276308 h 1022433"/>
                  <a:gd name="connsiteX7" fmla="*/ 638394 w 778094"/>
                  <a:gd name="connsiteY7" fmla="*/ 365208 h 1022433"/>
                  <a:gd name="connsiteX8" fmla="*/ 609819 w 778094"/>
                  <a:gd name="connsiteY8" fmla="*/ 466808 h 1022433"/>
                  <a:gd name="connsiteX9" fmla="*/ 660619 w 778094"/>
                  <a:gd name="connsiteY9" fmla="*/ 590633 h 1022433"/>
                  <a:gd name="connsiteX10" fmla="*/ 495519 w 778094"/>
                  <a:gd name="connsiteY10" fmla="*/ 743033 h 1022433"/>
                  <a:gd name="connsiteX11" fmla="*/ 514569 w 778094"/>
                  <a:gd name="connsiteY11" fmla="*/ 809708 h 1022433"/>
                  <a:gd name="connsiteX0" fmla="*/ 778094 w 778094"/>
                  <a:gd name="connsiteY0" fmla="*/ 771505 h 1031855"/>
                  <a:gd name="connsiteX1" fmla="*/ 520919 w 778094"/>
                  <a:gd name="connsiteY1" fmla="*/ 1031855 h 1031855"/>
                  <a:gd name="connsiteX2" fmla="*/ 190719 w 778094"/>
                  <a:gd name="connsiteY2" fmla="*/ 825480 h 1031855"/>
                  <a:gd name="connsiteX3" fmla="*/ 219 w 778094"/>
                  <a:gd name="connsiteY3" fmla="*/ 428605 h 1031855"/>
                  <a:gd name="connsiteX4" fmla="*/ 409794 w 778094"/>
                  <a:gd name="connsiteY4" fmla="*/ 9505 h 1031855"/>
                  <a:gd name="connsiteX5" fmla="*/ 647919 w 778094"/>
                  <a:gd name="connsiteY5" fmla="*/ 142855 h 1031855"/>
                  <a:gd name="connsiteX6" fmla="*/ 593944 w 778094"/>
                  <a:gd name="connsiteY6" fmla="*/ 285730 h 1031855"/>
                  <a:gd name="connsiteX7" fmla="*/ 638394 w 778094"/>
                  <a:gd name="connsiteY7" fmla="*/ 374630 h 1031855"/>
                  <a:gd name="connsiteX8" fmla="*/ 609819 w 778094"/>
                  <a:gd name="connsiteY8" fmla="*/ 476230 h 1031855"/>
                  <a:gd name="connsiteX9" fmla="*/ 660619 w 778094"/>
                  <a:gd name="connsiteY9" fmla="*/ 600055 h 1031855"/>
                  <a:gd name="connsiteX10" fmla="*/ 495519 w 778094"/>
                  <a:gd name="connsiteY10" fmla="*/ 752455 h 1031855"/>
                  <a:gd name="connsiteX11" fmla="*/ 514569 w 778094"/>
                  <a:gd name="connsiteY11" fmla="*/ 819130 h 1031855"/>
                  <a:gd name="connsiteX0" fmla="*/ 778094 w 778094"/>
                  <a:gd name="connsiteY0" fmla="*/ 774552 h 1034902"/>
                  <a:gd name="connsiteX1" fmla="*/ 520919 w 778094"/>
                  <a:gd name="connsiteY1" fmla="*/ 1034902 h 1034902"/>
                  <a:gd name="connsiteX2" fmla="*/ 190719 w 778094"/>
                  <a:gd name="connsiteY2" fmla="*/ 828527 h 1034902"/>
                  <a:gd name="connsiteX3" fmla="*/ 219 w 778094"/>
                  <a:gd name="connsiteY3" fmla="*/ 431652 h 1034902"/>
                  <a:gd name="connsiteX4" fmla="*/ 409794 w 778094"/>
                  <a:gd name="connsiteY4" fmla="*/ 12552 h 1034902"/>
                  <a:gd name="connsiteX5" fmla="*/ 647919 w 778094"/>
                  <a:gd name="connsiteY5" fmla="*/ 145902 h 1034902"/>
                  <a:gd name="connsiteX6" fmla="*/ 593944 w 778094"/>
                  <a:gd name="connsiteY6" fmla="*/ 288777 h 1034902"/>
                  <a:gd name="connsiteX7" fmla="*/ 638394 w 778094"/>
                  <a:gd name="connsiteY7" fmla="*/ 377677 h 1034902"/>
                  <a:gd name="connsiteX8" fmla="*/ 609819 w 778094"/>
                  <a:gd name="connsiteY8" fmla="*/ 479277 h 1034902"/>
                  <a:gd name="connsiteX9" fmla="*/ 660619 w 778094"/>
                  <a:gd name="connsiteY9" fmla="*/ 603102 h 1034902"/>
                  <a:gd name="connsiteX10" fmla="*/ 495519 w 778094"/>
                  <a:gd name="connsiteY10" fmla="*/ 755502 h 1034902"/>
                  <a:gd name="connsiteX11" fmla="*/ 514569 w 778094"/>
                  <a:gd name="connsiteY11" fmla="*/ 822177 h 1034902"/>
                  <a:gd name="connsiteX0" fmla="*/ 778094 w 778094"/>
                  <a:gd name="connsiteY0" fmla="*/ 762399 h 1022749"/>
                  <a:gd name="connsiteX1" fmla="*/ 520919 w 778094"/>
                  <a:gd name="connsiteY1" fmla="*/ 1022749 h 1022749"/>
                  <a:gd name="connsiteX2" fmla="*/ 190719 w 778094"/>
                  <a:gd name="connsiteY2" fmla="*/ 816374 h 1022749"/>
                  <a:gd name="connsiteX3" fmla="*/ 219 w 778094"/>
                  <a:gd name="connsiteY3" fmla="*/ 419499 h 1022749"/>
                  <a:gd name="connsiteX4" fmla="*/ 409794 w 778094"/>
                  <a:gd name="connsiteY4" fmla="*/ 399 h 1022749"/>
                  <a:gd name="connsiteX5" fmla="*/ 647919 w 778094"/>
                  <a:gd name="connsiteY5" fmla="*/ 133749 h 1022749"/>
                  <a:gd name="connsiteX6" fmla="*/ 593944 w 778094"/>
                  <a:gd name="connsiteY6" fmla="*/ 276624 h 1022749"/>
                  <a:gd name="connsiteX7" fmla="*/ 638394 w 778094"/>
                  <a:gd name="connsiteY7" fmla="*/ 365524 h 1022749"/>
                  <a:gd name="connsiteX8" fmla="*/ 609819 w 778094"/>
                  <a:gd name="connsiteY8" fmla="*/ 467124 h 1022749"/>
                  <a:gd name="connsiteX9" fmla="*/ 660619 w 778094"/>
                  <a:gd name="connsiteY9" fmla="*/ 590949 h 1022749"/>
                  <a:gd name="connsiteX10" fmla="*/ 495519 w 778094"/>
                  <a:gd name="connsiteY10" fmla="*/ 743349 h 1022749"/>
                  <a:gd name="connsiteX11" fmla="*/ 514569 w 778094"/>
                  <a:gd name="connsiteY11" fmla="*/ 810024 h 1022749"/>
                  <a:gd name="connsiteX0" fmla="*/ 778094 w 778094"/>
                  <a:gd name="connsiteY0" fmla="*/ 762399 h 1022749"/>
                  <a:gd name="connsiteX1" fmla="*/ 520919 w 778094"/>
                  <a:gd name="connsiteY1" fmla="*/ 1022749 h 1022749"/>
                  <a:gd name="connsiteX2" fmla="*/ 190719 w 778094"/>
                  <a:gd name="connsiteY2" fmla="*/ 816374 h 1022749"/>
                  <a:gd name="connsiteX3" fmla="*/ 219 w 778094"/>
                  <a:gd name="connsiteY3" fmla="*/ 419499 h 1022749"/>
                  <a:gd name="connsiteX4" fmla="*/ 409794 w 778094"/>
                  <a:gd name="connsiteY4" fmla="*/ 399 h 1022749"/>
                  <a:gd name="connsiteX5" fmla="*/ 647919 w 778094"/>
                  <a:gd name="connsiteY5" fmla="*/ 133749 h 1022749"/>
                  <a:gd name="connsiteX6" fmla="*/ 593944 w 778094"/>
                  <a:gd name="connsiteY6" fmla="*/ 276624 h 1022749"/>
                  <a:gd name="connsiteX7" fmla="*/ 638394 w 778094"/>
                  <a:gd name="connsiteY7" fmla="*/ 365524 h 1022749"/>
                  <a:gd name="connsiteX8" fmla="*/ 609819 w 778094"/>
                  <a:gd name="connsiteY8" fmla="*/ 467124 h 1022749"/>
                  <a:gd name="connsiteX9" fmla="*/ 660619 w 778094"/>
                  <a:gd name="connsiteY9" fmla="*/ 590949 h 1022749"/>
                  <a:gd name="connsiteX10" fmla="*/ 495519 w 778094"/>
                  <a:gd name="connsiteY10" fmla="*/ 743349 h 1022749"/>
                  <a:gd name="connsiteX11" fmla="*/ 514569 w 778094"/>
                  <a:gd name="connsiteY11" fmla="*/ 810024 h 1022749"/>
                  <a:gd name="connsiteX0" fmla="*/ 778094 w 778094"/>
                  <a:gd name="connsiteY0" fmla="*/ 762399 h 1025609"/>
                  <a:gd name="connsiteX1" fmla="*/ 520919 w 778094"/>
                  <a:gd name="connsiteY1" fmla="*/ 1022749 h 1025609"/>
                  <a:gd name="connsiteX2" fmla="*/ 190719 w 778094"/>
                  <a:gd name="connsiteY2" fmla="*/ 816374 h 1025609"/>
                  <a:gd name="connsiteX3" fmla="*/ 219 w 778094"/>
                  <a:gd name="connsiteY3" fmla="*/ 419499 h 1025609"/>
                  <a:gd name="connsiteX4" fmla="*/ 409794 w 778094"/>
                  <a:gd name="connsiteY4" fmla="*/ 399 h 1025609"/>
                  <a:gd name="connsiteX5" fmla="*/ 647919 w 778094"/>
                  <a:gd name="connsiteY5" fmla="*/ 133749 h 1025609"/>
                  <a:gd name="connsiteX6" fmla="*/ 593944 w 778094"/>
                  <a:gd name="connsiteY6" fmla="*/ 276624 h 1025609"/>
                  <a:gd name="connsiteX7" fmla="*/ 638394 w 778094"/>
                  <a:gd name="connsiteY7" fmla="*/ 365524 h 1025609"/>
                  <a:gd name="connsiteX8" fmla="*/ 609819 w 778094"/>
                  <a:gd name="connsiteY8" fmla="*/ 467124 h 1025609"/>
                  <a:gd name="connsiteX9" fmla="*/ 660619 w 778094"/>
                  <a:gd name="connsiteY9" fmla="*/ 590949 h 1025609"/>
                  <a:gd name="connsiteX10" fmla="*/ 495519 w 778094"/>
                  <a:gd name="connsiteY10" fmla="*/ 743349 h 1025609"/>
                  <a:gd name="connsiteX11" fmla="*/ 514569 w 778094"/>
                  <a:gd name="connsiteY11" fmla="*/ 810024 h 1025609"/>
                  <a:gd name="connsiteX0" fmla="*/ 778094 w 778094"/>
                  <a:gd name="connsiteY0" fmla="*/ 762399 h 1028960"/>
                  <a:gd name="connsiteX1" fmla="*/ 520919 w 778094"/>
                  <a:gd name="connsiteY1" fmla="*/ 1022749 h 1028960"/>
                  <a:gd name="connsiteX2" fmla="*/ 190719 w 778094"/>
                  <a:gd name="connsiteY2" fmla="*/ 816374 h 1028960"/>
                  <a:gd name="connsiteX3" fmla="*/ 219 w 778094"/>
                  <a:gd name="connsiteY3" fmla="*/ 419499 h 1028960"/>
                  <a:gd name="connsiteX4" fmla="*/ 409794 w 778094"/>
                  <a:gd name="connsiteY4" fmla="*/ 399 h 1028960"/>
                  <a:gd name="connsiteX5" fmla="*/ 647919 w 778094"/>
                  <a:gd name="connsiteY5" fmla="*/ 133749 h 1028960"/>
                  <a:gd name="connsiteX6" fmla="*/ 593944 w 778094"/>
                  <a:gd name="connsiteY6" fmla="*/ 276624 h 1028960"/>
                  <a:gd name="connsiteX7" fmla="*/ 638394 w 778094"/>
                  <a:gd name="connsiteY7" fmla="*/ 365524 h 1028960"/>
                  <a:gd name="connsiteX8" fmla="*/ 609819 w 778094"/>
                  <a:gd name="connsiteY8" fmla="*/ 467124 h 1028960"/>
                  <a:gd name="connsiteX9" fmla="*/ 660619 w 778094"/>
                  <a:gd name="connsiteY9" fmla="*/ 590949 h 1028960"/>
                  <a:gd name="connsiteX10" fmla="*/ 495519 w 778094"/>
                  <a:gd name="connsiteY10" fmla="*/ 743349 h 1028960"/>
                  <a:gd name="connsiteX11" fmla="*/ 514569 w 778094"/>
                  <a:gd name="connsiteY11" fmla="*/ 810024 h 1028960"/>
                  <a:gd name="connsiteX0" fmla="*/ 778094 w 778094"/>
                  <a:gd name="connsiteY0" fmla="*/ 762399 h 1027959"/>
                  <a:gd name="connsiteX1" fmla="*/ 520919 w 778094"/>
                  <a:gd name="connsiteY1" fmla="*/ 1022749 h 1027959"/>
                  <a:gd name="connsiteX2" fmla="*/ 190719 w 778094"/>
                  <a:gd name="connsiteY2" fmla="*/ 816374 h 1027959"/>
                  <a:gd name="connsiteX3" fmla="*/ 219 w 778094"/>
                  <a:gd name="connsiteY3" fmla="*/ 419499 h 1027959"/>
                  <a:gd name="connsiteX4" fmla="*/ 409794 w 778094"/>
                  <a:gd name="connsiteY4" fmla="*/ 399 h 1027959"/>
                  <a:gd name="connsiteX5" fmla="*/ 647919 w 778094"/>
                  <a:gd name="connsiteY5" fmla="*/ 133749 h 1027959"/>
                  <a:gd name="connsiteX6" fmla="*/ 593944 w 778094"/>
                  <a:gd name="connsiteY6" fmla="*/ 276624 h 1027959"/>
                  <a:gd name="connsiteX7" fmla="*/ 638394 w 778094"/>
                  <a:gd name="connsiteY7" fmla="*/ 365524 h 1027959"/>
                  <a:gd name="connsiteX8" fmla="*/ 609819 w 778094"/>
                  <a:gd name="connsiteY8" fmla="*/ 467124 h 1027959"/>
                  <a:gd name="connsiteX9" fmla="*/ 660619 w 778094"/>
                  <a:gd name="connsiteY9" fmla="*/ 590949 h 1027959"/>
                  <a:gd name="connsiteX10" fmla="*/ 495519 w 778094"/>
                  <a:gd name="connsiteY10" fmla="*/ 743349 h 1027959"/>
                  <a:gd name="connsiteX11" fmla="*/ 514569 w 778094"/>
                  <a:gd name="connsiteY11" fmla="*/ 810024 h 1027959"/>
                  <a:gd name="connsiteX0" fmla="*/ 778094 w 778094"/>
                  <a:gd name="connsiteY0" fmla="*/ 762399 h 1027959"/>
                  <a:gd name="connsiteX1" fmla="*/ 520919 w 778094"/>
                  <a:gd name="connsiteY1" fmla="*/ 1022749 h 1027959"/>
                  <a:gd name="connsiteX2" fmla="*/ 190719 w 778094"/>
                  <a:gd name="connsiteY2" fmla="*/ 816374 h 1027959"/>
                  <a:gd name="connsiteX3" fmla="*/ 219 w 778094"/>
                  <a:gd name="connsiteY3" fmla="*/ 419499 h 1027959"/>
                  <a:gd name="connsiteX4" fmla="*/ 409794 w 778094"/>
                  <a:gd name="connsiteY4" fmla="*/ 399 h 1027959"/>
                  <a:gd name="connsiteX5" fmla="*/ 647919 w 778094"/>
                  <a:gd name="connsiteY5" fmla="*/ 133749 h 1027959"/>
                  <a:gd name="connsiteX6" fmla="*/ 593944 w 778094"/>
                  <a:gd name="connsiteY6" fmla="*/ 276624 h 1027959"/>
                  <a:gd name="connsiteX7" fmla="*/ 638394 w 778094"/>
                  <a:gd name="connsiteY7" fmla="*/ 365524 h 1027959"/>
                  <a:gd name="connsiteX8" fmla="*/ 609819 w 778094"/>
                  <a:gd name="connsiteY8" fmla="*/ 467124 h 1027959"/>
                  <a:gd name="connsiteX9" fmla="*/ 660619 w 778094"/>
                  <a:gd name="connsiteY9" fmla="*/ 590949 h 1027959"/>
                  <a:gd name="connsiteX10" fmla="*/ 495519 w 778094"/>
                  <a:gd name="connsiteY10" fmla="*/ 743349 h 1027959"/>
                  <a:gd name="connsiteX11" fmla="*/ 514569 w 778094"/>
                  <a:gd name="connsiteY11" fmla="*/ 810024 h 1027959"/>
                  <a:gd name="connsiteX0" fmla="*/ 778094 w 778094"/>
                  <a:gd name="connsiteY0" fmla="*/ 762399 h 1027959"/>
                  <a:gd name="connsiteX1" fmla="*/ 520919 w 778094"/>
                  <a:gd name="connsiteY1" fmla="*/ 1022749 h 1027959"/>
                  <a:gd name="connsiteX2" fmla="*/ 190719 w 778094"/>
                  <a:gd name="connsiteY2" fmla="*/ 816374 h 1027959"/>
                  <a:gd name="connsiteX3" fmla="*/ 219 w 778094"/>
                  <a:gd name="connsiteY3" fmla="*/ 419499 h 1027959"/>
                  <a:gd name="connsiteX4" fmla="*/ 409794 w 778094"/>
                  <a:gd name="connsiteY4" fmla="*/ 399 h 1027959"/>
                  <a:gd name="connsiteX5" fmla="*/ 647919 w 778094"/>
                  <a:gd name="connsiteY5" fmla="*/ 133749 h 1027959"/>
                  <a:gd name="connsiteX6" fmla="*/ 593944 w 778094"/>
                  <a:gd name="connsiteY6" fmla="*/ 276624 h 1027959"/>
                  <a:gd name="connsiteX7" fmla="*/ 638394 w 778094"/>
                  <a:gd name="connsiteY7" fmla="*/ 365524 h 1027959"/>
                  <a:gd name="connsiteX8" fmla="*/ 609819 w 778094"/>
                  <a:gd name="connsiteY8" fmla="*/ 467124 h 1027959"/>
                  <a:gd name="connsiteX9" fmla="*/ 660619 w 778094"/>
                  <a:gd name="connsiteY9" fmla="*/ 590949 h 1027959"/>
                  <a:gd name="connsiteX10" fmla="*/ 495519 w 778094"/>
                  <a:gd name="connsiteY10" fmla="*/ 743349 h 1027959"/>
                  <a:gd name="connsiteX11" fmla="*/ 514569 w 778094"/>
                  <a:gd name="connsiteY11" fmla="*/ 810024 h 1027959"/>
                  <a:gd name="connsiteX0" fmla="*/ 778094 w 778094"/>
                  <a:gd name="connsiteY0" fmla="*/ 762399 h 1027959"/>
                  <a:gd name="connsiteX1" fmla="*/ 520919 w 778094"/>
                  <a:gd name="connsiteY1" fmla="*/ 1022749 h 1027959"/>
                  <a:gd name="connsiteX2" fmla="*/ 190719 w 778094"/>
                  <a:gd name="connsiteY2" fmla="*/ 816374 h 1027959"/>
                  <a:gd name="connsiteX3" fmla="*/ 219 w 778094"/>
                  <a:gd name="connsiteY3" fmla="*/ 419499 h 1027959"/>
                  <a:gd name="connsiteX4" fmla="*/ 409794 w 778094"/>
                  <a:gd name="connsiteY4" fmla="*/ 399 h 1027959"/>
                  <a:gd name="connsiteX5" fmla="*/ 647919 w 778094"/>
                  <a:gd name="connsiteY5" fmla="*/ 133749 h 1027959"/>
                  <a:gd name="connsiteX6" fmla="*/ 593944 w 778094"/>
                  <a:gd name="connsiteY6" fmla="*/ 276624 h 1027959"/>
                  <a:gd name="connsiteX7" fmla="*/ 638394 w 778094"/>
                  <a:gd name="connsiteY7" fmla="*/ 365524 h 1027959"/>
                  <a:gd name="connsiteX8" fmla="*/ 609819 w 778094"/>
                  <a:gd name="connsiteY8" fmla="*/ 467124 h 1027959"/>
                  <a:gd name="connsiteX9" fmla="*/ 660619 w 778094"/>
                  <a:gd name="connsiteY9" fmla="*/ 590949 h 1027959"/>
                  <a:gd name="connsiteX10" fmla="*/ 495519 w 778094"/>
                  <a:gd name="connsiteY10" fmla="*/ 743349 h 1027959"/>
                  <a:gd name="connsiteX11" fmla="*/ 514569 w 778094"/>
                  <a:gd name="connsiteY11" fmla="*/ 810024 h 1027959"/>
                  <a:gd name="connsiteX0" fmla="*/ 778094 w 778094"/>
                  <a:gd name="connsiteY0" fmla="*/ 762399 h 1027959"/>
                  <a:gd name="connsiteX1" fmla="*/ 520919 w 778094"/>
                  <a:gd name="connsiteY1" fmla="*/ 1022749 h 1027959"/>
                  <a:gd name="connsiteX2" fmla="*/ 190719 w 778094"/>
                  <a:gd name="connsiteY2" fmla="*/ 816374 h 1027959"/>
                  <a:gd name="connsiteX3" fmla="*/ 219 w 778094"/>
                  <a:gd name="connsiteY3" fmla="*/ 419499 h 1027959"/>
                  <a:gd name="connsiteX4" fmla="*/ 409794 w 778094"/>
                  <a:gd name="connsiteY4" fmla="*/ 399 h 1027959"/>
                  <a:gd name="connsiteX5" fmla="*/ 647919 w 778094"/>
                  <a:gd name="connsiteY5" fmla="*/ 133749 h 1027959"/>
                  <a:gd name="connsiteX6" fmla="*/ 593944 w 778094"/>
                  <a:gd name="connsiteY6" fmla="*/ 276624 h 1027959"/>
                  <a:gd name="connsiteX7" fmla="*/ 638394 w 778094"/>
                  <a:gd name="connsiteY7" fmla="*/ 365524 h 1027959"/>
                  <a:gd name="connsiteX8" fmla="*/ 609819 w 778094"/>
                  <a:gd name="connsiteY8" fmla="*/ 467124 h 1027959"/>
                  <a:gd name="connsiteX9" fmla="*/ 660619 w 778094"/>
                  <a:gd name="connsiteY9" fmla="*/ 590949 h 1027959"/>
                  <a:gd name="connsiteX10" fmla="*/ 495519 w 778094"/>
                  <a:gd name="connsiteY10" fmla="*/ 743349 h 1027959"/>
                  <a:gd name="connsiteX11" fmla="*/ 514569 w 778094"/>
                  <a:gd name="connsiteY11" fmla="*/ 810024 h 1027959"/>
                  <a:gd name="connsiteX0" fmla="*/ 778094 w 778094"/>
                  <a:gd name="connsiteY0" fmla="*/ 762399 h 1027959"/>
                  <a:gd name="connsiteX1" fmla="*/ 520919 w 778094"/>
                  <a:gd name="connsiteY1" fmla="*/ 1022749 h 1027959"/>
                  <a:gd name="connsiteX2" fmla="*/ 190719 w 778094"/>
                  <a:gd name="connsiteY2" fmla="*/ 816374 h 1027959"/>
                  <a:gd name="connsiteX3" fmla="*/ 219 w 778094"/>
                  <a:gd name="connsiteY3" fmla="*/ 419499 h 1027959"/>
                  <a:gd name="connsiteX4" fmla="*/ 409794 w 778094"/>
                  <a:gd name="connsiteY4" fmla="*/ 399 h 1027959"/>
                  <a:gd name="connsiteX5" fmla="*/ 647919 w 778094"/>
                  <a:gd name="connsiteY5" fmla="*/ 133749 h 1027959"/>
                  <a:gd name="connsiteX6" fmla="*/ 593944 w 778094"/>
                  <a:gd name="connsiteY6" fmla="*/ 276624 h 1027959"/>
                  <a:gd name="connsiteX7" fmla="*/ 638394 w 778094"/>
                  <a:gd name="connsiteY7" fmla="*/ 365524 h 1027959"/>
                  <a:gd name="connsiteX8" fmla="*/ 609819 w 778094"/>
                  <a:gd name="connsiteY8" fmla="*/ 467124 h 1027959"/>
                  <a:gd name="connsiteX9" fmla="*/ 660619 w 778094"/>
                  <a:gd name="connsiteY9" fmla="*/ 590949 h 1027959"/>
                  <a:gd name="connsiteX10" fmla="*/ 495519 w 778094"/>
                  <a:gd name="connsiteY10" fmla="*/ 743349 h 1027959"/>
                  <a:gd name="connsiteX11" fmla="*/ 514569 w 778094"/>
                  <a:gd name="connsiteY11" fmla="*/ 810024 h 1027959"/>
                  <a:gd name="connsiteX0" fmla="*/ 778094 w 778094"/>
                  <a:gd name="connsiteY0" fmla="*/ 762399 h 1007025"/>
                  <a:gd name="connsiteX1" fmla="*/ 524094 w 778094"/>
                  <a:gd name="connsiteY1" fmla="*/ 1000524 h 1007025"/>
                  <a:gd name="connsiteX2" fmla="*/ 190719 w 778094"/>
                  <a:gd name="connsiteY2" fmla="*/ 816374 h 1007025"/>
                  <a:gd name="connsiteX3" fmla="*/ 219 w 778094"/>
                  <a:gd name="connsiteY3" fmla="*/ 419499 h 1007025"/>
                  <a:gd name="connsiteX4" fmla="*/ 409794 w 778094"/>
                  <a:gd name="connsiteY4" fmla="*/ 399 h 1007025"/>
                  <a:gd name="connsiteX5" fmla="*/ 647919 w 778094"/>
                  <a:gd name="connsiteY5" fmla="*/ 133749 h 1007025"/>
                  <a:gd name="connsiteX6" fmla="*/ 593944 w 778094"/>
                  <a:gd name="connsiteY6" fmla="*/ 276624 h 1007025"/>
                  <a:gd name="connsiteX7" fmla="*/ 638394 w 778094"/>
                  <a:gd name="connsiteY7" fmla="*/ 365524 h 1007025"/>
                  <a:gd name="connsiteX8" fmla="*/ 609819 w 778094"/>
                  <a:gd name="connsiteY8" fmla="*/ 467124 h 1007025"/>
                  <a:gd name="connsiteX9" fmla="*/ 660619 w 778094"/>
                  <a:gd name="connsiteY9" fmla="*/ 590949 h 1007025"/>
                  <a:gd name="connsiteX10" fmla="*/ 495519 w 778094"/>
                  <a:gd name="connsiteY10" fmla="*/ 743349 h 1007025"/>
                  <a:gd name="connsiteX11" fmla="*/ 514569 w 778094"/>
                  <a:gd name="connsiteY11" fmla="*/ 810024 h 1007025"/>
                  <a:gd name="connsiteX0" fmla="*/ 778094 w 778094"/>
                  <a:gd name="connsiteY0" fmla="*/ 762399 h 1008126"/>
                  <a:gd name="connsiteX1" fmla="*/ 524094 w 778094"/>
                  <a:gd name="connsiteY1" fmla="*/ 1000524 h 1008126"/>
                  <a:gd name="connsiteX2" fmla="*/ 190719 w 778094"/>
                  <a:gd name="connsiteY2" fmla="*/ 816374 h 1008126"/>
                  <a:gd name="connsiteX3" fmla="*/ 219 w 778094"/>
                  <a:gd name="connsiteY3" fmla="*/ 419499 h 1008126"/>
                  <a:gd name="connsiteX4" fmla="*/ 409794 w 778094"/>
                  <a:gd name="connsiteY4" fmla="*/ 399 h 1008126"/>
                  <a:gd name="connsiteX5" fmla="*/ 647919 w 778094"/>
                  <a:gd name="connsiteY5" fmla="*/ 133749 h 1008126"/>
                  <a:gd name="connsiteX6" fmla="*/ 593944 w 778094"/>
                  <a:gd name="connsiteY6" fmla="*/ 276624 h 1008126"/>
                  <a:gd name="connsiteX7" fmla="*/ 638394 w 778094"/>
                  <a:gd name="connsiteY7" fmla="*/ 365524 h 1008126"/>
                  <a:gd name="connsiteX8" fmla="*/ 609819 w 778094"/>
                  <a:gd name="connsiteY8" fmla="*/ 467124 h 1008126"/>
                  <a:gd name="connsiteX9" fmla="*/ 660619 w 778094"/>
                  <a:gd name="connsiteY9" fmla="*/ 590949 h 1008126"/>
                  <a:gd name="connsiteX10" fmla="*/ 495519 w 778094"/>
                  <a:gd name="connsiteY10" fmla="*/ 743349 h 1008126"/>
                  <a:gd name="connsiteX11" fmla="*/ 514569 w 778094"/>
                  <a:gd name="connsiteY11" fmla="*/ 810024 h 1008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78094" h="1008126">
                    <a:moveTo>
                      <a:pt x="778094" y="762399"/>
                    </a:moveTo>
                    <a:cubicBezTo>
                      <a:pt x="759044" y="858707"/>
                      <a:pt x="647919" y="970891"/>
                      <a:pt x="524094" y="1000524"/>
                    </a:cubicBezTo>
                    <a:cubicBezTo>
                      <a:pt x="400269" y="1030157"/>
                      <a:pt x="227761" y="974066"/>
                      <a:pt x="190719" y="816374"/>
                    </a:cubicBezTo>
                    <a:cubicBezTo>
                      <a:pt x="127219" y="684082"/>
                      <a:pt x="-6131" y="686199"/>
                      <a:pt x="219" y="419499"/>
                    </a:cubicBezTo>
                    <a:cubicBezTo>
                      <a:pt x="6569" y="152799"/>
                      <a:pt x="285969" y="-9126"/>
                      <a:pt x="409794" y="399"/>
                    </a:cubicBezTo>
                    <a:cubicBezTo>
                      <a:pt x="533619" y="9924"/>
                      <a:pt x="637336" y="50141"/>
                      <a:pt x="647919" y="133749"/>
                    </a:cubicBezTo>
                    <a:cubicBezTo>
                      <a:pt x="658502" y="217357"/>
                      <a:pt x="611936" y="228999"/>
                      <a:pt x="593944" y="276624"/>
                    </a:cubicBezTo>
                    <a:cubicBezTo>
                      <a:pt x="608761" y="306257"/>
                      <a:pt x="636277" y="316841"/>
                      <a:pt x="638394" y="365524"/>
                    </a:cubicBezTo>
                    <a:cubicBezTo>
                      <a:pt x="640511" y="414207"/>
                      <a:pt x="619344" y="433257"/>
                      <a:pt x="609819" y="467124"/>
                    </a:cubicBezTo>
                    <a:cubicBezTo>
                      <a:pt x="626752" y="508399"/>
                      <a:pt x="668027" y="489349"/>
                      <a:pt x="660619" y="590949"/>
                    </a:cubicBezTo>
                    <a:cubicBezTo>
                      <a:pt x="653211" y="692549"/>
                      <a:pt x="550552" y="692549"/>
                      <a:pt x="495519" y="743349"/>
                    </a:cubicBezTo>
                    <a:lnTo>
                      <a:pt x="514569" y="810024"/>
                    </a:ln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 cap="rnd">
                <a:solidFill>
                  <a:schemeClr val="tx1"/>
                </a:solidFill>
                <a:round/>
                <a:extLst>
                  <a:ext uri="{C807C97D-BFC1-408E-A445-0C87EB9F89A2}">
                    <ask:lineSketchStyleProps xmlns:ask="http://schemas.microsoft.com/office/drawing/2018/sketchyshapes" sd="2118441815">
                      <a:custGeom>
                        <a:avLst/>
                        <a:gdLst>
                          <a:gd name="connsiteX0" fmla="*/ 464024 w 464024"/>
                          <a:gd name="connsiteY0" fmla="*/ 454663 h 601205"/>
                          <a:gd name="connsiteX1" fmla="*/ 312548 w 464024"/>
                          <a:gd name="connsiteY1" fmla="*/ 596671 h 601205"/>
                          <a:gd name="connsiteX2" fmla="*/ 113737 w 464024"/>
                          <a:gd name="connsiteY2" fmla="*/ 486851 h 601205"/>
                          <a:gd name="connsiteX3" fmla="*/ 130 w 464024"/>
                          <a:gd name="connsiteY3" fmla="*/ 250171 h 601205"/>
                          <a:gd name="connsiteX4" fmla="*/ 244384 w 464024"/>
                          <a:gd name="connsiteY4" fmla="*/ 237 h 601205"/>
                          <a:gd name="connsiteX5" fmla="*/ 386392 w 464024"/>
                          <a:gd name="connsiteY5" fmla="*/ 79762 h 601205"/>
                          <a:gd name="connsiteX6" fmla="*/ 354204 w 464024"/>
                          <a:gd name="connsiteY6" fmla="*/ 164967 h 601205"/>
                          <a:gd name="connsiteX7" fmla="*/ 380712 w 464024"/>
                          <a:gd name="connsiteY7" fmla="*/ 217983 h 601205"/>
                          <a:gd name="connsiteX8" fmla="*/ 363671 w 464024"/>
                          <a:gd name="connsiteY8" fmla="*/ 278573 h 601205"/>
                          <a:gd name="connsiteX9" fmla="*/ 393966 w 464024"/>
                          <a:gd name="connsiteY9" fmla="*/ 352417 h 601205"/>
                          <a:gd name="connsiteX10" fmla="*/ 295507 w 464024"/>
                          <a:gd name="connsiteY10" fmla="*/ 443302 h 601205"/>
                          <a:gd name="connsiteX11" fmla="*/ 306868 w 464024"/>
                          <a:gd name="connsiteY11" fmla="*/ 483065 h 60120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464024" h="601205" fill="none" extrusionOk="0">
                            <a:moveTo>
                              <a:pt x="464024" y="454663"/>
                            </a:moveTo>
                            <a:cubicBezTo>
                              <a:pt x="446723" y="513695"/>
                              <a:pt x="366396" y="585212"/>
                              <a:pt x="312548" y="596671"/>
                            </a:cubicBezTo>
                            <a:cubicBezTo>
                              <a:pt x="220304" y="608509"/>
                              <a:pt x="115369" y="568653"/>
                              <a:pt x="113737" y="486851"/>
                            </a:cubicBezTo>
                            <a:cubicBezTo>
                              <a:pt x="70788" y="387070"/>
                              <a:pt x="866" y="400433"/>
                              <a:pt x="130" y="250171"/>
                            </a:cubicBezTo>
                            <a:cubicBezTo>
                              <a:pt x="-12578" y="91078"/>
                              <a:pt x="177250" y="-170"/>
                              <a:pt x="244384" y="237"/>
                            </a:cubicBezTo>
                            <a:cubicBezTo>
                              <a:pt x="319333" y="6282"/>
                              <a:pt x="386623" y="39667"/>
                              <a:pt x="386392" y="79762"/>
                            </a:cubicBezTo>
                            <a:cubicBezTo>
                              <a:pt x="395659" y="131689"/>
                              <a:pt x="364229" y="136351"/>
                              <a:pt x="354204" y="164967"/>
                            </a:cubicBezTo>
                            <a:cubicBezTo>
                              <a:pt x="364138" y="181409"/>
                              <a:pt x="376461" y="191383"/>
                              <a:pt x="380712" y="217983"/>
                            </a:cubicBezTo>
                            <a:cubicBezTo>
                              <a:pt x="379622" y="247034"/>
                              <a:pt x="364806" y="258223"/>
                              <a:pt x="363671" y="278573"/>
                            </a:cubicBezTo>
                            <a:cubicBezTo>
                              <a:pt x="373500" y="305752"/>
                              <a:pt x="396795" y="292737"/>
                              <a:pt x="393966" y="352417"/>
                            </a:cubicBezTo>
                            <a:cubicBezTo>
                              <a:pt x="387985" y="420670"/>
                              <a:pt x="326150" y="408258"/>
                              <a:pt x="295507" y="443302"/>
                            </a:cubicBezTo>
                            <a:cubicBezTo>
                              <a:pt x="301378" y="456837"/>
                              <a:pt x="299808" y="471638"/>
                              <a:pt x="306868" y="483065"/>
                            </a:cubicBezTo>
                          </a:path>
                          <a:path w="464024" h="601205" stroke="0" extrusionOk="0">
                            <a:moveTo>
                              <a:pt x="464024" y="454663"/>
                            </a:moveTo>
                            <a:cubicBezTo>
                              <a:pt x="439229" y="497127"/>
                              <a:pt x="395850" y="586833"/>
                              <a:pt x="312548" y="596671"/>
                            </a:cubicBezTo>
                            <a:cubicBezTo>
                              <a:pt x="221557" y="619084"/>
                              <a:pt x="126594" y="586101"/>
                              <a:pt x="113737" y="486851"/>
                            </a:cubicBezTo>
                            <a:cubicBezTo>
                              <a:pt x="60919" y="405335"/>
                              <a:pt x="-12733" y="399376"/>
                              <a:pt x="130" y="250171"/>
                            </a:cubicBezTo>
                            <a:cubicBezTo>
                              <a:pt x="-10615" y="98406"/>
                              <a:pt x="165873" y="-6294"/>
                              <a:pt x="244384" y="237"/>
                            </a:cubicBezTo>
                            <a:cubicBezTo>
                              <a:pt x="315467" y="-1535"/>
                              <a:pt x="394764" y="31297"/>
                              <a:pt x="386392" y="79762"/>
                            </a:cubicBezTo>
                            <a:cubicBezTo>
                              <a:pt x="392390" y="134155"/>
                              <a:pt x="360059" y="137994"/>
                              <a:pt x="354204" y="164967"/>
                            </a:cubicBezTo>
                            <a:cubicBezTo>
                              <a:pt x="360831" y="183532"/>
                              <a:pt x="382346" y="189686"/>
                              <a:pt x="380712" y="217983"/>
                            </a:cubicBezTo>
                            <a:cubicBezTo>
                              <a:pt x="383448" y="251152"/>
                              <a:pt x="366614" y="260770"/>
                              <a:pt x="363671" y="278573"/>
                            </a:cubicBezTo>
                            <a:cubicBezTo>
                              <a:pt x="377590" y="306903"/>
                              <a:pt x="397353" y="293655"/>
                              <a:pt x="393966" y="352417"/>
                            </a:cubicBezTo>
                            <a:cubicBezTo>
                              <a:pt x="392353" y="420540"/>
                              <a:pt x="320179" y="407104"/>
                              <a:pt x="295507" y="443302"/>
                            </a:cubicBezTo>
                            <a:cubicBezTo>
                              <a:pt x="305162" y="460799"/>
                              <a:pt x="300325" y="469341"/>
                              <a:pt x="306868" y="483065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フリーフォーム: 図形 131">
                <a:extLst>
                  <a:ext uri="{FF2B5EF4-FFF2-40B4-BE49-F238E27FC236}">
                    <a16:creationId xmlns:a16="http://schemas.microsoft.com/office/drawing/2014/main" id="{2C8B5FFF-FFEF-6E00-10A4-2EE6352A1604}"/>
                  </a:ext>
                </a:extLst>
              </p:cNvPr>
              <p:cNvSpPr/>
              <p:nvPr/>
            </p:nvSpPr>
            <p:spPr>
              <a:xfrm>
                <a:off x="1337310" y="2922160"/>
                <a:ext cx="241300" cy="35269"/>
              </a:xfrm>
              <a:custGeom>
                <a:avLst/>
                <a:gdLst>
                  <a:gd name="connsiteX0" fmla="*/ 228600 w 228600"/>
                  <a:gd name="connsiteY0" fmla="*/ 25400 h 34925"/>
                  <a:gd name="connsiteX1" fmla="*/ 120650 w 228600"/>
                  <a:gd name="connsiteY1" fmla="*/ 0 h 34925"/>
                  <a:gd name="connsiteX2" fmla="*/ 0 w 228600"/>
                  <a:gd name="connsiteY2" fmla="*/ 34925 h 34925"/>
                  <a:gd name="connsiteX0" fmla="*/ 228600 w 228600"/>
                  <a:gd name="connsiteY0" fmla="*/ 26784 h 36309"/>
                  <a:gd name="connsiteX1" fmla="*/ 120650 w 228600"/>
                  <a:gd name="connsiteY1" fmla="*/ 1384 h 36309"/>
                  <a:gd name="connsiteX2" fmla="*/ 0 w 228600"/>
                  <a:gd name="connsiteY2" fmla="*/ 36309 h 36309"/>
                  <a:gd name="connsiteX0" fmla="*/ 241300 w 241300"/>
                  <a:gd name="connsiteY0" fmla="*/ 19394 h 35269"/>
                  <a:gd name="connsiteX1" fmla="*/ 120650 w 241300"/>
                  <a:gd name="connsiteY1" fmla="*/ 344 h 35269"/>
                  <a:gd name="connsiteX2" fmla="*/ 0 w 241300"/>
                  <a:gd name="connsiteY2" fmla="*/ 35269 h 352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41300" h="35269">
                    <a:moveTo>
                      <a:pt x="241300" y="19394"/>
                    </a:moveTo>
                    <a:cubicBezTo>
                      <a:pt x="205317" y="10927"/>
                      <a:pt x="160867" y="-2302"/>
                      <a:pt x="120650" y="344"/>
                    </a:cubicBezTo>
                    <a:cubicBezTo>
                      <a:pt x="80433" y="2990"/>
                      <a:pt x="40217" y="23627"/>
                      <a:pt x="0" y="35269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 cap="rnd">
                <a:solidFill>
                  <a:schemeClr val="tx1"/>
                </a:solidFill>
                <a:round/>
                <a:extLst>
                  <a:ext uri="{C807C97D-BFC1-408E-A445-0C87EB9F89A2}">
                    <ask:lineSketchStyleProps xmlns:ask="http://schemas.microsoft.com/office/drawing/2018/sketchyshapes" sd="2740378909">
                      <a:custGeom>
                        <a:avLst/>
                        <a:gdLst>
                          <a:gd name="connsiteX0" fmla="*/ 143901 w 143901"/>
                          <a:gd name="connsiteY0" fmla="*/ 11565 h 21033"/>
                          <a:gd name="connsiteX1" fmla="*/ 71950 w 143901"/>
                          <a:gd name="connsiteY1" fmla="*/ 205 h 21033"/>
                          <a:gd name="connsiteX2" fmla="*/ 0 w 143901"/>
                          <a:gd name="connsiteY2" fmla="*/ 21033 h 2103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</a:cxnLst>
                        <a:rect l="l" t="t" r="r" b="b"/>
                        <a:pathLst>
                          <a:path w="143901" h="21033" fill="none" extrusionOk="0">
                            <a:moveTo>
                              <a:pt x="143901" y="11565"/>
                            </a:moveTo>
                            <a:cubicBezTo>
                              <a:pt x="118209" y="7371"/>
                              <a:pt x="96642" y="-4301"/>
                              <a:pt x="71950" y="205"/>
                            </a:cubicBezTo>
                            <a:cubicBezTo>
                              <a:pt x="47505" y="3613"/>
                              <a:pt x="24268" y="9040"/>
                              <a:pt x="0" y="21033"/>
                            </a:cubicBezTo>
                          </a:path>
                          <a:path w="143901" h="21033" stroke="0" extrusionOk="0">
                            <a:moveTo>
                              <a:pt x="143901" y="11565"/>
                            </a:moveTo>
                            <a:cubicBezTo>
                              <a:pt x="120637" y="4423"/>
                              <a:pt x="90712" y="-1089"/>
                              <a:pt x="71950" y="205"/>
                            </a:cubicBezTo>
                            <a:cubicBezTo>
                              <a:pt x="47553" y="857"/>
                              <a:pt x="16919" y="13406"/>
                              <a:pt x="0" y="21033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フリーフォーム: 図形 132">
                <a:extLst>
                  <a:ext uri="{FF2B5EF4-FFF2-40B4-BE49-F238E27FC236}">
                    <a16:creationId xmlns:a16="http://schemas.microsoft.com/office/drawing/2014/main" id="{3DD9F112-D4E6-9109-CE0B-03F6C17EA9A3}"/>
                  </a:ext>
                </a:extLst>
              </p:cNvPr>
              <p:cNvSpPr/>
              <p:nvPr/>
            </p:nvSpPr>
            <p:spPr>
              <a:xfrm>
                <a:off x="1372236" y="3129941"/>
                <a:ext cx="228600" cy="65613"/>
              </a:xfrm>
              <a:custGeom>
                <a:avLst/>
                <a:gdLst>
                  <a:gd name="connsiteX0" fmla="*/ 228600 w 228600"/>
                  <a:gd name="connsiteY0" fmla="*/ 25400 h 34925"/>
                  <a:gd name="connsiteX1" fmla="*/ 120650 w 228600"/>
                  <a:gd name="connsiteY1" fmla="*/ 0 h 34925"/>
                  <a:gd name="connsiteX2" fmla="*/ 0 w 228600"/>
                  <a:gd name="connsiteY2" fmla="*/ 34925 h 34925"/>
                  <a:gd name="connsiteX0" fmla="*/ 228600 w 228600"/>
                  <a:gd name="connsiteY0" fmla="*/ 26784 h 36309"/>
                  <a:gd name="connsiteX1" fmla="*/ 120650 w 228600"/>
                  <a:gd name="connsiteY1" fmla="*/ 1384 h 36309"/>
                  <a:gd name="connsiteX2" fmla="*/ 0 w 228600"/>
                  <a:gd name="connsiteY2" fmla="*/ 36309 h 36309"/>
                  <a:gd name="connsiteX0" fmla="*/ 241300 w 241300"/>
                  <a:gd name="connsiteY0" fmla="*/ 19394 h 35269"/>
                  <a:gd name="connsiteX1" fmla="*/ 120650 w 241300"/>
                  <a:gd name="connsiteY1" fmla="*/ 344 h 35269"/>
                  <a:gd name="connsiteX2" fmla="*/ 0 w 241300"/>
                  <a:gd name="connsiteY2" fmla="*/ 35269 h 35269"/>
                  <a:gd name="connsiteX0" fmla="*/ 206375 w 206375"/>
                  <a:gd name="connsiteY0" fmla="*/ 20046 h 50617"/>
                  <a:gd name="connsiteX1" fmla="*/ 85725 w 206375"/>
                  <a:gd name="connsiteY1" fmla="*/ 996 h 50617"/>
                  <a:gd name="connsiteX2" fmla="*/ 0 w 206375"/>
                  <a:gd name="connsiteY2" fmla="*/ 50617 h 50617"/>
                  <a:gd name="connsiteX0" fmla="*/ 206375 w 206375"/>
                  <a:gd name="connsiteY0" fmla="*/ 20046 h 50617"/>
                  <a:gd name="connsiteX1" fmla="*/ 104775 w 206375"/>
                  <a:gd name="connsiteY1" fmla="*/ 996 h 50617"/>
                  <a:gd name="connsiteX2" fmla="*/ 0 w 206375"/>
                  <a:gd name="connsiteY2" fmla="*/ 50617 h 50617"/>
                  <a:gd name="connsiteX0" fmla="*/ 206375 w 206375"/>
                  <a:gd name="connsiteY0" fmla="*/ 20046 h 50617"/>
                  <a:gd name="connsiteX1" fmla="*/ 104775 w 206375"/>
                  <a:gd name="connsiteY1" fmla="*/ 996 h 50617"/>
                  <a:gd name="connsiteX2" fmla="*/ 0 w 206375"/>
                  <a:gd name="connsiteY2" fmla="*/ 50617 h 50617"/>
                  <a:gd name="connsiteX0" fmla="*/ 206375 w 206375"/>
                  <a:gd name="connsiteY0" fmla="*/ 19053 h 49624"/>
                  <a:gd name="connsiteX1" fmla="*/ 104775 w 206375"/>
                  <a:gd name="connsiteY1" fmla="*/ 3 h 49624"/>
                  <a:gd name="connsiteX2" fmla="*/ 0 w 206375"/>
                  <a:gd name="connsiteY2" fmla="*/ 49624 h 49624"/>
                  <a:gd name="connsiteX0" fmla="*/ 206375 w 206375"/>
                  <a:gd name="connsiteY0" fmla="*/ 7022 h 37593"/>
                  <a:gd name="connsiteX1" fmla="*/ 120650 w 206375"/>
                  <a:gd name="connsiteY1" fmla="*/ 219 h 37593"/>
                  <a:gd name="connsiteX2" fmla="*/ 0 w 206375"/>
                  <a:gd name="connsiteY2" fmla="*/ 37593 h 37593"/>
                  <a:gd name="connsiteX0" fmla="*/ 206375 w 206375"/>
                  <a:gd name="connsiteY0" fmla="*/ 9188 h 39759"/>
                  <a:gd name="connsiteX1" fmla="*/ 120650 w 206375"/>
                  <a:gd name="connsiteY1" fmla="*/ 2385 h 39759"/>
                  <a:gd name="connsiteX2" fmla="*/ 0 w 206375"/>
                  <a:gd name="connsiteY2" fmla="*/ 39759 h 39759"/>
                  <a:gd name="connsiteX0" fmla="*/ 206375 w 206375"/>
                  <a:gd name="connsiteY0" fmla="*/ 20045 h 50616"/>
                  <a:gd name="connsiteX1" fmla="*/ 114300 w 206375"/>
                  <a:gd name="connsiteY1" fmla="*/ 996 h 50616"/>
                  <a:gd name="connsiteX2" fmla="*/ 0 w 206375"/>
                  <a:gd name="connsiteY2" fmla="*/ 50616 h 50616"/>
                  <a:gd name="connsiteX0" fmla="*/ 228600 w 228600"/>
                  <a:gd name="connsiteY0" fmla="*/ 20045 h 50616"/>
                  <a:gd name="connsiteX1" fmla="*/ 114300 w 228600"/>
                  <a:gd name="connsiteY1" fmla="*/ 996 h 50616"/>
                  <a:gd name="connsiteX2" fmla="*/ 0 w 228600"/>
                  <a:gd name="connsiteY2" fmla="*/ 50616 h 50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8600" h="50616">
                    <a:moveTo>
                      <a:pt x="228600" y="20045"/>
                    </a:moveTo>
                    <a:cubicBezTo>
                      <a:pt x="192617" y="11578"/>
                      <a:pt x="152400" y="-4099"/>
                      <a:pt x="114300" y="996"/>
                    </a:cubicBezTo>
                    <a:cubicBezTo>
                      <a:pt x="76200" y="6091"/>
                      <a:pt x="33867" y="14481"/>
                      <a:pt x="0" y="50616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 cap="rnd">
                <a:solidFill>
                  <a:schemeClr val="tx1"/>
                </a:solidFill>
                <a:round/>
                <a:extLst>
                  <a:ext uri="{C807C97D-BFC1-408E-A445-0C87EB9F89A2}">
                    <ask:lineSketchStyleProps xmlns:ask="http://schemas.microsoft.com/office/drawing/2018/sketchyshapes" sd="720255841">
                      <a:custGeom>
                        <a:avLst/>
                        <a:gdLst>
                          <a:gd name="connsiteX0" fmla="*/ 136328 w 136328"/>
                          <a:gd name="connsiteY0" fmla="*/ 15495 h 39129"/>
                          <a:gd name="connsiteX1" fmla="*/ 68164 w 136328"/>
                          <a:gd name="connsiteY1" fmla="*/ 769 h 39129"/>
                          <a:gd name="connsiteX2" fmla="*/ 0 w 136328"/>
                          <a:gd name="connsiteY2" fmla="*/ 39129 h 3912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</a:cxnLst>
                        <a:rect l="l" t="t" r="r" b="b"/>
                        <a:pathLst>
                          <a:path w="136328" h="39129" fill="none" extrusionOk="0">
                            <a:moveTo>
                              <a:pt x="136328" y="15495"/>
                            </a:moveTo>
                            <a:cubicBezTo>
                              <a:pt x="110523" y="8374"/>
                              <a:pt x="89541" y="-4388"/>
                              <a:pt x="68164" y="769"/>
                            </a:cubicBezTo>
                            <a:cubicBezTo>
                              <a:pt x="49319" y="1669"/>
                              <a:pt x="17615" y="4512"/>
                              <a:pt x="0" y="39129"/>
                            </a:cubicBezTo>
                          </a:path>
                          <a:path w="136328" h="39129" stroke="0" extrusionOk="0">
                            <a:moveTo>
                              <a:pt x="136328" y="15495"/>
                            </a:moveTo>
                            <a:cubicBezTo>
                              <a:pt x="120176" y="4635"/>
                              <a:pt x="90819" y="-835"/>
                              <a:pt x="68164" y="769"/>
                            </a:cubicBezTo>
                            <a:cubicBezTo>
                              <a:pt x="42329" y="11021"/>
                              <a:pt x="25293" y="13166"/>
                              <a:pt x="0" y="39129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7" name="グループ化 136">
              <a:extLst>
                <a:ext uri="{FF2B5EF4-FFF2-40B4-BE49-F238E27FC236}">
                  <a16:creationId xmlns:a16="http://schemas.microsoft.com/office/drawing/2014/main" id="{9F6F58DB-F3BF-6D5C-0C49-0852FDD296CC}"/>
                </a:ext>
              </a:extLst>
            </p:cNvPr>
            <p:cNvGrpSpPr/>
            <p:nvPr/>
          </p:nvGrpSpPr>
          <p:grpSpPr>
            <a:xfrm flipH="1">
              <a:off x="5537677" y="1876377"/>
              <a:ext cx="484982" cy="601205"/>
              <a:chOff x="997366" y="2677630"/>
              <a:chExt cx="813238" cy="1008126"/>
            </a:xfrm>
          </p:grpSpPr>
          <p:sp>
            <p:nvSpPr>
              <p:cNvPr id="138" name="楕円 137">
                <a:extLst>
                  <a:ext uri="{FF2B5EF4-FFF2-40B4-BE49-F238E27FC236}">
                    <a16:creationId xmlns:a16="http://schemas.microsoft.com/office/drawing/2014/main" id="{086BABF1-996F-90B4-C6B8-A5AC5983475E}"/>
                  </a:ext>
                </a:extLst>
              </p:cNvPr>
              <p:cNvSpPr/>
              <p:nvPr/>
            </p:nvSpPr>
            <p:spPr>
              <a:xfrm>
                <a:off x="1493104" y="2871704"/>
                <a:ext cx="317500" cy="37465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1782360668">
                      <a:custGeom>
                        <a:avLst/>
                        <a:gdLst>
                          <a:gd name="connsiteX0" fmla="*/ 0 w 189344"/>
                          <a:gd name="connsiteY0" fmla="*/ 111713 h 223426"/>
                          <a:gd name="connsiteX1" fmla="*/ 94672 w 189344"/>
                          <a:gd name="connsiteY1" fmla="*/ 0 h 223426"/>
                          <a:gd name="connsiteX2" fmla="*/ 189344 w 189344"/>
                          <a:gd name="connsiteY2" fmla="*/ 111713 h 223426"/>
                          <a:gd name="connsiteX3" fmla="*/ 94672 w 189344"/>
                          <a:gd name="connsiteY3" fmla="*/ 223426 h 223426"/>
                          <a:gd name="connsiteX4" fmla="*/ 0 w 189344"/>
                          <a:gd name="connsiteY4" fmla="*/ 111713 h 22342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9344" h="223426" fill="none" extrusionOk="0">
                            <a:moveTo>
                              <a:pt x="0" y="111713"/>
                            </a:moveTo>
                            <a:cubicBezTo>
                              <a:pt x="-3723" y="41746"/>
                              <a:pt x="31151" y="5251"/>
                              <a:pt x="94672" y="0"/>
                            </a:cubicBezTo>
                            <a:cubicBezTo>
                              <a:pt x="132079" y="-1448"/>
                              <a:pt x="181980" y="40429"/>
                              <a:pt x="189344" y="111713"/>
                            </a:cubicBezTo>
                            <a:cubicBezTo>
                              <a:pt x="193235" y="167985"/>
                              <a:pt x="160240" y="227698"/>
                              <a:pt x="94672" y="223426"/>
                            </a:cubicBezTo>
                            <a:cubicBezTo>
                              <a:pt x="47449" y="238921"/>
                              <a:pt x="14072" y="176081"/>
                              <a:pt x="0" y="111713"/>
                            </a:cubicBezTo>
                            <a:close/>
                          </a:path>
                          <a:path w="189344" h="223426" stroke="0" extrusionOk="0">
                            <a:moveTo>
                              <a:pt x="0" y="111713"/>
                            </a:moveTo>
                            <a:cubicBezTo>
                              <a:pt x="7488" y="39447"/>
                              <a:pt x="47755" y="1493"/>
                              <a:pt x="94672" y="0"/>
                            </a:cubicBezTo>
                            <a:cubicBezTo>
                              <a:pt x="147021" y="7576"/>
                              <a:pt x="200267" y="54364"/>
                              <a:pt x="189344" y="111713"/>
                            </a:cubicBezTo>
                            <a:cubicBezTo>
                              <a:pt x="182249" y="173353"/>
                              <a:pt x="150528" y="228713"/>
                              <a:pt x="94672" y="223426"/>
                            </a:cubicBezTo>
                            <a:cubicBezTo>
                              <a:pt x="55171" y="213432"/>
                              <a:pt x="4907" y="189549"/>
                              <a:pt x="0" y="111713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A4E22C47-D7D1-637C-A545-CF810672B44D}"/>
                  </a:ext>
                </a:extLst>
              </p:cNvPr>
              <p:cNvSpPr/>
              <p:nvPr/>
            </p:nvSpPr>
            <p:spPr>
              <a:xfrm>
                <a:off x="997366" y="2677630"/>
                <a:ext cx="778094" cy="1008126"/>
              </a:xfrm>
              <a:custGeom>
                <a:avLst/>
                <a:gdLst>
                  <a:gd name="connsiteX0" fmla="*/ 777875 w 777875"/>
                  <a:gd name="connsiteY0" fmla="*/ 762000 h 1022350"/>
                  <a:gd name="connsiteX1" fmla="*/ 520700 w 777875"/>
                  <a:gd name="connsiteY1" fmla="*/ 1022350 h 1022350"/>
                  <a:gd name="connsiteX2" fmla="*/ 190500 w 777875"/>
                  <a:gd name="connsiteY2" fmla="*/ 815975 h 1022350"/>
                  <a:gd name="connsiteX3" fmla="*/ 0 w 777875"/>
                  <a:gd name="connsiteY3" fmla="*/ 419100 h 1022350"/>
                  <a:gd name="connsiteX4" fmla="*/ 409575 w 777875"/>
                  <a:gd name="connsiteY4" fmla="*/ 0 h 1022350"/>
                  <a:gd name="connsiteX5" fmla="*/ 631825 w 777875"/>
                  <a:gd name="connsiteY5" fmla="*/ 107950 h 1022350"/>
                  <a:gd name="connsiteX6" fmla="*/ 593725 w 777875"/>
                  <a:gd name="connsiteY6" fmla="*/ 276225 h 1022350"/>
                  <a:gd name="connsiteX7" fmla="*/ 638175 w 777875"/>
                  <a:gd name="connsiteY7" fmla="*/ 365125 h 1022350"/>
                  <a:gd name="connsiteX8" fmla="*/ 609600 w 777875"/>
                  <a:gd name="connsiteY8" fmla="*/ 466725 h 1022350"/>
                  <a:gd name="connsiteX9" fmla="*/ 660400 w 777875"/>
                  <a:gd name="connsiteY9" fmla="*/ 590550 h 1022350"/>
                  <a:gd name="connsiteX10" fmla="*/ 495300 w 777875"/>
                  <a:gd name="connsiteY10" fmla="*/ 742950 h 1022350"/>
                  <a:gd name="connsiteX11" fmla="*/ 514350 w 777875"/>
                  <a:gd name="connsiteY11" fmla="*/ 809625 h 1022350"/>
                  <a:gd name="connsiteX0" fmla="*/ 778094 w 778094"/>
                  <a:gd name="connsiteY0" fmla="*/ 762000 h 1022350"/>
                  <a:gd name="connsiteX1" fmla="*/ 520919 w 778094"/>
                  <a:gd name="connsiteY1" fmla="*/ 1022350 h 1022350"/>
                  <a:gd name="connsiteX2" fmla="*/ 190719 w 778094"/>
                  <a:gd name="connsiteY2" fmla="*/ 815975 h 1022350"/>
                  <a:gd name="connsiteX3" fmla="*/ 219 w 778094"/>
                  <a:gd name="connsiteY3" fmla="*/ 419100 h 1022350"/>
                  <a:gd name="connsiteX4" fmla="*/ 409794 w 778094"/>
                  <a:gd name="connsiteY4" fmla="*/ 0 h 1022350"/>
                  <a:gd name="connsiteX5" fmla="*/ 632044 w 778094"/>
                  <a:gd name="connsiteY5" fmla="*/ 107950 h 1022350"/>
                  <a:gd name="connsiteX6" fmla="*/ 593944 w 778094"/>
                  <a:gd name="connsiteY6" fmla="*/ 276225 h 1022350"/>
                  <a:gd name="connsiteX7" fmla="*/ 638394 w 778094"/>
                  <a:gd name="connsiteY7" fmla="*/ 365125 h 1022350"/>
                  <a:gd name="connsiteX8" fmla="*/ 609819 w 778094"/>
                  <a:gd name="connsiteY8" fmla="*/ 466725 h 1022350"/>
                  <a:gd name="connsiteX9" fmla="*/ 660619 w 778094"/>
                  <a:gd name="connsiteY9" fmla="*/ 590550 h 1022350"/>
                  <a:gd name="connsiteX10" fmla="*/ 495519 w 778094"/>
                  <a:gd name="connsiteY10" fmla="*/ 742950 h 1022350"/>
                  <a:gd name="connsiteX11" fmla="*/ 514569 w 778094"/>
                  <a:gd name="connsiteY11" fmla="*/ 809625 h 1022350"/>
                  <a:gd name="connsiteX0" fmla="*/ 778094 w 778094"/>
                  <a:gd name="connsiteY0" fmla="*/ 762083 h 1022433"/>
                  <a:gd name="connsiteX1" fmla="*/ 520919 w 778094"/>
                  <a:gd name="connsiteY1" fmla="*/ 1022433 h 1022433"/>
                  <a:gd name="connsiteX2" fmla="*/ 190719 w 778094"/>
                  <a:gd name="connsiteY2" fmla="*/ 816058 h 1022433"/>
                  <a:gd name="connsiteX3" fmla="*/ 219 w 778094"/>
                  <a:gd name="connsiteY3" fmla="*/ 419183 h 1022433"/>
                  <a:gd name="connsiteX4" fmla="*/ 409794 w 778094"/>
                  <a:gd name="connsiteY4" fmla="*/ 83 h 1022433"/>
                  <a:gd name="connsiteX5" fmla="*/ 632044 w 778094"/>
                  <a:gd name="connsiteY5" fmla="*/ 108033 h 1022433"/>
                  <a:gd name="connsiteX6" fmla="*/ 593944 w 778094"/>
                  <a:gd name="connsiteY6" fmla="*/ 276308 h 1022433"/>
                  <a:gd name="connsiteX7" fmla="*/ 638394 w 778094"/>
                  <a:gd name="connsiteY7" fmla="*/ 365208 h 1022433"/>
                  <a:gd name="connsiteX8" fmla="*/ 609819 w 778094"/>
                  <a:gd name="connsiteY8" fmla="*/ 466808 h 1022433"/>
                  <a:gd name="connsiteX9" fmla="*/ 660619 w 778094"/>
                  <a:gd name="connsiteY9" fmla="*/ 590633 h 1022433"/>
                  <a:gd name="connsiteX10" fmla="*/ 495519 w 778094"/>
                  <a:gd name="connsiteY10" fmla="*/ 743033 h 1022433"/>
                  <a:gd name="connsiteX11" fmla="*/ 514569 w 778094"/>
                  <a:gd name="connsiteY11" fmla="*/ 809708 h 1022433"/>
                  <a:gd name="connsiteX0" fmla="*/ 778094 w 778094"/>
                  <a:gd name="connsiteY0" fmla="*/ 771505 h 1031855"/>
                  <a:gd name="connsiteX1" fmla="*/ 520919 w 778094"/>
                  <a:gd name="connsiteY1" fmla="*/ 1031855 h 1031855"/>
                  <a:gd name="connsiteX2" fmla="*/ 190719 w 778094"/>
                  <a:gd name="connsiteY2" fmla="*/ 825480 h 1031855"/>
                  <a:gd name="connsiteX3" fmla="*/ 219 w 778094"/>
                  <a:gd name="connsiteY3" fmla="*/ 428605 h 1031855"/>
                  <a:gd name="connsiteX4" fmla="*/ 409794 w 778094"/>
                  <a:gd name="connsiteY4" fmla="*/ 9505 h 1031855"/>
                  <a:gd name="connsiteX5" fmla="*/ 647919 w 778094"/>
                  <a:gd name="connsiteY5" fmla="*/ 142855 h 1031855"/>
                  <a:gd name="connsiteX6" fmla="*/ 593944 w 778094"/>
                  <a:gd name="connsiteY6" fmla="*/ 285730 h 1031855"/>
                  <a:gd name="connsiteX7" fmla="*/ 638394 w 778094"/>
                  <a:gd name="connsiteY7" fmla="*/ 374630 h 1031855"/>
                  <a:gd name="connsiteX8" fmla="*/ 609819 w 778094"/>
                  <a:gd name="connsiteY8" fmla="*/ 476230 h 1031855"/>
                  <a:gd name="connsiteX9" fmla="*/ 660619 w 778094"/>
                  <a:gd name="connsiteY9" fmla="*/ 600055 h 1031855"/>
                  <a:gd name="connsiteX10" fmla="*/ 495519 w 778094"/>
                  <a:gd name="connsiteY10" fmla="*/ 752455 h 1031855"/>
                  <a:gd name="connsiteX11" fmla="*/ 514569 w 778094"/>
                  <a:gd name="connsiteY11" fmla="*/ 819130 h 1031855"/>
                  <a:gd name="connsiteX0" fmla="*/ 778094 w 778094"/>
                  <a:gd name="connsiteY0" fmla="*/ 774552 h 1034902"/>
                  <a:gd name="connsiteX1" fmla="*/ 520919 w 778094"/>
                  <a:gd name="connsiteY1" fmla="*/ 1034902 h 1034902"/>
                  <a:gd name="connsiteX2" fmla="*/ 190719 w 778094"/>
                  <a:gd name="connsiteY2" fmla="*/ 828527 h 1034902"/>
                  <a:gd name="connsiteX3" fmla="*/ 219 w 778094"/>
                  <a:gd name="connsiteY3" fmla="*/ 431652 h 1034902"/>
                  <a:gd name="connsiteX4" fmla="*/ 409794 w 778094"/>
                  <a:gd name="connsiteY4" fmla="*/ 12552 h 1034902"/>
                  <a:gd name="connsiteX5" fmla="*/ 647919 w 778094"/>
                  <a:gd name="connsiteY5" fmla="*/ 145902 h 1034902"/>
                  <a:gd name="connsiteX6" fmla="*/ 593944 w 778094"/>
                  <a:gd name="connsiteY6" fmla="*/ 288777 h 1034902"/>
                  <a:gd name="connsiteX7" fmla="*/ 638394 w 778094"/>
                  <a:gd name="connsiteY7" fmla="*/ 377677 h 1034902"/>
                  <a:gd name="connsiteX8" fmla="*/ 609819 w 778094"/>
                  <a:gd name="connsiteY8" fmla="*/ 479277 h 1034902"/>
                  <a:gd name="connsiteX9" fmla="*/ 660619 w 778094"/>
                  <a:gd name="connsiteY9" fmla="*/ 603102 h 1034902"/>
                  <a:gd name="connsiteX10" fmla="*/ 495519 w 778094"/>
                  <a:gd name="connsiteY10" fmla="*/ 755502 h 1034902"/>
                  <a:gd name="connsiteX11" fmla="*/ 514569 w 778094"/>
                  <a:gd name="connsiteY11" fmla="*/ 822177 h 1034902"/>
                  <a:gd name="connsiteX0" fmla="*/ 778094 w 778094"/>
                  <a:gd name="connsiteY0" fmla="*/ 762399 h 1022749"/>
                  <a:gd name="connsiteX1" fmla="*/ 520919 w 778094"/>
                  <a:gd name="connsiteY1" fmla="*/ 1022749 h 1022749"/>
                  <a:gd name="connsiteX2" fmla="*/ 190719 w 778094"/>
                  <a:gd name="connsiteY2" fmla="*/ 816374 h 1022749"/>
                  <a:gd name="connsiteX3" fmla="*/ 219 w 778094"/>
                  <a:gd name="connsiteY3" fmla="*/ 419499 h 1022749"/>
                  <a:gd name="connsiteX4" fmla="*/ 409794 w 778094"/>
                  <a:gd name="connsiteY4" fmla="*/ 399 h 1022749"/>
                  <a:gd name="connsiteX5" fmla="*/ 647919 w 778094"/>
                  <a:gd name="connsiteY5" fmla="*/ 133749 h 1022749"/>
                  <a:gd name="connsiteX6" fmla="*/ 593944 w 778094"/>
                  <a:gd name="connsiteY6" fmla="*/ 276624 h 1022749"/>
                  <a:gd name="connsiteX7" fmla="*/ 638394 w 778094"/>
                  <a:gd name="connsiteY7" fmla="*/ 365524 h 1022749"/>
                  <a:gd name="connsiteX8" fmla="*/ 609819 w 778094"/>
                  <a:gd name="connsiteY8" fmla="*/ 467124 h 1022749"/>
                  <a:gd name="connsiteX9" fmla="*/ 660619 w 778094"/>
                  <a:gd name="connsiteY9" fmla="*/ 590949 h 1022749"/>
                  <a:gd name="connsiteX10" fmla="*/ 495519 w 778094"/>
                  <a:gd name="connsiteY10" fmla="*/ 743349 h 1022749"/>
                  <a:gd name="connsiteX11" fmla="*/ 514569 w 778094"/>
                  <a:gd name="connsiteY11" fmla="*/ 810024 h 1022749"/>
                  <a:gd name="connsiteX0" fmla="*/ 778094 w 778094"/>
                  <a:gd name="connsiteY0" fmla="*/ 762399 h 1022749"/>
                  <a:gd name="connsiteX1" fmla="*/ 520919 w 778094"/>
                  <a:gd name="connsiteY1" fmla="*/ 1022749 h 1022749"/>
                  <a:gd name="connsiteX2" fmla="*/ 190719 w 778094"/>
                  <a:gd name="connsiteY2" fmla="*/ 816374 h 1022749"/>
                  <a:gd name="connsiteX3" fmla="*/ 219 w 778094"/>
                  <a:gd name="connsiteY3" fmla="*/ 419499 h 1022749"/>
                  <a:gd name="connsiteX4" fmla="*/ 409794 w 778094"/>
                  <a:gd name="connsiteY4" fmla="*/ 399 h 1022749"/>
                  <a:gd name="connsiteX5" fmla="*/ 647919 w 778094"/>
                  <a:gd name="connsiteY5" fmla="*/ 133749 h 1022749"/>
                  <a:gd name="connsiteX6" fmla="*/ 593944 w 778094"/>
                  <a:gd name="connsiteY6" fmla="*/ 276624 h 1022749"/>
                  <a:gd name="connsiteX7" fmla="*/ 638394 w 778094"/>
                  <a:gd name="connsiteY7" fmla="*/ 365524 h 1022749"/>
                  <a:gd name="connsiteX8" fmla="*/ 609819 w 778094"/>
                  <a:gd name="connsiteY8" fmla="*/ 467124 h 1022749"/>
                  <a:gd name="connsiteX9" fmla="*/ 660619 w 778094"/>
                  <a:gd name="connsiteY9" fmla="*/ 590949 h 1022749"/>
                  <a:gd name="connsiteX10" fmla="*/ 495519 w 778094"/>
                  <a:gd name="connsiteY10" fmla="*/ 743349 h 1022749"/>
                  <a:gd name="connsiteX11" fmla="*/ 514569 w 778094"/>
                  <a:gd name="connsiteY11" fmla="*/ 810024 h 1022749"/>
                  <a:gd name="connsiteX0" fmla="*/ 778094 w 778094"/>
                  <a:gd name="connsiteY0" fmla="*/ 762399 h 1025609"/>
                  <a:gd name="connsiteX1" fmla="*/ 520919 w 778094"/>
                  <a:gd name="connsiteY1" fmla="*/ 1022749 h 1025609"/>
                  <a:gd name="connsiteX2" fmla="*/ 190719 w 778094"/>
                  <a:gd name="connsiteY2" fmla="*/ 816374 h 1025609"/>
                  <a:gd name="connsiteX3" fmla="*/ 219 w 778094"/>
                  <a:gd name="connsiteY3" fmla="*/ 419499 h 1025609"/>
                  <a:gd name="connsiteX4" fmla="*/ 409794 w 778094"/>
                  <a:gd name="connsiteY4" fmla="*/ 399 h 1025609"/>
                  <a:gd name="connsiteX5" fmla="*/ 647919 w 778094"/>
                  <a:gd name="connsiteY5" fmla="*/ 133749 h 1025609"/>
                  <a:gd name="connsiteX6" fmla="*/ 593944 w 778094"/>
                  <a:gd name="connsiteY6" fmla="*/ 276624 h 1025609"/>
                  <a:gd name="connsiteX7" fmla="*/ 638394 w 778094"/>
                  <a:gd name="connsiteY7" fmla="*/ 365524 h 1025609"/>
                  <a:gd name="connsiteX8" fmla="*/ 609819 w 778094"/>
                  <a:gd name="connsiteY8" fmla="*/ 467124 h 1025609"/>
                  <a:gd name="connsiteX9" fmla="*/ 660619 w 778094"/>
                  <a:gd name="connsiteY9" fmla="*/ 590949 h 1025609"/>
                  <a:gd name="connsiteX10" fmla="*/ 495519 w 778094"/>
                  <a:gd name="connsiteY10" fmla="*/ 743349 h 1025609"/>
                  <a:gd name="connsiteX11" fmla="*/ 514569 w 778094"/>
                  <a:gd name="connsiteY11" fmla="*/ 810024 h 1025609"/>
                  <a:gd name="connsiteX0" fmla="*/ 778094 w 778094"/>
                  <a:gd name="connsiteY0" fmla="*/ 762399 h 1028960"/>
                  <a:gd name="connsiteX1" fmla="*/ 520919 w 778094"/>
                  <a:gd name="connsiteY1" fmla="*/ 1022749 h 1028960"/>
                  <a:gd name="connsiteX2" fmla="*/ 190719 w 778094"/>
                  <a:gd name="connsiteY2" fmla="*/ 816374 h 1028960"/>
                  <a:gd name="connsiteX3" fmla="*/ 219 w 778094"/>
                  <a:gd name="connsiteY3" fmla="*/ 419499 h 1028960"/>
                  <a:gd name="connsiteX4" fmla="*/ 409794 w 778094"/>
                  <a:gd name="connsiteY4" fmla="*/ 399 h 1028960"/>
                  <a:gd name="connsiteX5" fmla="*/ 647919 w 778094"/>
                  <a:gd name="connsiteY5" fmla="*/ 133749 h 1028960"/>
                  <a:gd name="connsiteX6" fmla="*/ 593944 w 778094"/>
                  <a:gd name="connsiteY6" fmla="*/ 276624 h 1028960"/>
                  <a:gd name="connsiteX7" fmla="*/ 638394 w 778094"/>
                  <a:gd name="connsiteY7" fmla="*/ 365524 h 1028960"/>
                  <a:gd name="connsiteX8" fmla="*/ 609819 w 778094"/>
                  <a:gd name="connsiteY8" fmla="*/ 467124 h 1028960"/>
                  <a:gd name="connsiteX9" fmla="*/ 660619 w 778094"/>
                  <a:gd name="connsiteY9" fmla="*/ 590949 h 1028960"/>
                  <a:gd name="connsiteX10" fmla="*/ 495519 w 778094"/>
                  <a:gd name="connsiteY10" fmla="*/ 743349 h 1028960"/>
                  <a:gd name="connsiteX11" fmla="*/ 514569 w 778094"/>
                  <a:gd name="connsiteY11" fmla="*/ 810024 h 1028960"/>
                  <a:gd name="connsiteX0" fmla="*/ 778094 w 778094"/>
                  <a:gd name="connsiteY0" fmla="*/ 762399 h 1027959"/>
                  <a:gd name="connsiteX1" fmla="*/ 520919 w 778094"/>
                  <a:gd name="connsiteY1" fmla="*/ 1022749 h 1027959"/>
                  <a:gd name="connsiteX2" fmla="*/ 190719 w 778094"/>
                  <a:gd name="connsiteY2" fmla="*/ 816374 h 1027959"/>
                  <a:gd name="connsiteX3" fmla="*/ 219 w 778094"/>
                  <a:gd name="connsiteY3" fmla="*/ 419499 h 1027959"/>
                  <a:gd name="connsiteX4" fmla="*/ 409794 w 778094"/>
                  <a:gd name="connsiteY4" fmla="*/ 399 h 1027959"/>
                  <a:gd name="connsiteX5" fmla="*/ 647919 w 778094"/>
                  <a:gd name="connsiteY5" fmla="*/ 133749 h 1027959"/>
                  <a:gd name="connsiteX6" fmla="*/ 593944 w 778094"/>
                  <a:gd name="connsiteY6" fmla="*/ 276624 h 1027959"/>
                  <a:gd name="connsiteX7" fmla="*/ 638394 w 778094"/>
                  <a:gd name="connsiteY7" fmla="*/ 365524 h 1027959"/>
                  <a:gd name="connsiteX8" fmla="*/ 609819 w 778094"/>
                  <a:gd name="connsiteY8" fmla="*/ 467124 h 1027959"/>
                  <a:gd name="connsiteX9" fmla="*/ 660619 w 778094"/>
                  <a:gd name="connsiteY9" fmla="*/ 590949 h 1027959"/>
                  <a:gd name="connsiteX10" fmla="*/ 495519 w 778094"/>
                  <a:gd name="connsiteY10" fmla="*/ 743349 h 1027959"/>
                  <a:gd name="connsiteX11" fmla="*/ 514569 w 778094"/>
                  <a:gd name="connsiteY11" fmla="*/ 810024 h 1027959"/>
                  <a:gd name="connsiteX0" fmla="*/ 778094 w 778094"/>
                  <a:gd name="connsiteY0" fmla="*/ 762399 h 1027959"/>
                  <a:gd name="connsiteX1" fmla="*/ 520919 w 778094"/>
                  <a:gd name="connsiteY1" fmla="*/ 1022749 h 1027959"/>
                  <a:gd name="connsiteX2" fmla="*/ 190719 w 778094"/>
                  <a:gd name="connsiteY2" fmla="*/ 816374 h 1027959"/>
                  <a:gd name="connsiteX3" fmla="*/ 219 w 778094"/>
                  <a:gd name="connsiteY3" fmla="*/ 419499 h 1027959"/>
                  <a:gd name="connsiteX4" fmla="*/ 409794 w 778094"/>
                  <a:gd name="connsiteY4" fmla="*/ 399 h 1027959"/>
                  <a:gd name="connsiteX5" fmla="*/ 647919 w 778094"/>
                  <a:gd name="connsiteY5" fmla="*/ 133749 h 1027959"/>
                  <a:gd name="connsiteX6" fmla="*/ 593944 w 778094"/>
                  <a:gd name="connsiteY6" fmla="*/ 276624 h 1027959"/>
                  <a:gd name="connsiteX7" fmla="*/ 638394 w 778094"/>
                  <a:gd name="connsiteY7" fmla="*/ 365524 h 1027959"/>
                  <a:gd name="connsiteX8" fmla="*/ 609819 w 778094"/>
                  <a:gd name="connsiteY8" fmla="*/ 467124 h 1027959"/>
                  <a:gd name="connsiteX9" fmla="*/ 660619 w 778094"/>
                  <a:gd name="connsiteY9" fmla="*/ 590949 h 1027959"/>
                  <a:gd name="connsiteX10" fmla="*/ 495519 w 778094"/>
                  <a:gd name="connsiteY10" fmla="*/ 743349 h 1027959"/>
                  <a:gd name="connsiteX11" fmla="*/ 514569 w 778094"/>
                  <a:gd name="connsiteY11" fmla="*/ 810024 h 1027959"/>
                  <a:gd name="connsiteX0" fmla="*/ 778094 w 778094"/>
                  <a:gd name="connsiteY0" fmla="*/ 762399 h 1027959"/>
                  <a:gd name="connsiteX1" fmla="*/ 520919 w 778094"/>
                  <a:gd name="connsiteY1" fmla="*/ 1022749 h 1027959"/>
                  <a:gd name="connsiteX2" fmla="*/ 190719 w 778094"/>
                  <a:gd name="connsiteY2" fmla="*/ 816374 h 1027959"/>
                  <a:gd name="connsiteX3" fmla="*/ 219 w 778094"/>
                  <a:gd name="connsiteY3" fmla="*/ 419499 h 1027959"/>
                  <a:gd name="connsiteX4" fmla="*/ 409794 w 778094"/>
                  <a:gd name="connsiteY4" fmla="*/ 399 h 1027959"/>
                  <a:gd name="connsiteX5" fmla="*/ 647919 w 778094"/>
                  <a:gd name="connsiteY5" fmla="*/ 133749 h 1027959"/>
                  <a:gd name="connsiteX6" fmla="*/ 593944 w 778094"/>
                  <a:gd name="connsiteY6" fmla="*/ 276624 h 1027959"/>
                  <a:gd name="connsiteX7" fmla="*/ 638394 w 778094"/>
                  <a:gd name="connsiteY7" fmla="*/ 365524 h 1027959"/>
                  <a:gd name="connsiteX8" fmla="*/ 609819 w 778094"/>
                  <a:gd name="connsiteY8" fmla="*/ 467124 h 1027959"/>
                  <a:gd name="connsiteX9" fmla="*/ 660619 w 778094"/>
                  <a:gd name="connsiteY9" fmla="*/ 590949 h 1027959"/>
                  <a:gd name="connsiteX10" fmla="*/ 495519 w 778094"/>
                  <a:gd name="connsiteY10" fmla="*/ 743349 h 1027959"/>
                  <a:gd name="connsiteX11" fmla="*/ 514569 w 778094"/>
                  <a:gd name="connsiteY11" fmla="*/ 810024 h 1027959"/>
                  <a:gd name="connsiteX0" fmla="*/ 778094 w 778094"/>
                  <a:gd name="connsiteY0" fmla="*/ 762399 h 1027959"/>
                  <a:gd name="connsiteX1" fmla="*/ 520919 w 778094"/>
                  <a:gd name="connsiteY1" fmla="*/ 1022749 h 1027959"/>
                  <a:gd name="connsiteX2" fmla="*/ 190719 w 778094"/>
                  <a:gd name="connsiteY2" fmla="*/ 816374 h 1027959"/>
                  <a:gd name="connsiteX3" fmla="*/ 219 w 778094"/>
                  <a:gd name="connsiteY3" fmla="*/ 419499 h 1027959"/>
                  <a:gd name="connsiteX4" fmla="*/ 409794 w 778094"/>
                  <a:gd name="connsiteY4" fmla="*/ 399 h 1027959"/>
                  <a:gd name="connsiteX5" fmla="*/ 647919 w 778094"/>
                  <a:gd name="connsiteY5" fmla="*/ 133749 h 1027959"/>
                  <a:gd name="connsiteX6" fmla="*/ 593944 w 778094"/>
                  <a:gd name="connsiteY6" fmla="*/ 276624 h 1027959"/>
                  <a:gd name="connsiteX7" fmla="*/ 638394 w 778094"/>
                  <a:gd name="connsiteY7" fmla="*/ 365524 h 1027959"/>
                  <a:gd name="connsiteX8" fmla="*/ 609819 w 778094"/>
                  <a:gd name="connsiteY8" fmla="*/ 467124 h 1027959"/>
                  <a:gd name="connsiteX9" fmla="*/ 660619 w 778094"/>
                  <a:gd name="connsiteY9" fmla="*/ 590949 h 1027959"/>
                  <a:gd name="connsiteX10" fmla="*/ 495519 w 778094"/>
                  <a:gd name="connsiteY10" fmla="*/ 743349 h 1027959"/>
                  <a:gd name="connsiteX11" fmla="*/ 514569 w 778094"/>
                  <a:gd name="connsiteY11" fmla="*/ 810024 h 1027959"/>
                  <a:gd name="connsiteX0" fmla="*/ 778094 w 778094"/>
                  <a:gd name="connsiteY0" fmla="*/ 762399 h 1027959"/>
                  <a:gd name="connsiteX1" fmla="*/ 520919 w 778094"/>
                  <a:gd name="connsiteY1" fmla="*/ 1022749 h 1027959"/>
                  <a:gd name="connsiteX2" fmla="*/ 190719 w 778094"/>
                  <a:gd name="connsiteY2" fmla="*/ 816374 h 1027959"/>
                  <a:gd name="connsiteX3" fmla="*/ 219 w 778094"/>
                  <a:gd name="connsiteY3" fmla="*/ 419499 h 1027959"/>
                  <a:gd name="connsiteX4" fmla="*/ 409794 w 778094"/>
                  <a:gd name="connsiteY4" fmla="*/ 399 h 1027959"/>
                  <a:gd name="connsiteX5" fmla="*/ 647919 w 778094"/>
                  <a:gd name="connsiteY5" fmla="*/ 133749 h 1027959"/>
                  <a:gd name="connsiteX6" fmla="*/ 593944 w 778094"/>
                  <a:gd name="connsiteY6" fmla="*/ 276624 h 1027959"/>
                  <a:gd name="connsiteX7" fmla="*/ 638394 w 778094"/>
                  <a:gd name="connsiteY7" fmla="*/ 365524 h 1027959"/>
                  <a:gd name="connsiteX8" fmla="*/ 609819 w 778094"/>
                  <a:gd name="connsiteY8" fmla="*/ 467124 h 1027959"/>
                  <a:gd name="connsiteX9" fmla="*/ 660619 w 778094"/>
                  <a:gd name="connsiteY9" fmla="*/ 590949 h 1027959"/>
                  <a:gd name="connsiteX10" fmla="*/ 495519 w 778094"/>
                  <a:gd name="connsiteY10" fmla="*/ 743349 h 1027959"/>
                  <a:gd name="connsiteX11" fmla="*/ 514569 w 778094"/>
                  <a:gd name="connsiteY11" fmla="*/ 810024 h 1027959"/>
                  <a:gd name="connsiteX0" fmla="*/ 778094 w 778094"/>
                  <a:gd name="connsiteY0" fmla="*/ 762399 h 1027959"/>
                  <a:gd name="connsiteX1" fmla="*/ 520919 w 778094"/>
                  <a:gd name="connsiteY1" fmla="*/ 1022749 h 1027959"/>
                  <a:gd name="connsiteX2" fmla="*/ 190719 w 778094"/>
                  <a:gd name="connsiteY2" fmla="*/ 816374 h 1027959"/>
                  <a:gd name="connsiteX3" fmla="*/ 219 w 778094"/>
                  <a:gd name="connsiteY3" fmla="*/ 419499 h 1027959"/>
                  <a:gd name="connsiteX4" fmla="*/ 409794 w 778094"/>
                  <a:gd name="connsiteY4" fmla="*/ 399 h 1027959"/>
                  <a:gd name="connsiteX5" fmla="*/ 647919 w 778094"/>
                  <a:gd name="connsiteY5" fmla="*/ 133749 h 1027959"/>
                  <a:gd name="connsiteX6" fmla="*/ 593944 w 778094"/>
                  <a:gd name="connsiteY6" fmla="*/ 276624 h 1027959"/>
                  <a:gd name="connsiteX7" fmla="*/ 638394 w 778094"/>
                  <a:gd name="connsiteY7" fmla="*/ 365524 h 1027959"/>
                  <a:gd name="connsiteX8" fmla="*/ 609819 w 778094"/>
                  <a:gd name="connsiteY8" fmla="*/ 467124 h 1027959"/>
                  <a:gd name="connsiteX9" fmla="*/ 660619 w 778094"/>
                  <a:gd name="connsiteY9" fmla="*/ 590949 h 1027959"/>
                  <a:gd name="connsiteX10" fmla="*/ 495519 w 778094"/>
                  <a:gd name="connsiteY10" fmla="*/ 743349 h 1027959"/>
                  <a:gd name="connsiteX11" fmla="*/ 514569 w 778094"/>
                  <a:gd name="connsiteY11" fmla="*/ 810024 h 1027959"/>
                  <a:gd name="connsiteX0" fmla="*/ 778094 w 778094"/>
                  <a:gd name="connsiteY0" fmla="*/ 762399 h 1007025"/>
                  <a:gd name="connsiteX1" fmla="*/ 524094 w 778094"/>
                  <a:gd name="connsiteY1" fmla="*/ 1000524 h 1007025"/>
                  <a:gd name="connsiteX2" fmla="*/ 190719 w 778094"/>
                  <a:gd name="connsiteY2" fmla="*/ 816374 h 1007025"/>
                  <a:gd name="connsiteX3" fmla="*/ 219 w 778094"/>
                  <a:gd name="connsiteY3" fmla="*/ 419499 h 1007025"/>
                  <a:gd name="connsiteX4" fmla="*/ 409794 w 778094"/>
                  <a:gd name="connsiteY4" fmla="*/ 399 h 1007025"/>
                  <a:gd name="connsiteX5" fmla="*/ 647919 w 778094"/>
                  <a:gd name="connsiteY5" fmla="*/ 133749 h 1007025"/>
                  <a:gd name="connsiteX6" fmla="*/ 593944 w 778094"/>
                  <a:gd name="connsiteY6" fmla="*/ 276624 h 1007025"/>
                  <a:gd name="connsiteX7" fmla="*/ 638394 w 778094"/>
                  <a:gd name="connsiteY7" fmla="*/ 365524 h 1007025"/>
                  <a:gd name="connsiteX8" fmla="*/ 609819 w 778094"/>
                  <a:gd name="connsiteY8" fmla="*/ 467124 h 1007025"/>
                  <a:gd name="connsiteX9" fmla="*/ 660619 w 778094"/>
                  <a:gd name="connsiteY9" fmla="*/ 590949 h 1007025"/>
                  <a:gd name="connsiteX10" fmla="*/ 495519 w 778094"/>
                  <a:gd name="connsiteY10" fmla="*/ 743349 h 1007025"/>
                  <a:gd name="connsiteX11" fmla="*/ 514569 w 778094"/>
                  <a:gd name="connsiteY11" fmla="*/ 810024 h 1007025"/>
                  <a:gd name="connsiteX0" fmla="*/ 778094 w 778094"/>
                  <a:gd name="connsiteY0" fmla="*/ 762399 h 1008126"/>
                  <a:gd name="connsiteX1" fmla="*/ 524094 w 778094"/>
                  <a:gd name="connsiteY1" fmla="*/ 1000524 h 1008126"/>
                  <a:gd name="connsiteX2" fmla="*/ 190719 w 778094"/>
                  <a:gd name="connsiteY2" fmla="*/ 816374 h 1008126"/>
                  <a:gd name="connsiteX3" fmla="*/ 219 w 778094"/>
                  <a:gd name="connsiteY3" fmla="*/ 419499 h 1008126"/>
                  <a:gd name="connsiteX4" fmla="*/ 409794 w 778094"/>
                  <a:gd name="connsiteY4" fmla="*/ 399 h 1008126"/>
                  <a:gd name="connsiteX5" fmla="*/ 647919 w 778094"/>
                  <a:gd name="connsiteY5" fmla="*/ 133749 h 1008126"/>
                  <a:gd name="connsiteX6" fmla="*/ 593944 w 778094"/>
                  <a:gd name="connsiteY6" fmla="*/ 276624 h 1008126"/>
                  <a:gd name="connsiteX7" fmla="*/ 638394 w 778094"/>
                  <a:gd name="connsiteY7" fmla="*/ 365524 h 1008126"/>
                  <a:gd name="connsiteX8" fmla="*/ 609819 w 778094"/>
                  <a:gd name="connsiteY8" fmla="*/ 467124 h 1008126"/>
                  <a:gd name="connsiteX9" fmla="*/ 660619 w 778094"/>
                  <a:gd name="connsiteY9" fmla="*/ 590949 h 1008126"/>
                  <a:gd name="connsiteX10" fmla="*/ 495519 w 778094"/>
                  <a:gd name="connsiteY10" fmla="*/ 743349 h 1008126"/>
                  <a:gd name="connsiteX11" fmla="*/ 514569 w 778094"/>
                  <a:gd name="connsiteY11" fmla="*/ 810024 h 1008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78094" h="1008126">
                    <a:moveTo>
                      <a:pt x="778094" y="762399"/>
                    </a:moveTo>
                    <a:cubicBezTo>
                      <a:pt x="759044" y="858707"/>
                      <a:pt x="647919" y="970891"/>
                      <a:pt x="524094" y="1000524"/>
                    </a:cubicBezTo>
                    <a:cubicBezTo>
                      <a:pt x="400269" y="1030157"/>
                      <a:pt x="227761" y="974066"/>
                      <a:pt x="190719" y="816374"/>
                    </a:cubicBezTo>
                    <a:cubicBezTo>
                      <a:pt x="127219" y="684082"/>
                      <a:pt x="-6131" y="686199"/>
                      <a:pt x="219" y="419499"/>
                    </a:cubicBezTo>
                    <a:cubicBezTo>
                      <a:pt x="6569" y="152799"/>
                      <a:pt x="285969" y="-9126"/>
                      <a:pt x="409794" y="399"/>
                    </a:cubicBezTo>
                    <a:cubicBezTo>
                      <a:pt x="533619" y="9924"/>
                      <a:pt x="637336" y="50141"/>
                      <a:pt x="647919" y="133749"/>
                    </a:cubicBezTo>
                    <a:cubicBezTo>
                      <a:pt x="658502" y="217357"/>
                      <a:pt x="611936" y="228999"/>
                      <a:pt x="593944" y="276624"/>
                    </a:cubicBezTo>
                    <a:cubicBezTo>
                      <a:pt x="608761" y="306257"/>
                      <a:pt x="636277" y="316841"/>
                      <a:pt x="638394" y="365524"/>
                    </a:cubicBezTo>
                    <a:cubicBezTo>
                      <a:pt x="640511" y="414207"/>
                      <a:pt x="619344" y="433257"/>
                      <a:pt x="609819" y="467124"/>
                    </a:cubicBezTo>
                    <a:cubicBezTo>
                      <a:pt x="626752" y="508399"/>
                      <a:pt x="668027" y="489349"/>
                      <a:pt x="660619" y="590949"/>
                    </a:cubicBezTo>
                    <a:cubicBezTo>
                      <a:pt x="653211" y="692549"/>
                      <a:pt x="550552" y="692549"/>
                      <a:pt x="495519" y="743349"/>
                    </a:cubicBezTo>
                    <a:lnTo>
                      <a:pt x="514569" y="810024"/>
                    </a:ln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 cap="rnd">
                <a:solidFill>
                  <a:schemeClr val="tx1"/>
                </a:solidFill>
                <a:round/>
                <a:extLst>
                  <a:ext uri="{C807C97D-BFC1-408E-A445-0C87EB9F89A2}">
                    <ask:lineSketchStyleProps xmlns:ask="http://schemas.microsoft.com/office/drawing/2018/sketchyshapes" sd="1646889800">
                      <a:custGeom>
                        <a:avLst/>
                        <a:gdLst>
                          <a:gd name="connsiteX0" fmla="*/ 464024 w 464024"/>
                          <a:gd name="connsiteY0" fmla="*/ 454663 h 601205"/>
                          <a:gd name="connsiteX1" fmla="*/ 312548 w 464024"/>
                          <a:gd name="connsiteY1" fmla="*/ 596671 h 601205"/>
                          <a:gd name="connsiteX2" fmla="*/ 113737 w 464024"/>
                          <a:gd name="connsiteY2" fmla="*/ 486851 h 601205"/>
                          <a:gd name="connsiteX3" fmla="*/ 130 w 464024"/>
                          <a:gd name="connsiteY3" fmla="*/ 250171 h 601205"/>
                          <a:gd name="connsiteX4" fmla="*/ 244384 w 464024"/>
                          <a:gd name="connsiteY4" fmla="*/ 237 h 601205"/>
                          <a:gd name="connsiteX5" fmla="*/ 386392 w 464024"/>
                          <a:gd name="connsiteY5" fmla="*/ 79762 h 601205"/>
                          <a:gd name="connsiteX6" fmla="*/ 354204 w 464024"/>
                          <a:gd name="connsiteY6" fmla="*/ 164967 h 601205"/>
                          <a:gd name="connsiteX7" fmla="*/ 380712 w 464024"/>
                          <a:gd name="connsiteY7" fmla="*/ 217983 h 601205"/>
                          <a:gd name="connsiteX8" fmla="*/ 363671 w 464024"/>
                          <a:gd name="connsiteY8" fmla="*/ 278573 h 601205"/>
                          <a:gd name="connsiteX9" fmla="*/ 393966 w 464024"/>
                          <a:gd name="connsiteY9" fmla="*/ 352417 h 601205"/>
                          <a:gd name="connsiteX10" fmla="*/ 295507 w 464024"/>
                          <a:gd name="connsiteY10" fmla="*/ 443302 h 601205"/>
                          <a:gd name="connsiteX11" fmla="*/ 306868 w 464024"/>
                          <a:gd name="connsiteY11" fmla="*/ 483065 h 60120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464024" h="601205" fill="none" extrusionOk="0">
                            <a:moveTo>
                              <a:pt x="464024" y="454663"/>
                            </a:moveTo>
                            <a:cubicBezTo>
                              <a:pt x="458991" y="513700"/>
                              <a:pt x="407743" y="578058"/>
                              <a:pt x="312548" y="596671"/>
                            </a:cubicBezTo>
                            <a:cubicBezTo>
                              <a:pt x="256915" y="607443"/>
                              <a:pt x="137885" y="579133"/>
                              <a:pt x="113737" y="486851"/>
                            </a:cubicBezTo>
                            <a:cubicBezTo>
                              <a:pt x="65443" y="409760"/>
                              <a:pt x="1759" y="396792"/>
                              <a:pt x="130" y="250171"/>
                            </a:cubicBezTo>
                            <a:cubicBezTo>
                              <a:pt x="7686" y="82030"/>
                              <a:pt x="171340" y="-8882"/>
                              <a:pt x="244384" y="237"/>
                            </a:cubicBezTo>
                            <a:cubicBezTo>
                              <a:pt x="318996" y="3058"/>
                              <a:pt x="375484" y="36342"/>
                              <a:pt x="386392" y="79762"/>
                            </a:cubicBezTo>
                            <a:cubicBezTo>
                              <a:pt x="395799" y="128333"/>
                              <a:pt x="369846" y="138816"/>
                              <a:pt x="354204" y="164967"/>
                            </a:cubicBezTo>
                            <a:cubicBezTo>
                              <a:pt x="365074" y="180560"/>
                              <a:pt x="375932" y="186958"/>
                              <a:pt x="380712" y="217983"/>
                            </a:cubicBezTo>
                            <a:cubicBezTo>
                              <a:pt x="381552" y="245595"/>
                              <a:pt x="371163" y="257303"/>
                              <a:pt x="363671" y="278573"/>
                            </a:cubicBezTo>
                            <a:cubicBezTo>
                              <a:pt x="372072" y="300990"/>
                              <a:pt x="391649" y="290385"/>
                              <a:pt x="393966" y="352417"/>
                            </a:cubicBezTo>
                            <a:cubicBezTo>
                              <a:pt x="392540" y="409796"/>
                              <a:pt x="330181" y="402464"/>
                              <a:pt x="295507" y="443302"/>
                            </a:cubicBezTo>
                            <a:cubicBezTo>
                              <a:pt x="299880" y="456732"/>
                              <a:pt x="299618" y="471314"/>
                              <a:pt x="306868" y="483065"/>
                            </a:cubicBezTo>
                          </a:path>
                          <a:path w="464024" h="601205" stroke="0" extrusionOk="0">
                            <a:moveTo>
                              <a:pt x="464024" y="454663"/>
                            </a:moveTo>
                            <a:cubicBezTo>
                              <a:pt x="450011" y="510405"/>
                              <a:pt x="380246" y="587501"/>
                              <a:pt x="312548" y="596671"/>
                            </a:cubicBezTo>
                            <a:cubicBezTo>
                              <a:pt x="214647" y="629485"/>
                              <a:pt x="143517" y="570444"/>
                              <a:pt x="113737" y="486851"/>
                            </a:cubicBezTo>
                            <a:cubicBezTo>
                              <a:pt x="57048" y="394054"/>
                              <a:pt x="7881" y="414155"/>
                              <a:pt x="130" y="250171"/>
                            </a:cubicBezTo>
                            <a:cubicBezTo>
                              <a:pt x="5602" y="84600"/>
                              <a:pt x="171003" y="-7747"/>
                              <a:pt x="244384" y="237"/>
                            </a:cubicBezTo>
                            <a:cubicBezTo>
                              <a:pt x="314581" y="1810"/>
                              <a:pt x="380128" y="34049"/>
                              <a:pt x="386392" y="79762"/>
                            </a:cubicBezTo>
                            <a:cubicBezTo>
                              <a:pt x="385222" y="133579"/>
                              <a:pt x="372399" y="135439"/>
                              <a:pt x="354204" y="164967"/>
                            </a:cubicBezTo>
                            <a:cubicBezTo>
                              <a:pt x="360633" y="183778"/>
                              <a:pt x="378341" y="189024"/>
                              <a:pt x="380712" y="217983"/>
                            </a:cubicBezTo>
                            <a:cubicBezTo>
                              <a:pt x="377953" y="247799"/>
                              <a:pt x="369540" y="256074"/>
                              <a:pt x="363671" y="278573"/>
                            </a:cubicBezTo>
                            <a:cubicBezTo>
                              <a:pt x="370536" y="303956"/>
                              <a:pt x="394886" y="291257"/>
                              <a:pt x="393966" y="352417"/>
                            </a:cubicBezTo>
                            <a:cubicBezTo>
                              <a:pt x="390940" y="411333"/>
                              <a:pt x="322745" y="415819"/>
                              <a:pt x="295507" y="443302"/>
                            </a:cubicBezTo>
                            <a:cubicBezTo>
                              <a:pt x="303538" y="457747"/>
                              <a:pt x="297783" y="467536"/>
                              <a:pt x="306868" y="483065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BB87EC56-03ED-3EFF-9563-C148A854E785}"/>
                  </a:ext>
                </a:extLst>
              </p:cNvPr>
              <p:cNvSpPr/>
              <p:nvPr/>
            </p:nvSpPr>
            <p:spPr>
              <a:xfrm>
                <a:off x="1337310" y="2922160"/>
                <a:ext cx="241300" cy="35269"/>
              </a:xfrm>
              <a:custGeom>
                <a:avLst/>
                <a:gdLst>
                  <a:gd name="connsiteX0" fmla="*/ 228600 w 228600"/>
                  <a:gd name="connsiteY0" fmla="*/ 25400 h 34925"/>
                  <a:gd name="connsiteX1" fmla="*/ 120650 w 228600"/>
                  <a:gd name="connsiteY1" fmla="*/ 0 h 34925"/>
                  <a:gd name="connsiteX2" fmla="*/ 0 w 228600"/>
                  <a:gd name="connsiteY2" fmla="*/ 34925 h 34925"/>
                  <a:gd name="connsiteX0" fmla="*/ 228600 w 228600"/>
                  <a:gd name="connsiteY0" fmla="*/ 26784 h 36309"/>
                  <a:gd name="connsiteX1" fmla="*/ 120650 w 228600"/>
                  <a:gd name="connsiteY1" fmla="*/ 1384 h 36309"/>
                  <a:gd name="connsiteX2" fmla="*/ 0 w 228600"/>
                  <a:gd name="connsiteY2" fmla="*/ 36309 h 36309"/>
                  <a:gd name="connsiteX0" fmla="*/ 241300 w 241300"/>
                  <a:gd name="connsiteY0" fmla="*/ 19394 h 35269"/>
                  <a:gd name="connsiteX1" fmla="*/ 120650 w 241300"/>
                  <a:gd name="connsiteY1" fmla="*/ 344 h 35269"/>
                  <a:gd name="connsiteX2" fmla="*/ 0 w 241300"/>
                  <a:gd name="connsiteY2" fmla="*/ 35269 h 352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41300" h="35269">
                    <a:moveTo>
                      <a:pt x="241300" y="19394"/>
                    </a:moveTo>
                    <a:cubicBezTo>
                      <a:pt x="205317" y="10927"/>
                      <a:pt x="160867" y="-2302"/>
                      <a:pt x="120650" y="344"/>
                    </a:cubicBezTo>
                    <a:cubicBezTo>
                      <a:pt x="80433" y="2990"/>
                      <a:pt x="40217" y="23627"/>
                      <a:pt x="0" y="35269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 cap="rnd">
                <a:solidFill>
                  <a:schemeClr val="tx1"/>
                </a:solidFill>
                <a:round/>
                <a:extLst>
                  <a:ext uri="{C807C97D-BFC1-408E-A445-0C87EB9F89A2}">
                    <ask:lineSketchStyleProps xmlns:ask="http://schemas.microsoft.com/office/drawing/2018/sketchyshapes" sd="1909990857">
                      <a:custGeom>
                        <a:avLst/>
                        <a:gdLst>
                          <a:gd name="connsiteX0" fmla="*/ 143901 w 143901"/>
                          <a:gd name="connsiteY0" fmla="*/ 11565 h 21033"/>
                          <a:gd name="connsiteX1" fmla="*/ 71950 w 143901"/>
                          <a:gd name="connsiteY1" fmla="*/ 205 h 21033"/>
                          <a:gd name="connsiteX2" fmla="*/ 0 w 143901"/>
                          <a:gd name="connsiteY2" fmla="*/ 21033 h 2103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</a:cxnLst>
                        <a:rect l="l" t="t" r="r" b="b"/>
                        <a:pathLst>
                          <a:path w="143901" h="21033" fill="none" extrusionOk="0">
                            <a:moveTo>
                              <a:pt x="143901" y="11565"/>
                            </a:moveTo>
                            <a:cubicBezTo>
                              <a:pt x="116908" y="8967"/>
                              <a:pt x="97509" y="80"/>
                              <a:pt x="71950" y="205"/>
                            </a:cubicBezTo>
                            <a:cubicBezTo>
                              <a:pt x="51167" y="-2927"/>
                              <a:pt x="24828" y="18765"/>
                              <a:pt x="0" y="21033"/>
                            </a:cubicBezTo>
                          </a:path>
                          <a:path w="143901" h="21033" stroke="0" extrusionOk="0">
                            <a:moveTo>
                              <a:pt x="143901" y="11565"/>
                            </a:moveTo>
                            <a:cubicBezTo>
                              <a:pt x="123721" y="6954"/>
                              <a:pt x="99246" y="-5162"/>
                              <a:pt x="71950" y="205"/>
                            </a:cubicBezTo>
                            <a:cubicBezTo>
                              <a:pt x="52496" y="-3499"/>
                              <a:pt x="25154" y="12666"/>
                              <a:pt x="0" y="21033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フリーフォーム: 図形 140">
                <a:extLst>
                  <a:ext uri="{FF2B5EF4-FFF2-40B4-BE49-F238E27FC236}">
                    <a16:creationId xmlns:a16="http://schemas.microsoft.com/office/drawing/2014/main" id="{4FD5C8F8-8055-E575-B18F-0DE0189A62D2}"/>
                  </a:ext>
                </a:extLst>
              </p:cNvPr>
              <p:cNvSpPr/>
              <p:nvPr/>
            </p:nvSpPr>
            <p:spPr>
              <a:xfrm>
                <a:off x="1372236" y="3129941"/>
                <a:ext cx="228600" cy="65613"/>
              </a:xfrm>
              <a:custGeom>
                <a:avLst/>
                <a:gdLst>
                  <a:gd name="connsiteX0" fmla="*/ 228600 w 228600"/>
                  <a:gd name="connsiteY0" fmla="*/ 25400 h 34925"/>
                  <a:gd name="connsiteX1" fmla="*/ 120650 w 228600"/>
                  <a:gd name="connsiteY1" fmla="*/ 0 h 34925"/>
                  <a:gd name="connsiteX2" fmla="*/ 0 w 228600"/>
                  <a:gd name="connsiteY2" fmla="*/ 34925 h 34925"/>
                  <a:gd name="connsiteX0" fmla="*/ 228600 w 228600"/>
                  <a:gd name="connsiteY0" fmla="*/ 26784 h 36309"/>
                  <a:gd name="connsiteX1" fmla="*/ 120650 w 228600"/>
                  <a:gd name="connsiteY1" fmla="*/ 1384 h 36309"/>
                  <a:gd name="connsiteX2" fmla="*/ 0 w 228600"/>
                  <a:gd name="connsiteY2" fmla="*/ 36309 h 36309"/>
                  <a:gd name="connsiteX0" fmla="*/ 241300 w 241300"/>
                  <a:gd name="connsiteY0" fmla="*/ 19394 h 35269"/>
                  <a:gd name="connsiteX1" fmla="*/ 120650 w 241300"/>
                  <a:gd name="connsiteY1" fmla="*/ 344 h 35269"/>
                  <a:gd name="connsiteX2" fmla="*/ 0 w 241300"/>
                  <a:gd name="connsiteY2" fmla="*/ 35269 h 35269"/>
                  <a:gd name="connsiteX0" fmla="*/ 206375 w 206375"/>
                  <a:gd name="connsiteY0" fmla="*/ 20046 h 50617"/>
                  <a:gd name="connsiteX1" fmla="*/ 85725 w 206375"/>
                  <a:gd name="connsiteY1" fmla="*/ 996 h 50617"/>
                  <a:gd name="connsiteX2" fmla="*/ 0 w 206375"/>
                  <a:gd name="connsiteY2" fmla="*/ 50617 h 50617"/>
                  <a:gd name="connsiteX0" fmla="*/ 206375 w 206375"/>
                  <a:gd name="connsiteY0" fmla="*/ 20046 h 50617"/>
                  <a:gd name="connsiteX1" fmla="*/ 104775 w 206375"/>
                  <a:gd name="connsiteY1" fmla="*/ 996 h 50617"/>
                  <a:gd name="connsiteX2" fmla="*/ 0 w 206375"/>
                  <a:gd name="connsiteY2" fmla="*/ 50617 h 50617"/>
                  <a:gd name="connsiteX0" fmla="*/ 206375 w 206375"/>
                  <a:gd name="connsiteY0" fmla="*/ 20046 h 50617"/>
                  <a:gd name="connsiteX1" fmla="*/ 104775 w 206375"/>
                  <a:gd name="connsiteY1" fmla="*/ 996 h 50617"/>
                  <a:gd name="connsiteX2" fmla="*/ 0 w 206375"/>
                  <a:gd name="connsiteY2" fmla="*/ 50617 h 50617"/>
                  <a:gd name="connsiteX0" fmla="*/ 206375 w 206375"/>
                  <a:gd name="connsiteY0" fmla="*/ 19053 h 49624"/>
                  <a:gd name="connsiteX1" fmla="*/ 104775 w 206375"/>
                  <a:gd name="connsiteY1" fmla="*/ 3 h 49624"/>
                  <a:gd name="connsiteX2" fmla="*/ 0 w 206375"/>
                  <a:gd name="connsiteY2" fmla="*/ 49624 h 49624"/>
                  <a:gd name="connsiteX0" fmla="*/ 206375 w 206375"/>
                  <a:gd name="connsiteY0" fmla="*/ 7022 h 37593"/>
                  <a:gd name="connsiteX1" fmla="*/ 120650 w 206375"/>
                  <a:gd name="connsiteY1" fmla="*/ 219 h 37593"/>
                  <a:gd name="connsiteX2" fmla="*/ 0 w 206375"/>
                  <a:gd name="connsiteY2" fmla="*/ 37593 h 37593"/>
                  <a:gd name="connsiteX0" fmla="*/ 206375 w 206375"/>
                  <a:gd name="connsiteY0" fmla="*/ 9188 h 39759"/>
                  <a:gd name="connsiteX1" fmla="*/ 120650 w 206375"/>
                  <a:gd name="connsiteY1" fmla="*/ 2385 h 39759"/>
                  <a:gd name="connsiteX2" fmla="*/ 0 w 206375"/>
                  <a:gd name="connsiteY2" fmla="*/ 39759 h 39759"/>
                  <a:gd name="connsiteX0" fmla="*/ 206375 w 206375"/>
                  <a:gd name="connsiteY0" fmla="*/ 20045 h 50616"/>
                  <a:gd name="connsiteX1" fmla="*/ 114300 w 206375"/>
                  <a:gd name="connsiteY1" fmla="*/ 996 h 50616"/>
                  <a:gd name="connsiteX2" fmla="*/ 0 w 206375"/>
                  <a:gd name="connsiteY2" fmla="*/ 50616 h 50616"/>
                  <a:gd name="connsiteX0" fmla="*/ 228600 w 228600"/>
                  <a:gd name="connsiteY0" fmla="*/ 20045 h 50616"/>
                  <a:gd name="connsiteX1" fmla="*/ 114300 w 228600"/>
                  <a:gd name="connsiteY1" fmla="*/ 996 h 50616"/>
                  <a:gd name="connsiteX2" fmla="*/ 0 w 228600"/>
                  <a:gd name="connsiteY2" fmla="*/ 50616 h 50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8600" h="50616">
                    <a:moveTo>
                      <a:pt x="228600" y="20045"/>
                    </a:moveTo>
                    <a:cubicBezTo>
                      <a:pt x="192617" y="11578"/>
                      <a:pt x="152400" y="-4099"/>
                      <a:pt x="114300" y="996"/>
                    </a:cubicBezTo>
                    <a:cubicBezTo>
                      <a:pt x="76200" y="6091"/>
                      <a:pt x="33867" y="14481"/>
                      <a:pt x="0" y="50616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 cap="rnd">
                <a:solidFill>
                  <a:schemeClr val="tx1"/>
                </a:solidFill>
                <a:round/>
                <a:extLst>
                  <a:ext uri="{C807C97D-BFC1-408E-A445-0C87EB9F89A2}">
                    <ask:lineSketchStyleProps xmlns:ask="http://schemas.microsoft.com/office/drawing/2018/sketchyshapes" sd="3704168227">
                      <a:custGeom>
                        <a:avLst/>
                        <a:gdLst>
                          <a:gd name="connsiteX0" fmla="*/ 136328 w 136328"/>
                          <a:gd name="connsiteY0" fmla="*/ 15495 h 39129"/>
                          <a:gd name="connsiteX1" fmla="*/ 68164 w 136328"/>
                          <a:gd name="connsiteY1" fmla="*/ 769 h 39129"/>
                          <a:gd name="connsiteX2" fmla="*/ 0 w 136328"/>
                          <a:gd name="connsiteY2" fmla="*/ 39129 h 3912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</a:cxnLst>
                        <a:rect l="l" t="t" r="r" b="b"/>
                        <a:pathLst>
                          <a:path w="136328" h="39129" fill="none" extrusionOk="0">
                            <a:moveTo>
                              <a:pt x="136328" y="15495"/>
                            </a:moveTo>
                            <a:cubicBezTo>
                              <a:pt x="113712" y="8821"/>
                              <a:pt x="93080" y="-3950"/>
                              <a:pt x="68164" y="769"/>
                            </a:cubicBezTo>
                            <a:cubicBezTo>
                              <a:pt x="39779" y="3457"/>
                              <a:pt x="18757" y="10278"/>
                              <a:pt x="0" y="39129"/>
                            </a:cubicBezTo>
                          </a:path>
                          <a:path w="136328" h="39129" stroke="0" extrusionOk="0">
                            <a:moveTo>
                              <a:pt x="136328" y="15495"/>
                            </a:moveTo>
                            <a:cubicBezTo>
                              <a:pt x="116648" y="6811"/>
                              <a:pt x="88601" y="-6271"/>
                              <a:pt x="68164" y="769"/>
                            </a:cubicBezTo>
                            <a:cubicBezTo>
                              <a:pt x="40777" y="-1473"/>
                              <a:pt x="19755" y="12234"/>
                              <a:pt x="0" y="39129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9" name="グループ化 208">
              <a:extLst>
                <a:ext uri="{FF2B5EF4-FFF2-40B4-BE49-F238E27FC236}">
                  <a16:creationId xmlns:a16="http://schemas.microsoft.com/office/drawing/2014/main" id="{D5AF64A1-DAF0-4A39-C833-809171121954}"/>
                </a:ext>
              </a:extLst>
            </p:cNvPr>
            <p:cNvGrpSpPr/>
            <p:nvPr/>
          </p:nvGrpSpPr>
          <p:grpSpPr>
            <a:xfrm>
              <a:off x="4657646" y="1205139"/>
              <a:ext cx="603626" cy="459227"/>
              <a:chOff x="-19104" y="1540163"/>
              <a:chExt cx="1210422" cy="920866"/>
            </a:xfrm>
          </p:grpSpPr>
          <p:sp>
            <p:nvSpPr>
              <p:cNvPr id="161" name="フリーフォーム: 図形 160">
                <a:extLst>
                  <a:ext uri="{FF2B5EF4-FFF2-40B4-BE49-F238E27FC236}">
                    <a16:creationId xmlns:a16="http://schemas.microsoft.com/office/drawing/2014/main" id="{C5C88125-2C07-359A-9DE0-8EE957293C25}"/>
                  </a:ext>
                </a:extLst>
              </p:cNvPr>
              <p:cNvSpPr/>
              <p:nvPr/>
            </p:nvSpPr>
            <p:spPr>
              <a:xfrm>
                <a:off x="-19104" y="1540163"/>
                <a:ext cx="1210422" cy="920866"/>
              </a:xfrm>
              <a:custGeom>
                <a:avLst/>
                <a:gdLst>
                  <a:gd name="connsiteX0" fmla="*/ 461021 w 1210422"/>
                  <a:gd name="connsiteY0" fmla="*/ 0 h 920866"/>
                  <a:gd name="connsiteX1" fmla="*/ 989929 w 1210422"/>
                  <a:gd name="connsiteY1" fmla="*/ 384381 h 920866"/>
                  <a:gd name="connsiteX2" fmla="*/ 1034451 w 1210422"/>
                  <a:gd name="connsiteY2" fmla="*/ 397448 h 920866"/>
                  <a:gd name="connsiteX3" fmla="*/ 1210422 w 1210422"/>
                  <a:gd name="connsiteY3" fmla="*/ 648453 h 920866"/>
                  <a:gd name="connsiteX4" fmla="*/ 922300 w 1210422"/>
                  <a:gd name="connsiteY4" fmla="*/ 920866 h 920866"/>
                  <a:gd name="connsiteX5" fmla="*/ 810151 w 1210422"/>
                  <a:gd name="connsiteY5" fmla="*/ 899458 h 920866"/>
                  <a:gd name="connsiteX6" fmla="*/ 763756 w 1210422"/>
                  <a:gd name="connsiteY6" fmla="*/ 875649 h 920866"/>
                  <a:gd name="connsiteX7" fmla="*/ 717360 w 1210422"/>
                  <a:gd name="connsiteY7" fmla="*/ 899458 h 920866"/>
                  <a:gd name="connsiteX8" fmla="*/ 605210 w 1210422"/>
                  <a:gd name="connsiteY8" fmla="*/ 920866 h 920866"/>
                  <a:gd name="connsiteX9" fmla="*/ 493061 w 1210422"/>
                  <a:gd name="connsiteY9" fmla="*/ 899458 h 920866"/>
                  <a:gd name="connsiteX10" fmla="*/ 446665 w 1210422"/>
                  <a:gd name="connsiteY10" fmla="*/ 875649 h 920866"/>
                  <a:gd name="connsiteX11" fmla="*/ 400271 w 1210422"/>
                  <a:gd name="connsiteY11" fmla="*/ 899458 h 920866"/>
                  <a:gd name="connsiteX12" fmla="*/ 288121 w 1210422"/>
                  <a:gd name="connsiteY12" fmla="*/ 920866 h 920866"/>
                  <a:gd name="connsiteX13" fmla="*/ 0 w 1210422"/>
                  <a:gd name="connsiteY13" fmla="*/ 648453 h 920866"/>
                  <a:gd name="connsiteX14" fmla="*/ 175971 w 1210422"/>
                  <a:gd name="connsiteY14" fmla="*/ 397448 h 920866"/>
                  <a:gd name="connsiteX15" fmla="*/ 461021 w 1210422"/>
                  <a:gd name="connsiteY15" fmla="*/ 0 h 9208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10422" h="920866" fill="none" extrusionOk="0">
                    <a:moveTo>
                      <a:pt x="461021" y="0"/>
                    </a:moveTo>
                    <a:cubicBezTo>
                      <a:pt x="801153" y="62876"/>
                      <a:pt x="805492" y="248690"/>
                      <a:pt x="989929" y="384381"/>
                    </a:cubicBezTo>
                    <a:cubicBezTo>
                      <a:pt x="1000070" y="383519"/>
                      <a:pt x="1016716" y="392889"/>
                      <a:pt x="1034451" y="397448"/>
                    </a:cubicBezTo>
                    <a:cubicBezTo>
                      <a:pt x="1158984" y="445401"/>
                      <a:pt x="1226193" y="532328"/>
                      <a:pt x="1210422" y="648453"/>
                    </a:cubicBezTo>
                    <a:cubicBezTo>
                      <a:pt x="1237605" y="768439"/>
                      <a:pt x="1058348" y="922624"/>
                      <a:pt x="922300" y="920866"/>
                    </a:cubicBezTo>
                    <a:cubicBezTo>
                      <a:pt x="889542" y="925593"/>
                      <a:pt x="852151" y="907082"/>
                      <a:pt x="810151" y="899458"/>
                    </a:cubicBezTo>
                    <a:cubicBezTo>
                      <a:pt x="787479" y="889784"/>
                      <a:pt x="776968" y="876024"/>
                      <a:pt x="763756" y="875649"/>
                    </a:cubicBezTo>
                    <a:cubicBezTo>
                      <a:pt x="751075" y="886543"/>
                      <a:pt x="733460" y="887631"/>
                      <a:pt x="717360" y="899458"/>
                    </a:cubicBezTo>
                    <a:cubicBezTo>
                      <a:pt x="683387" y="915997"/>
                      <a:pt x="646074" y="919780"/>
                      <a:pt x="605210" y="920866"/>
                    </a:cubicBezTo>
                    <a:cubicBezTo>
                      <a:pt x="564874" y="921908"/>
                      <a:pt x="518035" y="913055"/>
                      <a:pt x="493061" y="899458"/>
                    </a:cubicBezTo>
                    <a:cubicBezTo>
                      <a:pt x="469741" y="893180"/>
                      <a:pt x="469268" y="884131"/>
                      <a:pt x="446665" y="875649"/>
                    </a:cubicBezTo>
                    <a:cubicBezTo>
                      <a:pt x="438933" y="885164"/>
                      <a:pt x="416369" y="889965"/>
                      <a:pt x="400271" y="899458"/>
                    </a:cubicBezTo>
                    <a:cubicBezTo>
                      <a:pt x="364106" y="906827"/>
                      <a:pt x="330680" y="928125"/>
                      <a:pt x="288121" y="920866"/>
                    </a:cubicBezTo>
                    <a:cubicBezTo>
                      <a:pt x="130067" y="929245"/>
                      <a:pt x="32528" y="786015"/>
                      <a:pt x="0" y="648453"/>
                    </a:cubicBezTo>
                    <a:cubicBezTo>
                      <a:pt x="32172" y="536555"/>
                      <a:pt x="94055" y="429924"/>
                      <a:pt x="175971" y="397448"/>
                    </a:cubicBezTo>
                    <a:cubicBezTo>
                      <a:pt x="267966" y="271966"/>
                      <a:pt x="521644" y="244776"/>
                      <a:pt x="461021" y="0"/>
                    </a:cubicBezTo>
                    <a:close/>
                  </a:path>
                  <a:path w="1210422" h="920866" stroke="0" extrusionOk="0">
                    <a:moveTo>
                      <a:pt x="461021" y="0"/>
                    </a:moveTo>
                    <a:cubicBezTo>
                      <a:pt x="786738" y="43716"/>
                      <a:pt x="798371" y="237013"/>
                      <a:pt x="989929" y="384381"/>
                    </a:cubicBezTo>
                    <a:cubicBezTo>
                      <a:pt x="1010968" y="385601"/>
                      <a:pt x="1022315" y="398187"/>
                      <a:pt x="1034451" y="397448"/>
                    </a:cubicBezTo>
                    <a:cubicBezTo>
                      <a:pt x="1137494" y="406337"/>
                      <a:pt x="1207453" y="531427"/>
                      <a:pt x="1210422" y="648453"/>
                    </a:cubicBezTo>
                    <a:cubicBezTo>
                      <a:pt x="1225537" y="799744"/>
                      <a:pt x="1050489" y="908813"/>
                      <a:pt x="922300" y="920866"/>
                    </a:cubicBezTo>
                    <a:cubicBezTo>
                      <a:pt x="882886" y="910917"/>
                      <a:pt x="837728" y="921212"/>
                      <a:pt x="810151" y="899458"/>
                    </a:cubicBezTo>
                    <a:cubicBezTo>
                      <a:pt x="785446" y="892461"/>
                      <a:pt x="780852" y="881953"/>
                      <a:pt x="763756" y="875649"/>
                    </a:cubicBezTo>
                    <a:cubicBezTo>
                      <a:pt x="753366" y="883185"/>
                      <a:pt x="726269" y="888589"/>
                      <a:pt x="717360" y="899458"/>
                    </a:cubicBezTo>
                    <a:cubicBezTo>
                      <a:pt x="682263" y="916470"/>
                      <a:pt x="646883" y="912343"/>
                      <a:pt x="605210" y="920866"/>
                    </a:cubicBezTo>
                    <a:cubicBezTo>
                      <a:pt x="569896" y="921721"/>
                      <a:pt x="521894" y="918701"/>
                      <a:pt x="493061" y="899458"/>
                    </a:cubicBezTo>
                    <a:cubicBezTo>
                      <a:pt x="473815" y="893572"/>
                      <a:pt x="457355" y="878080"/>
                      <a:pt x="446665" y="875649"/>
                    </a:cubicBezTo>
                    <a:cubicBezTo>
                      <a:pt x="431059" y="889585"/>
                      <a:pt x="412733" y="889934"/>
                      <a:pt x="400271" y="899458"/>
                    </a:cubicBezTo>
                    <a:cubicBezTo>
                      <a:pt x="369634" y="910801"/>
                      <a:pt x="331026" y="918156"/>
                      <a:pt x="288121" y="920866"/>
                    </a:cubicBezTo>
                    <a:cubicBezTo>
                      <a:pt x="136818" y="925838"/>
                      <a:pt x="-28871" y="790308"/>
                      <a:pt x="0" y="648453"/>
                    </a:cubicBezTo>
                    <a:cubicBezTo>
                      <a:pt x="13834" y="520283"/>
                      <a:pt x="65305" y="425085"/>
                      <a:pt x="175971" y="397448"/>
                    </a:cubicBezTo>
                    <a:cubicBezTo>
                      <a:pt x="269976" y="313173"/>
                      <a:pt x="530991" y="240728"/>
                      <a:pt x="461021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3442481471">
                      <a:custGeom>
                        <a:avLst/>
                        <a:gdLst>
                          <a:gd name="connsiteX0" fmla="*/ 725172 w 1472565"/>
                          <a:gd name="connsiteY0" fmla="*/ 0 h 1109980"/>
                          <a:gd name="connsiteX1" fmla="*/ 1204320 w 1472565"/>
                          <a:gd name="connsiteY1" fmla="*/ 464692 h 1109980"/>
                          <a:gd name="connsiteX2" fmla="*/ 1258484 w 1472565"/>
                          <a:gd name="connsiteY2" fmla="*/ 480409 h 1109980"/>
                          <a:gd name="connsiteX3" fmla="*/ 1472565 w 1472565"/>
                          <a:gd name="connsiteY3" fmla="*/ 782320 h 1109980"/>
                          <a:gd name="connsiteX4" fmla="*/ 1122045 w 1472565"/>
                          <a:gd name="connsiteY4" fmla="*/ 1109980 h 1109980"/>
                          <a:gd name="connsiteX5" fmla="*/ 985607 w 1472565"/>
                          <a:gd name="connsiteY5" fmla="*/ 1084231 h 1109980"/>
                          <a:gd name="connsiteX6" fmla="*/ 929164 w 1472565"/>
                          <a:gd name="connsiteY6" fmla="*/ 1055593 h 1109980"/>
                          <a:gd name="connsiteX7" fmla="*/ 872721 w 1472565"/>
                          <a:gd name="connsiteY7" fmla="*/ 1084231 h 1109980"/>
                          <a:gd name="connsiteX8" fmla="*/ 736282 w 1472565"/>
                          <a:gd name="connsiteY8" fmla="*/ 1109980 h 1109980"/>
                          <a:gd name="connsiteX9" fmla="*/ 599844 w 1472565"/>
                          <a:gd name="connsiteY9" fmla="*/ 1084231 h 1109980"/>
                          <a:gd name="connsiteX10" fmla="*/ 543401 w 1472565"/>
                          <a:gd name="connsiteY10" fmla="*/ 1055593 h 1109980"/>
                          <a:gd name="connsiteX11" fmla="*/ 486959 w 1472565"/>
                          <a:gd name="connsiteY11" fmla="*/ 1084231 h 1109980"/>
                          <a:gd name="connsiteX12" fmla="*/ 350520 w 1472565"/>
                          <a:gd name="connsiteY12" fmla="*/ 1109980 h 1109980"/>
                          <a:gd name="connsiteX13" fmla="*/ 0 w 1472565"/>
                          <a:gd name="connsiteY13" fmla="*/ 782320 h 1109980"/>
                          <a:gd name="connsiteX14" fmla="*/ 214082 w 1472565"/>
                          <a:gd name="connsiteY14" fmla="*/ 480409 h 1109980"/>
                          <a:gd name="connsiteX15" fmla="*/ 236537 w 1472565"/>
                          <a:gd name="connsiteY15" fmla="*/ 473893 h 1109980"/>
                          <a:gd name="connsiteX0" fmla="*/ 560866 w 1472565"/>
                          <a:gd name="connsiteY0" fmla="*/ 0 h 1107626"/>
                          <a:gd name="connsiteX1" fmla="*/ 1204320 w 1472565"/>
                          <a:gd name="connsiteY1" fmla="*/ 462338 h 1107626"/>
                          <a:gd name="connsiteX2" fmla="*/ 1258484 w 1472565"/>
                          <a:gd name="connsiteY2" fmla="*/ 478055 h 1107626"/>
                          <a:gd name="connsiteX3" fmla="*/ 1472565 w 1472565"/>
                          <a:gd name="connsiteY3" fmla="*/ 779966 h 1107626"/>
                          <a:gd name="connsiteX4" fmla="*/ 1122045 w 1472565"/>
                          <a:gd name="connsiteY4" fmla="*/ 1107626 h 1107626"/>
                          <a:gd name="connsiteX5" fmla="*/ 985607 w 1472565"/>
                          <a:gd name="connsiteY5" fmla="*/ 1081877 h 1107626"/>
                          <a:gd name="connsiteX6" fmla="*/ 929164 w 1472565"/>
                          <a:gd name="connsiteY6" fmla="*/ 1053239 h 1107626"/>
                          <a:gd name="connsiteX7" fmla="*/ 872721 w 1472565"/>
                          <a:gd name="connsiteY7" fmla="*/ 1081877 h 1107626"/>
                          <a:gd name="connsiteX8" fmla="*/ 736282 w 1472565"/>
                          <a:gd name="connsiteY8" fmla="*/ 1107626 h 1107626"/>
                          <a:gd name="connsiteX9" fmla="*/ 599844 w 1472565"/>
                          <a:gd name="connsiteY9" fmla="*/ 1081877 h 1107626"/>
                          <a:gd name="connsiteX10" fmla="*/ 543401 w 1472565"/>
                          <a:gd name="connsiteY10" fmla="*/ 1053239 h 1107626"/>
                          <a:gd name="connsiteX11" fmla="*/ 486959 w 1472565"/>
                          <a:gd name="connsiteY11" fmla="*/ 1081877 h 1107626"/>
                          <a:gd name="connsiteX12" fmla="*/ 350520 w 1472565"/>
                          <a:gd name="connsiteY12" fmla="*/ 1107626 h 1107626"/>
                          <a:gd name="connsiteX13" fmla="*/ 0 w 1472565"/>
                          <a:gd name="connsiteY13" fmla="*/ 779966 h 1107626"/>
                          <a:gd name="connsiteX14" fmla="*/ 214082 w 1472565"/>
                          <a:gd name="connsiteY14" fmla="*/ 478055 h 1107626"/>
                          <a:gd name="connsiteX15" fmla="*/ 236537 w 1472565"/>
                          <a:gd name="connsiteY15" fmla="*/ 471539 h 1107626"/>
                          <a:gd name="connsiteX16" fmla="*/ 560866 w 1472565"/>
                          <a:gd name="connsiteY16" fmla="*/ 0 h 1107626"/>
                          <a:gd name="connsiteX0" fmla="*/ 560866 w 1472565"/>
                          <a:gd name="connsiteY0" fmla="*/ 0 h 1107626"/>
                          <a:gd name="connsiteX1" fmla="*/ 1204320 w 1472565"/>
                          <a:gd name="connsiteY1" fmla="*/ 462338 h 1107626"/>
                          <a:gd name="connsiteX2" fmla="*/ 1258484 w 1472565"/>
                          <a:gd name="connsiteY2" fmla="*/ 478055 h 1107626"/>
                          <a:gd name="connsiteX3" fmla="*/ 1472565 w 1472565"/>
                          <a:gd name="connsiteY3" fmla="*/ 779966 h 1107626"/>
                          <a:gd name="connsiteX4" fmla="*/ 1122045 w 1472565"/>
                          <a:gd name="connsiteY4" fmla="*/ 1107626 h 1107626"/>
                          <a:gd name="connsiteX5" fmla="*/ 985607 w 1472565"/>
                          <a:gd name="connsiteY5" fmla="*/ 1081877 h 1107626"/>
                          <a:gd name="connsiteX6" fmla="*/ 929164 w 1472565"/>
                          <a:gd name="connsiteY6" fmla="*/ 1053239 h 1107626"/>
                          <a:gd name="connsiteX7" fmla="*/ 872721 w 1472565"/>
                          <a:gd name="connsiteY7" fmla="*/ 1081877 h 1107626"/>
                          <a:gd name="connsiteX8" fmla="*/ 736282 w 1472565"/>
                          <a:gd name="connsiteY8" fmla="*/ 1107626 h 1107626"/>
                          <a:gd name="connsiteX9" fmla="*/ 599844 w 1472565"/>
                          <a:gd name="connsiteY9" fmla="*/ 1081877 h 1107626"/>
                          <a:gd name="connsiteX10" fmla="*/ 543401 w 1472565"/>
                          <a:gd name="connsiteY10" fmla="*/ 1053239 h 1107626"/>
                          <a:gd name="connsiteX11" fmla="*/ 486959 w 1472565"/>
                          <a:gd name="connsiteY11" fmla="*/ 1081877 h 1107626"/>
                          <a:gd name="connsiteX12" fmla="*/ 350520 w 1472565"/>
                          <a:gd name="connsiteY12" fmla="*/ 1107626 h 1107626"/>
                          <a:gd name="connsiteX13" fmla="*/ 0 w 1472565"/>
                          <a:gd name="connsiteY13" fmla="*/ 779966 h 1107626"/>
                          <a:gd name="connsiteX14" fmla="*/ 214082 w 1472565"/>
                          <a:gd name="connsiteY14" fmla="*/ 478055 h 1107626"/>
                          <a:gd name="connsiteX15" fmla="*/ 236537 w 1472565"/>
                          <a:gd name="connsiteY15" fmla="*/ 471539 h 1107626"/>
                          <a:gd name="connsiteX16" fmla="*/ 560866 w 1472565"/>
                          <a:gd name="connsiteY16" fmla="*/ 0 h 1107626"/>
                          <a:gd name="connsiteX0" fmla="*/ 560866 w 1472565"/>
                          <a:gd name="connsiteY0" fmla="*/ 0 h 1107626"/>
                          <a:gd name="connsiteX1" fmla="*/ 1204320 w 1472565"/>
                          <a:gd name="connsiteY1" fmla="*/ 462338 h 1107626"/>
                          <a:gd name="connsiteX2" fmla="*/ 1258484 w 1472565"/>
                          <a:gd name="connsiteY2" fmla="*/ 478055 h 1107626"/>
                          <a:gd name="connsiteX3" fmla="*/ 1472565 w 1472565"/>
                          <a:gd name="connsiteY3" fmla="*/ 779966 h 1107626"/>
                          <a:gd name="connsiteX4" fmla="*/ 1122045 w 1472565"/>
                          <a:gd name="connsiteY4" fmla="*/ 1107626 h 1107626"/>
                          <a:gd name="connsiteX5" fmla="*/ 985607 w 1472565"/>
                          <a:gd name="connsiteY5" fmla="*/ 1081877 h 1107626"/>
                          <a:gd name="connsiteX6" fmla="*/ 929164 w 1472565"/>
                          <a:gd name="connsiteY6" fmla="*/ 1053239 h 1107626"/>
                          <a:gd name="connsiteX7" fmla="*/ 872721 w 1472565"/>
                          <a:gd name="connsiteY7" fmla="*/ 1081877 h 1107626"/>
                          <a:gd name="connsiteX8" fmla="*/ 736282 w 1472565"/>
                          <a:gd name="connsiteY8" fmla="*/ 1107626 h 1107626"/>
                          <a:gd name="connsiteX9" fmla="*/ 599844 w 1472565"/>
                          <a:gd name="connsiteY9" fmla="*/ 1081877 h 1107626"/>
                          <a:gd name="connsiteX10" fmla="*/ 543401 w 1472565"/>
                          <a:gd name="connsiteY10" fmla="*/ 1053239 h 1107626"/>
                          <a:gd name="connsiteX11" fmla="*/ 486959 w 1472565"/>
                          <a:gd name="connsiteY11" fmla="*/ 1081877 h 1107626"/>
                          <a:gd name="connsiteX12" fmla="*/ 350520 w 1472565"/>
                          <a:gd name="connsiteY12" fmla="*/ 1107626 h 1107626"/>
                          <a:gd name="connsiteX13" fmla="*/ 0 w 1472565"/>
                          <a:gd name="connsiteY13" fmla="*/ 779966 h 1107626"/>
                          <a:gd name="connsiteX14" fmla="*/ 214082 w 1472565"/>
                          <a:gd name="connsiteY14" fmla="*/ 478055 h 1107626"/>
                          <a:gd name="connsiteX15" fmla="*/ 236537 w 1472565"/>
                          <a:gd name="connsiteY15" fmla="*/ 471539 h 1107626"/>
                          <a:gd name="connsiteX16" fmla="*/ 560866 w 1472565"/>
                          <a:gd name="connsiteY16" fmla="*/ 0 h 1107626"/>
                          <a:gd name="connsiteX0" fmla="*/ 560866 w 1472565"/>
                          <a:gd name="connsiteY0" fmla="*/ 0 h 1107626"/>
                          <a:gd name="connsiteX1" fmla="*/ 1204320 w 1472565"/>
                          <a:gd name="connsiteY1" fmla="*/ 462338 h 1107626"/>
                          <a:gd name="connsiteX2" fmla="*/ 1258484 w 1472565"/>
                          <a:gd name="connsiteY2" fmla="*/ 478055 h 1107626"/>
                          <a:gd name="connsiteX3" fmla="*/ 1472565 w 1472565"/>
                          <a:gd name="connsiteY3" fmla="*/ 779966 h 1107626"/>
                          <a:gd name="connsiteX4" fmla="*/ 1122045 w 1472565"/>
                          <a:gd name="connsiteY4" fmla="*/ 1107626 h 1107626"/>
                          <a:gd name="connsiteX5" fmla="*/ 985607 w 1472565"/>
                          <a:gd name="connsiteY5" fmla="*/ 1081877 h 1107626"/>
                          <a:gd name="connsiteX6" fmla="*/ 929164 w 1472565"/>
                          <a:gd name="connsiteY6" fmla="*/ 1053239 h 1107626"/>
                          <a:gd name="connsiteX7" fmla="*/ 872721 w 1472565"/>
                          <a:gd name="connsiteY7" fmla="*/ 1081877 h 1107626"/>
                          <a:gd name="connsiteX8" fmla="*/ 736282 w 1472565"/>
                          <a:gd name="connsiteY8" fmla="*/ 1107626 h 1107626"/>
                          <a:gd name="connsiteX9" fmla="*/ 599844 w 1472565"/>
                          <a:gd name="connsiteY9" fmla="*/ 1081877 h 1107626"/>
                          <a:gd name="connsiteX10" fmla="*/ 543401 w 1472565"/>
                          <a:gd name="connsiteY10" fmla="*/ 1053239 h 1107626"/>
                          <a:gd name="connsiteX11" fmla="*/ 486959 w 1472565"/>
                          <a:gd name="connsiteY11" fmla="*/ 1081877 h 1107626"/>
                          <a:gd name="connsiteX12" fmla="*/ 350520 w 1472565"/>
                          <a:gd name="connsiteY12" fmla="*/ 1107626 h 1107626"/>
                          <a:gd name="connsiteX13" fmla="*/ 0 w 1472565"/>
                          <a:gd name="connsiteY13" fmla="*/ 779966 h 1107626"/>
                          <a:gd name="connsiteX14" fmla="*/ 214082 w 1472565"/>
                          <a:gd name="connsiteY14" fmla="*/ 478055 h 1107626"/>
                          <a:gd name="connsiteX15" fmla="*/ 236537 w 1472565"/>
                          <a:gd name="connsiteY15" fmla="*/ 471539 h 1107626"/>
                          <a:gd name="connsiteX16" fmla="*/ 560866 w 1472565"/>
                          <a:gd name="connsiteY16" fmla="*/ 0 h 1107626"/>
                          <a:gd name="connsiteX0" fmla="*/ 560866 w 1472565"/>
                          <a:gd name="connsiteY0" fmla="*/ 0 h 1107626"/>
                          <a:gd name="connsiteX1" fmla="*/ 1204320 w 1472565"/>
                          <a:gd name="connsiteY1" fmla="*/ 462338 h 1107626"/>
                          <a:gd name="connsiteX2" fmla="*/ 1258484 w 1472565"/>
                          <a:gd name="connsiteY2" fmla="*/ 478055 h 1107626"/>
                          <a:gd name="connsiteX3" fmla="*/ 1472565 w 1472565"/>
                          <a:gd name="connsiteY3" fmla="*/ 779966 h 1107626"/>
                          <a:gd name="connsiteX4" fmla="*/ 1122045 w 1472565"/>
                          <a:gd name="connsiteY4" fmla="*/ 1107626 h 1107626"/>
                          <a:gd name="connsiteX5" fmla="*/ 985607 w 1472565"/>
                          <a:gd name="connsiteY5" fmla="*/ 1081877 h 1107626"/>
                          <a:gd name="connsiteX6" fmla="*/ 929164 w 1472565"/>
                          <a:gd name="connsiteY6" fmla="*/ 1053239 h 1107626"/>
                          <a:gd name="connsiteX7" fmla="*/ 872721 w 1472565"/>
                          <a:gd name="connsiteY7" fmla="*/ 1081877 h 1107626"/>
                          <a:gd name="connsiteX8" fmla="*/ 736282 w 1472565"/>
                          <a:gd name="connsiteY8" fmla="*/ 1107626 h 1107626"/>
                          <a:gd name="connsiteX9" fmla="*/ 599844 w 1472565"/>
                          <a:gd name="connsiteY9" fmla="*/ 1081877 h 1107626"/>
                          <a:gd name="connsiteX10" fmla="*/ 543401 w 1472565"/>
                          <a:gd name="connsiteY10" fmla="*/ 1053239 h 1107626"/>
                          <a:gd name="connsiteX11" fmla="*/ 486959 w 1472565"/>
                          <a:gd name="connsiteY11" fmla="*/ 1081877 h 1107626"/>
                          <a:gd name="connsiteX12" fmla="*/ 350520 w 1472565"/>
                          <a:gd name="connsiteY12" fmla="*/ 1107626 h 1107626"/>
                          <a:gd name="connsiteX13" fmla="*/ 0 w 1472565"/>
                          <a:gd name="connsiteY13" fmla="*/ 779966 h 1107626"/>
                          <a:gd name="connsiteX14" fmla="*/ 214082 w 1472565"/>
                          <a:gd name="connsiteY14" fmla="*/ 478055 h 1107626"/>
                          <a:gd name="connsiteX15" fmla="*/ 560866 w 1472565"/>
                          <a:gd name="connsiteY15" fmla="*/ 0 h 1107626"/>
                          <a:gd name="connsiteX0" fmla="*/ 560866 w 1472565"/>
                          <a:gd name="connsiteY0" fmla="*/ 0 h 1107626"/>
                          <a:gd name="connsiteX1" fmla="*/ 1204320 w 1472565"/>
                          <a:gd name="connsiteY1" fmla="*/ 462338 h 1107626"/>
                          <a:gd name="connsiteX2" fmla="*/ 1258484 w 1472565"/>
                          <a:gd name="connsiteY2" fmla="*/ 478055 h 1107626"/>
                          <a:gd name="connsiteX3" fmla="*/ 1472565 w 1472565"/>
                          <a:gd name="connsiteY3" fmla="*/ 779966 h 1107626"/>
                          <a:gd name="connsiteX4" fmla="*/ 1122045 w 1472565"/>
                          <a:gd name="connsiteY4" fmla="*/ 1107626 h 1107626"/>
                          <a:gd name="connsiteX5" fmla="*/ 985607 w 1472565"/>
                          <a:gd name="connsiteY5" fmla="*/ 1081877 h 1107626"/>
                          <a:gd name="connsiteX6" fmla="*/ 929164 w 1472565"/>
                          <a:gd name="connsiteY6" fmla="*/ 1053239 h 1107626"/>
                          <a:gd name="connsiteX7" fmla="*/ 872721 w 1472565"/>
                          <a:gd name="connsiteY7" fmla="*/ 1081877 h 1107626"/>
                          <a:gd name="connsiteX8" fmla="*/ 736282 w 1472565"/>
                          <a:gd name="connsiteY8" fmla="*/ 1107626 h 1107626"/>
                          <a:gd name="connsiteX9" fmla="*/ 599844 w 1472565"/>
                          <a:gd name="connsiteY9" fmla="*/ 1081877 h 1107626"/>
                          <a:gd name="connsiteX10" fmla="*/ 543401 w 1472565"/>
                          <a:gd name="connsiteY10" fmla="*/ 1053239 h 1107626"/>
                          <a:gd name="connsiteX11" fmla="*/ 486959 w 1472565"/>
                          <a:gd name="connsiteY11" fmla="*/ 1081877 h 1107626"/>
                          <a:gd name="connsiteX12" fmla="*/ 350520 w 1472565"/>
                          <a:gd name="connsiteY12" fmla="*/ 1107626 h 1107626"/>
                          <a:gd name="connsiteX13" fmla="*/ 0 w 1472565"/>
                          <a:gd name="connsiteY13" fmla="*/ 779966 h 1107626"/>
                          <a:gd name="connsiteX14" fmla="*/ 214082 w 1472565"/>
                          <a:gd name="connsiteY14" fmla="*/ 478055 h 1107626"/>
                          <a:gd name="connsiteX15" fmla="*/ 560866 w 1472565"/>
                          <a:gd name="connsiteY15" fmla="*/ 0 h 1107626"/>
                          <a:gd name="connsiteX0" fmla="*/ 560866 w 1472565"/>
                          <a:gd name="connsiteY0" fmla="*/ 0 h 1107626"/>
                          <a:gd name="connsiteX1" fmla="*/ 1204320 w 1472565"/>
                          <a:gd name="connsiteY1" fmla="*/ 462338 h 1107626"/>
                          <a:gd name="connsiteX2" fmla="*/ 1258484 w 1472565"/>
                          <a:gd name="connsiteY2" fmla="*/ 478055 h 1107626"/>
                          <a:gd name="connsiteX3" fmla="*/ 1472565 w 1472565"/>
                          <a:gd name="connsiteY3" fmla="*/ 779966 h 1107626"/>
                          <a:gd name="connsiteX4" fmla="*/ 1122045 w 1472565"/>
                          <a:gd name="connsiteY4" fmla="*/ 1107626 h 1107626"/>
                          <a:gd name="connsiteX5" fmla="*/ 985607 w 1472565"/>
                          <a:gd name="connsiteY5" fmla="*/ 1081877 h 1107626"/>
                          <a:gd name="connsiteX6" fmla="*/ 929164 w 1472565"/>
                          <a:gd name="connsiteY6" fmla="*/ 1053239 h 1107626"/>
                          <a:gd name="connsiteX7" fmla="*/ 872721 w 1472565"/>
                          <a:gd name="connsiteY7" fmla="*/ 1081877 h 1107626"/>
                          <a:gd name="connsiteX8" fmla="*/ 736282 w 1472565"/>
                          <a:gd name="connsiteY8" fmla="*/ 1107626 h 1107626"/>
                          <a:gd name="connsiteX9" fmla="*/ 599844 w 1472565"/>
                          <a:gd name="connsiteY9" fmla="*/ 1081877 h 1107626"/>
                          <a:gd name="connsiteX10" fmla="*/ 543401 w 1472565"/>
                          <a:gd name="connsiteY10" fmla="*/ 1053239 h 1107626"/>
                          <a:gd name="connsiteX11" fmla="*/ 486959 w 1472565"/>
                          <a:gd name="connsiteY11" fmla="*/ 1081877 h 1107626"/>
                          <a:gd name="connsiteX12" fmla="*/ 350520 w 1472565"/>
                          <a:gd name="connsiteY12" fmla="*/ 1107626 h 1107626"/>
                          <a:gd name="connsiteX13" fmla="*/ 0 w 1472565"/>
                          <a:gd name="connsiteY13" fmla="*/ 779966 h 1107626"/>
                          <a:gd name="connsiteX14" fmla="*/ 214082 w 1472565"/>
                          <a:gd name="connsiteY14" fmla="*/ 478055 h 1107626"/>
                          <a:gd name="connsiteX15" fmla="*/ 560866 w 1472565"/>
                          <a:gd name="connsiteY15" fmla="*/ 0 h 110762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</a:cxnLst>
                        <a:rect l="l" t="t" r="r" b="b"/>
                        <a:pathLst>
                          <a:path w="1472565" h="1107626">
                            <a:moveTo>
                              <a:pt x="560866" y="0"/>
                            </a:moveTo>
                            <a:cubicBezTo>
                              <a:pt x="963347" y="92704"/>
                              <a:pt x="989835" y="308225"/>
                              <a:pt x="1204320" y="462338"/>
                            </a:cubicBezTo>
                            <a:lnTo>
                              <a:pt x="1258484" y="478055"/>
                            </a:lnTo>
                            <a:cubicBezTo>
                              <a:pt x="1384290" y="527797"/>
                              <a:pt x="1472565" y="644245"/>
                              <a:pt x="1472565" y="779966"/>
                            </a:cubicBezTo>
                            <a:cubicBezTo>
                              <a:pt x="1472565" y="960928"/>
                              <a:pt x="1315632" y="1107626"/>
                              <a:pt x="1122045" y="1107626"/>
                            </a:cubicBezTo>
                            <a:cubicBezTo>
                              <a:pt x="1073649" y="1107626"/>
                              <a:pt x="1027543" y="1098458"/>
                              <a:pt x="985607" y="1081877"/>
                            </a:cubicBezTo>
                            <a:lnTo>
                              <a:pt x="929164" y="1053239"/>
                            </a:lnTo>
                            <a:lnTo>
                              <a:pt x="872721" y="1081877"/>
                            </a:lnTo>
                            <a:cubicBezTo>
                              <a:pt x="830785" y="1098458"/>
                              <a:pt x="784679" y="1107626"/>
                              <a:pt x="736282" y="1107626"/>
                            </a:cubicBezTo>
                            <a:cubicBezTo>
                              <a:pt x="687885" y="1107626"/>
                              <a:pt x="641780" y="1098458"/>
                              <a:pt x="599844" y="1081877"/>
                            </a:cubicBezTo>
                            <a:lnTo>
                              <a:pt x="543401" y="1053239"/>
                            </a:lnTo>
                            <a:lnTo>
                              <a:pt x="486959" y="1081877"/>
                            </a:lnTo>
                            <a:cubicBezTo>
                              <a:pt x="445023" y="1098458"/>
                              <a:pt x="398917" y="1107626"/>
                              <a:pt x="350520" y="1107626"/>
                            </a:cubicBezTo>
                            <a:cubicBezTo>
                              <a:pt x="156933" y="1107626"/>
                              <a:pt x="0" y="960928"/>
                              <a:pt x="0" y="779966"/>
                            </a:cubicBezTo>
                            <a:cubicBezTo>
                              <a:pt x="0" y="644245"/>
                              <a:pt x="88275" y="527797"/>
                              <a:pt x="214082" y="478055"/>
                            </a:cubicBezTo>
                            <a:cubicBezTo>
                              <a:pt x="329677" y="318703"/>
                              <a:pt x="613294" y="302561"/>
                              <a:pt x="560866" y="0"/>
                            </a:cubicBezTo>
                            <a:close/>
                          </a:path>
                        </a:pathLst>
                      </a:cu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661FCE33-72FC-8B48-4CBD-40242F98C703}"/>
                  </a:ext>
                </a:extLst>
              </p:cNvPr>
              <p:cNvSpPr/>
              <p:nvPr/>
            </p:nvSpPr>
            <p:spPr>
              <a:xfrm>
                <a:off x="3804" y="2275988"/>
                <a:ext cx="1164609" cy="176444"/>
              </a:xfrm>
              <a:custGeom>
                <a:avLst/>
                <a:gdLst>
                  <a:gd name="connsiteX0" fmla="*/ 1164609 w 1164609"/>
                  <a:gd name="connsiteY0" fmla="*/ 0 h 176444"/>
                  <a:gd name="connsiteX1" fmla="*/ 1145803 w 1164609"/>
                  <a:gd name="connsiteY1" fmla="*/ 45287 h 176444"/>
                  <a:gd name="connsiteX2" fmla="*/ 899394 w 1164609"/>
                  <a:gd name="connsiteY2" fmla="*/ 176444 h 176444"/>
                  <a:gd name="connsiteX3" fmla="*/ 787244 w 1164609"/>
                  <a:gd name="connsiteY3" fmla="*/ 155037 h 176444"/>
                  <a:gd name="connsiteX4" fmla="*/ 740849 w 1164609"/>
                  <a:gd name="connsiteY4" fmla="*/ 131227 h 176444"/>
                  <a:gd name="connsiteX5" fmla="*/ 694454 w 1164609"/>
                  <a:gd name="connsiteY5" fmla="*/ 155037 h 176444"/>
                  <a:gd name="connsiteX6" fmla="*/ 582304 w 1164609"/>
                  <a:gd name="connsiteY6" fmla="*/ 176444 h 176444"/>
                  <a:gd name="connsiteX7" fmla="*/ 470154 w 1164609"/>
                  <a:gd name="connsiteY7" fmla="*/ 155037 h 176444"/>
                  <a:gd name="connsiteX8" fmla="*/ 423759 w 1164609"/>
                  <a:gd name="connsiteY8" fmla="*/ 131227 h 176444"/>
                  <a:gd name="connsiteX9" fmla="*/ 377365 w 1164609"/>
                  <a:gd name="connsiteY9" fmla="*/ 155037 h 176444"/>
                  <a:gd name="connsiteX10" fmla="*/ 265214 w 1164609"/>
                  <a:gd name="connsiteY10" fmla="*/ 176444 h 176444"/>
                  <a:gd name="connsiteX11" fmla="*/ 18806 w 1164609"/>
                  <a:gd name="connsiteY11" fmla="*/ 45287 h 176444"/>
                  <a:gd name="connsiteX12" fmla="*/ 0 w 1164609"/>
                  <a:gd name="connsiteY12" fmla="*/ 0 h 176444"/>
                  <a:gd name="connsiteX13" fmla="*/ 34558 w 1164609"/>
                  <a:gd name="connsiteY13" fmla="*/ 34475 h 176444"/>
                  <a:gd name="connsiteX14" fmla="*/ 235186 w 1164609"/>
                  <a:gd name="connsiteY14" fmla="*/ 96681 h 176444"/>
                  <a:gd name="connsiteX15" fmla="*/ 357957 w 1164609"/>
                  <a:gd name="connsiteY15" fmla="*/ 75274 h 176444"/>
                  <a:gd name="connsiteX16" fmla="*/ 408745 w 1164609"/>
                  <a:gd name="connsiteY16" fmla="*/ 51464 h 176444"/>
                  <a:gd name="connsiteX17" fmla="*/ 459533 w 1164609"/>
                  <a:gd name="connsiteY17" fmla="*/ 75274 h 176444"/>
                  <a:gd name="connsiteX18" fmla="*/ 582304 w 1164609"/>
                  <a:gd name="connsiteY18" fmla="*/ 96681 h 176444"/>
                  <a:gd name="connsiteX19" fmla="*/ 705075 w 1164609"/>
                  <a:gd name="connsiteY19" fmla="*/ 75274 h 176444"/>
                  <a:gd name="connsiteX20" fmla="*/ 755863 w 1164609"/>
                  <a:gd name="connsiteY20" fmla="*/ 51464 h 176444"/>
                  <a:gd name="connsiteX21" fmla="*/ 806652 w 1164609"/>
                  <a:gd name="connsiteY21" fmla="*/ 75274 h 176444"/>
                  <a:gd name="connsiteX22" fmla="*/ 929423 w 1164609"/>
                  <a:gd name="connsiteY22" fmla="*/ 96681 h 176444"/>
                  <a:gd name="connsiteX23" fmla="*/ 1130051 w 1164609"/>
                  <a:gd name="connsiteY23" fmla="*/ 34475 h 176444"/>
                  <a:gd name="connsiteX24" fmla="*/ 1164609 w 1164609"/>
                  <a:gd name="connsiteY24" fmla="*/ 0 h 176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164609" h="176444" fill="none" extrusionOk="0">
                    <a:moveTo>
                      <a:pt x="1164609" y="0"/>
                    </a:moveTo>
                    <a:cubicBezTo>
                      <a:pt x="1157793" y="19136"/>
                      <a:pt x="1145922" y="29704"/>
                      <a:pt x="1145803" y="45287"/>
                    </a:cubicBezTo>
                    <a:cubicBezTo>
                      <a:pt x="1086538" y="137669"/>
                      <a:pt x="1013859" y="163530"/>
                      <a:pt x="899394" y="176444"/>
                    </a:cubicBezTo>
                    <a:cubicBezTo>
                      <a:pt x="851512" y="177925"/>
                      <a:pt x="817817" y="166425"/>
                      <a:pt x="787244" y="155037"/>
                    </a:cubicBezTo>
                    <a:cubicBezTo>
                      <a:pt x="774146" y="152830"/>
                      <a:pt x="760995" y="141471"/>
                      <a:pt x="740849" y="131227"/>
                    </a:cubicBezTo>
                    <a:cubicBezTo>
                      <a:pt x="726190" y="141421"/>
                      <a:pt x="715573" y="141583"/>
                      <a:pt x="694454" y="155037"/>
                    </a:cubicBezTo>
                    <a:cubicBezTo>
                      <a:pt x="656522" y="170990"/>
                      <a:pt x="628361" y="182329"/>
                      <a:pt x="582304" y="176444"/>
                    </a:cubicBezTo>
                    <a:cubicBezTo>
                      <a:pt x="544740" y="175739"/>
                      <a:pt x="498031" y="162921"/>
                      <a:pt x="470154" y="155037"/>
                    </a:cubicBezTo>
                    <a:cubicBezTo>
                      <a:pt x="450210" y="144867"/>
                      <a:pt x="443883" y="139836"/>
                      <a:pt x="423759" y="131227"/>
                    </a:cubicBezTo>
                    <a:cubicBezTo>
                      <a:pt x="409333" y="142743"/>
                      <a:pt x="385472" y="147282"/>
                      <a:pt x="377365" y="155037"/>
                    </a:cubicBezTo>
                    <a:cubicBezTo>
                      <a:pt x="351647" y="168499"/>
                      <a:pt x="313430" y="177593"/>
                      <a:pt x="265214" y="176444"/>
                    </a:cubicBezTo>
                    <a:cubicBezTo>
                      <a:pt x="169569" y="191276"/>
                      <a:pt x="45947" y="114665"/>
                      <a:pt x="18806" y="45287"/>
                    </a:cubicBezTo>
                    <a:cubicBezTo>
                      <a:pt x="7968" y="34364"/>
                      <a:pt x="12256" y="14701"/>
                      <a:pt x="0" y="0"/>
                    </a:cubicBezTo>
                    <a:cubicBezTo>
                      <a:pt x="14549" y="12285"/>
                      <a:pt x="18566" y="24944"/>
                      <a:pt x="34558" y="34475"/>
                    </a:cubicBezTo>
                    <a:cubicBezTo>
                      <a:pt x="82966" y="52944"/>
                      <a:pt x="159144" y="93743"/>
                      <a:pt x="235186" y="96681"/>
                    </a:cubicBezTo>
                    <a:cubicBezTo>
                      <a:pt x="272926" y="95612"/>
                      <a:pt x="317866" y="90935"/>
                      <a:pt x="357957" y="75274"/>
                    </a:cubicBezTo>
                    <a:cubicBezTo>
                      <a:pt x="373879" y="67445"/>
                      <a:pt x="390102" y="66505"/>
                      <a:pt x="408745" y="51464"/>
                    </a:cubicBezTo>
                    <a:cubicBezTo>
                      <a:pt x="422302" y="53488"/>
                      <a:pt x="433419" y="69421"/>
                      <a:pt x="459533" y="75274"/>
                    </a:cubicBezTo>
                    <a:cubicBezTo>
                      <a:pt x="500725" y="91183"/>
                      <a:pt x="536552" y="94825"/>
                      <a:pt x="582304" y="96681"/>
                    </a:cubicBezTo>
                    <a:cubicBezTo>
                      <a:pt x="628010" y="89066"/>
                      <a:pt x="662718" y="80220"/>
                      <a:pt x="705075" y="75274"/>
                    </a:cubicBezTo>
                    <a:cubicBezTo>
                      <a:pt x="721139" y="65517"/>
                      <a:pt x="741449" y="62644"/>
                      <a:pt x="755863" y="51464"/>
                    </a:cubicBezTo>
                    <a:cubicBezTo>
                      <a:pt x="769248" y="55835"/>
                      <a:pt x="785709" y="66376"/>
                      <a:pt x="806652" y="75274"/>
                    </a:cubicBezTo>
                    <a:cubicBezTo>
                      <a:pt x="848029" y="90517"/>
                      <a:pt x="886697" y="96299"/>
                      <a:pt x="929423" y="96681"/>
                    </a:cubicBezTo>
                    <a:cubicBezTo>
                      <a:pt x="994200" y="88301"/>
                      <a:pt x="1073627" y="86287"/>
                      <a:pt x="1130051" y="34475"/>
                    </a:cubicBezTo>
                    <a:cubicBezTo>
                      <a:pt x="1137613" y="26812"/>
                      <a:pt x="1149458" y="17007"/>
                      <a:pt x="1164609" y="0"/>
                    </a:cubicBezTo>
                    <a:close/>
                  </a:path>
                  <a:path w="1164609" h="176444" stroke="0" extrusionOk="0">
                    <a:moveTo>
                      <a:pt x="1164609" y="0"/>
                    </a:moveTo>
                    <a:cubicBezTo>
                      <a:pt x="1161880" y="11565"/>
                      <a:pt x="1151967" y="28718"/>
                      <a:pt x="1145803" y="45287"/>
                    </a:cubicBezTo>
                    <a:cubicBezTo>
                      <a:pt x="1083842" y="140557"/>
                      <a:pt x="1025156" y="175936"/>
                      <a:pt x="899394" y="176444"/>
                    </a:cubicBezTo>
                    <a:cubicBezTo>
                      <a:pt x="861295" y="173609"/>
                      <a:pt x="820792" y="168950"/>
                      <a:pt x="787244" y="155037"/>
                    </a:cubicBezTo>
                    <a:cubicBezTo>
                      <a:pt x="770188" y="147337"/>
                      <a:pt x="758938" y="133578"/>
                      <a:pt x="740849" y="131227"/>
                    </a:cubicBezTo>
                    <a:cubicBezTo>
                      <a:pt x="727484" y="141737"/>
                      <a:pt x="715266" y="144161"/>
                      <a:pt x="694454" y="155037"/>
                    </a:cubicBezTo>
                    <a:cubicBezTo>
                      <a:pt x="665347" y="160253"/>
                      <a:pt x="621709" y="175369"/>
                      <a:pt x="582304" y="176444"/>
                    </a:cubicBezTo>
                    <a:cubicBezTo>
                      <a:pt x="545787" y="179340"/>
                      <a:pt x="507349" y="167965"/>
                      <a:pt x="470154" y="155037"/>
                    </a:cubicBezTo>
                    <a:cubicBezTo>
                      <a:pt x="452707" y="152082"/>
                      <a:pt x="443190" y="138746"/>
                      <a:pt x="423759" y="131227"/>
                    </a:cubicBezTo>
                    <a:cubicBezTo>
                      <a:pt x="413897" y="137495"/>
                      <a:pt x="398179" y="141818"/>
                      <a:pt x="377365" y="155037"/>
                    </a:cubicBezTo>
                    <a:cubicBezTo>
                      <a:pt x="338472" y="167851"/>
                      <a:pt x="314811" y="173631"/>
                      <a:pt x="265214" y="176444"/>
                    </a:cubicBezTo>
                    <a:cubicBezTo>
                      <a:pt x="173531" y="176338"/>
                      <a:pt x="55359" y="126354"/>
                      <a:pt x="18806" y="45287"/>
                    </a:cubicBezTo>
                    <a:cubicBezTo>
                      <a:pt x="8175" y="26695"/>
                      <a:pt x="8750" y="19778"/>
                      <a:pt x="0" y="0"/>
                    </a:cubicBezTo>
                    <a:cubicBezTo>
                      <a:pt x="9329" y="8711"/>
                      <a:pt x="20290" y="26747"/>
                      <a:pt x="34558" y="34475"/>
                    </a:cubicBezTo>
                    <a:cubicBezTo>
                      <a:pt x="88773" y="76612"/>
                      <a:pt x="149084" y="104757"/>
                      <a:pt x="235186" y="96681"/>
                    </a:cubicBezTo>
                    <a:cubicBezTo>
                      <a:pt x="274140" y="91428"/>
                      <a:pt x="321454" y="92474"/>
                      <a:pt x="357957" y="75274"/>
                    </a:cubicBezTo>
                    <a:cubicBezTo>
                      <a:pt x="375133" y="61901"/>
                      <a:pt x="396932" y="60759"/>
                      <a:pt x="408745" y="51464"/>
                    </a:cubicBezTo>
                    <a:cubicBezTo>
                      <a:pt x="433132" y="61773"/>
                      <a:pt x="432956" y="68816"/>
                      <a:pt x="459533" y="75274"/>
                    </a:cubicBezTo>
                    <a:cubicBezTo>
                      <a:pt x="504714" y="87019"/>
                      <a:pt x="527553" y="97891"/>
                      <a:pt x="582304" y="96681"/>
                    </a:cubicBezTo>
                    <a:cubicBezTo>
                      <a:pt x="614467" y="93631"/>
                      <a:pt x="669667" y="93412"/>
                      <a:pt x="705075" y="75274"/>
                    </a:cubicBezTo>
                    <a:cubicBezTo>
                      <a:pt x="719482" y="66276"/>
                      <a:pt x="737876" y="60560"/>
                      <a:pt x="755863" y="51464"/>
                    </a:cubicBezTo>
                    <a:cubicBezTo>
                      <a:pt x="769569" y="52728"/>
                      <a:pt x="789871" y="71458"/>
                      <a:pt x="806652" y="75274"/>
                    </a:cubicBezTo>
                    <a:cubicBezTo>
                      <a:pt x="845911" y="92853"/>
                      <a:pt x="880060" y="107023"/>
                      <a:pt x="929423" y="96681"/>
                    </a:cubicBezTo>
                    <a:cubicBezTo>
                      <a:pt x="1020553" y="107552"/>
                      <a:pt x="1078454" y="75919"/>
                      <a:pt x="1130051" y="34475"/>
                    </a:cubicBezTo>
                    <a:cubicBezTo>
                      <a:pt x="1144073" y="15839"/>
                      <a:pt x="1150098" y="17363"/>
                      <a:pt x="1164609" y="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  <a:alpha val="40000"/>
                </a:schemeClr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1650555975">
                      <a:custGeom>
                        <a:avLst/>
                        <a:gdLst>
                          <a:gd name="connsiteX0" fmla="*/ 1164609 w 1164609"/>
                          <a:gd name="connsiteY0" fmla="*/ 0 h 176444"/>
                          <a:gd name="connsiteX1" fmla="*/ 1145803 w 1164609"/>
                          <a:gd name="connsiteY1" fmla="*/ 45287 h 176444"/>
                          <a:gd name="connsiteX2" fmla="*/ 899394 w 1164609"/>
                          <a:gd name="connsiteY2" fmla="*/ 176444 h 176444"/>
                          <a:gd name="connsiteX3" fmla="*/ 787244 w 1164609"/>
                          <a:gd name="connsiteY3" fmla="*/ 155037 h 176444"/>
                          <a:gd name="connsiteX4" fmla="*/ 740849 w 1164609"/>
                          <a:gd name="connsiteY4" fmla="*/ 131227 h 176444"/>
                          <a:gd name="connsiteX5" fmla="*/ 694454 w 1164609"/>
                          <a:gd name="connsiteY5" fmla="*/ 155037 h 176444"/>
                          <a:gd name="connsiteX6" fmla="*/ 582304 w 1164609"/>
                          <a:gd name="connsiteY6" fmla="*/ 176444 h 176444"/>
                          <a:gd name="connsiteX7" fmla="*/ 470154 w 1164609"/>
                          <a:gd name="connsiteY7" fmla="*/ 155037 h 176444"/>
                          <a:gd name="connsiteX8" fmla="*/ 423759 w 1164609"/>
                          <a:gd name="connsiteY8" fmla="*/ 131227 h 176444"/>
                          <a:gd name="connsiteX9" fmla="*/ 377365 w 1164609"/>
                          <a:gd name="connsiteY9" fmla="*/ 155037 h 176444"/>
                          <a:gd name="connsiteX10" fmla="*/ 265214 w 1164609"/>
                          <a:gd name="connsiteY10" fmla="*/ 176444 h 176444"/>
                          <a:gd name="connsiteX11" fmla="*/ 18806 w 1164609"/>
                          <a:gd name="connsiteY11" fmla="*/ 45287 h 176444"/>
                          <a:gd name="connsiteX12" fmla="*/ 0 w 1164609"/>
                          <a:gd name="connsiteY12" fmla="*/ 0 h 176444"/>
                          <a:gd name="connsiteX13" fmla="*/ 34558 w 1164609"/>
                          <a:gd name="connsiteY13" fmla="*/ 34475 h 176444"/>
                          <a:gd name="connsiteX14" fmla="*/ 235186 w 1164609"/>
                          <a:gd name="connsiteY14" fmla="*/ 96681 h 176444"/>
                          <a:gd name="connsiteX15" fmla="*/ 357957 w 1164609"/>
                          <a:gd name="connsiteY15" fmla="*/ 75274 h 176444"/>
                          <a:gd name="connsiteX16" fmla="*/ 408745 w 1164609"/>
                          <a:gd name="connsiteY16" fmla="*/ 51464 h 176444"/>
                          <a:gd name="connsiteX17" fmla="*/ 459533 w 1164609"/>
                          <a:gd name="connsiteY17" fmla="*/ 75274 h 176444"/>
                          <a:gd name="connsiteX18" fmla="*/ 582304 w 1164609"/>
                          <a:gd name="connsiteY18" fmla="*/ 96681 h 176444"/>
                          <a:gd name="connsiteX19" fmla="*/ 705075 w 1164609"/>
                          <a:gd name="connsiteY19" fmla="*/ 75274 h 176444"/>
                          <a:gd name="connsiteX20" fmla="*/ 755863 w 1164609"/>
                          <a:gd name="connsiteY20" fmla="*/ 51464 h 176444"/>
                          <a:gd name="connsiteX21" fmla="*/ 806652 w 1164609"/>
                          <a:gd name="connsiteY21" fmla="*/ 75274 h 176444"/>
                          <a:gd name="connsiteX22" fmla="*/ 929423 w 1164609"/>
                          <a:gd name="connsiteY22" fmla="*/ 96681 h 176444"/>
                          <a:gd name="connsiteX23" fmla="*/ 1130051 w 1164609"/>
                          <a:gd name="connsiteY23" fmla="*/ 34475 h 17644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1164609" h="176444">
                            <a:moveTo>
                              <a:pt x="1164609" y="0"/>
                            </a:moveTo>
                            <a:lnTo>
                              <a:pt x="1145803" y="45287"/>
                            </a:lnTo>
                            <a:cubicBezTo>
                              <a:pt x="1095270" y="123919"/>
                              <a:pt x="1003820" y="176444"/>
                              <a:pt x="899394" y="176444"/>
                            </a:cubicBezTo>
                            <a:cubicBezTo>
                              <a:pt x="859613" y="176444"/>
                              <a:pt x="821715" y="168822"/>
                              <a:pt x="787244" y="155037"/>
                            </a:cubicBezTo>
                            <a:lnTo>
                              <a:pt x="740849" y="131227"/>
                            </a:lnTo>
                            <a:lnTo>
                              <a:pt x="694454" y="155037"/>
                            </a:lnTo>
                            <a:cubicBezTo>
                              <a:pt x="659984" y="168822"/>
                              <a:pt x="622085" y="176444"/>
                              <a:pt x="582304" y="176444"/>
                            </a:cubicBezTo>
                            <a:cubicBezTo>
                              <a:pt x="542522" y="176444"/>
                              <a:pt x="504625" y="168822"/>
                              <a:pt x="470154" y="155037"/>
                            </a:cubicBezTo>
                            <a:lnTo>
                              <a:pt x="423759" y="131227"/>
                            </a:lnTo>
                            <a:lnTo>
                              <a:pt x="377365" y="155037"/>
                            </a:lnTo>
                            <a:cubicBezTo>
                              <a:pt x="342894" y="168822"/>
                              <a:pt x="304996" y="176444"/>
                              <a:pt x="265214" y="176444"/>
                            </a:cubicBezTo>
                            <a:cubicBezTo>
                              <a:pt x="160789" y="176444"/>
                              <a:pt x="69338" y="123919"/>
                              <a:pt x="18806" y="45287"/>
                            </a:cubicBezTo>
                            <a:lnTo>
                              <a:pt x="0" y="0"/>
                            </a:lnTo>
                            <a:lnTo>
                              <a:pt x="34558" y="34475"/>
                            </a:lnTo>
                            <a:cubicBezTo>
                              <a:pt x="89079" y="73337"/>
                              <a:pt x="158976" y="96681"/>
                              <a:pt x="235186" y="96681"/>
                            </a:cubicBezTo>
                            <a:cubicBezTo>
                              <a:pt x="278735" y="96681"/>
                              <a:pt x="320222" y="89059"/>
                              <a:pt x="357957" y="75274"/>
                            </a:cubicBezTo>
                            <a:lnTo>
                              <a:pt x="408745" y="51464"/>
                            </a:lnTo>
                            <a:lnTo>
                              <a:pt x="459533" y="75274"/>
                            </a:lnTo>
                            <a:cubicBezTo>
                              <a:pt x="497269" y="89059"/>
                              <a:pt x="538755" y="96681"/>
                              <a:pt x="582304" y="96681"/>
                            </a:cubicBezTo>
                            <a:cubicBezTo>
                              <a:pt x="625852" y="96681"/>
                              <a:pt x="667341" y="89059"/>
                              <a:pt x="705075" y="75274"/>
                            </a:cubicBezTo>
                            <a:lnTo>
                              <a:pt x="755863" y="51464"/>
                            </a:lnTo>
                            <a:lnTo>
                              <a:pt x="806652" y="75274"/>
                            </a:lnTo>
                            <a:cubicBezTo>
                              <a:pt x="844388" y="89059"/>
                              <a:pt x="885874" y="96681"/>
                              <a:pt x="929423" y="96681"/>
                            </a:cubicBezTo>
                            <a:cubicBezTo>
                              <a:pt x="1005633" y="96681"/>
                              <a:pt x="1075530" y="73337"/>
                              <a:pt x="1130051" y="34475"/>
                            </a:cubicBezTo>
                            <a:close/>
                          </a:path>
                        </a:pathLst>
                      </a:cu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月 164">
                <a:extLst>
                  <a:ext uri="{FF2B5EF4-FFF2-40B4-BE49-F238E27FC236}">
                    <a16:creationId xmlns:a16="http://schemas.microsoft.com/office/drawing/2014/main" id="{E5263C00-1871-A150-B6E9-F9A94A62E356}"/>
                  </a:ext>
                </a:extLst>
              </p:cNvPr>
              <p:cNvSpPr/>
              <p:nvPr/>
            </p:nvSpPr>
            <p:spPr>
              <a:xfrm rot="15140262">
                <a:off x="717028" y="1904955"/>
                <a:ext cx="112882" cy="384645"/>
              </a:xfrm>
              <a:custGeom>
                <a:avLst/>
                <a:gdLst>
                  <a:gd name="connsiteX0" fmla="*/ 112882 w 112882"/>
                  <a:gd name="connsiteY0" fmla="*/ 384645 h 384645"/>
                  <a:gd name="connsiteX1" fmla="*/ 0 w 112882"/>
                  <a:gd name="connsiteY1" fmla="*/ 192322 h 384645"/>
                  <a:gd name="connsiteX2" fmla="*/ 112882 w 112882"/>
                  <a:gd name="connsiteY2" fmla="*/ -1 h 384645"/>
                  <a:gd name="connsiteX3" fmla="*/ 56441 w 112882"/>
                  <a:gd name="connsiteY3" fmla="*/ 192322 h 384645"/>
                  <a:gd name="connsiteX4" fmla="*/ 112882 w 112882"/>
                  <a:gd name="connsiteY4" fmla="*/ 384645 h 384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882" h="384645" fill="none" extrusionOk="0">
                    <a:moveTo>
                      <a:pt x="112882" y="384645"/>
                    </a:moveTo>
                    <a:cubicBezTo>
                      <a:pt x="67052" y="399744"/>
                      <a:pt x="-3082" y="301719"/>
                      <a:pt x="0" y="192322"/>
                    </a:cubicBezTo>
                    <a:cubicBezTo>
                      <a:pt x="-11000" y="89360"/>
                      <a:pt x="49438" y="-6036"/>
                      <a:pt x="112882" y="-1"/>
                    </a:cubicBezTo>
                    <a:cubicBezTo>
                      <a:pt x="75904" y="50237"/>
                      <a:pt x="49676" y="116867"/>
                      <a:pt x="56441" y="192322"/>
                    </a:cubicBezTo>
                    <a:cubicBezTo>
                      <a:pt x="57796" y="268421"/>
                      <a:pt x="93504" y="339228"/>
                      <a:pt x="112882" y="384645"/>
                    </a:cubicBezTo>
                    <a:close/>
                  </a:path>
                  <a:path w="112882" h="384645" stroke="0" extrusionOk="0">
                    <a:moveTo>
                      <a:pt x="112882" y="384645"/>
                    </a:moveTo>
                    <a:cubicBezTo>
                      <a:pt x="64981" y="397925"/>
                      <a:pt x="-19172" y="295687"/>
                      <a:pt x="0" y="192322"/>
                    </a:cubicBezTo>
                    <a:cubicBezTo>
                      <a:pt x="10850" y="95069"/>
                      <a:pt x="58160" y="7701"/>
                      <a:pt x="112882" y="-1"/>
                    </a:cubicBezTo>
                    <a:cubicBezTo>
                      <a:pt x="65214" y="51904"/>
                      <a:pt x="52425" y="117301"/>
                      <a:pt x="56441" y="192322"/>
                    </a:cubicBezTo>
                    <a:cubicBezTo>
                      <a:pt x="60425" y="252487"/>
                      <a:pt x="63161" y="339034"/>
                      <a:pt x="112882" y="384645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  <a:alpha val="40000"/>
                </a:schemeClr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1932816389">
                      <a:prstGeom prst="moon">
                        <a:avLst/>
                      </a:pr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月 165">
                <a:extLst>
                  <a:ext uri="{FF2B5EF4-FFF2-40B4-BE49-F238E27FC236}">
                    <a16:creationId xmlns:a16="http://schemas.microsoft.com/office/drawing/2014/main" id="{1AA025D2-7FC5-8CB1-5762-8DB2EC2ACBB4}"/>
                  </a:ext>
                </a:extLst>
              </p:cNvPr>
              <p:cNvSpPr/>
              <p:nvPr/>
            </p:nvSpPr>
            <p:spPr>
              <a:xfrm rot="16760035">
                <a:off x="426904" y="1784650"/>
                <a:ext cx="100939" cy="324865"/>
              </a:xfrm>
              <a:custGeom>
                <a:avLst/>
                <a:gdLst>
                  <a:gd name="connsiteX0" fmla="*/ 100939 w 100939"/>
                  <a:gd name="connsiteY0" fmla="*/ 324865 h 324865"/>
                  <a:gd name="connsiteX1" fmla="*/ 0 w 100939"/>
                  <a:gd name="connsiteY1" fmla="*/ 162432 h 324865"/>
                  <a:gd name="connsiteX2" fmla="*/ 100939 w 100939"/>
                  <a:gd name="connsiteY2" fmla="*/ -1 h 324865"/>
                  <a:gd name="connsiteX3" fmla="*/ 50469 w 100939"/>
                  <a:gd name="connsiteY3" fmla="*/ 162432 h 324865"/>
                  <a:gd name="connsiteX4" fmla="*/ 100939 w 100939"/>
                  <a:gd name="connsiteY4" fmla="*/ 324865 h 324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939" h="324865" fill="none" extrusionOk="0">
                    <a:moveTo>
                      <a:pt x="100939" y="324865"/>
                    </a:moveTo>
                    <a:cubicBezTo>
                      <a:pt x="26810" y="339989"/>
                      <a:pt x="-2339" y="261038"/>
                      <a:pt x="0" y="162432"/>
                    </a:cubicBezTo>
                    <a:cubicBezTo>
                      <a:pt x="14042" y="76714"/>
                      <a:pt x="47678" y="-13274"/>
                      <a:pt x="100939" y="-1"/>
                    </a:cubicBezTo>
                    <a:cubicBezTo>
                      <a:pt x="79137" y="27144"/>
                      <a:pt x="48377" y="82579"/>
                      <a:pt x="50469" y="162432"/>
                    </a:cubicBezTo>
                    <a:cubicBezTo>
                      <a:pt x="46185" y="235496"/>
                      <a:pt x="55229" y="291055"/>
                      <a:pt x="100939" y="324865"/>
                    </a:cubicBezTo>
                    <a:close/>
                  </a:path>
                  <a:path w="100939" h="324865" stroke="0" extrusionOk="0">
                    <a:moveTo>
                      <a:pt x="100939" y="324865"/>
                    </a:moveTo>
                    <a:cubicBezTo>
                      <a:pt x="39406" y="330231"/>
                      <a:pt x="21499" y="257210"/>
                      <a:pt x="0" y="162432"/>
                    </a:cubicBezTo>
                    <a:cubicBezTo>
                      <a:pt x="-6728" y="83058"/>
                      <a:pt x="43292" y="4959"/>
                      <a:pt x="100939" y="-1"/>
                    </a:cubicBezTo>
                    <a:cubicBezTo>
                      <a:pt x="68531" y="50130"/>
                      <a:pt x="65518" y="94506"/>
                      <a:pt x="50469" y="162432"/>
                    </a:cubicBezTo>
                    <a:cubicBezTo>
                      <a:pt x="54250" y="222317"/>
                      <a:pt x="68781" y="280961"/>
                      <a:pt x="100939" y="324865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  <a:alpha val="40000"/>
                </a:schemeClr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3641749092">
                      <a:prstGeom prst="moon">
                        <a:avLst/>
                      </a:pr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25" name="フリーフォーム: 図形 224">
              <a:extLst>
                <a:ext uri="{FF2B5EF4-FFF2-40B4-BE49-F238E27FC236}">
                  <a16:creationId xmlns:a16="http://schemas.microsoft.com/office/drawing/2014/main" id="{A03E6598-54E5-B64A-FC34-B9C20DC5FC2C}"/>
                </a:ext>
              </a:extLst>
            </p:cNvPr>
            <p:cNvSpPr/>
            <p:nvPr/>
          </p:nvSpPr>
          <p:spPr>
            <a:xfrm>
              <a:off x="4454836" y="2039240"/>
              <a:ext cx="323779" cy="266529"/>
            </a:xfrm>
            <a:custGeom>
              <a:avLst/>
              <a:gdLst>
                <a:gd name="connsiteX0" fmla="*/ 65905 w 542926"/>
                <a:gd name="connsiteY0" fmla="*/ 0 h 446927"/>
                <a:gd name="connsiteX1" fmla="*/ 537989 w 542926"/>
                <a:gd name="connsiteY1" fmla="*/ 126494 h 446927"/>
                <a:gd name="connsiteX2" fmla="*/ 542926 w 542926"/>
                <a:gd name="connsiteY2" fmla="*/ 175464 h 446927"/>
                <a:gd name="connsiteX3" fmla="*/ 271463 w 542926"/>
                <a:gd name="connsiteY3" fmla="*/ 446927 h 446927"/>
                <a:gd name="connsiteX4" fmla="*/ 0 w 542926"/>
                <a:gd name="connsiteY4" fmla="*/ 175464 h 446927"/>
                <a:gd name="connsiteX5" fmla="*/ 46362 w 542926"/>
                <a:gd name="connsiteY5" fmla="*/ 23687 h 446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42926" h="446927">
                  <a:moveTo>
                    <a:pt x="65905" y="0"/>
                  </a:moveTo>
                  <a:lnTo>
                    <a:pt x="537989" y="126494"/>
                  </a:lnTo>
                  <a:lnTo>
                    <a:pt x="542926" y="175464"/>
                  </a:lnTo>
                  <a:cubicBezTo>
                    <a:pt x="542926" y="325389"/>
                    <a:pt x="421388" y="446927"/>
                    <a:pt x="271463" y="446927"/>
                  </a:cubicBezTo>
                  <a:cubicBezTo>
                    <a:pt x="121538" y="446927"/>
                    <a:pt x="0" y="325389"/>
                    <a:pt x="0" y="175464"/>
                  </a:cubicBezTo>
                  <a:cubicBezTo>
                    <a:pt x="0" y="119242"/>
                    <a:pt x="17091" y="67012"/>
                    <a:pt x="46362" y="23687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189050745">
                    <a:custGeom>
                      <a:avLst/>
                      <a:gdLst>
                        <a:gd name="connsiteX0" fmla="*/ 39303 w 323779"/>
                        <a:gd name="connsiteY0" fmla="*/ 0 h 266529"/>
                        <a:gd name="connsiteX1" fmla="*/ 320834 w 323779"/>
                        <a:gd name="connsiteY1" fmla="*/ 75435 h 266529"/>
                        <a:gd name="connsiteX2" fmla="*/ 323779 w 323779"/>
                        <a:gd name="connsiteY2" fmla="*/ 104639 h 266529"/>
                        <a:gd name="connsiteX3" fmla="*/ 161889 w 323779"/>
                        <a:gd name="connsiteY3" fmla="*/ 266529 h 266529"/>
                        <a:gd name="connsiteX4" fmla="*/ 0 w 323779"/>
                        <a:gd name="connsiteY4" fmla="*/ 104639 h 266529"/>
                        <a:gd name="connsiteX5" fmla="*/ 27648 w 323779"/>
                        <a:gd name="connsiteY5" fmla="*/ 14125 h 266529"/>
                        <a:gd name="connsiteX6" fmla="*/ 39303 w 323779"/>
                        <a:gd name="connsiteY6" fmla="*/ 0 h 26652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323779" h="266529" fill="none" extrusionOk="0">
                          <a:moveTo>
                            <a:pt x="39303" y="0"/>
                          </a:moveTo>
                          <a:cubicBezTo>
                            <a:pt x="148218" y="7124"/>
                            <a:pt x="189023" y="57223"/>
                            <a:pt x="320834" y="75435"/>
                          </a:cubicBezTo>
                          <a:cubicBezTo>
                            <a:pt x="323309" y="85409"/>
                            <a:pt x="319267" y="91573"/>
                            <a:pt x="323779" y="104639"/>
                          </a:cubicBezTo>
                          <a:cubicBezTo>
                            <a:pt x="329274" y="198644"/>
                            <a:pt x="253117" y="269773"/>
                            <a:pt x="161889" y="266529"/>
                          </a:cubicBezTo>
                          <a:cubicBezTo>
                            <a:pt x="75113" y="258153"/>
                            <a:pt x="-4838" y="190545"/>
                            <a:pt x="0" y="104639"/>
                          </a:cubicBezTo>
                          <a:cubicBezTo>
                            <a:pt x="-5467" y="78072"/>
                            <a:pt x="13671" y="47457"/>
                            <a:pt x="27648" y="14125"/>
                          </a:cubicBezTo>
                          <a:cubicBezTo>
                            <a:pt x="30902" y="8056"/>
                            <a:pt x="34563" y="7148"/>
                            <a:pt x="39303" y="0"/>
                          </a:cubicBezTo>
                          <a:close/>
                        </a:path>
                        <a:path w="323779" h="266529" stroke="0" extrusionOk="0">
                          <a:moveTo>
                            <a:pt x="39303" y="0"/>
                          </a:moveTo>
                          <a:cubicBezTo>
                            <a:pt x="156636" y="12526"/>
                            <a:pt x="182918" y="47857"/>
                            <a:pt x="320834" y="75435"/>
                          </a:cubicBezTo>
                          <a:cubicBezTo>
                            <a:pt x="324965" y="87189"/>
                            <a:pt x="320027" y="98634"/>
                            <a:pt x="323779" y="104639"/>
                          </a:cubicBezTo>
                          <a:cubicBezTo>
                            <a:pt x="334085" y="175165"/>
                            <a:pt x="243815" y="259190"/>
                            <a:pt x="161889" y="266529"/>
                          </a:cubicBezTo>
                          <a:cubicBezTo>
                            <a:pt x="68663" y="241989"/>
                            <a:pt x="5511" y="187918"/>
                            <a:pt x="0" y="104639"/>
                          </a:cubicBezTo>
                          <a:cubicBezTo>
                            <a:pt x="-1683" y="77585"/>
                            <a:pt x="10555" y="39274"/>
                            <a:pt x="27648" y="14125"/>
                          </a:cubicBezTo>
                          <a:cubicBezTo>
                            <a:pt x="31596" y="8107"/>
                            <a:pt x="36648" y="4705"/>
                            <a:pt x="39303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6" name="フリーフォーム: 図形 225">
              <a:extLst>
                <a:ext uri="{FF2B5EF4-FFF2-40B4-BE49-F238E27FC236}">
                  <a16:creationId xmlns:a16="http://schemas.microsoft.com/office/drawing/2014/main" id="{2CCE5570-52ED-0BE6-9B49-22F615E46D87}"/>
                </a:ext>
              </a:extLst>
            </p:cNvPr>
            <p:cNvSpPr/>
            <p:nvPr/>
          </p:nvSpPr>
          <p:spPr>
            <a:xfrm flipH="1">
              <a:off x="5078435" y="2039240"/>
              <a:ext cx="323779" cy="266529"/>
            </a:xfrm>
            <a:custGeom>
              <a:avLst/>
              <a:gdLst>
                <a:gd name="connsiteX0" fmla="*/ 65905 w 542926"/>
                <a:gd name="connsiteY0" fmla="*/ 0 h 446927"/>
                <a:gd name="connsiteX1" fmla="*/ 537989 w 542926"/>
                <a:gd name="connsiteY1" fmla="*/ 126494 h 446927"/>
                <a:gd name="connsiteX2" fmla="*/ 542926 w 542926"/>
                <a:gd name="connsiteY2" fmla="*/ 175464 h 446927"/>
                <a:gd name="connsiteX3" fmla="*/ 271463 w 542926"/>
                <a:gd name="connsiteY3" fmla="*/ 446927 h 446927"/>
                <a:gd name="connsiteX4" fmla="*/ 0 w 542926"/>
                <a:gd name="connsiteY4" fmla="*/ 175464 h 446927"/>
                <a:gd name="connsiteX5" fmla="*/ 46362 w 542926"/>
                <a:gd name="connsiteY5" fmla="*/ 23687 h 446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42926" h="446927">
                  <a:moveTo>
                    <a:pt x="65905" y="0"/>
                  </a:moveTo>
                  <a:lnTo>
                    <a:pt x="537989" y="126494"/>
                  </a:lnTo>
                  <a:lnTo>
                    <a:pt x="542926" y="175464"/>
                  </a:lnTo>
                  <a:cubicBezTo>
                    <a:pt x="542926" y="325389"/>
                    <a:pt x="421388" y="446927"/>
                    <a:pt x="271463" y="446927"/>
                  </a:cubicBezTo>
                  <a:cubicBezTo>
                    <a:pt x="121538" y="446927"/>
                    <a:pt x="0" y="325389"/>
                    <a:pt x="0" y="175464"/>
                  </a:cubicBezTo>
                  <a:cubicBezTo>
                    <a:pt x="0" y="119242"/>
                    <a:pt x="17091" y="67012"/>
                    <a:pt x="46362" y="23687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868488661">
                    <a:custGeom>
                      <a:avLst/>
                      <a:gdLst>
                        <a:gd name="connsiteX0" fmla="*/ 39303 w 323779"/>
                        <a:gd name="connsiteY0" fmla="*/ 0 h 266529"/>
                        <a:gd name="connsiteX1" fmla="*/ 320834 w 323779"/>
                        <a:gd name="connsiteY1" fmla="*/ 75435 h 266529"/>
                        <a:gd name="connsiteX2" fmla="*/ 323779 w 323779"/>
                        <a:gd name="connsiteY2" fmla="*/ 104639 h 266529"/>
                        <a:gd name="connsiteX3" fmla="*/ 161889 w 323779"/>
                        <a:gd name="connsiteY3" fmla="*/ 266529 h 266529"/>
                        <a:gd name="connsiteX4" fmla="*/ 0 w 323779"/>
                        <a:gd name="connsiteY4" fmla="*/ 104639 h 266529"/>
                        <a:gd name="connsiteX5" fmla="*/ 27648 w 323779"/>
                        <a:gd name="connsiteY5" fmla="*/ 14125 h 266529"/>
                        <a:gd name="connsiteX6" fmla="*/ 39303 w 323779"/>
                        <a:gd name="connsiteY6" fmla="*/ 0 h 26652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323779" h="266529" fill="none" extrusionOk="0">
                          <a:moveTo>
                            <a:pt x="39303" y="0"/>
                          </a:moveTo>
                          <a:cubicBezTo>
                            <a:pt x="177875" y="1120"/>
                            <a:pt x="186926" y="59500"/>
                            <a:pt x="320834" y="75435"/>
                          </a:cubicBezTo>
                          <a:cubicBezTo>
                            <a:pt x="323474" y="84274"/>
                            <a:pt x="322668" y="97194"/>
                            <a:pt x="323779" y="104639"/>
                          </a:cubicBezTo>
                          <a:cubicBezTo>
                            <a:pt x="321658" y="196049"/>
                            <a:pt x="233128" y="259200"/>
                            <a:pt x="161889" y="266529"/>
                          </a:cubicBezTo>
                          <a:cubicBezTo>
                            <a:pt x="65797" y="240935"/>
                            <a:pt x="6979" y="181214"/>
                            <a:pt x="0" y="104639"/>
                          </a:cubicBezTo>
                          <a:cubicBezTo>
                            <a:pt x="-7768" y="68519"/>
                            <a:pt x="4982" y="40744"/>
                            <a:pt x="27648" y="14125"/>
                          </a:cubicBezTo>
                          <a:cubicBezTo>
                            <a:pt x="31468" y="9477"/>
                            <a:pt x="36508" y="5343"/>
                            <a:pt x="39303" y="0"/>
                          </a:cubicBezTo>
                          <a:close/>
                        </a:path>
                        <a:path w="323779" h="266529" stroke="0" extrusionOk="0">
                          <a:moveTo>
                            <a:pt x="39303" y="0"/>
                          </a:moveTo>
                          <a:cubicBezTo>
                            <a:pt x="140941" y="609"/>
                            <a:pt x="259154" y="71265"/>
                            <a:pt x="320834" y="75435"/>
                          </a:cubicBezTo>
                          <a:cubicBezTo>
                            <a:pt x="324760" y="83864"/>
                            <a:pt x="320970" y="96300"/>
                            <a:pt x="323779" y="104639"/>
                          </a:cubicBezTo>
                          <a:cubicBezTo>
                            <a:pt x="321358" y="174578"/>
                            <a:pt x="253259" y="256881"/>
                            <a:pt x="161889" y="266529"/>
                          </a:cubicBezTo>
                          <a:cubicBezTo>
                            <a:pt x="84515" y="250710"/>
                            <a:pt x="11011" y="171772"/>
                            <a:pt x="0" y="104639"/>
                          </a:cubicBezTo>
                          <a:cubicBezTo>
                            <a:pt x="-1486" y="73777"/>
                            <a:pt x="10737" y="41442"/>
                            <a:pt x="27648" y="14125"/>
                          </a:cubicBezTo>
                          <a:cubicBezTo>
                            <a:pt x="30395" y="9912"/>
                            <a:pt x="35449" y="4830"/>
                            <a:pt x="39303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36" name="グループ化 235">
              <a:extLst>
                <a:ext uri="{FF2B5EF4-FFF2-40B4-BE49-F238E27FC236}">
                  <a16:creationId xmlns:a16="http://schemas.microsoft.com/office/drawing/2014/main" id="{286B1901-9B73-6710-AE3B-801F33DE67F7}"/>
                </a:ext>
              </a:extLst>
            </p:cNvPr>
            <p:cNvGrpSpPr/>
            <p:nvPr/>
          </p:nvGrpSpPr>
          <p:grpSpPr>
            <a:xfrm>
              <a:off x="5625110" y="1483481"/>
              <a:ext cx="543251" cy="251901"/>
              <a:chOff x="1656553" y="1959054"/>
              <a:chExt cx="1320407" cy="612262"/>
            </a:xfrm>
          </p:grpSpPr>
          <p:sp>
            <p:nvSpPr>
              <p:cNvPr id="233" name="フリーフォーム: 図形 232">
                <a:extLst>
                  <a:ext uri="{FF2B5EF4-FFF2-40B4-BE49-F238E27FC236}">
                    <a16:creationId xmlns:a16="http://schemas.microsoft.com/office/drawing/2014/main" id="{E1863FB4-7717-A16A-43D8-2A9A43770D07}"/>
                  </a:ext>
                </a:extLst>
              </p:cNvPr>
              <p:cNvSpPr/>
              <p:nvPr/>
            </p:nvSpPr>
            <p:spPr>
              <a:xfrm rot="2700000">
                <a:off x="2037622" y="1577985"/>
                <a:ext cx="259418" cy="1021556"/>
              </a:xfrm>
              <a:custGeom>
                <a:avLst/>
                <a:gdLst>
                  <a:gd name="connsiteX0" fmla="*/ 431036 w 431036"/>
                  <a:gd name="connsiteY0" fmla="*/ 0 h 1208837"/>
                  <a:gd name="connsiteX1" fmla="*/ 215518 w 431036"/>
                  <a:gd name="connsiteY1" fmla="*/ 431036 h 1208837"/>
                  <a:gd name="connsiteX2" fmla="*/ 230114 w 431036"/>
                  <a:gd name="connsiteY2" fmla="*/ 555622 h 1208837"/>
                  <a:gd name="connsiteX3" fmla="*/ 272394 w 431036"/>
                  <a:gd name="connsiteY3" fmla="*/ 671976 h 1208837"/>
                  <a:gd name="connsiteX4" fmla="*/ 272556 w 431036"/>
                  <a:gd name="connsiteY4" fmla="*/ 672231 h 1208837"/>
                  <a:gd name="connsiteX5" fmla="*/ 279454 w 431036"/>
                  <a:gd name="connsiteY5" fmla="*/ 682788 h 1208837"/>
                  <a:gd name="connsiteX6" fmla="*/ 279352 w 431036"/>
                  <a:gd name="connsiteY6" fmla="*/ 682947 h 1208837"/>
                  <a:gd name="connsiteX7" fmla="*/ 291787 w 431036"/>
                  <a:gd name="connsiteY7" fmla="*/ 702552 h 1208837"/>
                  <a:gd name="connsiteX8" fmla="*/ 317507 w 431036"/>
                  <a:gd name="connsiteY8" fmla="*/ 770242 h 1208837"/>
                  <a:gd name="connsiteX9" fmla="*/ 61773 w 431036"/>
                  <a:gd name="connsiteY9" fmla="*/ 1208837 h 1208837"/>
                  <a:gd name="connsiteX10" fmla="*/ 143382 w 431036"/>
                  <a:gd name="connsiteY10" fmla="*/ 816900 h 1208837"/>
                  <a:gd name="connsiteX11" fmla="*/ 104848 w 431036"/>
                  <a:gd name="connsiteY11" fmla="*/ 720260 h 1208837"/>
                  <a:gd name="connsiteX12" fmla="*/ 88120 w 431036"/>
                  <a:gd name="connsiteY12" fmla="*/ 696484 h 1208837"/>
                  <a:gd name="connsiteX13" fmla="*/ 88196 w 431036"/>
                  <a:gd name="connsiteY13" fmla="*/ 687393 h 1208837"/>
                  <a:gd name="connsiteX14" fmla="*/ 52024 w 431036"/>
                  <a:gd name="connsiteY14" fmla="*/ 636494 h 1208837"/>
                  <a:gd name="connsiteX15" fmla="*/ 0 w 431036"/>
                  <a:gd name="connsiteY15" fmla="*/ 431036 h 1208837"/>
                  <a:gd name="connsiteX16" fmla="*/ 431036 w 431036"/>
                  <a:gd name="connsiteY16" fmla="*/ 0 h 1208837"/>
                  <a:gd name="connsiteX0" fmla="*/ 431036 w 431036"/>
                  <a:gd name="connsiteY0" fmla="*/ 0 h 1208837"/>
                  <a:gd name="connsiteX1" fmla="*/ 215518 w 431036"/>
                  <a:gd name="connsiteY1" fmla="*/ 431036 h 1208837"/>
                  <a:gd name="connsiteX2" fmla="*/ 230114 w 431036"/>
                  <a:gd name="connsiteY2" fmla="*/ 555622 h 1208837"/>
                  <a:gd name="connsiteX3" fmla="*/ 272394 w 431036"/>
                  <a:gd name="connsiteY3" fmla="*/ 671976 h 1208837"/>
                  <a:gd name="connsiteX4" fmla="*/ 272556 w 431036"/>
                  <a:gd name="connsiteY4" fmla="*/ 672231 h 1208837"/>
                  <a:gd name="connsiteX5" fmla="*/ 279454 w 431036"/>
                  <a:gd name="connsiteY5" fmla="*/ 682788 h 1208837"/>
                  <a:gd name="connsiteX6" fmla="*/ 279352 w 431036"/>
                  <a:gd name="connsiteY6" fmla="*/ 682947 h 1208837"/>
                  <a:gd name="connsiteX7" fmla="*/ 291787 w 431036"/>
                  <a:gd name="connsiteY7" fmla="*/ 702552 h 1208837"/>
                  <a:gd name="connsiteX8" fmla="*/ 317507 w 431036"/>
                  <a:gd name="connsiteY8" fmla="*/ 770242 h 1208837"/>
                  <a:gd name="connsiteX9" fmla="*/ 61773 w 431036"/>
                  <a:gd name="connsiteY9" fmla="*/ 1208837 h 1208837"/>
                  <a:gd name="connsiteX10" fmla="*/ 143382 w 431036"/>
                  <a:gd name="connsiteY10" fmla="*/ 816900 h 1208837"/>
                  <a:gd name="connsiteX11" fmla="*/ 104848 w 431036"/>
                  <a:gd name="connsiteY11" fmla="*/ 720260 h 1208837"/>
                  <a:gd name="connsiteX12" fmla="*/ 88196 w 431036"/>
                  <a:gd name="connsiteY12" fmla="*/ 687393 h 1208837"/>
                  <a:gd name="connsiteX13" fmla="*/ 52024 w 431036"/>
                  <a:gd name="connsiteY13" fmla="*/ 636494 h 1208837"/>
                  <a:gd name="connsiteX14" fmla="*/ 0 w 431036"/>
                  <a:gd name="connsiteY14" fmla="*/ 431036 h 1208837"/>
                  <a:gd name="connsiteX15" fmla="*/ 431036 w 431036"/>
                  <a:gd name="connsiteY15" fmla="*/ 0 h 1208837"/>
                  <a:gd name="connsiteX0" fmla="*/ 431036 w 431036"/>
                  <a:gd name="connsiteY0" fmla="*/ 0 h 1208837"/>
                  <a:gd name="connsiteX1" fmla="*/ 215518 w 431036"/>
                  <a:gd name="connsiteY1" fmla="*/ 431036 h 1208837"/>
                  <a:gd name="connsiteX2" fmla="*/ 230114 w 431036"/>
                  <a:gd name="connsiteY2" fmla="*/ 555622 h 1208837"/>
                  <a:gd name="connsiteX3" fmla="*/ 272394 w 431036"/>
                  <a:gd name="connsiteY3" fmla="*/ 671976 h 1208837"/>
                  <a:gd name="connsiteX4" fmla="*/ 272556 w 431036"/>
                  <a:gd name="connsiteY4" fmla="*/ 672231 h 1208837"/>
                  <a:gd name="connsiteX5" fmla="*/ 279454 w 431036"/>
                  <a:gd name="connsiteY5" fmla="*/ 682788 h 1208837"/>
                  <a:gd name="connsiteX6" fmla="*/ 279352 w 431036"/>
                  <a:gd name="connsiteY6" fmla="*/ 682947 h 1208837"/>
                  <a:gd name="connsiteX7" fmla="*/ 317507 w 431036"/>
                  <a:gd name="connsiteY7" fmla="*/ 770242 h 1208837"/>
                  <a:gd name="connsiteX8" fmla="*/ 61773 w 431036"/>
                  <a:gd name="connsiteY8" fmla="*/ 1208837 h 1208837"/>
                  <a:gd name="connsiteX9" fmla="*/ 143382 w 431036"/>
                  <a:gd name="connsiteY9" fmla="*/ 816900 h 1208837"/>
                  <a:gd name="connsiteX10" fmla="*/ 104848 w 431036"/>
                  <a:gd name="connsiteY10" fmla="*/ 720260 h 1208837"/>
                  <a:gd name="connsiteX11" fmla="*/ 88196 w 431036"/>
                  <a:gd name="connsiteY11" fmla="*/ 687393 h 1208837"/>
                  <a:gd name="connsiteX12" fmla="*/ 52024 w 431036"/>
                  <a:gd name="connsiteY12" fmla="*/ 636494 h 1208837"/>
                  <a:gd name="connsiteX13" fmla="*/ 0 w 431036"/>
                  <a:gd name="connsiteY13" fmla="*/ 431036 h 1208837"/>
                  <a:gd name="connsiteX14" fmla="*/ 431036 w 431036"/>
                  <a:gd name="connsiteY14" fmla="*/ 0 h 1208837"/>
                  <a:gd name="connsiteX0" fmla="*/ 431036 w 431036"/>
                  <a:gd name="connsiteY0" fmla="*/ 0 h 1208837"/>
                  <a:gd name="connsiteX1" fmla="*/ 215518 w 431036"/>
                  <a:gd name="connsiteY1" fmla="*/ 431036 h 1208837"/>
                  <a:gd name="connsiteX2" fmla="*/ 230114 w 431036"/>
                  <a:gd name="connsiteY2" fmla="*/ 555622 h 1208837"/>
                  <a:gd name="connsiteX3" fmla="*/ 272394 w 431036"/>
                  <a:gd name="connsiteY3" fmla="*/ 671976 h 1208837"/>
                  <a:gd name="connsiteX4" fmla="*/ 272556 w 431036"/>
                  <a:gd name="connsiteY4" fmla="*/ 672231 h 1208837"/>
                  <a:gd name="connsiteX5" fmla="*/ 279454 w 431036"/>
                  <a:gd name="connsiteY5" fmla="*/ 682788 h 1208837"/>
                  <a:gd name="connsiteX6" fmla="*/ 317507 w 431036"/>
                  <a:gd name="connsiteY6" fmla="*/ 770242 h 1208837"/>
                  <a:gd name="connsiteX7" fmla="*/ 61773 w 431036"/>
                  <a:gd name="connsiteY7" fmla="*/ 1208837 h 1208837"/>
                  <a:gd name="connsiteX8" fmla="*/ 143382 w 431036"/>
                  <a:gd name="connsiteY8" fmla="*/ 816900 h 1208837"/>
                  <a:gd name="connsiteX9" fmla="*/ 104848 w 431036"/>
                  <a:gd name="connsiteY9" fmla="*/ 720260 h 1208837"/>
                  <a:gd name="connsiteX10" fmla="*/ 88196 w 431036"/>
                  <a:gd name="connsiteY10" fmla="*/ 687393 h 1208837"/>
                  <a:gd name="connsiteX11" fmla="*/ 52024 w 431036"/>
                  <a:gd name="connsiteY11" fmla="*/ 636494 h 1208837"/>
                  <a:gd name="connsiteX12" fmla="*/ 0 w 431036"/>
                  <a:gd name="connsiteY12" fmla="*/ 431036 h 1208837"/>
                  <a:gd name="connsiteX13" fmla="*/ 431036 w 431036"/>
                  <a:gd name="connsiteY13" fmla="*/ 0 h 1208837"/>
                  <a:gd name="connsiteX0" fmla="*/ 431036 w 431036"/>
                  <a:gd name="connsiteY0" fmla="*/ 0 h 1208837"/>
                  <a:gd name="connsiteX1" fmla="*/ 215518 w 431036"/>
                  <a:gd name="connsiteY1" fmla="*/ 431036 h 1208837"/>
                  <a:gd name="connsiteX2" fmla="*/ 230114 w 431036"/>
                  <a:gd name="connsiteY2" fmla="*/ 555622 h 1208837"/>
                  <a:gd name="connsiteX3" fmla="*/ 272394 w 431036"/>
                  <a:gd name="connsiteY3" fmla="*/ 671976 h 1208837"/>
                  <a:gd name="connsiteX4" fmla="*/ 272556 w 431036"/>
                  <a:gd name="connsiteY4" fmla="*/ 672231 h 1208837"/>
                  <a:gd name="connsiteX5" fmla="*/ 317507 w 431036"/>
                  <a:gd name="connsiteY5" fmla="*/ 770242 h 1208837"/>
                  <a:gd name="connsiteX6" fmla="*/ 61773 w 431036"/>
                  <a:gd name="connsiteY6" fmla="*/ 1208837 h 1208837"/>
                  <a:gd name="connsiteX7" fmla="*/ 143382 w 431036"/>
                  <a:gd name="connsiteY7" fmla="*/ 816900 h 1208837"/>
                  <a:gd name="connsiteX8" fmla="*/ 104848 w 431036"/>
                  <a:gd name="connsiteY8" fmla="*/ 720260 h 1208837"/>
                  <a:gd name="connsiteX9" fmla="*/ 88196 w 431036"/>
                  <a:gd name="connsiteY9" fmla="*/ 687393 h 1208837"/>
                  <a:gd name="connsiteX10" fmla="*/ 52024 w 431036"/>
                  <a:gd name="connsiteY10" fmla="*/ 636494 h 1208837"/>
                  <a:gd name="connsiteX11" fmla="*/ 0 w 431036"/>
                  <a:gd name="connsiteY11" fmla="*/ 431036 h 1208837"/>
                  <a:gd name="connsiteX12" fmla="*/ 431036 w 431036"/>
                  <a:gd name="connsiteY12" fmla="*/ 0 h 1208837"/>
                  <a:gd name="connsiteX0" fmla="*/ 431036 w 431036"/>
                  <a:gd name="connsiteY0" fmla="*/ 0 h 1208837"/>
                  <a:gd name="connsiteX1" fmla="*/ 215518 w 431036"/>
                  <a:gd name="connsiteY1" fmla="*/ 431036 h 1208837"/>
                  <a:gd name="connsiteX2" fmla="*/ 230114 w 431036"/>
                  <a:gd name="connsiteY2" fmla="*/ 555622 h 1208837"/>
                  <a:gd name="connsiteX3" fmla="*/ 272394 w 431036"/>
                  <a:gd name="connsiteY3" fmla="*/ 671976 h 1208837"/>
                  <a:gd name="connsiteX4" fmla="*/ 272556 w 431036"/>
                  <a:gd name="connsiteY4" fmla="*/ 672231 h 1208837"/>
                  <a:gd name="connsiteX5" fmla="*/ 317507 w 431036"/>
                  <a:gd name="connsiteY5" fmla="*/ 770242 h 1208837"/>
                  <a:gd name="connsiteX6" fmla="*/ 61773 w 431036"/>
                  <a:gd name="connsiteY6" fmla="*/ 1208837 h 1208837"/>
                  <a:gd name="connsiteX7" fmla="*/ 143382 w 431036"/>
                  <a:gd name="connsiteY7" fmla="*/ 816900 h 1208837"/>
                  <a:gd name="connsiteX8" fmla="*/ 104848 w 431036"/>
                  <a:gd name="connsiteY8" fmla="*/ 720260 h 1208837"/>
                  <a:gd name="connsiteX9" fmla="*/ 52024 w 431036"/>
                  <a:gd name="connsiteY9" fmla="*/ 636494 h 1208837"/>
                  <a:gd name="connsiteX10" fmla="*/ 0 w 431036"/>
                  <a:gd name="connsiteY10" fmla="*/ 431036 h 1208837"/>
                  <a:gd name="connsiteX11" fmla="*/ 431036 w 431036"/>
                  <a:gd name="connsiteY11" fmla="*/ 0 h 1208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31036" h="1208837">
                    <a:moveTo>
                      <a:pt x="431036" y="0"/>
                    </a:moveTo>
                    <a:cubicBezTo>
                      <a:pt x="295364" y="101754"/>
                      <a:pt x="215518" y="261446"/>
                      <a:pt x="215518" y="431036"/>
                    </a:cubicBezTo>
                    <a:cubicBezTo>
                      <a:pt x="215518" y="473434"/>
                      <a:pt x="220509" y="515213"/>
                      <a:pt x="230114" y="555622"/>
                    </a:cubicBezTo>
                    <a:lnTo>
                      <a:pt x="272394" y="671976"/>
                    </a:lnTo>
                    <a:lnTo>
                      <a:pt x="272556" y="672231"/>
                    </a:lnTo>
                    <a:lnTo>
                      <a:pt x="317507" y="770242"/>
                    </a:lnTo>
                    <a:cubicBezTo>
                      <a:pt x="368603" y="960935"/>
                      <a:pt x="254107" y="1157301"/>
                      <a:pt x="61773" y="1208837"/>
                    </a:cubicBezTo>
                    <a:cubicBezTo>
                      <a:pt x="149548" y="1097956"/>
                      <a:pt x="179782" y="952749"/>
                      <a:pt x="143382" y="816900"/>
                    </a:cubicBezTo>
                    <a:cubicBezTo>
                      <a:pt x="134281" y="782938"/>
                      <a:pt x="121282" y="750551"/>
                      <a:pt x="104848" y="720260"/>
                    </a:cubicBezTo>
                    <a:lnTo>
                      <a:pt x="52024" y="636494"/>
                    </a:lnTo>
                    <a:cubicBezTo>
                      <a:pt x="18846" y="575419"/>
                      <a:pt x="0" y="505428"/>
                      <a:pt x="0" y="431036"/>
                    </a:cubicBezTo>
                    <a:cubicBezTo>
                      <a:pt x="0" y="192981"/>
                      <a:pt x="192981" y="0"/>
                      <a:pt x="431036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145382854">
                      <a:custGeom>
                        <a:avLst/>
                        <a:gdLst>
                          <a:gd name="connsiteX0" fmla="*/ 106732 w 106732"/>
                          <a:gd name="connsiteY0" fmla="*/ 0 h 420296"/>
                          <a:gd name="connsiteX1" fmla="*/ 53366 w 106732"/>
                          <a:gd name="connsiteY1" fmla="*/ 149865 h 420296"/>
                          <a:gd name="connsiteX2" fmla="*/ 56980 w 106732"/>
                          <a:gd name="connsiteY2" fmla="*/ 193182 h 420296"/>
                          <a:gd name="connsiteX3" fmla="*/ 67449 w 106732"/>
                          <a:gd name="connsiteY3" fmla="*/ 233636 h 420296"/>
                          <a:gd name="connsiteX4" fmla="*/ 67489 w 106732"/>
                          <a:gd name="connsiteY4" fmla="*/ 233725 h 420296"/>
                          <a:gd name="connsiteX5" fmla="*/ 78620 w 106732"/>
                          <a:gd name="connsiteY5" fmla="*/ 267802 h 420296"/>
                          <a:gd name="connsiteX6" fmla="*/ 15296 w 106732"/>
                          <a:gd name="connsiteY6" fmla="*/ 420296 h 420296"/>
                          <a:gd name="connsiteX7" fmla="*/ 35503 w 106732"/>
                          <a:gd name="connsiteY7" fmla="*/ 284024 h 420296"/>
                          <a:gd name="connsiteX8" fmla="*/ 25962 w 106732"/>
                          <a:gd name="connsiteY8" fmla="*/ 250424 h 420296"/>
                          <a:gd name="connsiteX9" fmla="*/ 12882 w 106732"/>
                          <a:gd name="connsiteY9" fmla="*/ 221300 h 420296"/>
                          <a:gd name="connsiteX10" fmla="*/ 0 w 106732"/>
                          <a:gd name="connsiteY10" fmla="*/ 149865 h 420296"/>
                          <a:gd name="connsiteX11" fmla="*/ 106732 w 106732"/>
                          <a:gd name="connsiteY11" fmla="*/ 0 h 42029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106732" h="420296" fill="none" extrusionOk="0">
                            <a:moveTo>
                              <a:pt x="106732" y="0"/>
                            </a:moveTo>
                            <a:cubicBezTo>
                              <a:pt x="74390" y="26591"/>
                              <a:pt x="49920" y="94314"/>
                              <a:pt x="53366" y="149865"/>
                            </a:cubicBezTo>
                            <a:cubicBezTo>
                              <a:pt x="53598" y="165431"/>
                              <a:pt x="53042" y="179513"/>
                              <a:pt x="56980" y="193182"/>
                            </a:cubicBezTo>
                            <a:cubicBezTo>
                              <a:pt x="61729" y="211241"/>
                              <a:pt x="63513" y="220149"/>
                              <a:pt x="67449" y="233636"/>
                            </a:cubicBezTo>
                            <a:cubicBezTo>
                              <a:pt x="67461" y="233661"/>
                              <a:pt x="67468" y="233693"/>
                              <a:pt x="67489" y="233725"/>
                            </a:cubicBezTo>
                            <a:cubicBezTo>
                              <a:pt x="71740" y="243601"/>
                              <a:pt x="74006" y="254305"/>
                              <a:pt x="78620" y="267802"/>
                            </a:cubicBezTo>
                            <a:cubicBezTo>
                              <a:pt x="91104" y="335251"/>
                              <a:pt x="59833" y="391882"/>
                              <a:pt x="15296" y="420296"/>
                            </a:cubicBezTo>
                            <a:cubicBezTo>
                              <a:pt x="40154" y="382039"/>
                              <a:pt x="41568" y="323949"/>
                              <a:pt x="35503" y="284024"/>
                            </a:cubicBezTo>
                            <a:cubicBezTo>
                              <a:pt x="34355" y="272038"/>
                              <a:pt x="29427" y="262754"/>
                              <a:pt x="25962" y="250424"/>
                            </a:cubicBezTo>
                            <a:cubicBezTo>
                              <a:pt x="19024" y="241881"/>
                              <a:pt x="20650" y="232383"/>
                              <a:pt x="12882" y="221300"/>
                            </a:cubicBezTo>
                            <a:cubicBezTo>
                              <a:pt x="7047" y="200531"/>
                              <a:pt x="585" y="170386"/>
                              <a:pt x="0" y="149865"/>
                            </a:cubicBezTo>
                            <a:cubicBezTo>
                              <a:pt x="7168" y="69720"/>
                              <a:pt x="40055" y="-223"/>
                              <a:pt x="106732" y="0"/>
                            </a:cubicBezTo>
                            <a:close/>
                          </a:path>
                          <a:path w="106732" h="420296" stroke="0" extrusionOk="0">
                            <a:moveTo>
                              <a:pt x="106732" y="0"/>
                            </a:moveTo>
                            <a:cubicBezTo>
                              <a:pt x="85298" y="40375"/>
                              <a:pt x="67895" y="84384"/>
                              <a:pt x="53366" y="149865"/>
                            </a:cubicBezTo>
                            <a:cubicBezTo>
                              <a:pt x="52939" y="163644"/>
                              <a:pt x="53034" y="179450"/>
                              <a:pt x="56980" y="193182"/>
                            </a:cubicBezTo>
                            <a:cubicBezTo>
                              <a:pt x="62634" y="204681"/>
                              <a:pt x="62877" y="222090"/>
                              <a:pt x="67449" y="233636"/>
                            </a:cubicBezTo>
                            <a:cubicBezTo>
                              <a:pt x="67461" y="233667"/>
                              <a:pt x="67484" y="233695"/>
                              <a:pt x="67489" y="233725"/>
                            </a:cubicBezTo>
                            <a:cubicBezTo>
                              <a:pt x="73225" y="241519"/>
                              <a:pt x="72069" y="258991"/>
                              <a:pt x="78620" y="267802"/>
                            </a:cubicBezTo>
                            <a:cubicBezTo>
                              <a:pt x="84461" y="324854"/>
                              <a:pt x="69157" y="402031"/>
                              <a:pt x="15296" y="420296"/>
                            </a:cubicBezTo>
                            <a:cubicBezTo>
                              <a:pt x="47721" y="385247"/>
                              <a:pt x="43745" y="330175"/>
                              <a:pt x="35503" y="284024"/>
                            </a:cubicBezTo>
                            <a:cubicBezTo>
                              <a:pt x="35469" y="273762"/>
                              <a:pt x="32096" y="259095"/>
                              <a:pt x="25962" y="250424"/>
                            </a:cubicBezTo>
                            <a:cubicBezTo>
                              <a:pt x="17732" y="241014"/>
                              <a:pt x="16184" y="227170"/>
                              <a:pt x="12882" y="221300"/>
                            </a:cubicBezTo>
                            <a:cubicBezTo>
                              <a:pt x="4654" y="201110"/>
                              <a:pt x="606" y="177541"/>
                              <a:pt x="0" y="149865"/>
                            </a:cubicBezTo>
                            <a:cubicBezTo>
                              <a:pt x="-11493" y="64357"/>
                              <a:pt x="46991" y="16138"/>
                              <a:pt x="106732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" name="フリーフォーム: 図形 233">
                <a:extLst>
                  <a:ext uri="{FF2B5EF4-FFF2-40B4-BE49-F238E27FC236}">
                    <a16:creationId xmlns:a16="http://schemas.microsoft.com/office/drawing/2014/main" id="{BAA15E2A-C9F9-4FE4-0B24-4DF4D7BA84F0}"/>
                  </a:ext>
                </a:extLst>
              </p:cNvPr>
              <p:cNvSpPr/>
              <p:nvPr/>
            </p:nvSpPr>
            <p:spPr>
              <a:xfrm rot="4500000">
                <a:off x="2336473" y="1930829"/>
                <a:ext cx="259418" cy="1021556"/>
              </a:xfrm>
              <a:custGeom>
                <a:avLst/>
                <a:gdLst>
                  <a:gd name="connsiteX0" fmla="*/ 431036 w 431036"/>
                  <a:gd name="connsiteY0" fmla="*/ 0 h 1208837"/>
                  <a:gd name="connsiteX1" fmla="*/ 215518 w 431036"/>
                  <a:gd name="connsiteY1" fmla="*/ 431036 h 1208837"/>
                  <a:gd name="connsiteX2" fmla="*/ 230114 w 431036"/>
                  <a:gd name="connsiteY2" fmla="*/ 555622 h 1208837"/>
                  <a:gd name="connsiteX3" fmla="*/ 272394 w 431036"/>
                  <a:gd name="connsiteY3" fmla="*/ 671976 h 1208837"/>
                  <a:gd name="connsiteX4" fmla="*/ 272556 w 431036"/>
                  <a:gd name="connsiteY4" fmla="*/ 672231 h 1208837"/>
                  <a:gd name="connsiteX5" fmla="*/ 279454 w 431036"/>
                  <a:gd name="connsiteY5" fmla="*/ 682788 h 1208837"/>
                  <a:gd name="connsiteX6" fmla="*/ 279352 w 431036"/>
                  <a:gd name="connsiteY6" fmla="*/ 682947 h 1208837"/>
                  <a:gd name="connsiteX7" fmla="*/ 291787 w 431036"/>
                  <a:gd name="connsiteY7" fmla="*/ 702552 h 1208837"/>
                  <a:gd name="connsiteX8" fmla="*/ 317507 w 431036"/>
                  <a:gd name="connsiteY8" fmla="*/ 770242 h 1208837"/>
                  <a:gd name="connsiteX9" fmla="*/ 61773 w 431036"/>
                  <a:gd name="connsiteY9" fmla="*/ 1208837 h 1208837"/>
                  <a:gd name="connsiteX10" fmla="*/ 143382 w 431036"/>
                  <a:gd name="connsiteY10" fmla="*/ 816900 h 1208837"/>
                  <a:gd name="connsiteX11" fmla="*/ 104848 w 431036"/>
                  <a:gd name="connsiteY11" fmla="*/ 720260 h 1208837"/>
                  <a:gd name="connsiteX12" fmla="*/ 88120 w 431036"/>
                  <a:gd name="connsiteY12" fmla="*/ 696484 h 1208837"/>
                  <a:gd name="connsiteX13" fmla="*/ 88196 w 431036"/>
                  <a:gd name="connsiteY13" fmla="*/ 687393 h 1208837"/>
                  <a:gd name="connsiteX14" fmla="*/ 52024 w 431036"/>
                  <a:gd name="connsiteY14" fmla="*/ 636494 h 1208837"/>
                  <a:gd name="connsiteX15" fmla="*/ 0 w 431036"/>
                  <a:gd name="connsiteY15" fmla="*/ 431036 h 1208837"/>
                  <a:gd name="connsiteX16" fmla="*/ 431036 w 431036"/>
                  <a:gd name="connsiteY16" fmla="*/ 0 h 1208837"/>
                  <a:gd name="connsiteX0" fmla="*/ 431036 w 431036"/>
                  <a:gd name="connsiteY0" fmla="*/ 0 h 1208837"/>
                  <a:gd name="connsiteX1" fmla="*/ 215518 w 431036"/>
                  <a:gd name="connsiteY1" fmla="*/ 431036 h 1208837"/>
                  <a:gd name="connsiteX2" fmla="*/ 230114 w 431036"/>
                  <a:gd name="connsiteY2" fmla="*/ 555622 h 1208837"/>
                  <a:gd name="connsiteX3" fmla="*/ 272394 w 431036"/>
                  <a:gd name="connsiteY3" fmla="*/ 671976 h 1208837"/>
                  <a:gd name="connsiteX4" fmla="*/ 272556 w 431036"/>
                  <a:gd name="connsiteY4" fmla="*/ 672231 h 1208837"/>
                  <a:gd name="connsiteX5" fmla="*/ 279454 w 431036"/>
                  <a:gd name="connsiteY5" fmla="*/ 682788 h 1208837"/>
                  <a:gd name="connsiteX6" fmla="*/ 279352 w 431036"/>
                  <a:gd name="connsiteY6" fmla="*/ 682947 h 1208837"/>
                  <a:gd name="connsiteX7" fmla="*/ 291787 w 431036"/>
                  <a:gd name="connsiteY7" fmla="*/ 702552 h 1208837"/>
                  <a:gd name="connsiteX8" fmla="*/ 317507 w 431036"/>
                  <a:gd name="connsiteY8" fmla="*/ 770242 h 1208837"/>
                  <a:gd name="connsiteX9" fmla="*/ 61773 w 431036"/>
                  <a:gd name="connsiteY9" fmla="*/ 1208837 h 1208837"/>
                  <a:gd name="connsiteX10" fmla="*/ 143382 w 431036"/>
                  <a:gd name="connsiteY10" fmla="*/ 816900 h 1208837"/>
                  <a:gd name="connsiteX11" fmla="*/ 104848 w 431036"/>
                  <a:gd name="connsiteY11" fmla="*/ 720260 h 1208837"/>
                  <a:gd name="connsiteX12" fmla="*/ 88196 w 431036"/>
                  <a:gd name="connsiteY12" fmla="*/ 687393 h 1208837"/>
                  <a:gd name="connsiteX13" fmla="*/ 52024 w 431036"/>
                  <a:gd name="connsiteY13" fmla="*/ 636494 h 1208837"/>
                  <a:gd name="connsiteX14" fmla="*/ 0 w 431036"/>
                  <a:gd name="connsiteY14" fmla="*/ 431036 h 1208837"/>
                  <a:gd name="connsiteX15" fmla="*/ 431036 w 431036"/>
                  <a:gd name="connsiteY15" fmla="*/ 0 h 1208837"/>
                  <a:gd name="connsiteX0" fmla="*/ 431036 w 431036"/>
                  <a:gd name="connsiteY0" fmla="*/ 0 h 1208837"/>
                  <a:gd name="connsiteX1" fmla="*/ 215518 w 431036"/>
                  <a:gd name="connsiteY1" fmla="*/ 431036 h 1208837"/>
                  <a:gd name="connsiteX2" fmla="*/ 230114 w 431036"/>
                  <a:gd name="connsiteY2" fmla="*/ 555622 h 1208837"/>
                  <a:gd name="connsiteX3" fmla="*/ 272394 w 431036"/>
                  <a:gd name="connsiteY3" fmla="*/ 671976 h 1208837"/>
                  <a:gd name="connsiteX4" fmla="*/ 272556 w 431036"/>
                  <a:gd name="connsiteY4" fmla="*/ 672231 h 1208837"/>
                  <a:gd name="connsiteX5" fmla="*/ 279454 w 431036"/>
                  <a:gd name="connsiteY5" fmla="*/ 682788 h 1208837"/>
                  <a:gd name="connsiteX6" fmla="*/ 279352 w 431036"/>
                  <a:gd name="connsiteY6" fmla="*/ 682947 h 1208837"/>
                  <a:gd name="connsiteX7" fmla="*/ 317507 w 431036"/>
                  <a:gd name="connsiteY7" fmla="*/ 770242 h 1208837"/>
                  <a:gd name="connsiteX8" fmla="*/ 61773 w 431036"/>
                  <a:gd name="connsiteY8" fmla="*/ 1208837 h 1208837"/>
                  <a:gd name="connsiteX9" fmla="*/ 143382 w 431036"/>
                  <a:gd name="connsiteY9" fmla="*/ 816900 h 1208837"/>
                  <a:gd name="connsiteX10" fmla="*/ 104848 w 431036"/>
                  <a:gd name="connsiteY10" fmla="*/ 720260 h 1208837"/>
                  <a:gd name="connsiteX11" fmla="*/ 88196 w 431036"/>
                  <a:gd name="connsiteY11" fmla="*/ 687393 h 1208837"/>
                  <a:gd name="connsiteX12" fmla="*/ 52024 w 431036"/>
                  <a:gd name="connsiteY12" fmla="*/ 636494 h 1208837"/>
                  <a:gd name="connsiteX13" fmla="*/ 0 w 431036"/>
                  <a:gd name="connsiteY13" fmla="*/ 431036 h 1208837"/>
                  <a:gd name="connsiteX14" fmla="*/ 431036 w 431036"/>
                  <a:gd name="connsiteY14" fmla="*/ 0 h 1208837"/>
                  <a:gd name="connsiteX0" fmla="*/ 431036 w 431036"/>
                  <a:gd name="connsiteY0" fmla="*/ 0 h 1208837"/>
                  <a:gd name="connsiteX1" fmla="*/ 215518 w 431036"/>
                  <a:gd name="connsiteY1" fmla="*/ 431036 h 1208837"/>
                  <a:gd name="connsiteX2" fmla="*/ 230114 w 431036"/>
                  <a:gd name="connsiteY2" fmla="*/ 555622 h 1208837"/>
                  <a:gd name="connsiteX3" fmla="*/ 272394 w 431036"/>
                  <a:gd name="connsiteY3" fmla="*/ 671976 h 1208837"/>
                  <a:gd name="connsiteX4" fmla="*/ 272556 w 431036"/>
                  <a:gd name="connsiteY4" fmla="*/ 672231 h 1208837"/>
                  <a:gd name="connsiteX5" fmla="*/ 279454 w 431036"/>
                  <a:gd name="connsiteY5" fmla="*/ 682788 h 1208837"/>
                  <a:gd name="connsiteX6" fmla="*/ 317507 w 431036"/>
                  <a:gd name="connsiteY6" fmla="*/ 770242 h 1208837"/>
                  <a:gd name="connsiteX7" fmla="*/ 61773 w 431036"/>
                  <a:gd name="connsiteY7" fmla="*/ 1208837 h 1208837"/>
                  <a:gd name="connsiteX8" fmla="*/ 143382 w 431036"/>
                  <a:gd name="connsiteY8" fmla="*/ 816900 h 1208837"/>
                  <a:gd name="connsiteX9" fmla="*/ 104848 w 431036"/>
                  <a:gd name="connsiteY9" fmla="*/ 720260 h 1208837"/>
                  <a:gd name="connsiteX10" fmla="*/ 88196 w 431036"/>
                  <a:gd name="connsiteY10" fmla="*/ 687393 h 1208837"/>
                  <a:gd name="connsiteX11" fmla="*/ 52024 w 431036"/>
                  <a:gd name="connsiteY11" fmla="*/ 636494 h 1208837"/>
                  <a:gd name="connsiteX12" fmla="*/ 0 w 431036"/>
                  <a:gd name="connsiteY12" fmla="*/ 431036 h 1208837"/>
                  <a:gd name="connsiteX13" fmla="*/ 431036 w 431036"/>
                  <a:gd name="connsiteY13" fmla="*/ 0 h 1208837"/>
                  <a:gd name="connsiteX0" fmla="*/ 431036 w 431036"/>
                  <a:gd name="connsiteY0" fmla="*/ 0 h 1208837"/>
                  <a:gd name="connsiteX1" fmla="*/ 215518 w 431036"/>
                  <a:gd name="connsiteY1" fmla="*/ 431036 h 1208837"/>
                  <a:gd name="connsiteX2" fmla="*/ 230114 w 431036"/>
                  <a:gd name="connsiteY2" fmla="*/ 555622 h 1208837"/>
                  <a:gd name="connsiteX3" fmla="*/ 272394 w 431036"/>
                  <a:gd name="connsiteY3" fmla="*/ 671976 h 1208837"/>
                  <a:gd name="connsiteX4" fmla="*/ 272556 w 431036"/>
                  <a:gd name="connsiteY4" fmla="*/ 672231 h 1208837"/>
                  <a:gd name="connsiteX5" fmla="*/ 317507 w 431036"/>
                  <a:gd name="connsiteY5" fmla="*/ 770242 h 1208837"/>
                  <a:gd name="connsiteX6" fmla="*/ 61773 w 431036"/>
                  <a:gd name="connsiteY6" fmla="*/ 1208837 h 1208837"/>
                  <a:gd name="connsiteX7" fmla="*/ 143382 w 431036"/>
                  <a:gd name="connsiteY7" fmla="*/ 816900 h 1208837"/>
                  <a:gd name="connsiteX8" fmla="*/ 104848 w 431036"/>
                  <a:gd name="connsiteY8" fmla="*/ 720260 h 1208837"/>
                  <a:gd name="connsiteX9" fmla="*/ 88196 w 431036"/>
                  <a:gd name="connsiteY9" fmla="*/ 687393 h 1208837"/>
                  <a:gd name="connsiteX10" fmla="*/ 52024 w 431036"/>
                  <a:gd name="connsiteY10" fmla="*/ 636494 h 1208837"/>
                  <a:gd name="connsiteX11" fmla="*/ 0 w 431036"/>
                  <a:gd name="connsiteY11" fmla="*/ 431036 h 1208837"/>
                  <a:gd name="connsiteX12" fmla="*/ 431036 w 431036"/>
                  <a:gd name="connsiteY12" fmla="*/ 0 h 1208837"/>
                  <a:gd name="connsiteX0" fmla="*/ 431036 w 431036"/>
                  <a:gd name="connsiteY0" fmla="*/ 0 h 1208837"/>
                  <a:gd name="connsiteX1" fmla="*/ 215518 w 431036"/>
                  <a:gd name="connsiteY1" fmla="*/ 431036 h 1208837"/>
                  <a:gd name="connsiteX2" fmla="*/ 230114 w 431036"/>
                  <a:gd name="connsiteY2" fmla="*/ 555622 h 1208837"/>
                  <a:gd name="connsiteX3" fmla="*/ 272394 w 431036"/>
                  <a:gd name="connsiteY3" fmla="*/ 671976 h 1208837"/>
                  <a:gd name="connsiteX4" fmla="*/ 272556 w 431036"/>
                  <a:gd name="connsiteY4" fmla="*/ 672231 h 1208837"/>
                  <a:gd name="connsiteX5" fmla="*/ 317507 w 431036"/>
                  <a:gd name="connsiteY5" fmla="*/ 770242 h 1208837"/>
                  <a:gd name="connsiteX6" fmla="*/ 61773 w 431036"/>
                  <a:gd name="connsiteY6" fmla="*/ 1208837 h 1208837"/>
                  <a:gd name="connsiteX7" fmla="*/ 143382 w 431036"/>
                  <a:gd name="connsiteY7" fmla="*/ 816900 h 1208837"/>
                  <a:gd name="connsiteX8" fmla="*/ 104848 w 431036"/>
                  <a:gd name="connsiteY8" fmla="*/ 720260 h 1208837"/>
                  <a:gd name="connsiteX9" fmla="*/ 52024 w 431036"/>
                  <a:gd name="connsiteY9" fmla="*/ 636494 h 1208837"/>
                  <a:gd name="connsiteX10" fmla="*/ 0 w 431036"/>
                  <a:gd name="connsiteY10" fmla="*/ 431036 h 1208837"/>
                  <a:gd name="connsiteX11" fmla="*/ 431036 w 431036"/>
                  <a:gd name="connsiteY11" fmla="*/ 0 h 1208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31036" h="1208837">
                    <a:moveTo>
                      <a:pt x="431036" y="0"/>
                    </a:moveTo>
                    <a:cubicBezTo>
                      <a:pt x="295364" y="101754"/>
                      <a:pt x="215518" y="261446"/>
                      <a:pt x="215518" y="431036"/>
                    </a:cubicBezTo>
                    <a:cubicBezTo>
                      <a:pt x="215518" y="473434"/>
                      <a:pt x="220509" y="515213"/>
                      <a:pt x="230114" y="555622"/>
                    </a:cubicBezTo>
                    <a:lnTo>
                      <a:pt x="272394" y="671976"/>
                    </a:lnTo>
                    <a:lnTo>
                      <a:pt x="272556" y="672231"/>
                    </a:lnTo>
                    <a:lnTo>
                      <a:pt x="317507" y="770242"/>
                    </a:lnTo>
                    <a:cubicBezTo>
                      <a:pt x="368603" y="960935"/>
                      <a:pt x="254107" y="1157301"/>
                      <a:pt x="61773" y="1208837"/>
                    </a:cubicBezTo>
                    <a:cubicBezTo>
                      <a:pt x="149548" y="1097956"/>
                      <a:pt x="179782" y="952749"/>
                      <a:pt x="143382" y="816900"/>
                    </a:cubicBezTo>
                    <a:cubicBezTo>
                      <a:pt x="134281" y="782938"/>
                      <a:pt x="121282" y="750551"/>
                      <a:pt x="104848" y="720260"/>
                    </a:cubicBezTo>
                    <a:lnTo>
                      <a:pt x="52024" y="636494"/>
                    </a:lnTo>
                    <a:cubicBezTo>
                      <a:pt x="18846" y="575419"/>
                      <a:pt x="0" y="505428"/>
                      <a:pt x="0" y="431036"/>
                    </a:cubicBezTo>
                    <a:cubicBezTo>
                      <a:pt x="0" y="192981"/>
                      <a:pt x="192981" y="0"/>
                      <a:pt x="431036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1618079972">
                      <a:custGeom>
                        <a:avLst/>
                        <a:gdLst>
                          <a:gd name="connsiteX0" fmla="*/ 106732 w 106732"/>
                          <a:gd name="connsiteY0" fmla="*/ 0 h 420296"/>
                          <a:gd name="connsiteX1" fmla="*/ 53366 w 106732"/>
                          <a:gd name="connsiteY1" fmla="*/ 149865 h 420296"/>
                          <a:gd name="connsiteX2" fmla="*/ 56980 w 106732"/>
                          <a:gd name="connsiteY2" fmla="*/ 193182 h 420296"/>
                          <a:gd name="connsiteX3" fmla="*/ 67449 w 106732"/>
                          <a:gd name="connsiteY3" fmla="*/ 233636 h 420296"/>
                          <a:gd name="connsiteX4" fmla="*/ 67489 w 106732"/>
                          <a:gd name="connsiteY4" fmla="*/ 233725 h 420296"/>
                          <a:gd name="connsiteX5" fmla="*/ 78620 w 106732"/>
                          <a:gd name="connsiteY5" fmla="*/ 267802 h 420296"/>
                          <a:gd name="connsiteX6" fmla="*/ 15296 w 106732"/>
                          <a:gd name="connsiteY6" fmla="*/ 420296 h 420296"/>
                          <a:gd name="connsiteX7" fmla="*/ 35503 w 106732"/>
                          <a:gd name="connsiteY7" fmla="*/ 284024 h 420296"/>
                          <a:gd name="connsiteX8" fmla="*/ 25962 w 106732"/>
                          <a:gd name="connsiteY8" fmla="*/ 250424 h 420296"/>
                          <a:gd name="connsiteX9" fmla="*/ 12882 w 106732"/>
                          <a:gd name="connsiteY9" fmla="*/ 221300 h 420296"/>
                          <a:gd name="connsiteX10" fmla="*/ 0 w 106732"/>
                          <a:gd name="connsiteY10" fmla="*/ 149865 h 420296"/>
                          <a:gd name="connsiteX11" fmla="*/ 106732 w 106732"/>
                          <a:gd name="connsiteY11" fmla="*/ 0 h 42029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106732" h="420296" fill="none" extrusionOk="0">
                            <a:moveTo>
                              <a:pt x="106732" y="0"/>
                            </a:moveTo>
                            <a:cubicBezTo>
                              <a:pt x="74756" y="36022"/>
                              <a:pt x="52259" y="91533"/>
                              <a:pt x="53366" y="149865"/>
                            </a:cubicBezTo>
                            <a:cubicBezTo>
                              <a:pt x="52070" y="165924"/>
                              <a:pt x="56056" y="178546"/>
                              <a:pt x="56980" y="193182"/>
                            </a:cubicBezTo>
                            <a:cubicBezTo>
                              <a:pt x="63325" y="201791"/>
                              <a:pt x="63785" y="221836"/>
                              <a:pt x="67449" y="233636"/>
                            </a:cubicBezTo>
                            <a:cubicBezTo>
                              <a:pt x="67461" y="233664"/>
                              <a:pt x="67473" y="233692"/>
                              <a:pt x="67489" y="233725"/>
                            </a:cubicBezTo>
                            <a:cubicBezTo>
                              <a:pt x="74355" y="248984"/>
                              <a:pt x="74382" y="255746"/>
                              <a:pt x="78620" y="267802"/>
                            </a:cubicBezTo>
                            <a:cubicBezTo>
                              <a:pt x="85622" y="328663"/>
                              <a:pt x="62039" y="408428"/>
                              <a:pt x="15296" y="420296"/>
                            </a:cubicBezTo>
                            <a:cubicBezTo>
                              <a:pt x="35194" y="377763"/>
                              <a:pt x="46962" y="334603"/>
                              <a:pt x="35503" y="284024"/>
                            </a:cubicBezTo>
                            <a:cubicBezTo>
                              <a:pt x="33688" y="274795"/>
                              <a:pt x="28045" y="263175"/>
                              <a:pt x="25962" y="250424"/>
                            </a:cubicBezTo>
                            <a:cubicBezTo>
                              <a:pt x="21310" y="240786"/>
                              <a:pt x="16128" y="228103"/>
                              <a:pt x="12882" y="221300"/>
                            </a:cubicBezTo>
                            <a:cubicBezTo>
                              <a:pt x="6654" y="200252"/>
                              <a:pt x="1189" y="174684"/>
                              <a:pt x="0" y="149865"/>
                            </a:cubicBezTo>
                            <a:cubicBezTo>
                              <a:pt x="10051" y="66592"/>
                              <a:pt x="41671" y="14459"/>
                              <a:pt x="106732" y="0"/>
                            </a:cubicBezTo>
                            <a:close/>
                          </a:path>
                          <a:path w="106732" h="420296" stroke="0" extrusionOk="0">
                            <a:moveTo>
                              <a:pt x="106732" y="0"/>
                            </a:moveTo>
                            <a:cubicBezTo>
                              <a:pt x="77440" y="44100"/>
                              <a:pt x="49976" y="88659"/>
                              <a:pt x="53366" y="149865"/>
                            </a:cubicBezTo>
                            <a:cubicBezTo>
                              <a:pt x="56273" y="163853"/>
                              <a:pt x="55946" y="179440"/>
                              <a:pt x="56980" y="193182"/>
                            </a:cubicBezTo>
                            <a:cubicBezTo>
                              <a:pt x="59632" y="202388"/>
                              <a:pt x="64083" y="224141"/>
                              <a:pt x="67449" y="233636"/>
                            </a:cubicBezTo>
                            <a:cubicBezTo>
                              <a:pt x="67464" y="233666"/>
                              <a:pt x="67469" y="233696"/>
                              <a:pt x="67489" y="233725"/>
                            </a:cubicBezTo>
                            <a:cubicBezTo>
                              <a:pt x="73518" y="240461"/>
                              <a:pt x="74033" y="258923"/>
                              <a:pt x="78620" y="267802"/>
                            </a:cubicBezTo>
                            <a:cubicBezTo>
                              <a:pt x="80523" y="331327"/>
                              <a:pt x="64567" y="407541"/>
                              <a:pt x="15296" y="420296"/>
                            </a:cubicBezTo>
                            <a:cubicBezTo>
                              <a:pt x="44536" y="383515"/>
                              <a:pt x="54692" y="331592"/>
                              <a:pt x="35503" y="284024"/>
                            </a:cubicBezTo>
                            <a:cubicBezTo>
                              <a:pt x="35831" y="274227"/>
                              <a:pt x="30303" y="259081"/>
                              <a:pt x="25962" y="250424"/>
                            </a:cubicBezTo>
                            <a:cubicBezTo>
                              <a:pt x="16632" y="237479"/>
                              <a:pt x="18616" y="231323"/>
                              <a:pt x="12882" y="221300"/>
                            </a:cubicBezTo>
                            <a:cubicBezTo>
                              <a:pt x="3821" y="199694"/>
                              <a:pt x="-1850" y="176945"/>
                              <a:pt x="0" y="149865"/>
                            </a:cubicBezTo>
                            <a:cubicBezTo>
                              <a:pt x="6170" y="69911"/>
                              <a:pt x="55002" y="8435"/>
                              <a:pt x="106732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7" name="グループ化 236">
              <a:extLst>
                <a:ext uri="{FF2B5EF4-FFF2-40B4-BE49-F238E27FC236}">
                  <a16:creationId xmlns:a16="http://schemas.microsoft.com/office/drawing/2014/main" id="{8F77CC6D-70D8-CA25-E5EB-694A9C65A88B}"/>
                </a:ext>
              </a:extLst>
            </p:cNvPr>
            <p:cNvGrpSpPr/>
            <p:nvPr/>
          </p:nvGrpSpPr>
          <p:grpSpPr>
            <a:xfrm flipH="1">
              <a:off x="3737639" y="1492409"/>
              <a:ext cx="543250" cy="251901"/>
              <a:chOff x="1656553" y="1959054"/>
              <a:chExt cx="1320407" cy="612262"/>
            </a:xfrm>
          </p:grpSpPr>
          <p:sp>
            <p:nvSpPr>
              <p:cNvPr id="238" name="フリーフォーム: 図形 237">
                <a:extLst>
                  <a:ext uri="{FF2B5EF4-FFF2-40B4-BE49-F238E27FC236}">
                    <a16:creationId xmlns:a16="http://schemas.microsoft.com/office/drawing/2014/main" id="{1519D6CF-3F6E-3DC6-342E-B621168C78FF}"/>
                  </a:ext>
                </a:extLst>
              </p:cNvPr>
              <p:cNvSpPr/>
              <p:nvPr/>
            </p:nvSpPr>
            <p:spPr>
              <a:xfrm rot="2700000">
                <a:off x="2037622" y="1577985"/>
                <a:ext cx="259418" cy="1021556"/>
              </a:xfrm>
              <a:custGeom>
                <a:avLst/>
                <a:gdLst>
                  <a:gd name="connsiteX0" fmla="*/ 431036 w 431036"/>
                  <a:gd name="connsiteY0" fmla="*/ 0 h 1208837"/>
                  <a:gd name="connsiteX1" fmla="*/ 215518 w 431036"/>
                  <a:gd name="connsiteY1" fmla="*/ 431036 h 1208837"/>
                  <a:gd name="connsiteX2" fmla="*/ 230114 w 431036"/>
                  <a:gd name="connsiteY2" fmla="*/ 555622 h 1208837"/>
                  <a:gd name="connsiteX3" fmla="*/ 272394 w 431036"/>
                  <a:gd name="connsiteY3" fmla="*/ 671976 h 1208837"/>
                  <a:gd name="connsiteX4" fmla="*/ 272556 w 431036"/>
                  <a:gd name="connsiteY4" fmla="*/ 672231 h 1208837"/>
                  <a:gd name="connsiteX5" fmla="*/ 279454 w 431036"/>
                  <a:gd name="connsiteY5" fmla="*/ 682788 h 1208837"/>
                  <a:gd name="connsiteX6" fmla="*/ 279352 w 431036"/>
                  <a:gd name="connsiteY6" fmla="*/ 682947 h 1208837"/>
                  <a:gd name="connsiteX7" fmla="*/ 291787 w 431036"/>
                  <a:gd name="connsiteY7" fmla="*/ 702552 h 1208837"/>
                  <a:gd name="connsiteX8" fmla="*/ 317507 w 431036"/>
                  <a:gd name="connsiteY8" fmla="*/ 770242 h 1208837"/>
                  <a:gd name="connsiteX9" fmla="*/ 61773 w 431036"/>
                  <a:gd name="connsiteY9" fmla="*/ 1208837 h 1208837"/>
                  <a:gd name="connsiteX10" fmla="*/ 143382 w 431036"/>
                  <a:gd name="connsiteY10" fmla="*/ 816900 h 1208837"/>
                  <a:gd name="connsiteX11" fmla="*/ 104848 w 431036"/>
                  <a:gd name="connsiteY11" fmla="*/ 720260 h 1208837"/>
                  <a:gd name="connsiteX12" fmla="*/ 88120 w 431036"/>
                  <a:gd name="connsiteY12" fmla="*/ 696484 h 1208837"/>
                  <a:gd name="connsiteX13" fmla="*/ 88196 w 431036"/>
                  <a:gd name="connsiteY13" fmla="*/ 687393 h 1208837"/>
                  <a:gd name="connsiteX14" fmla="*/ 52024 w 431036"/>
                  <a:gd name="connsiteY14" fmla="*/ 636494 h 1208837"/>
                  <a:gd name="connsiteX15" fmla="*/ 0 w 431036"/>
                  <a:gd name="connsiteY15" fmla="*/ 431036 h 1208837"/>
                  <a:gd name="connsiteX16" fmla="*/ 431036 w 431036"/>
                  <a:gd name="connsiteY16" fmla="*/ 0 h 1208837"/>
                  <a:gd name="connsiteX0" fmla="*/ 431036 w 431036"/>
                  <a:gd name="connsiteY0" fmla="*/ 0 h 1208837"/>
                  <a:gd name="connsiteX1" fmla="*/ 215518 w 431036"/>
                  <a:gd name="connsiteY1" fmla="*/ 431036 h 1208837"/>
                  <a:gd name="connsiteX2" fmla="*/ 230114 w 431036"/>
                  <a:gd name="connsiteY2" fmla="*/ 555622 h 1208837"/>
                  <a:gd name="connsiteX3" fmla="*/ 272394 w 431036"/>
                  <a:gd name="connsiteY3" fmla="*/ 671976 h 1208837"/>
                  <a:gd name="connsiteX4" fmla="*/ 272556 w 431036"/>
                  <a:gd name="connsiteY4" fmla="*/ 672231 h 1208837"/>
                  <a:gd name="connsiteX5" fmla="*/ 279454 w 431036"/>
                  <a:gd name="connsiteY5" fmla="*/ 682788 h 1208837"/>
                  <a:gd name="connsiteX6" fmla="*/ 279352 w 431036"/>
                  <a:gd name="connsiteY6" fmla="*/ 682947 h 1208837"/>
                  <a:gd name="connsiteX7" fmla="*/ 291787 w 431036"/>
                  <a:gd name="connsiteY7" fmla="*/ 702552 h 1208837"/>
                  <a:gd name="connsiteX8" fmla="*/ 317507 w 431036"/>
                  <a:gd name="connsiteY8" fmla="*/ 770242 h 1208837"/>
                  <a:gd name="connsiteX9" fmla="*/ 61773 w 431036"/>
                  <a:gd name="connsiteY9" fmla="*/ 1208837 h 1208837"/>
                  <a:gd name="connsiteX10" fmla="*/ 143382 w 431036"/>
                  <a:gd name="connsiteY10" fmla="*/ 816900 h 1208837"/>
                  <a:gd name="connsiteX11" fmla="*/ 104848 w 431036"/>
                  <a:gd name="connsiteY11" fmla="*/ 720260 h 1208837"/>
                  <a:gd name="connsiteX12" fmla="*/ 88196 w 431036"/>
                  <a:gd name="connsiteY12" fmla="*/ 687393 h 1208837"/>
                  <a:gd name="connsiteX13" fmla="*/ 52024 w 431036"/>
                  <a:gd name="connsiteY13" fmla="*/ 636494 h 1208837"/>
                  <a:gd name="connsiteX14" fmla="*/ 0 w 431036"/>
                  <a:gd name="connsiteY14" fmla="*/ 431036 h 1208837"/>
                  <a:gd name="connsiteX15" fmla="*/ 431036 w 431036"/>
                  <a:gd name="connsiteY15" fmla="*/ 0 h 1208837"/>
                  <a:gd name="connsiteX0" fmla="*/ 431036 w 431036"/>
                  <a:gd name="connsiteY0" fmla="*/ 0 h 1208837"/>
                  <a:gd name="connsiteX1" fmla="*/ 215518 w 431036"/>
                  <a:gd name="connsiteY1" fmla="*/ 431036 h 1208837"/>
                  <a:gd name="connsiteX2" fmla="*/ 230114 w 431036"/>
                  <a:gd name="connsiteY2" fmla="*/ 555622 h 1208837"/>
                  <a:gd name="connsiteX3" fmla="*/ 272394 w 431036"/>
                  <a:gd name="connsiteY3" fmla="*/ 671976 h 1208837"/>
                  <a:gd name="connsiteX4" fmla="*/ 272556 w 431036"/>
                  <a:gd name="connsiteY4" fmla="*/ 672231 h 1208837"/>
                  <a:gd name="connsiteX5" fmla="*/ 279454 w 431036"/>
                  <a:gd name="connsiteY5" fmla="*/ 682788 h 1208837"/>
                  <a:gd name="connsiteX6" fmla="*/ 279352 w 431036"/>
                  <a:gd name="connsiteY6" fmla="*/ 682947 h 1208837"/>
                  <a:gd name="connsiteX7" fmla="*/ 317507 w 431036"/>
                  <a:gd name="connsiteY7" fmla="*/ 770242 h 1208837"/>
                  <a:gd name="connsiteX8" fmla="*/ 61773 w 431036"/>
                  <a:gd name="connsiteY8" fmla="*/ 1208837 h 1208837"/>
                  <a:gd name="connsiteX9" fmla="*/ 143382 w 431036"/>
                  <a:gd name="connsiteY9" fmla="*/ 816900 h 1208837"/>
                  <a:gd name="connsiteX10" fmla="*/ 104848 w 431036"/>
                  <a:gd name="connsiteY10" fmla="*/ 720260 h 1208837"/>
                  <a:gd name="connsiteX11" fmla="*/ 88196 w 431036"/>
                  <a:gd name="connsiteY11" fmla="*/ 687393 h 1208837"/>
                  <a:gd name="connsiteX12" fmla="*/ 52024 w 431036"/>
                  <a:gd name="connsiteY12" fmla="*/ 636494 h 1208837"/>
                  <a:gd name="connsiteX13" fmla="*/ 0 w 431036"/>
                  <a:gd name="connsiteY13" fmla="*/ 431036 h 1208837"/>
                  <a:gd name="connsiteX14" fmla="*/ 431036 w 431036"/>
                  <a:gd name="connsiteY14" fmla="*/ 0 h 1208837"/>
                  <a:gd name="connsiteX0" fmla="*/ 431036 w 431036"/>
                  <a:gd name="connsiteY0" fmla="*/ 0 h 1208837"/>
                  <a:gd name="connsiteX1" fmla="*/ 215518 w 431036"/>
                  <a:gd name="connsiteY1" fmla="*/ 431036 h 1208837"/>
                  <a:gd name="connsiteX2" fmla="*/ 230114 w 431036"/>
                  <a:gd name="connsiteY2" fmla="*/ 555622 h 1208837"/>
                  <a:gd name="connsiteX3" fmla="*/ 272394 w 431036"/>
                  <a:gd name="connsiteY3" fmla="*/ 671976 h 1208837"/>
                  <a:gd name="connsiteX4" fmla="*/ 272556 w 431036"/>
                  <a:gd name="connsiteY4" fmla="*/ 672231 h 1208837"/>
                  <a:gd name="connsiteX5" fmla="*/ 279454 w 431036"/>
                  <a:gd name="connsiteY5" fmla="*/ 682788 h 1208837"/>
                  <a:gd name="connsiteX6" fmla="*/ 317507 w 431036"/>
                  <a:gd name="connsiteY6" fmla="*/ 770242 h 1208837"/>
                  <a:gd name="connsiteX7" fmla="*/ 61773 w 431036"/>
                  <a:gd name="connsiteY7" fmla="*/ 1208837 h 1208837"/>
                  <a:gd name="connsiteX8" fmla="*/ 143382 w 431036"/>
                  <a:gd name="connsiteY8" fmla="*/ 816900 h 1208837"/>
                  <a:gd name="connsiteX9" fmla="*/ 104848 w 431036"/>
                  <a:gd name="connsiteY9" fmla="*/ 720260 h 1208837"/>
                  <a:gd name="connsiteX10" fmla="*/ 88196 w 431036"/>
                  <a:gd name="connsiteY10" fmla="*/ 687393 h 1208837"/>
                  <a:gd name="connsiteX11" fmla="*/ 52024 w 431036"/>
                  <a:gd name="connsiteY11" fmla="*/ 636494 h 1208837"/>
                  <a:gd name="connsiteX12" fmla="*/ 0 w 431036"/>
                  <a:gd name="connsiteY12" fmla="*/ 431036 h 1208837"/>
                  <a:gd name="connsiteX13" fmla="*/ 431036 w 431036"/>
                  <a:gd name="connsiteY13" fmla="*/ 0 h 1208837"/>
                  <a:gd name="connsiteX0" fmla="*/ 431036 w 431036"/>
                  <a:gd name="connsiteY0" fmla="*/ 0 h 1208837"/>
                  <a:gd name="connsiteX1" fmla="*/ 215518 w 431036"/>
                  <a:gd name="connsiteY1" fmla="*/ 431036 h 1208837"/>
                  <a:gd name="connsiteX2" fmla="*/ 230114 w 431036"/>
                  <a:gd name="connsiteY2" fmla="*/ 555622 h 1208837"/>
                  <a:gd name="connsiteX3" fmla="*/ 272394 w 431036"/>
                  <a:gd name="connsiteY3" fmla="*/ 671976 h 1208837"/>
                  <a:gd name="connsiteX4" fmla="*/ 272556 w 431036"/>
                  <a:gd name="connsiteY4" fmla="*/ 672231 h 1208837"/>
                  <a:gd name="connsiteX5" fmla="*/ 317507 w 431036"/>
                  <a:gd name="connsiteY5" fmla="*/ 770242 h 1208837"/>
                  <a:gd name="connsiteX6" fmla="*/ 61773 w 431036"/>
                  <a:gd name="connsiteY6" fmla="*/ 1208837 h 1208837"/>
                  <a:gd name="connsiteX7" fmla="*/ 143382 w 431036"/>
                  <a:gd name="connsiteY7" fmla="*/ 816900 h 1208837"/>
                  <a:gd name="connsiteX8" fmla="*/ 104848 w 431036"/>
                  <a:gd name="connsiteY8" fmla="*/ 720260 h 1208837"/>
                  <a:gd name="connsiteX9" fmla="*/ 88196 w 431036"/>
                  <a:gd name="connsiteY9" fmla="*/ 687393 h 1208837"/>
                  <a:gd name="connsiteX10" fmla="*/ 52024 w 431036"/>
                  <a:gd name="connsiteY10" fmla="*/ 636494 h 1208837"/>
                  <a:gd name="connsiteX11" fmla="*/ 0 w 431036"/>
                  <a:gd name="connsiteY11" fmla="*/ 431036 h 1208837"/>
                  <a:gd name="connsiteX12" fmla="*/ 431036 w 431036"/>
                  <a:gd name="connsiteY12" fmla="*/ 0 h 1208837"/>
                  <a:gd name="connsiteX0" fmla="*/ 431036 w 431036"/>
                  <a:gd name="connsiteY0" fmla="*/ 0 h 1208837"/>
                  <a:gd name="connsiteX1" fmla="*/ 215518 w 431036"/>
                  <a:gd name="connsiteY1" fmla="*/ 431036 h 1208837"/>
                  <a:gd name="connsiteX2" fmla="*/ 230114 w 431036"/>
                  <a:gd name="connsiteY2" fmla="*/ 555622 h 1208837"/>
                  <a:gd name="connsiteX3" fmla="*/ 272394 w 431036"/>
                  <a:gd name="connsiteY3" fmla="*/ 671976 h 1208837"/>
                  <a:gd name="connsiteX4" fmla="*/ 272556 w 431036"/>
                  <a:gd name="connsiteY4" fmla="*/ 672231 h 1208837"/>
                  <a:gd name="connsiteX5" fmla="*/ 317507 w 431036"/>
                  <a:gd name="connsiteY5" fmla="*/ 770242 h 1208837"/>
                  <a:gd name="connsiteX6" fmla="*/ 61773 w 431036"/>
                  <a:gd name="connsiteY6" fmla="*/ 1208837 h 1208837"/>
                  <a:gd name="connsiteX7" fmla="*/ 143382 w 431036"/>
                  <a:gd name="connsiteY7" fmla="*/ 816900 h 1208837"/>
                  <a:gd name="connsiteX8" fmla="*/ 104848 w 431036"/>
                  <a:gd name="connsiteY8" fmla="*/ 720260 h 1208837"/>
                  <a:gd name="connsiteX9" fmla="*/ 52024 w 431036"/>
                  <a:gd name="connsiteY9" fmla="*/ 636494 h 1208837"/>
                  <a:gd name="connsiteX10" fmla="*/ 0 w 431036"/>
                  <a:gd name="connsiteY10" fmla="*/ 431036 h 1208837"/>
                  <a:gd name="connsiteX11" fmla="*/ 431036 w 431036"/>
                  <a:gd name="connsiteY11" fmla="*/ 0 h 1208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31036" h="1208837">
                    <a:moveTo>
                      <a:pt x="431036" y="0"/>
                    </a:moveTo>
                    <a:cubicBezTo>
                      <a:pt x="295364" y="101754"/>
                      <a:pt x="215518" y="261446"/>
                      <a:pt x="215518" y="431036"/>
                    </a:cubicBezTo>
                    <a:cubicBezTo>
                      <a:pt x="215518" y="473434"/>
                      <a:pt x="220509" y="515213"/>
                      <a:pt x="230114" y="555622"/>
                    </a:cubicBezTo>
                    <a:lnTo>
                      <a:pt x="272394" y="671976"/>
                    </a:lnTo>
                    <a:lnTo>
                      <a:pt x="272556" y="672231"/>
                    </a:lnTo>
                    <a:lnTo>
                      <a:pt x="317507" y="770242"/>
                    </a:lnTo>
                    <a:cubicBezTo>
                      <a:pt x="368603" y="960935"/>
                      <a:pt x="254107" y="1157301"/>
                      <a:pt x="61773" y="1208837"/>
                    </a:cubicBezTo>
                    <a:cubicBezTo>
                      <a:pt x="149548" y="1097956"/>
                      <a:pt x="179782" y="952749"/>
                      <a:pt x="143382" y="816900"/>
                    </a:cubicBezTo>
                    <a:cubicBezTo>
                      <a:pt x="134281" y="782938"/>
                      <a:pt x="121282" y="750551"/>
                      <a:pt x="104848" y="720260"/>
                    </a:cubicBezTo>
                    <a:lnTo>
                      <a:pt x="52024" y="636494"/>
                    </a:lnTo>
                    <a:cubicBezTo>
                      <a:pt x="18846" y="575419"/>
                      <a:pt x="0" y="505428"/>
                      <a:pt x="0" y="431036"/>
                    </a:cubicBezTo>
                    <a:cubicBezTo>
                      <a:pt x="0" y="192981"/>
                      <a:pt x="192981" y="0"/>
                      <a:pt x="431036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7047558">
                      <a:custGeom>
                        <a:avLst/>
                        <a:gdLst>
                          <a:gd name="connsiteX0" fmla="*/ 106732 w 106732"/>
                          <a:gd name="connsiteY0" fmla="*/ 0 h 420295"/>
                          <a:gd name="connsiteX1" fmla="*/ 53366 w 106732"/>
                          <a:gd name="connsiteY1" fmla="*/ 149864 h 420295"/>
                          <a:gd name="connsiteX2" fmla="*/ 56980 w 106732"/>
                          <a:gd name="connsiteY2" fmla="*/ 193181 h 420295"/>
                          <a:gd name="connsiteX3" fmla="*/ 67449 w 106732"/>
                          <a:gd name="connsiteY3" fmla="*/ 233636 h 420295"/>
                          <a:gd name="connsiteX4" fmla="*/ 67489 w 106732"/>
                          <a:gd name="connsiteY4" fmla="*/ 233724 h 420295"/>
                          <a:gd name="connsiteX5" fmla="*/ 78620 w 106732"/>
                          <a:gd name="connsiteY5" fmla="*/ 267801 h 420295"/>
                          <a:gd name="connsiteX6" fmla="*/ 15296 w 106732"/>
                          <a:gd name="connsiteY6" fmla="*/ 420295 h 420295"/>
                          <a:gd name="connsiteX7" fmla="*/ 35503 w 106732"/>
                          <a:gd name="connsiteY7" fmla="*/ 284024 h 420295"/>
                          <a:gd name="connsiteX8" fmla="*/ 25962 w 106732"/>
                          <a:gd name="connsiteY8" fmla="*/ 250423 h 420295"/>
                          <a:gd name="connsiteX9" fmla="*/ 12882 w 106732"/>
                          <a:gd name="connsiteY9" fmla="*/ 221299 h 420295"/>
                          <a:gd name="connsiteX10" fmla="*/ 0 w 106732"/>
                          <a:gd name="connsiteY10" fmla="*/ 149864 h 420295"/>
                          <a:gd name="connsiteX11" fmla="*/ 106732 w 106732"/>
                          <a:gd name="connsiteY11" fmla="*/ 0 h 42029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106732" h="420295" fill="none" extrusionOk="0">
                            <a:moveTo>
                              <a:pt x="106732" y="0"/>
                            </a:moveTo>
                            <a:cubicBezTo>
                              <a:pt x="68447" y="52113"/>
                              <a:pt x="58223" y="106016"/>
                              <a:pt x="53366" y="149864"/>
                            </a:cubicBezTo>
                            <a:cubicBezTo>
                              <a:pt x="52951" y="167736"/>
                              <a:pt x="53701" y="177887"/>
                              <a:pt x="56980" y="193181"/>
                            </a:cubicBezTo>
                            <a:cubicBezTo>
                              <a:pt x="63652" y="205368"/>
                              <a:pt x="62359" y="220266"/>
                              <a:pt x="67449" y="233636"/>
                            </a:cubicBezTo>
                            <a:cubicBezTo>
                              <a:pt x="67464" y="233660"/>
                              <a:pt x="67484" y="233692"/>
                              <a:pt x="67489" y="233724"/>
                            </a:cubicBezTo>
                            <a:cubicBezTo>
                              <a:pt x="72394" y="245081"/>
                              <a:pt x="72277" y="255510"/>
                              <a:pt x="78620" y="267801"/>
                            </a:cubicBezTo>
                            <a:cubicBezTo>
                              <a:pt x="93161" y="333021"/>
                              <a:pt x="65565" y="403635"/>
                              <a:pt x="15296" y="420295"/>
                            </a:cubicBezTo>
                            <a:cubicBezTo>
                              <a:pt x="49391" y="379072"/>
                              <a:pt x="46600" y="333465"/>
                              <a:pt x="35503" y="284024"/>
                            </a:cubicBezTo>
                            <a:cubicBezTo>
                              <a:pt x="29905" y="271769"/>
                              <a:pt x="31124" y="262568"/>
                              <a:pt x="25962" y="250423"/>
                            </a:cubicBezTo>
                            <a:cubicBezTo>
                              <a:pt x="21829" y="243957"/>
                              <a:pt x="20217" y="230862"/>
                              <a:pt x="12882" y="221299"/>
                            </a:cubicBezTo>
                            <a:cubicBezTo>
                              <a:pt x="2216" y="204358"/>
                              <a:pt x="6629" y="172370"/>
                              <a:pt x="0" y="149864"/>
                            </a:cubicBezTo>
                            <a:cubicBezTo>
                              <a:pt x="778" y="68835"/>
                              <a:pt x="41780" y="-5827"/>
                              <a:pt x="106732" y="0"/>
                            </a:cubicBezTo>
                            <a:close/>
                          </a:path>
                          <a:path w="106732" h="420295" stroke="0" extrusionOk="0">
                            <a:moveTo>
                              <a:pt x="106732" y="0"/>
                            </a:moveTo>
                            <a:cubicBezTo>
                              <a:pt x="74889" y="36969"/>
                              <a:pt x="63654" y="91559"/>
                              <a:pt x="53366" y="149864"/>
                            </a:cubicBezTo>
                            <a:cubicBezTo>
                              <a:pt x="53677" y="164943"/>
                              <a:pt x="53242" y="182441"/>
                              <a:pt x="56980" y="193181"/>
                            </a:cubicBezTo>
                            <a:cubicBezTo>
                              <a:pt x="61335" y="205389"/>
                              <a:pt x="62777" y="220998"/>
                              <a:pt x="67449" y="233636"/>
                            </a:cubicBezTo>
                            <a:cubicBezTo>
                              <a:pt x="67456" y="233657"/>
                              <a:pt x="67483" y="233692"/>
                              <a:pt x="67489" y="233724"/>
                            </a:cubicBezTo>
                            <a:cubicBezTo>
                              <a:pt x="72053" y="247349"/>
                              <a:pt x="70735" y="252471"/>
                              <a:pt x="78620" y="267801"/>
                            </a:cubicBezTo>
                            <a:cubicBezTo>
                              <a:pt x="83287" y="346092"/>
                              <a:pt x="70012" y="415710"/>
                              <a:pt x="15296" y="420295"/>
                            </a:cubicBezTo>
                            <a:cubicBezTo>
                              <a:pt x="33358" y="368120"/>
                              <a:pt x="47486" y="334088"/>
                              <a:pt x="35503" y="284024"/>
                            </a:cubicBezTo>
                            <a:cubicBezTo>
                              <a:pt x="33803" y="273966"/>
                              <a:pt x="30455" y="260806"/>
                              <a:pt x="25962" y="250423"/>
                            </a:cubicBezTo>
                            <a:cubicBezTo>
                              <a:pt x="17001" y="237047"/>
                              <a:pt x="16779" y="229116"/>
                              <a:pt x="12882" y="221299"/>
                            </a:cubicBezTo>
                            <a:cubicBezTo>
                              <a:pt x="1980" y="199998"/>
                              <a:pt x="7046" y="177594"/>
                              <a:pt x="0" y="149864"/>
                            </a:cubicBezTo>
                            <a:cubicBezTo>
                              <a:pt x="1450" y="78126"/>
                              <a:pt x="49884" y="122"/>
                              <a:pt x="106732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9" name="フリーフォーム: 図形 238">
                <a:extLst>
                  <a:ext uri="{FF2B5EF4-FFF2-40B4-BE49-F238E27FC236}">
                    <a16:creationId xmlns:a16="http://schemas.microsoft.com/office/drawing/2014/main" id="{9380B52F-7A2D-5380-2FD2-831FBD97BF20}"/>
                  </a:ext>
                </a:extLst>
              </p:cNvPr>
              <p:cNvSpPr/>
              <p:nvPr/>
            </p:nvSpPr>
            <p:spPr>
              <a:xfrm rot="4500000">
                <a:off x="2336473" y="1930829"/>
                <a:ext cx="259418" cy="1021556"/>
              </a:xfrm>
              <a:custGeom>
                <a:avLst/>
                <a:gdLst>
                  <a:gd name="connsiteX0" fmla="*/ 431036 w 431036"/>
                  <a:gd name="connsiteY0" fmla="*/ 0 h 1208837"/>
                  <a:gd name="connsiteX1" fmla="*/ 215518 w 431036"/>
                  <a:gd name="connsiteY1" fmla="*/ 431036 h 1208837"/>
                  <a:gd name="connsiteX2" fmla="*/ 230114 w 431036"/>
                  <a:gd name="connsiteY2" fmla="*/ 555622 h 1208837"/>
                  <a:gd name="connsiteX3" fmla="*/ 272394 w 431036"/>
                  <a:gd name="connsiteY3" fmla="*/ 671976 h 1208837"/>
                  <a:gd name="connsiteX4" fmla="*/ 272556 w 431036"/>
                  <a:gd name="connsiteY4" fmla="*/ 672231 h 1208837"/>
                  <a:gd name="connsiteX5" fmla="*/ 279454 w 431036"/>
                  <a:gd name="connsiteY5" fmla="*/ 682788 h 1208837"/>
                  <a:gd name="connsiteX6" fmla="*/ 279352 w 431036"/>
                  <a:gd name="connsiteY6" fmla="*/ 682947 h 1208837"/>
                  <a:gd name="connsiteX7" fmla="*/ 291787 w 431036"/>
                  <a:gd name="connsiteY7" fmla="*/ 702552 h 1208837"/>
                  <a:gd name="connsiteX8" fmla="*/ 317507 w 431036"/>
                  <a:gd name="connsiteY8" fmla="*/ 770242 h 1208837"/>
                  <a:gd name="connsiteX9" fmla="*/ 61773 w 431036"/>
                  <a:gd name="connsiteY9" fmla="*/ 1208837 h 1208837"/>
                  <a:gd name="connsiteX10" fmla="*/ 143382 w 431036"/>
                  <a:gd name="connsiteY10" fmla="*/ 816900 h 1208837"/>
                  <a:gd name="connsiteX11" fmla="*/ 104848 w 431036"/>
                  <a:gd name="connsiteY11" fmla="*/ 720260 h 1208837"/>
                  <a:gd name="connsiteX12" fmla="*/ 88120 w 431036"/>
                  <a:gd name="connsiteY12" fmla="*/ 696484 h 1208837"/>
                  <a:gd name="connsiteX13" fmla="*/ 88196 w 431036"/>
                  <a:gd name="connsiteY13" fmla="*/ 687393 h 1208837"/>
                  <a:gd name="connsiteX14" fmla="*/ 52024 w 431036"/>
                  <a:gd name="connsiteY14" fmla="*/ 636494 h 1208837"/>
                  <a:gd name="connsiteX15" fmla="*/ 0 w 431036"/>
                  <a:gd name="connsiteY15" fmla="*/ 431036 h 1208837"/>
                  <a:gd name="connsiteX16" fmla="*/ 431036 w 431036"/>
                  <a:gd name="connsiteY16" fmla="*/ 0 h 1208837"/>
                  <a:gd name="connsiteX0" fmla="*/ 431036 w 431036"/>
                  <a:gd name="connsiteY0" fmla="*/ 0 h 1208837"/>
                  <a:gd name="connsiteX1" fmla="*/ 215518 w 431036"/>
                  <a:gd name="connsiteY1" fmla="*/ 431036 h 1208837"/>
                  <a:gd name="connsiteX2" fmla="*/ 230114 w 431036"/>
                  <a:gd name="connsiteY2" fmla="*/ 555622 h 1208837"/>
                  <a:gd name="connsiteX3" fmla="*/ 272394 w 431036"/>
                  <a:gd name="connsiteY3" fmla="*/ 671976 h 1208837"/>
                  <a:gd name="connsiteX4" fmla="*/ 272556 w 431036"/>
                  <a:gd name="connsiteY4" fmla="*/ 672231 h 1208837"/>
                  <a:gd name="connsiteX5" fmla="*/ 279454 w 431036"/>
                  <a:gd name="connsiteY5" fmla="*/ 682788 h 1208837"/>
                  <a:gd name="connsiteX6" fmla="*/ 279352 w 431036"/>
                  <a:gd name="connsiteY6" fmla="*/ 682947 h 1208837"/>
                  <a:gd name="connsiteX7" fmla="*/ 291787 w 431036"/>
                  <a:gd name="connsiteY7" fmla="*/ 702552 h 1208837"/>
                  <a:gd name="connsiteX8" fmla="*/ 317507 w 431036"/>
                  <a:gd name="connsiteY8" fmla="*/ 770242 h 1208837"/>
                  <a:gd name="connsiteX9" fmla="*/ 61773 w 431036"/>
                  <a:gd name="connsiteY9" fmla="*/ 1208837 h 1208837"/>
                  <a:gd name="connsiteX10" fmla="*/ 143382 w 431036"/>
                  <a:gd name="connsiteY10" fmla="*/ 816900 h 1208837"/>
                  <a:gd name="connsiteX11" fmla="*/ 104848 w 431036"/>
                  <a:gd name="connsiteY11" fmla="*/ 720260 h 1208837"/>
                  <a:gd name="connsiteX12" fmla="*/ 88196 w 431036"/>
                  <a:gd name="connsiteY12" fmla="*/ 687393 h 1208837"/>
                  <a:gd name="connsiteX13" fmla="*/ 52024 w 431036"/>
                  <a:gd name="connsiteY13" fmla="*/ 636494 h 1208837"/>
                  <a:gd name="connsiteX14" fmla="*/ 0 w 431036"/>
                  <a:gd name="connsiteY14" fmla="*/ 431036 h 1208837"/>
                  <a:gd name="connsiteX15" fmla="*/ 431036 w 431036"/>
                  <a:gd name="connsiteY15" fmla="*/ 0 h 1208837"/>
                  <a:gd name="connsiteX0" fmla="*/ 431036 w 431036"/>
                  <a:gd name="connsiteY0" fmla="*/ 0 h 1208837"/>
                  <a:gd name="connsiteX1" fmla="*/ 215518 w 431036"/>
                  <a:gd name="connsiteY1" fmla="*/ 431036 h 1208837"/>
                  <a:gd name="connsiteX2" fmla="*/ 230114 w 431036"/>
                  <a:gd name="connsiteY2" fmla="*/ 555622 h 1208837"/>
                  <a:gd name="connsiteX3" fmla="*/ 272394 w 431036"/>
                  <a:gd name="connsiteY3" fmla="*/ 671976 h 1208837"/>
                  <a:gd name="connsiteX4" fmla="*/ 272556 w 431036"/>
                  <a:gd name="connsiteY4" fmla="*/ 672231 h 1208837"/>
                  <a:gd name="connsiteX5" fmla="*/ 279454 w 431036"/>
                  <a:gd name="connsiteY5" fmla="*/ 682788 h 1208837"/>
                  <a:gd name="connsiteX6" fmla="*/ 279352 w 431036"/>
                  <a:gd name="connsiteY6" fmla="*/ 682947 h 1208837"/>
                  <a:gd name="connsiteX7" fmla="*/ 317507 w 431036"/>
                  <a:gd name="connsiteY7" fmla="*/ 770242 h 1208837"/>
                  <a:gd name="connsiteX8" fmla="*/ 61773 w 431036"/>
                  <a:gd name="connsiteY8" fmla="*/ 1208837 h 1208837"/>
                  <a:gd name="connsiteX9" fmla="*/ 143382 w 431036"/>
                  <a:gd name="connsiteY9" fmla="*/ 816900 h 1208837"/>
                  <a:gd name="connsiteX10" fmla="*/ 104848 w 431036"/>
                  <a:gd name="connsiteY10" fmla="*/ 720260 h 1208837"/>
                  <a:gd name="connsiteX11" fmla="*/ 88196 w 431036"/>
                  <a:gd name="connsiteY11" fmla="*/ 687393 h 1208837"/>
                  <a:gd name="connsiteX12" fmla="*/ 52024 w 431036"/>
                  <a:gd name="connsiteY12" fmla="*/ 636494 h 1208837"/>
                  <a:gd name="connsiteX13" fmla="*/ 0 w 431036"/>
                  <a:gd name="connsiteY13" fmla="*/ 431036 h 1208837"/>
                  <a:gd name="connsiteX14" fmla="*/ 431036 w 431036"/>
                  <a:gd name="connsiteY14" fmla="*/ 0 h 1208837"/>
                  <a:gd name="connsiteX0" fmla="*/ 431036 w 431036"/>
                  <a:gd name="connsiteY0" fmla="*/ 0 h 1208837"/>
                  <a:gd name="connsiteX1" fmla="*/ 215518 w 431036"/>
                  <a:gd name="connsiteY1" fmla="*/ 431036 h 1208837"/>
                  <a:gd name="connsiteX2" fmla="*/ 230114 w 431036"/>
                  <a:gd name="connsiteY2" fmla="*/ 555622 h 1208837"/>
                  <a:gd name="connsiteX3" fmla="*/ 272394 w 431036"/>
                  <a:gd name="connsiteY3" fmla="*/ 671976 h 1208837"/>
                  <a:gd name="connsiteX4" fmla="*/ 272556 w 431036"/>
                  <a:gd name="connsiteY4" fmla="*/ 672231 h 1208837"/>
                  <a:gd name="connsiteX5" fmla="*/ 279454 w 431036"/>
                  <a:gd name="connsiteY5" fmla="*/ 682788 h 1208837"/>
                  <a:gd name="connsiteX6" fmla="*/ 317507 w 431036"/>
                  <a:gd name="connsiteY6" fmla="*/ 770242 h 1208837"/>
                  <a:gd name="connsiteX7" fmla="*/ 61773 w 431036"/>
                  <a:gd name="connsiteY7" fmla="*/ 1208837 h 1208837"/>
                  <a:gd name="connsiteX8" fmla="*/ 143382 w 431036"/>
                  <a:gd name="connsiteY8" fmla="*/ 816900 h 1208837"/>
                  <a:gd name="connsiteX9" fmla="*/ 104848 w 431036"/>
                  <a:gd name="connsiteY9" fmla="*/ 720260 h 1208837"/>
                  <a:gd name="connsiteX10" fmla="*/ 88196 w 431036"/>
                  <a:gd name="connsiteY10" fmla="*/ 687393 h 1208837"/>
                  <a:gd name="connsiteX11" fmla="*/ 52024 w 431036"/>
                  <a:gd name="connsiteY11" fmla="*/ 636494 h 1208837"/>
                  <a:gd name="connsiteX12" fmla="*/ 0 w 431036"/>
                  <a:gd name="connsiteY12" fmla="*/ 431036 h 1208837"/>
                  <a:gd name="connsiteX13" fmla="*/ 431036 w 431036"/>
                  <a:gd name="connsiteY13" fmla="*/ 0 h 1208837"/>
                  <a:gd name="connsiteX0" fmla="*/ 431036 w 431036"/>
                  <a:gd name="connsiteY0" fmla="*/ 0 h 1208837"/>
                  <a:gd name="connsiteX1" fmla="*/ 215518 w 431036"/>
                  <a:gd name="connsiteY1" fmla="*/ 431036 h 1208837"/>
                  <a:gd name="connsiteX2" fmla="*/ 230114 w 431036"/>
                  <a:gd name="connsiteY2" fmla="*/ 555622 h 1208837"/>
                  <a:gd name="connsiteX3" fmla="*/ 272394 w 431036"/>
                  <a:gd name="connsiteY3" fmla="*/ 671976 h 1208837"/>
                  <a:gd name="connsiteX4" fmla="*/ 272556 w 431036"/>
                  <a:gd name="connsiteY4" fmla="*/ 672231 h 1208837"/>
                  <a:gd name="connsiteX5" fmla="*/ 317507 w 431036"/>
                  <a:gd name="connsiteY5" fmla="*/ 770242 h 1208837"/>
                  <a:gd name="connsiteX6" fmla="*/ 61773 w 431036"/>
                  <a:gd name="connsiteY6" fmla="*/ 1208837 h 1208837"/>
                  <a:gd name="connsiteX7" fmla="*/ 143382 w 431036"/>
                  <a:gd name="connsiteY7" fmla="*/ 816900 h 1208837"/>
                  <a:gd name="connsiteX8" fmla="*/ 104848 w 431036"/>
                  <a:gd name="connsiteY8" fmla="*/ 720260 h 1208837"/>
                  <a:gd name="connsiteX9" fmla="*/ 88196 w 431036"/>
                  <a:gd name="connsiteY9" fmla="*/ 687393 h 1208837"/>
                  <a:gd name="connsiteX10" fmla="*/ 52024 w 431036"/>
                  <a:gd name="connsiteY10" fmla="*/ 636494 h 1208837"/>
                  <a:gd name="connsiteX11" fmla="*/ 0 w 431036"/>
                  <a:gd name="connsiteY11" fmla="*/ 431036 h 1208837"/>
                  <a:gd name="connsiteX12" fmla="*/ 431036 w 431036"/>
                  <a:gd name="connsiteY12" fmla="*/ 0 h 1208837"/>
                  <a:gd name="connsiteX0" fmla="*/ 431036 w 431036"/>
                  <a:gd name="connsiteY0" fmla="*/ 0 h 1208837"/>
                  <a:gd name="connsiteX1" fmla="*/ 215518 w 431036"/>
                  <a:gd name="connsiteY1" fmla="*/ 431036 h 1208837"/>
                  <a:gd name="connsiteX2" fmla="*/ 230114 w 431036"/>
                  <a:gd name="connsiteY2" fmla="*/ 555622 h 1208837"/>
                  <a:gd name="connsiteX3" fmla="*/ 272394 w 431036"/>
                  <a:gd name="connsiteY3" fmla="*/ 671976 h 1208837"/>
                  <a:gd name="connsiteX4" fmla="*/ 272556 w 431036"/>
                  <a:gd name="connsiteY4" fmla="*/ 672231 h 1208837"/>
                  <a:gd name="connsiteX5" fmla="*/ 317507 w 431036"/>
                  <a:gd name="connsiteY5" fmla="*/ 770242 h 1208837"/>
                  <a:gd name="connsiteX6" fmla="*/ 61773 w 431036"/>
                  <a:gd name="connsiteY6" fmla="*/ 1208837 h 1208837"/>
                  <a:gd name="connsiteX7" fmla="*/ 143382 w 431036"/>
                  <a:gd name="connsiteY7" fmla="*/ 816900 h 1208837"/>
                  <a:gd name="connsiteX8" fmla="*/ 104848 w 431036"/>
                  <a:gd name="connsiteY8" fmla="*/ 720260 h 1208837"/>
                  <a:gd name="connsiteX9" fmla="*/ 52024 w 431036"/>
                  <a:gd name="connsiteY9" fmla="*/ 636494 h 1208837"/>
                  <a:gd name="connsiteX10" fmla="*/ 0 w 431036"/>
                  <a:gd name="connsiteY10" fmla="*/ 431036 h 1208837"/>
                  <a:gd name="connsiteX11" fmla="*/ 431036 w 431036"/>
                  <a:gd name="connsiteY11" fmla="*/ 0 h 1208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31036" h="1208837">
                    <a:moveTo>
                      <a:pt x="431036" y="0"/>
                    </a:moveTo>
                    <a:cubicBezTo>
                      <a:pt x="295364" y="101754"/>
                      <a:pt x="215518" y="261446"/>
                      <a:pt x="215518" y="431036"/>
                    </a:cubicBezTo>
                    <a:cubicBezTo>
                      <a:pt x="215518" y="473434"/>
                      <a:pt x="220509" y="515213"/>
                      <a:pt x="230114" y="555622"/>
                    </a:cubicBezTo>
                    <a:lnTo>
                      <a:pt x="272394" y="671976"/>
                    </a:lnTo>
                    <a:lnTo>
                      <a:pt x="272556" y="672231"/>
                    </a:lnTo>
                    <a:lnTo>
                      <a:pt x="317507" y="770242"/>
                    </a:lnTo>
                    <a:cubicBezTo>
                      <a:pt x="368603" y="960935"/>
                      <a:pt x="254107" y="1157301"/>
                      <a:pt x="61773" y="1208837"/>
                    </a:cubicBezTo>
                    <a:cubicBezTo>
                      <a:pt x="149548" y="1097956"/>
                      <a:pt x="179782" y="952749"/>
                      <a:pt x="143382" y="816900"/>
                    </a:cubicBezTo>
                    <a:cubicBezTo>
                      <a:pt x="134281" y="782938"/>
                      <a:pt x="121282" y="750551"/>
                      <a:pt x="104848" y="720260"/>
                    </a:cubicBezTo>
                    <a:lnTo>
                      <a:pt x="52024" y="636494"/>
                    </a:lnTo>
                    <a:cubicBezTo>
                      <a:pt x="18846" y="575419"/>
                      <a:pt x="0" y="505428"/>
                      <a:pt x="0" y="431036"/>
                    </a:cubicBezTo>
                    <a:cubicBezTo>
                      <a:pt x="0" y="192981"/>
                      <a:pt x="192981" y="0"/>
                      <a:pt x="431036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3433796881">
                      <a:custGeom>
                        <a:avLst/>
                        <a:gdLst>
                          <a:gd name="connsiteX0" fmla="*/ 106732 w 106732"/>
                          <a:gd name="connsiteY0" fmla="*/ 0 h 420295"/>
                          <a:gd name="connsiteX1" fmla="*/ 53366 w 106732"/>
                          <a:gd name="connsiteY1" fmla="*/ 149864 h 420295"/>
                          <a:gd name="connsiteX2" fmla="*/ 56980 w 106732"/>
                          <a:gd name="connsiteY2" fmla="*/ 193181 h 420295"/>
                          <a:gd name="connsiteX3" fmla="*/ 67449 w 106732"/>
                          <a:gd name="connsiteY3" fmla="*/ 233636 h 420295"/>
                          <a:gd name="connsiteX4" fmla="*/ 67489 w 106732"/>
                          <a:gd name="connsiteY4" fmla="*/ 233724 h 420295"/>
                          <a:gd name="connsiteX5" fmla="*/ 78620 w 106732"/>
                          <a:gd name="connsiteY5" fmla="*/ 267801 h 420295"/>
                          <a:gd name="connsiteX6" fmla="*/ 15296 w 106732"/>
                          <a:gd name="connsiteY6" fmla="*/ 420295 h 420295"/>
                          <a:gd name="connsiteX7" fmla="*/ 35503 w 106732"/>
                          <a:gd name="connsiteY7" fmla="*/ 284024 h 420295"/>
                          <a:gd name="connsiteX8" fmla="*/ 25962 w 106732"/>
                          <a:gd name="connsiteY8" fmla="*/ 250423 h 420295"/>
                          <a:gd name="connsiteX9" fmla="*/ 12882 w 106732"/>
                          <a:gd name="connsiteY9" fmla="*/ 221299 h 420295"/>
                          <a:gd name="connsiteX10" fmla="*/ 0 w 106732"/>
                          <a:gd name="connsiteY10" fmla="*/ 149864 h 420295"/>
                          <a:gd name="connsiteX11" fmla="*/ 106732 w 106732"/>
                          <a:gd name="connsiteY11" fmla="*/ 0 h 42029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106732" h="420295" fill="none" extrusionOk="0">
                            <a:moveTo>
                              <a:pt x="106732" y="0"/>
                            </a:moveTo>
                            <a:cubicBezTo>
                              <a:pt x="63939" y="45569"/>
                              <a:pt x="50234" y="92882"/>
                              <a:pt x="53366" y="149864"/>
                            </a:cubicBezTo>
                            <a:cubicBezTo>
                              <a:pt x="52050" y="165642"/>
                              <a:pt x="51244" y="177662"/>
                              <a:pt x="56980" y="193181"/>
                            </a:cubicBezTo>
                            <a:cubicBezTo>
                              <a:pt x="64319" y="210024"/>
                              <a:pt x="59214" y="216072"/>
                              <a:pt x="67449" y="233636"/>
                            </a:cubicBezTo>
                            <a:cubicBezTo>
                              <a:pt x="67455" y="233664"/>
                              <a:pt x="67471" y="233697"/>
                              <a:pt x="67489" y="233724"/>
                            </a:cubicBezTo>
                            <a:cubicBezTo>
                              <a:pt x="71664" y="243075"/>
                              <a:pt x="74312" y="255586"/>
                              <a:pt x="78620" y="267801"/>
                            </a:cubicBezTo>
                            <a:cubicBezTo>
                              <a:pt x="104530" y="341165"/>
                              <a:pt x="71386" y="399971"/>
                              <a:pt x="15296" y="420295"/>
                            </a:cubicBezTo>
                            <a:cubicBezTo>
                              <a:pt x="47335" y="389754"/>
                              <a:pt x="50551" y="327729"/>
                              <a:pt x="35503" y="284024"/>
                            </a:cubicBezTo>
                            <a:cubicBezTo>
                              <a:pt x="34557" y="273029"/>
                              <a:pt x="27335" y="261071"/>
                              <a:pt x="25962" y="250423"/>
                            </a:cubicBezTo>
                            <a:cubicBezTo>
                              <a:pt x="18252" y="236549"/>
                              <a:pt x="22030" y="232728"/>
                              <a:pt x="12882" y="221299"/>
                            </a:cubicBezTo>
                            <a:cubicBezTo>
                              <a:pt x="9256" y="200174"/>
                              <a:pt x="100" y="178517"/>
                              <a:pt x="0" y="149864"/>
                            </a:cubicBezTo>
                            <a:cubicBezTo>
                              <a:pt x="-17130" y="63888"/>
                              <a:pt x="46543" y="2453"/>
                              <a:pt x="106732" y="0"/>
                            </a:cubicBezTo>
                            <a:close/>
                          </a:path>
                          <a:path w="106732" h="420295" stroke="0" extrusionOk="0">
                            <a:moveTo>
                              <a:pt x="106732" y="0"/>
                            </a:moveTo>
                            <a:cubicBezTo>
                              <a:pt x="81171" y="37041"/>
                              <a:pt x="60112" y="85283"/>
                              <a:pt x="53366" y="149864"/>
                            </a:cubicBezTo>
                            <a:cubicBezTo>
                              <a:pt x="53143" y="164273"/>
                              <a:pt x="55387" y="178470"/>
                              <a:pt x="56980" y="193181"/>
                            </a:cubicBezTo>
                            <a:cubicBezTo>
                              <a:pt x="62809" y="212030"/>
                              <a:pt x="64494" y="224023"/>
                              <a:pt x="67449" y="233636"/>
                            </a:cubicBezTo>
                            <a:cubicBezTo>
                              <a:pt x="67462" y="233664"/>
                              <a:pt x="67470" y="233693"/>
                              <a:pt x="67489" y="233724"/>
                            </a:cubicBezTo>
                            <a:cubicBezTo>
                              <a:pt x="70886" y="243811"/>
                              <a:pt x="70368" y="252659"/>
                              <a:pt x="78620" y="267801"/>
                            </a:cubicBezTo>
                            <a:cubicBezTo>
                              <a:pt x="80672" y="332168"/>
                              <a:pt x="73550" y="404874"/>
                              <a:pt x="15296" y="420295"/>
                            </a:cubicBezTo>
                            <a:cubicBezTo>
                              <a:pt x="33421" y="388084"/>
                              <a:pt x="39332" y="343170"/>
                              <a:pt x="35503" y="284024"/>
                            </a:cubicBezTo>
                            <a:cubicBezTo>
                              <a:pt x="33664" y="270617"/>
                              <a:pt x="30062" y="260501"/>
                              <a:pt x="25962" y="250423"/>
                            </a:cubicBezTo>
                            <a:cubicBezTo>
                              <a:pt x="18227" y="239469"/>
                              <a:pt x="20214" y="231232"/>
                              <a:pt x="12882" y="221299"/>
                            </a:cubicBezTo>
                            <a:cubicBezTo>
                              <a:pt x="4734" y="202991"/>
                              <a:pt x="-2289" y="179075"/>
                              <a:pt x="0" y="149864"/>
                            </a:cubicBezTo>
                            <a:cubicBezTo>
                              <a:pt x="3759" y="51915"/>
                              <a:pt x="46491" y="-558"/>
                              <a:pt x="106732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40" name="二等辺三角形 239">
              <a:extLst>
                <a:ext uri="{FF2B5EF4-FFF2-40B4-BE49-F238E27FC236}">
                  <a16:creationId xmlns:a16="http://schemas.microsoft.com/office/drawing/2014/main" id="{66AB95F5-B9E1-ED78-DF1A-DDC91624C8A4}"/>
                </a:ext>
              </a:extLst>
            </p:cNvPr>
            <p:cNvSpPr/>
            <p:nvPr/>
          </p:nvSpPr>
          <p:spPr>
            <a:xfrm>
              <a:off x="4636028" y="2426294"/>
              <a:ext cx="598736" cy="269116"/>
            </a:xfrm>
            <a:custGeom>
              <a:avLst/>
              <a:gdLst>
                <a:gd name="connsiteX0" fmla="*/ 0 w 1144983"/>
                <a:gd name="connsiteY0" fmla="*/ 692703 h 692703"/>
                <a:gd name="connsiteX1" fmla="*/ 572492 w 1144983"/>
                <a:gd name="connsiteY1" fmla="*/ 0 h 692703"/>
                <a:gd name="connsiteX2" fmla="*/ 1144983 w 1144983"/>
                <a:gd name="connsiteY2" fmla="*/ 692703 h 692703"/>
                <a:gd name="connsiteX3" fmla="*/ 0 w 1144983"/>
                <a:gd name="connsiteY3" fmla="*/ 692703 h 692703"/>
                <a:gd name="connsiteX0" fmla="*/ 1481 w 1146464"/>
                <a:gd name="connsiteY0" fmla="*/ 692703 h 718103"/>
                <a:gd name="connsiteX1" fmla="*/ 573973 w 1146464"/>
                <a:gd name="connsiteY1" fmla="*/ 0 h 718103"/>
                <a:gd name="connsiteX2" fmla="*/ 1146464 w 1146464"/>
                <a:gd name="connsiteY2" fmla="*/ 692703 h 718103"/>
                <a:gd name="connsiteX3" fmla="*/ 1481 w 1146464"/>
                <a:gd name="connsiteY3" fmla="*/ 692703 h 718103"/>
                <a:gd name="connsiteX0" fmla="*/ 1481 w 1150079"/>
                <a:gd name="connsiteY0" fmla="*/ 692703 h 740103"/>
                <a:gd name="connsiteX1" fmla="*/ 573973 w 1150079"/>
                <a:gd name="connsiteY1" fmla="*/ 0 h 740103"/>
                <a:gd name="connsiteX2" fmla="*/ 1146464 w 1150079"/>
                <a:gd name="connsiteY2" fmla="*/ 692703 h 740103"/>
                <a:gd name="connsiteX3" fmla="*/ 1481 w 1150079"/>
                <a:gd name="connsiteY3" fmla="*/ 692703 h 740103"/>
                <a:gd name="connsiteX0" fmla="*/ 1436 w 1149928"/>
                <a:gd name="connsiteY0" fmla="*/ 692709 h 740109"/>
                <a:gd name="connsiteX1" fmla="*/ 573928 w 1149928"/>
                <a:gd name="connsiteY1" fmla="*/ 6 h 740109"/>
                <a:gd name="connsiteX2" fmla="*/ 1146419 w 1149928"/>
                <a:gd name="connsiteY2" fmla="*/ 692709 h 740109"/>
                <a:gd name="connsiteX3" fmla="*/ 1436 w 1149928"/>
                <a:gd name="connsiteY3" fmla="*/ 692709 h 740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9928" h="740109">
                  <a:moveTo>
                    <a:pt x="1436" y="692709"/>
                  </a:moveTo>
                  <a:cubicBezTo>
                    <a:pt x="-27800" y="635559"/>
                    <a:pt x="397386" y="-2295"/>
                    <a:pt x="573928" y="6"/>
                  </a:cubicBezTo>
                  <a:cubicBezTo>
                    <a:pt x="750470" y="2307"/>
                    <a:pt x="1193714" y="623733"/>
                    <a:pt x="1146419" y="692709"/>
                  </a:cubicBezTo>
                  <a:cubicBezTo>
                    <a:pt x="1099124" y="761685"/>
                    <a:pt x="30672" y="749859"/>
                    <a:pt x="1436" y="692709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489548807">
                    <a:custGeom>
                      <a:avLst/>
                      <a:gdLst>
                        <a:gd name="connsiteX0" fmla="*/ 747 w 598736"/>
                        <a:gd name="connsiteY0" fmla="*/ 251880 h 269116"/>
                        <a:gd name="connsiteX1" fmla="*/ 298828 w 598736"/>
                        <a:gd name="connsiteY1" fmla="*/ 2 h 269116"/>
                        <a:gd name="connsiteX2" fmla="*/ 596908 w 598736"/>
                        <a:gd name="connsiteY2" fmla="*/ 251880 h 269116"/>
                        <a:gd name="connsiteX3" fmla="*/ 747 w 598736"/>
                        <a:gd name="connsiteY3" fmla="*/ 251880 h 26911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598736" h="269116" fill="none" extrusionOk="0">
                          <a:moveTo>
                            <a:pt x="747" y="251880"/>
                          </a:moveTo>
                          <a:cubicBezTo>
                            <a:pt x="-27310" y="236632"/>
                            <a:pt x="206851" y="4097"/>
                            <a:pt x="298828" y="2"/>
                          </a:cubicBezTo>
                          <a:cubicBezTo>
                            <a:pt x="394885" y="9449"/>
                            <a:pt x="621418" y="220179"/>
                            <a:pt x="596908" y="251880"/>
                          </a:cubicBezTo>
                          <a:cubicBezTo>
                            <a:pt x="574225" y="276275"/>
                            <a:pt x="14897" y="272622"/>
                            <a:pt x="747" y="251880"/>
                          </a:cubicBezTo>
                          <a:close/>
                        </a:path>
                        <a:path w="598736" h="269116" stroke="0" extrusionOk="0">
                          <a:moveTo>
                            <a:pt x="747" y="251880"/>
                          </a:moveTo>
                          <a:cubicBezTo>
                            <a:pt x="-8118" y="208060"/>
                            <a:pt x="189517" y="-3948"/>
                            <a:pt x="298828" y="2"/>
                          </a:cubicBezTo>
                          <a:cubicBezTo>
                            <a:pt x="387402" y="5209"/>
                            <a:pt x="613542" y="220988"/>
                            <a:pt x="596908" y="251880"/>
                          </a:cubicBezTo>
                          <a:cubicBezTo>
                            <a:pt x="566124" y="274340"/>
                            <a:pt x="16342" y="273250"/>
                            <a:pt x="747" y="25188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4" name="フリーフォーム: 図形 243">
              <a:extLst>
                <a:ext uri="{FF2B5EF4-FFF2-40B4-BE49-F238E27FC236}">
                  <a16:creationId xmlns:a16="http://schemas.microsoft.com/office/drawing/2014/main" id="{DCFECCE2-0CFB-C430-A7FE-2B53B6F63708}"/>
                </a:ext>
              </a:extLst>
            </p:cNvPr>
            <p:cNvSpPr/>
            <p:nvPr/>
          </p:nvSpPr>
          <p:spPr>
            <a:xfrm>
              <a:off x="4636029" y="2568895"/>
              <a:ext cx="598736" cy="134558"/>
            </a:xfrm>
            <a:custGeom>
              <a:avLst/>
              <a:gdLst>
                <a:gd name="connsiteX0" fmla="*/ 495636 w 1003985"/>
                <a:gd name="connsiteY0" fmla="*/ 0 h 225633"/>
                <a:gd name="connsiteX1" fmla="*/ 782489 w 1003985"/>
                <a:gd name="connsiteY1" fmla="*/ 22355 h 225633"/>
                <a:gd name="connsiteX2" fmla="*/ 904080 w 1003985"/>
                <a:gd name="connsiteY2" fmla="*/ 47831 h 225633"/>
                <a:gd name="connsiteX3" fmla="*/ 961918 w 1003985"/>
                <a:gd name="connsiteY3" fmla="*/ 113193 h 225633"/>
                <a:gd name="connsiteX4" fmla="*/ 1000921 w 1003985"/>
                <a:gd name="connsiteY4" fmla="*/ 196732 h 225633"/>
                <a:gd name="connsiteX5" fmla="*/ 1253 w 1003985"/>
                <a:gd name="connsiteY5" fmla="*/ 196732 h 225633"/>
                <a:gd name="connsiteX6" fmla="*/ 107545 w 1003985"/>
                <a:gd name="connsiteY6" fmla="*/ 47411 h 225633"/>
                <a:gd name="connsiteX7" fmla="*/ 112473 w 1003985"/>
                <a:gd name="connsiteY7" fmla="*/ 42534 h 225633"/>
                <a:gd name="connsiteX8" fmla="*/ 208783 w 1003985"/>
                <a:gd name="connsiteY8" fmla="*/ 22355 h 225633"/>
                <a:gd name="connsiteX9" fmla="*/ 495636 w 1003985"/>
                <a:gd name="connsiteY9" fmla="*/ 0 h 225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03985" h="225633">
                  <a:moveTo>
                    <a:pt x="495636" y="0"/>
                  </a:moveTo>
                  <a:cubicBezTo>
                    <a:pt x="597387" y="0"/>
                    <a:pt x="694322" y="7960"/>
                    <a:pt x="782489" y="22355"/>
                  </a:cubicBezTo>
                  <a:lnTo>
                    <a:pt x="904080" y="47831"/>
                  </a:lnTo>
                  <a:lnTo>
                    <a:pt x="961918" y="113193"/>
                  </a:lnTo>
                  <a:cubicBezTo>
                    <a:pt x="994800" y="154651"/>
                    <a:pt x="1011245" y="186218"/>
                    <a:pt x="1000921" y="196732"/>
                  </a:cubicBezTo>
                  <a:cubicBezTo>
                    <a:pt x="959629" y="238789"/>
                    <a:pt x="26778" y="231578"/>
                    <a:pt x="1253" y="196732"/>
                  </a:cubicBezTo>
                  <a:cubicBezTo>
                    <a:pt x="-8319" y="183665"/>
                    <a:pt x="37902" y="120806"/>
                    <a:pt x="107545" y="47411"/>
                  </a:cubicBezTo>
                  <a:lnTo>
                    <a:pt x="112473" y="42534"/>
                  </a:lnTo>
                  <a:lnTo>
                    <a:pt x="208783" y="22355"/>
                  </a:lnTo>
                  <a:cubicBezTo>
                    <a:pt x="296950" y="7960"/>
                    <a:pt x="393885" y="0"/>
                    <a:pt x="495636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1130771823">
                    <a:custGeom>
                      <a:avLst/>
                      <a:gdLst>
                        <a:gd name="connsiteX0" fmla="*/ 295577 w 598736"/>
                        <a:gd name="connsiteY0" fmla="*/ 0 h 134558"/>
                        <a:gd name="connsiteX1" fmla="*/ 466644 w 598736"/>
                        <a:gd name="connsiteY1" fmla="*/ 13331 h 134558"/>
                        <a:gd name="connsiteX2" fmla="*/ 539156 w 598736"/>
                        <a:gd name="connsiteY2" fmla="*/ 28524 h 134558"/>
                        <a:gd name="connsiteX3" fmla="*/ 573648 w 598736"/>
                        <a:gd name="connsiteY3" fmla="*/ 67503 h 134558"/>
                        <a:gd name="connsiteX4" fmla="*/ 596908 w 598736"/>
                        <a:gd name="connsiteY4" fmla="*/ 117322 h 134558"/>
                        <a:gd name="connsiteX5" fmla="*/ 747 w 598736"/>
                        <a:gd name="connsiteY5" fmla="*/ 117322 h 134558"/>
                        <a:gd name="connsiteX6" fmla="*/ 64135 w 598736"/>
                        <a:gd name="connsiteY6" fmla="*/ 28273 h 134558"/>
                        <a:gd name="connsiteX7" fmla="*/ 67074 w 598736"/>
                        <a:gd name="connsiteY7" fmla="*/ 25365 h 134558"/>
                        <a:gd name="connsiteX8" fmla="*/ 124509 w 598736"/>
                        <a:gd name="connsiteY8" fmla="*/ 13331 h 134558"/>
                        <a:gd name="connsiteX9" fmla="*/ 295577 w 598736"/>
                        <a:gd name="connsiteY9" fmla="*/ 0 h 13455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598736" h="134558" fill="none" extrusionOk="0">
                          <a:moveTo>
                            <a:pt x="295577" y="0"/>
                          </a:moveTo>
                          <a:cubicBezTo>
                            <a:pt x="355588" y="7687"/>
                            <a:pt x="406914" y="3128"/>
                            <a:pt x="466644" y="13331"/>
                          </a:cubicBezTo>
                          <a:cubicBezTo>
                            <a:pt x="485599" y="9640"/>
                            <a:pt x="523148" y="31686"/>
                            <a:pt x="539156" y="28524"/>
                          </a:cubicBezTo>
                          <a:cubicBezTo>
                            <a:pt x="552676" y="43425"/>
                            <a:pt x="557385" y="52489"/>
                            <a:pt x="573648" y="67503"/>
                          </a:cubicBezTo>
                          <a:cubicBezTo>
                            <a:pt x="593393" y="91954"/>
                            <a:pt x="605544" y="111185"/>
                            <a:pt x="596908" y="117322"/>
                          </a:cubicBezTo>
                          <a:cubicBezTo>
                            <a:pt x="566285" y="146000"/>
                            <a:pt x="14966" y="136033"/>
                            <a:pt x="747" y="117322"/>
                          </a:cubicBezTo>
                          <a:cubicBezTo>
                            <a:pt x="3953" y="113999"/>
                            <a:pt x="22101" y="70201"/>
                            <a:pt x="64135" y="28273"/>
                          </a:cubicBezTo>
                          <a:cubicBezTo>
                            <a:pt x="65010" y="26791"/>
                            <a:pt x="66703" y="26363"/>
                            <a:pt x="67074" y="25365"/>
                          </a:cubicBezTo>
                          <a:cubicBezTo>
                            <a:pt x="88263" y="20356"/>
                            <a:pt x="106264" y="18605"/>
                            <a:pt x="124509" y="13331"/>
                          </a:cubicBezTo>
                          <a:cubicBezTo>
                            <a:pt x="174997" y="4116"/>
                            <a:pt x="237213" y="-455"/>
                            <a:pt x="295577" y="0"/>
                          </a:cubicBezTo>
                          <a:close/>
                        </a:path>
                        <a:path w="598736" h="134558" stroke="0" extrusionOk="0">
                          <a:moveTo>
                            <a:pt x="295577" y="0"/>
                          </a:moveTo>
                          <a:cubicBezTo>
                            <a:pt x="358431" y="-6175"/>
                            <a:pt x="420250" y="11342"/>
                            <a:pt x="466644" y="13331"/>
                          </a:cubicBezTo>
                          <a:cubicBezTo>
                            <a:pt x="484331" y="16794"/>
                            <a:pt x="513169" y="24340"/>
                            <a:pt x="539156" y="28524"/>
                          </a:cubicBezTo>
                          <a:cubicBezTo>
                            <a:pt x="553079" y="38062"/>
                            <a:pt x="561013" y="55457"/>
                            <a:pt x="573648" y="67503"/>
                          </a:cubicBezTo>
                          <a:cubicBezTo>
                            <a:pt x="592382" y="91287"/>
                            <a:pt x="603682" y="109600"/>
                            <a:pt x="596908" y="117322"/>
                          </a:cubicBezTo>
                          <a:cubicBezTo>
                            <a:pt x="573675" y="143326"/>
                            <a:pt x="10496" y="140003"/>
                            <a:pt x="747" y="117322"/>
                          </a:cubicBezTo>
                          <a:cubicBezTo>
                            <a:pt x="-5943" y="111302"/>
                            <a:pt x="23078" y="77625"/>
                            <a:pt x="64135" y="28273"/>
                          </a:cubicBezTo>
                          <a:cubicBezTo>
                            <a:pt x="64510" y="27412"/>
                            <a:pt x="66341" y="26528"/>
                            <a:pt x="67074" y="25365"/>
                          </a:cubicBezTo>
                          <a:cubicBezTo>
                            <a:pt x="80530" y="20391"/>
                            <a:pt x="109316" y="20415"/>
                            <a:pt x="124509" y="13331"/>
                          </a:cubicBezTo>
                          <a:cubicBezTo>
                            <a:pt x="179411" y="5927"/>
                            <a:pt x="228374" y="-4901"/>
                            <a:pt x="295577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4" name="グループ化 163">
            <a:extLst>
              <a:ext uri="{FF2B5EF4-FFF2-40B4-BE49-F238E27FC236}">
                <a16:creationId xmlns:a16="http://schemas.microsoft.com/office/drawing/2014/main" id="{AF1FDE63-C0B8-0B20-7C5D-00FA23DAFB72}"/>
              </a:ext>
            </a:extLst>
          </p:cNvPr>
          <p:cNvGrpSpPr/>
          <p:nvPr/>
        </p:nvGrpSpPr>
        <p:grpSpPr>
          <a:xfrm>
            <a:off x="6770772" y="1325809"/>
            <a:ext cx="2278570" cy="1780984"/>
            <a:chOff x="6725052" y="1325809"/>
            <a:chExt cx="2278570" cy="1780984"/>
          </a:xfrm>
        </p:grpSpPr>
        <p:sp>
          <p:nvSpPr>
            <p:cNvPr id="174" name="フリーフォーム: 図形 173">
              <a:extLst>
                <a:ext uri="{FF2B5EF4-FFF2-40B4-BE49-F238E27FC236}">
                  <a16:creationId xmlns:a16="http://schemas.microsoft.com/office/drawing/2014/main" id="{AE8335F5-528A-A250-7592-AB4D4774F449}"/>
                </a:ext>
              </a:extLst>
            </p:cNvPr>
            <p:cNvSpPr/>
            <p:nvPr/>
          </p:nvSpPr>
          <p:spPr>
            <a:xfrm>
              <a:off x="7165913" y="2397152"/>
              <a:ext cx="1413161" cy="709641"/>
            </a:xfrm>
            <a:custGeom>
              <a:avLst/>
              <a:gdLst>
                <a:gd name="connsiteX0" fmla="*/ 1339565 w 2701012"/>
                <a:gd name="connsiteY0" fmla="*/ 0 h 1356356"/>
                <a:gd name="connsiteX1" fmla="*/ 2384692 w 2701012"/>
                <a:gd name="connsiteY1" fmla="*/ 851803 h 1356356"/>
                <a:gd name="connsiteX2" fmla="*/ 2396760 w 2701012"/>
                <a:gd name="connsiteY2" fmla="*/ 971516 h 1356356"/>
                <a:gd name="connsiteX3" fmla="*/ 2430616 w 2701012"/>
                <a:gd name="connsiteY3" fmla="*/ 978534 h 1356356"/>
                <a:gd name="connsiteX4" fmla="*/ 2697316 w 2701012"/>
                <a:gd name="connsiteY4" fmla="*/ 1242353 h 1356356"/>
                <a:gd name="connsiteX5" fmla="*/ 2334438 w 2701012"/>
                <a:gd name="connsiteY5" fmla="*/ 1337476 h 1356356"/>
                <a:gd name="connsiteX6" fmla="*/ 2067739 w 2701012"/>
                <a:gd name="connsiteY6" fmla="*/ 1073658 h 1356356"/>
                <a:gd name="connsiteX7" fmla="*/ 2111195 w 2701012"/>
                <a:gd name="connsiteY7" fmla="*/ 1010428 h 1356356"/>
                <a:gd name="connsiteX8" fmla="*/ 2177272 w 2701012"/>
                <a:gd name="connsiteY8" fmla="*/ 979308 h 1356356"/>
                <a:gd name="connsiteX9" fmla="*/ 2168894 w 2701012"/>
                <a:gd name="connsiteY9" fmla="*/ 896196 h 1356356"/>
                <a:gd name="connsiteX10" fmla="*/ 1339565 w 2701012"/>
                <a:gd name="connsiteY10" fmla="*/ 220273 h 1356356"/>
                <a:gd name="connsiteX11" fmla="*/ 510237 w 2701012"/>
                <a:gd name="connsiteY11" fmla="*/ 896196 h 1356356"/>
                <a:gd name="connsiteX12" fmla="*/ 502728 w 2701012"/>
                <a:gd name="connsiteY12" fmla="*/ 970678 h 1356356"/>
                <a:gd name="connsiteX13" fmla="*/ 507070 w 2701012"/>
                <a:gd name="connsiteY13" fmla="*/ 971458 h 1356356"/>
                <a:gd name="connsiteX14" fmla="*/ 633274 w 2701012"/>
                <a:gd name="connsiteY14" fmla="*/ 1073659 h 1356356"/>
                <a:gd name="connsiteX15" fmla="*/ 366574 w 2701012"/>
                <a:gd name="connsiteY15" fmla="*/ 1337477 h 1356356"/>
                <a:gd name="connsiteX16" fmla="*/ 3696 w 2701012"/>
                <a:gd name="connsiteY16" fmla="*/ 1242354 h 1356356"/>
                <a:gd name="connsiteX17" fmla="*/ 270396 w 2701012"/>
                <a:gd name="connsiteY17" fmla="*/ 978535 h 1356356"/>
                <a:gd name="connsiteX18" fmla="*/ 281903 w 2701012"/>
                <a:gd name="connsiteY18" fmla="*/ 976150 h 1356356"/>
                <a:gd name="connsiteX19" fmla="*/ 294439 w 2701012"/>
                <a:gd name="connsiteY19" fmla="*/ 851803 h 1356356"/>
                <a:gd name="connsiteX20" fmla="*/ 1339565 w 2701012"/>
                <a:gd name="connsiteY20" fmla="*/ 0 h 1356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701012" h="1356356">
                  <a:moveTo>
                    <a:pt x="1339565" y="0"/>
                  </a:moveTo>
                  <a:cubicBezTo>
                    <a:pt x="1855095" y="0"/>
                    <a:pt x="2285216" y="365680"/>
                    <a:pt x="2384692" y="851803"/>
                  </a:cubicBezTo>
                  <a:lnTo>
                    <a:pt x="2396760" y="971516"/>
                  </a:lnTo>
                  <a:lnTo>
                    <a:pt x="2430616" y="978534"/>
                  </a:lnTo>
                  <a:cubicBezTo>
                    <a:pt x="2604469" y="1025118"/>
                    <a:pt x="2723875" y="1143233"/>
                    <a:pt x="2697316" y="1242353"/>
                  </a:cubicBezTo>
                  <a:cubicBezTo>
                    <a:pt x="2670757" y="1341472"/>
                    <a:pt x="2508291" y="1384060"/>
                    <a:pt x="2334438" y="1337476"/>
                  </a:cubicBezTo>
                  <a:cubicBezTo>
                    <a:pt x="2160585" y="1290892"/>
                    <a:pt x="2041180" y="1172777"/>
                    <a:pt x="2067739" y="1073658"/>
                  </a:cubicBezTo>
                  <a:cubicBezTo>
                    <a:pt x="2074378" y="1048878"/>
                    <a:pt x="2089512" y="1027631"/>
                    <a:pt x="2111195" y="1010428"/>
                  </a:cubicBezTo>
                  <a:lnTo>
                    <a:pt x="2177272" y="979308"/>
                  </a:lnTo>
                  <a:lnTo>
                    <a:pt x="2168894" y="896196"/>
                  </a:lnTo>
                  <a:cubicBezTo>
                    <a:pt x="2089958" y="510447"/>
                    <a:pt x="1748649" y="220273"/>
                    <a:pt x="1339565" y="220273"/>
                  </a:cubicBezTo>
                  <a:cubicBezTo>
                    <a:pt x="930482" y="220273"/>
                    <a:pt x="589172" y="510447"/>
                    <a:pt x="510237" y="896196"/>
                  </a:cubicBezTo>
                  <a:lnTo>
                    <a:pt x="502728" y="970678"/>
                  </a:lnTo>
                  <a:lnTo>
                    <a:pt x="507070" y="971458"/>
                  </a:lnTo>
                  <a:cubicBezTo>
                    <a:pt x="572738" y="988672"/>
                    <a:pt x="619994" y="1024099"/>
                    <a:pt x="633274" y="1073659"/>
                  </a:cubicBezTo>
                  <a:cubicBezTo>
                    <a:pt x="659833" y="1172778"/>
                    <a:pt x="540427" y="1290893"/>
                    <a:pt x="366574" y="1337477"/>
                  </a:cubicBezTo>
                  <a:cubicBezTo>
                    <a:pt x="192721" y="1384061"/>
                    <a:pt x="30255" y="1341473"/>
                    <a:pt x="3696" y="1242354"/>
                  </a:cubicBezTo>
                  <a:cubicBezTo>
                    <a:pt x="-22863" y="1143234"/>
                    <a:pt x="96543" y="1025119"/>
                    <a:pt x="270396" y="978535"/>
                  </a:cubicBezTo>
                  <a:lnTo>
                    <a:pt x="281903" y="976150"/>
                  </a:lnTo>
                  <a:lnTo>
                    <a:pt x="294439" y="851803"/>
                  </a:lnTo>
                  <a:cubicBezTo>
                    <a:pt x="393914" y="365680"/>
                    <a:pt x="824035" y="0"/>
                    <a:pt x="1339565" y="0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2311390302">
                    <a:custGeom>
                      <a:avLst/>
                      <a:gdLst>
                        <a:gd name="connsiteX0" fmla="*/ 700856 w 1413161"/>
                        <a:gd name="connsiteY0" fmla="*/ 0 h 709641"/>
                        <a:gd name="connsiteX1" fmla="*/ 1247663 w 1413161"/>
                        <a:gd name="connsiteY1" fmla="*/ 445660 h 709641"/>
                        <a:gd name="connsiteX2" fmla="*/ 1253977 w 1413161"/>
                        <a:gd name="connsiteY2" fmla="*/ 508293 h 709641"/>
                        <a:gd name="connsiteX3" fmla="*/ 1271690 w 1413161"/>
                        <a:gd name="connsiteY3" fmla="*/ 511965 h 709641"/>
                        <a:gd name="connsiteX4" fmla="*/ 1411227 w 1413161"/>
                        <a:gd name="connsiteY4" fmla="*/ 649995 h 709641"/>
                        <a:gd name="connsiteX5" fmla="*/ 1221370 w 1413161"/>
                        <a:gd name="connsiteY5" fmla="*/ 699763 h 709641"/>
                        <a:gd name="connsiteX6" fmla="*/ 1081834 w 1413161"/>
                        <a:gd name="connsiteY6" fmla="*/ 561734 h 709641"/>
                        <a:gd name="connsiteX7" fmla="*/ 1104570 w 1413161"/>
                        <a:gd name="connsiteY7" fmla="*/ 528652 h 709641"/>
                        <a:gd name="connsiteX8" fmla="*/ 1139141 w 1413161"/>
                        <a:gd name="connsiteY8" fmla="*/ 512370 h 709641"/>
                        <a:gd name="connsiteX9" fmla="*/ 1134758 w 1413161"/>
                        <a:gd name="connsiteY9" fmla="*/ 468886 h 709641"/>
                        <a:gd name="connsiteX10" fmla="*/ 700856 w 1413161"/>
                        <a:gd name="connsiteY10" fmla="*/ 115246 h 709641"/>
                        <a:gd name="connsiteX11" fmla="*/ 266954 w 1413161"/>
                        <a:gd name="connsiteY11" fmla="*/ 468886 h 709641"/>
                        <a:gd name="connsiteX12" fmla="*/ 263025 w 1413161"/>
                        <a:gd name="connsiteY12" fmla="*/ 507855 h 709641"/>
                        <a:gd name="connsiteX13" fmla="*/ 265297 w 1413161"/>
                        <a:gd name="connsiteY13" fmla="*/ 508263 h 709641"/>
                        <a:gd name="connsiteX14" fmla="*/ 331326 w 1413161"/>
                        <a:gd name="connsiteY14" fmla="*/ 561734 h 709641"/>
                        <a:gd name="connsiteX15" fmla="*/ 191790 w 1413161"/>
                        <a:gd name="connsiteY15" fmla="*/ 699763 h 709641"/>
                        <a:gd name="connsiteX16" fmla="*/ 1933 w 1413161"/>
                        <a:gd name="connsiteY16" fmla="*/ 649995 h 709641"/>
                        <a:gd name="connsiteX17" fmla="*/ 141470 w 1413161"/>
                        <a:gd name="connsiteY17" fmla="*/ 511966 h 709641"/>
                        <a:gd name="connsiteX18" fmla="*/ 147490 w 1413161"/>
                        <a:gd name="connsiteY18" fmla="*/ 510718 h 709641"/>
                        <a:gd name="connsiteX19" fmla="*/ 154049 w 1413161"/>
                        <a:gd name="connsiteY19" fmla="*/ 445660 h 709641"/>
                        <a:gd name="connsiteX20" fmla="*/ 700856 w 1413161"/>
                        <a:gd name="connsiteY20" fmla="*/ 0 h 7096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</a:cxnLst>
                      <a:rect l="l" t="t" r="r" b="b"/>
                      <a:pathLst>
                        <a:path w="1413161" h="709641" fill="none" extrusionOk="0">
                          <a:moveTo>
                            <a:pt x="700856" y="0"/>
                          </a:moveTo>
                          <a:cubicBezTo>
                            <a:pt x="959519" y="-16219"/>
                            <a:pt x="1184943" y="167064"/>
                            <a:pt x="1247663" y="445660"/>
                          </a:cubicBezTo>
                          <a:cubicBezTo>
                            <a:pt x="1255212" y="473298"/>
                            <a:pt x="1250733" y="492718"/>
                            <a:pt x="1253977" y="508293"/>
                          </a:cubicBezTo>
                          <a:cubicBezTo>
                            <a:pt x="1259791" y="507643"/>
                            <a:pt x="1264810" y="511574"/>
                            <a:pt x="1271690" y="511965"/>
                          </a:cubicBezTo>
                          <a:cubicBezTo>
                            <a:pt x="1366362" y="536133"/>
                            <a:pt x="1425406" y="595380"/>
                            <a:pt x="1411227" y="649995"/>
                          </a:cubicBezTo>
                          <a:cubicBezTo>
                            <a:pt x="1398784" y="688444"/>
                            <a:pt x="1297606" y="723880"/>
                            <a:pt x="1221370" y="699763"/>
                          </a:cubicBezTo>
                          <a:cubicBezTo>
                            <a:pt x="1136144" y="672688"/>
                            <a:pt x="1067018" y="616105"/>
                            <a:pt x="1081834" y="561734"/>
                          </a:cubicBezTo>
                          <a:cubicBezTo>
                            <a:pt x="1088550" y="547701"/>
                            <a:pt x="1089690" y="537873"/>
                            <a:pt x="1104570" y="528652"/>
                          </a:cubicBezTo>
                          <a:cubicBezTo>
                            <a:pt x="1110859" y="523475"/>
                            <a:pt x="1124526" y="522143"/>
                            <a:pt x="1139141" y="512370"/>
                          </a:cubicBezTo>
                          <a:cubicBezTo>
                            <a:pt x="1132747" y="500923"/>
                            <a:pt x="1137363" y="488271"/>
                            <a:pt x="1134758" y="468886"/>
                          </a:cubicBezTo>
                          <a:cubicBezTo>
                            <a:pt x="1084843" y="236454"/>
                            <a:pt x="951622" y="89099"/>
                            <a:pt x="700856" y="115246"/>
                          </a:cubicBezTo>
                          <a:cubicBezTo>
                            <a:pt x="454996" y="149305"/>
                            <a:pt x="286147" y="269041"/>
                            <a:pt x="266954" y="468886"/>
                          </a:cubicBezTo>
                          <a:cubicBezTo>
                            <a:pt x="268070" y="477524"/>
                            <a:pt x="263574" y="489801"/>
                            <a:pt x="263025" y="507855"/>
                          </a:cubicBezTo>
                          <a:cubicBezTo>
                            <a:pt x="263950" y="507771"/>
                            <a:pt x="264490" y="508145"/>
                            <a:pt x="265297" y="508263"/>
                          </a:cubicBezTo>
                          <a:cubicBezTo>
                            <a:pt x="293634" y="515841"/>
                            <a:pt x="324577" y="534269"/>
                            <a:pt x="331326" y="561734"/>
                          </a:cubicBezTo>
                          <a:cubicBezTo>
                            <a:pt x="338101" y="596946"/>
                            <a:pt x="282305" y="686563"/>
                            <a:pt x="191790" y="699763"/>
                          </a:cubicBezTo>
                          <a:cubicBezTo>
                            <a:pt x="89230" y="726957"/>
                            <a:pt x="16905" y="701297"/>
                            <a:pt x="1933" y="649995"/>
                          </a:cubicBezTo>
                          <a:cubicBezTo>
                            <a:pt x="-25136" y="577773"/>
                            <a:pt x="49839" y="534192"/>
                            <a:pt x="141470" y="511966"/>
                          </a:cubicBezTo>
                          <a:cubicBezTo>
                            <a:pt x="144195" y="511320"/>
                            <a:pt x="145014" y="511578"/>
                            <a:pt x="147490" y="510718"/>
                          </a:cubicBezTo>
                          <a:cubicBezTo>
                            <a:pt x="146626" y="493485"/>
                            <a:pt x="158214" y="476484"/>
                            <a:pt x="154049" y="445660"/>
                          </a:cubicBezTo>
                          <a:cubicBezTo>
                            <a:pt x="252304" y="173471"/>
                            <a:pt x="430039" y="-29097"/>
                            <a:pt x="700856" y="0"/>
                          </a:cubicBezTo>
                          <a:close/>
                        </a:path>
                        <a:path w="1413161" h="709641" stroke="0" extrusionOk="0">
                          <a:moveTo>
                            <a:pt x="700856" y="0"/>
                          </a:moveTo>
                          <a:cubicBezTo>
                            <a:pt x="994616" y="-21928"/>
                            <a:pt x="1240498" y="184099"/>
                            <a:pt x="1247663" y="445660"/>
                          </a:cubicBezTo>
                          <a:cubicBezTo>
                            <a:pt x="1254184" y="476104"/>
                            <a:pt x="1249322" y="484304"/>
                            <a:pt x="1253977" y="508293"/>
                          </a:cubicBezTo>
                          <a:cubicBezTo>
                            <a:pt x="1261722" y="508642"/>
                            <a:pt x="1263111" y="511229"/>
                            <a:pt x="1271690" y="511965"/>
                          </a:cubicBezTo>
                          <a:cubicBezTo>
                            <a:pt x="1364379" y="525829"/>
                            <a:pt x="1421049" y="592405"/>
                            <a:pt x="1411227" y="649995"/>
                          </a:cubicBezTo>
                          <a:cubicBezTo>
                            <a:pt x="1391198" y="717392"/>
                            <a:pt x="1308823" y="719648"/>
                            <a:pt x="1221370" y="699763"/>
                          </a:cubicBezTo>
                          <a:cubicBezTo>
                            <a:pt x="1127500" y="683313"/>
                            <a:pt x="1059174" y="608363"/>
                            <a:pt x="1081834" y="561734"/>
                          </a:cubicBezTo>
                          <a:cubicBezTo>
                            <a:pt x="1085523" y="545652"/>
                            <a:pt x="1091347" y="536273"/>
                            <a:pt x="1104570" y="528652"/>
                          </a:cubicBezTo>
                          <a:cubicBezTo>
                            <a:pt x="1119730" y="520609"/>
                            <a:pt x="1126920" y="519185"/>
                            <a:pt x="1139141" y="512370"/>
                          </a:cubicBezTo>
                          <a:cubicBezTo>
                            <a:pt x="1132494" y="495906"/>
                            <a:pt x="1138882" y="477468"/>
                            <a:pt x="1134758" y="468886"/>
                          </a:cubicBezTo>
                          <a:cubicBezTo>
                            <a:pt x="1128673" y="236915"/>
                            <a:pt x="961552" y="121033"/>
                            <a:pt x="700856" y="115246"/>
                          </a:cubicBezTo>
                          <a:cubicBezTo>
                            <a:pt x="503621" y="104621"/>
                            <a:pt x="283853" y="251576"/>
                            <a:pt x="266954" y="468886"/>
                          </a:cubicBezTo>
                          <a:cubicBezTo>
                            <a:pt x="266316" y="480982"/>
                            <a:pt x="261481" y="495191"/>
                            <a:pt x="263025" y="507855"/>
                          </a:cubicBezTo>
                          <a:cubicBezTo>
                            <a:pt x="264181" y="507868"/>
                            <a:pt x="264209" y="508082"/>
                            <a:pt x="265297" y="508263"/>
                          </a:cubicBezTo>
                          <a:cubicBezTo>
                            <a:pt x="292880" y="513603"/>
                            <a:pt x="322409" y="535109"/>
                            <a:pt x="331326" y="561734"/>
                          </a:cubicBezTo>
                          <a:cubicBezTo>
                            <a:pt x="338900" y="616957"/>
                            <a:pt x="262387" y="681249"/>
                            <a:pt x="191790" y="699763"/>
                          </a:cubicBezTo>
                          <a:cubicBezTo>
                            <a:pt x="112369" y="720901"/>
                            <a:pt x="26047" y="707280"/>
                            <a:pt x="1933" y="649995"/>
                          </a:cubicBezTo>
                          <a:cubicBezTo>
                            <a:pt x="-539" y="611245"/>
                            <a:pt x="51370" y="531306"/>
                            <a:pt x="141470" y="511966"/>
                          </a:cubicBezTo>
                          <a:cubicBezTo>
                            <a:pt x="143901" y="511272"/>
                            <a:pt x="146382" y="511583"/>
                            <a:pt x="147490" y="510718"/>
                          </a:cubicBezTo>
                          <a:cubicBezTo>
                            <a:pt x="147834" y="492431"/>
                            <a:pt x="155316" y="461979"/>
                            <a:pt x="154049" y="445660"/>
                          </a:cubicBezTo>
                          <a:cubicBezTo>
                            <a:pt x="209926" y="239075"/>
                            <a:pt x="463043" y="-14619"/>
                            <a:pt x="700856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5" name="フリーフォーム: 図形 174">
              <a:extLst>
                <a:ext uri="{FF2B5EF4-FFF2-40B4-BE49-F238E27FC236}">
                  <a16:creationId xmlns:a16="http://schemas.microsoft.com/office/drawing/2014/main" id="{0562A69D-1FB1-C8B0-CBA4-0D14972112C5}"/>
                </a:ext>
              </a:extLst>
            </p:cNvPr>
            <p:cNvSpPr/>
            <p:nvPr/>
          </p:nvSpPr>
          <p:spPr>
            <a:xfrm>
              <a:off x="7115021" y="1562289"/>
              <a:ext cx="1509233" cy="1255830"/>
            </a:xfrm>
            <a:custGeom>
              <a:avLst/>
              <a:gdLst>
                <a:gd name="connsiteX0" fmla="*/ 1448276 w 2899885"/>
                <a:gd name="connsiteY0" fmla="*/ 0 h 2400300"/>
                <a:gd name="connsiteX1" fmla="*/ 2460294 w 2899885"/>
                <a:gd name="connsiteY1" fmla="*/ 253113 h 2400300"/>
                <a:gd name="connsiteX2" fmla="*/ 2464158 w 2899885"/>
                <a:gd name="connsiteY2" fmla="*/ 274320 h 2400300"/>
                <a:gd name="connsiteX3" fmla="*/ 2467450 w 2899885"/>
                <a:gd name="connsiteY3" fmla="*/ 274320 h 2400300"/>
                <a:gd name="connsiteX4" fmla="*/ 2899885 w 2899885"/>
                <a:gd name="connsiteY4" fmla="*/ 2004060 h 2400300"/>
                <a:gd name="connsiteX5" fmla="*/ 2898934 w 2899885"/>
                <a:gd name="connsiteY5" fmla="*/ 2004060 h 2400300"/>
                <a:gd name="connsiteX6" fmla="*/ 2148364 w 2899885"/>
                <a:gd name="connsiteY6" fmla="*/ 2286000 h 2400300"/>
                <a:gd name="connsiteX7" fmla="*/ 2056339 w 2899885"/>
                <a:gd name="connsiteY7" fmla="*/ 2282516 h 2400300"/>
                <a:gd name="connsiteX8" fmla="*/ 1979009 w 2899885"/>
                <a:gd name="connsiteY8" fmla="*/ 2317722 h 2400300"/>
                <a:gd name="connsiteX9" fmla="*/ 1448276 w 2899885"/>
                <a:gd name="connsiteY9" fmla="*/ 2400300 h 2400300"/>
                <a:gd name="connsiteX10" fmla="*/ 917543 w 2899885"/>
                <a:gd name="connsiteY10" fmla="*/ 2317722 h 2400300"/>
                <a:gd name="connsiteX11" fmla="*/ 840396 w 2899885"/>
                <a:gd name="connsiteY11" fmla="*/ 2282599 h 2400300"/>
                <a:gd name="connsiteX12" fmla="*/ 750570 w 2899885"/>
                <a:gd name="connsiteY12" fmla="*/ 2286000 h 2400300"/>
                <a:gd name="connsiteX13" fmla="*/ 0 w 2899885"/>
                <a:gd name="connsiteY13" fmla="*/ 2004060 h 2400300"/>
                <a:gd name="connsiteX14" fmla="*/ 15249 w 2899885"/>
                <a:gd name="connsiteY14" fmla="*/ 1947239 h 2400300"/>
                <a:gd name="connsiteX15" fmla="*/ 15671 w 2899885"/>
                <a:gd name="connsiteY15" fmla="*/ 1946729 h 2400300"/>
                <a:gd name="connsiteX16" fmla="*/ 431369 w 2899885"/>
                <a:gd name="connsiteY16" fmla="*/ 283934 h 2400300"/>
                <a:gd name="connsiteX17" fmla="*/ 431006 w 2899885"/>
                <a:gd name="connsiteY17" fmla="*/ 281940 h 2400300"/>
                <a:gd name="connsiteX18" fmla="*/ 1448276 w 2899885"/>
                <a:gd name="connsiteY18" fmla="*/ 0 h 2400300"/>
                <a:gd name="connsiteX0" fmla="*/ 1448276 w 3028474"/>
                <a:gd name="connsiteY0" fmla="*/ 0 h 2400300"/>
                <a:gd name="connsiteX1" fmla="*/ 2460294 w 3028474"/>
                <a:gd name="connsiteY1" fmla="*/ 253113 h 2400300"/>
                <a:gd name="connsiteX2" fmla="*/ 2464158 w 3028474"/>
                <a:gd name="connsiteY2" fmla="*/ 274320 h 2400300"/>
                <a:gd name="connsiteX3" fmla="*/ 2467450 w 3028474"/>
                <a:gd name="connsiteY3" fmla="*/ 274320 h 2400300"/>
                <a:gd name="connsiteX4" fmla="*/ 2899885 w 3028474"/>
                <a:gd name="connsiteY4" fmla="*/ 2004060 h 2400300"/>
                <a:gd name="connsiteX5" fmla="*/ 3028474 w 3028474"/>
                <a:gd name="connsiteY5" fmla="*/ 2034540 h 2400300"/>
                <a:gd name="connsiteX6" fmla="*/ 2148364 w 3028474"/>
                <a:gd name="connsiteY6" fmla="*/ 2286000 h 2400300"/>
                <a:gd name="connsiteX7" fmla="*/ 2056339 w 3028474"/>
                <a:gd name="connsiteY7" fmla="*/ 2282516 h 2400300"/>
                <a:gd name="connsiteX8" fmla="*/ 1979009 w 3028474"/>
                <a:gd name="connsiteY8" fmla="*/ 2317722 h 2400300"/>
                <a:gd name="connsiteX9" fmla="*/ 1448276 w 3028474"/>
                <a:gd name="connsiteY9" fmla="*/ 2400300 h 2400300"/>
                <a:gd name="connsiteX10" fmla="*/ 917543 w 3028474"/>
                <a:gd name="connsiteY10" fmla="*/ 2317722 h 2400300"/>
                <a:gd name="connsiteX11" fmla="*/ 840396 w 3028474"/>
                <a:gd name="connsiteY11" fmla="*/ 2282599 h 2400300"/>
                <a:gd name="connsiteX12" fmla="*/ 750570 w 3028474"/>
                <a:gd name="connsiteY12" fmla="*/ 2286000 h 2400300"/>
                <a:gd name="connsiteX13" fmla="*/ 0 w 3028474"/>
                <a:gd name="connsiteY13" fmla="*/ 2004060 h 2400300"/>
                <a:gd name="connsiteX14" fmla="*/ 15249 w 3028474"/>
                <a:gd name="connsiteY14" fmla="*/ 1947239 h 2400300"/>
                <a:gd name="connsiteX15" fmla="*/ 15671 w 3028474"/>
                <a:gd name="connsiteY15" fmla="*/ 1946729 h 2400300"/>
                <a:gd name="connsiteX16" fmla="*/ 431369 w 3028474"/>
                <a:gd name="connsiteY16" fmla="*/ 283934 h 2400300"/>
                <a:gd name="connsiteX17" fmla="*/ 431006 w 3028474"/>
                <a:gd name="connsiteY17" fmla="*/ 281940 h 2400300"/>
                <a:gd name="connsiteX18" fmla="*/ 1448276 w 3028474"/>
                <a:gd name="connsiteY18" fmla="*/ 0 h 2400300"/>
                <a:gd name="connsiteX0" fmla="*/ 1448276 w 2899885"/>
                <a:gd name="connsiteY0" fmla="*/ 0 h 2400300"/>
                <a:gd name="connsiteX1" fmla="*/ 2460294 w 2899885"/>
                <a:gd name="connsiteY1" fmla="*/ 253113 h 2400300"/>
                <a:gd name="connsiteX2" fmla="*/ 2464158 w 2899885"/>
                <a:gd name="connsiteY2" fmla="*/ 274320 h 2400300"/>
                <a:gd name="connsiteX3" fmla="*/ 2467450 w 2899885"/>
                <a:gd name="connsiteY3" fmla="*/ 274320 h 2400300"/>
                <a:gd name="connsiteX4" fmla="*/ 2899885 w 2899885"/>
                <a:gd name="connsiteY4" fmla="*/ 2004060 h 2400300"/>
                <a:gd name="connsiteX5" fmla="*/ 2148364 w 2899885"/>
                <a:gd name="connsiteY5" fmla="*/ 2286000 h 2400300"/>
                <a:gd name="connsiteX6" fmla="*/ 2056339 w 2899885"/>
                <a:gd name="connsiteY6" fmla="*/ 2282516 h 2400300"/>
                <a:gd name="connsiteX7" fmla="*/ 1979009 w 2899885"/>
                <a:gd name="connsiteY7" fmla="*/ 2317722 h 2400300"/>
                <a:gd name="connsiteX8" fmla="*/ 1448276 w 2899885"/>
                <a:gd name="connsiteY8" fmla="*/ 2400300 h 2400300"/>
                <a:gd name="connsiteX9" fmla="*/ 917543 w 2899885"/>
                <a:gd name="connsiteY9" fmla="*/ 2317722 h 2400300"/>
                <a:gd name="connsiteX10" fmla="*/ 840396 w 2899885"/>
                <a:gd name="connsiteY10" fmla="*/ 2282599 h 2400300"/>
                <a:gd name="connsiteX11" fmla="*/ 750570 w 2899885"/>
                <a:gd name="connsiteY11" fmla="*/ 2286000 h 2400300"/>
                <a:gd name="connsiteX12" fmla="*/ 0 w 2899885"/>
                <a:gd name="connsiteY12" fmla="*/ 2004060 h 2400300"/>
                <a:gd name="connsiteX13" fmla="*/ 15249 w 2899885"/>
                <a:gd name="connsiteY13" fmla="*/ 1947239 h 2400300"/>
                <a:gd name="connsiteX14" fmla="*/ 15671 w 2899885"/>
                <a:gd name="connsiteY14" fmla="*/ 1946729 h 2400300"/>
                <a:gd name="connsiteX15" fmla="*/ 431369 w 2899885"/>
                <a:gd name="connsiteY15" fmla="*/ 283934 h 2400300"/>
                <a:gd name="connsiteX16" fmla="*/ 431006 w 2899885"/>
                <a:gd name="connsiteY16" fmla="*/ 281940 h 2400300"/>
                <a:gd name="connsiteX17" fmla="*/ 1448276 w 2899885"/>
                <a:gd name="connsiteY17" fmla="*/ 0 h 2400300"/>
                <a:gd name="connsiteX0" fmla="*/ 1448276 w 2899885"/>
                <a:gd name="connsiteY0" fmla="*/ 0 h 2400300"/>
                <a:gd name="connsiteX1" fmla="*/ 2460294 w 2899885"/>
                <a:gd name="connsiteY1" fmla="*/ 253113 h 2400300"/>
                <a:gd name="connsiteX2" fmla="*/ 2464158 w 2899885"/>
                <a:gd name="connsiteY2" fmla="*/ 274320 h 2400300"/>
                <a:gd name="connsiteX3" fmla="*/ 2467450 w 2899885"/>
                <a:gd name="connsiteY3" fmla="*/ 274320 h 2400300"/>
                <a:gd name="connsiteX4" fmla="*/ 2899885 w 2899885"/>
                <a:gd name="connsiteY4" fmla="*/ 2004060 h 2400300"/>
                <a:gd name="connsiteX5" fmla="*/ 2148364 w 2899885"/>
                <a:gd name="connsiteY5" fmla="*/ 2286000 h 2400300"/>
                <a:gd name="connsiteX6" fmla="*/ 2056339 w 2899885"/>
                <a:gd name="connsiteY6" fmla="*/ 2282516 h 2400300"/>
                <a:gd name="connsiteX7" fmla="*/ 1979009 w 2899885"/>
                <a:gd name="connsiteY7" fmla="*/ 2317722 h 2400300"/>
                <a:gd name="connsiteX8" fmla="*/ 1448276 w 2899885"/>
                <a:gd name="connsiteY8" fmla="*/ 2400300 h 2400300"/>
                <a:gd name="connsiteX9" fmla="*/ 917543 w 2899885"/>
                <a:gd name="connsiteY9" fmla="*/ 2317722 h 2400300"/>
                <a:gd name="connsiteX10" fmla="*/ 840396 w 2899885"/>
                <a:gd name="connsiteY10" fmla="*/ 2282599 h 2400300"/>
                <a:gd name="connsiteX11" fmla="*/ 750570 w 2899885"/>
                <a:gd name="connsiteY11" fmla="*/ 2286000 h 2400300"/>
                <a:gd name="connsiteX12" fmla="*/ 0 w 2899885"/>
                <a:gd name="connsiteY12" fmla="*/ 2004060 h 2400300"/>
                <a:gd name="connsiteX13" fmla="*/ 15249 w 2899885"/>
                <a:gd name="connsiteY13" fmla="*/ 1947239 h 2400300"/>
                <a:gd name="connsiteX14" fmla="*/ 431369 w 2899885"/>
                <a:gd name="connsiteY14" fmla="*/ 283934 h 2400300"/>
                <a:gd name="connsiteX15" fmla="*/ 431006 w 2899885"/>
                <a:gd name="connsiteY15" fmla="*/ 281940 h 2400300"/>
                <a:gd name="connsiteX16" fmla="*/ 1448276 w 2899885"/>
                <a:gd name="connsiteY16" fmla="*/ 0 h 2400300"/>
                <a:gd name="connsiteX0" fmla="*/ 1433027 w 2884636"/>
                <a:gd name="connsiteY0" fmla="*/ 0 h 2400300"/>
                <a:gd name="connsiteX1" fmla="*/ 2445045 w 2884636"/>
                <a:gd name="connsiteY1" fmla="*/ 253113 h 2400300"/>
                <a:gd name="connsiteX2" fmla="*/ 2448909 w 2884636"/>
                <a:gd name="connsiteY2" fmla="*/ 274320 h 2400300"/>
                <a:gd name="connsiteX3" fmla="*/ 2452201 w 2884636"/>
                <a:gd name="connsiteY3" fmla="*/ 274320 h 2400300"/>
                <a:gd name="connsiteX4" fmla="*/ 2884636 w 2884636"/>
                <a:gd name="connsiteY4" fmla="*/ 2004060 h 2400300"/>
                <a:gd name="connsiteX5" fmla="*/ 2133115 w 2884636"/>
                <a:gd name="connsiteY5" fmla="*/ 2286000 h 2400300"/>
                <a:gd name="connsiteX6" fmla="*/ 2041090 w 2884636"/>
                <a:gd name="connsiteY6" fmla="*/ 2282516 h 2400300"/>
                <a:gd name="connsiteX7" fmla="*/ 1963760 w 2884636"/>
                <a:gd name="connsiteY7" fmla="*/ 2317722 h 2400300"/>
                <a:gd name="connsiteX8" fmla="*/ 1433027 w 2884636"/>
                <a:gd name="connsiteY8" fmla="*/ 2400300 h 2400300"/>
                <a:gd name="connsiteX9" fmla="*/ 902294 w 2884636"/>
                <a:gd name="connsiteY9" fmla="*/ 2317722 h 2400300"/>
                <a:gd name="connsiteX10" fmla="*/ 825147 w 2884636"/>
                <a:gd name="connsiteY10" fmla="*/ 2282599 h 2400300"/>
                <a:gd name="connsiteX11" fmla="*/ 735321 w 2884636"/>
                <a:gd name="connsiteY11" fmla="*/ 2286000 h 2400300"/>
                <a:gd name="connsiteX12" fmla="*/ 0 w 2884636"/>
                <a:gd name="connsiteY12" fmla="*/ 1947239 h 2400300"/>
                <a:gd name="connsiteX13" fmla="*/ 416120 w 2884636"/>
                <a:gd name="connsiteY13" fmla="*/ 283934 h 2400300"/>
                <a:gd name="connsiteX14" fmla="*/ 415757 w 2884636"/>
                <a:gd name="connsiteY14" fmla="*/ 281940 h 2400300"/>
                <a:gd name="connsiteX15" fmla="*/ 1433027 w 2884636"/>
                <a:gd name="connsiteY15" fmla="*/ 0 h 2400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884636" h="2400300">
                  <a:moveTo>
                    <a:pt x="1433027" y="0"/>
                  </a:moveTo>
                  <a:cubicBezTo>
                    <a:pt x="1959736" y="0"/>
                    <a:pt x="2392951" y="110943"/>
                    <a:pt x="2445045" y="253113"/>
                  </a:cubicBezTo>
                  <a:lnTo>
                    <a:pt x="2448909" y="274320"/>
                  </a:lnTo>
                  <a:lnTo>
                    <a:pt x="2452201" y="274320"/>
                  </a:lnTo>
                  <a:lnTo>
                    <a:pt x="2884636" y="2004060"/>
                  </a:lnTo>
                  <a:cubicBezTo>
                    <a:pt x="2831455" y="2339340"/>
                    <a:pt x="2273706" y="2239591"/>
                    <a:pt x="2133115" y="2286000"/>
                  </a:cubicBezTo>
                  <a:lnTo>
                    <a:pt x="2041090" y="2282516"/>
                  </a:lnTo>
                  <a:lnTo>
                    <a:pt x="1963760" y="2317722"/>
                  </a:lnTo>
                  <a:cubicBezTo>
                    <a:pt x="1827934" y="2368743"/>
                    <a:pt x="1640291" y="2400300"/>
                    <a:pt x="1433027" y="2400300"/>
                  </a:cubicBezTo>
                  <a:cubicBezTo>
                    <a:pt x="1225763" y="2400300"/>
                    <a:pt x="1038120" y="2368743"/>
                    <a:pt x="902294" y="2317722"/>
                  </a:cubicBezTo>
                  <a:lnTo>
                    <a:pt x="825147" y="2282599"/>
                  </a:lnTo>
                  <a:lnTo>
                    <a:pt x="735321" y="2286000"/>
                  </a:lnTo>
                  <a:cubicBezTo>
                    <a:pt x="597797" y="2230107"/>
                    <a:pt x="53200" y="2280917"/>
                    <a:pt x="0" y="1947239"/>
                  </a:cubicBezTo>
                  <a:lnTo>
                    <a:pt x="416120" y="283934"/>
                  </a:lnTo>
                  <a:lnTo>
                    <a:pt x="415757" y="281940"/>
                  </a:lnTo>
                  <a:cubicBezTo>
                    <a:pt x="415757" y="126229"/>
                    <a:pt x="871204" y="0"/>
                    <a:pt x="1433027" y="0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1321969716">
                    <a:custGeom>
                      <a:avLst/>
                      <a:gdLst>
                        <a:gd name="connsiteX0" fmla="*/ 749755 w 1509233"/>
                        <a:gd name="connsiteY0" fmla="*/ 0 h 1255830"/>
                        <a:gd name="connsiteX1" fmla="*/ 1279240 w 1509233"/>
                        <a:gd name="connsiteY1" fmla="*/ 132427 h 1255830"/>
                        <a:gd name="connsiteX2" fmla="*/ 1281261 w 1509233"/>
                        <a:gd name="connsiteY2" fmla="*/ 143523 h 1255830"/>
                        <a:gd name="connsiteX3" fmla="*/ 1282984 w 1509233"/>
                        <a:gd name="connsiteY3" fmla="*/ 143523 h 1255830"/>
                        <a:gd name="connsiteX4" fmla="*/ 1393846 w 1509233"/>
                        <a:gd name="connsiteY4" fmla="*/ 586971 h 1255830"/>
                        <a:gd name="connsiteX5" fmla="*/ 1509233 w 1509233"/>
                        <a:gd name="connsiteY5" fmla="*/ 1048518 h 1255830"/>
                        <a:gd name="connsiteX6" fmla="*/ 1116039 w 1509233"/>
                        <a:gd name="connsiteY6" fmla="*/ 1196028 h 1255830"/>
                        <a:gd name="connsiteX7" fmla="*/ 1067892 w 1509233"/>
                        <a:gd name="connsiteY7" fmla="*/ 1194205 h 1255830"/>
                        <a:gd name="connsiteX8" fmla="*/ 1027433 w 1509233"/>
                        <a:gd name="connsiteY8" fmla="*/ 1212625 h 1255830"/>
                        <a:gd name="connsiteX9" fmla="*/ 749755 w 1509233"/>
                        <a:gd name="connsiteY9" fmla="*/ 1255830 h 1255830"/>
                        <a:gd name="connsiteX10" fmla="*/ 472077 w 1509233"/>
                        <a:gd name="connsiteY10" fmla="*/ 1212625 h 1255830"/>
                        <a:gd name="connsiteX11" fmla="*/ 431714 w 1509233"/>
                        <a:gd name="connsiteY11" fmla="*/ 1194249 h 1255830"/>
                        <a:gd name="connsiteX12" fmla="*/ 384717 w 1509233"/>
                        <a:gd name="connsiteY12" fmla="*/ 1196028 h 1255830"/>
                        <a:gd name="connsiteX13" fmla="*/ 0 w 1509233"/>
                        <a:gd name="connsiteY13" fmla="*/ 1018789 h 1255830"/>
                        <a:gd name="connsiteX14" fmla="*/ 108856 w 1509233"/>
                        <a:gd name="connsiteY14" fmla="*/ 583671 h 1255830"/>
                        <a:gd name="connsiteX15" fmla="*/ 217712 w 1509233"/>
                        <a:gd name="connsiteY15" fmla="*/ 148553 h 1255830"/>
                        <a:gd name="connsiteX16" fmla="*/ 217522 w 1509233"/>
                        <a:gd name="connsiteY16" fmla="*/ 147510 h 1255830"/>
                        <a:gd name="connsiteX17" fmla="*/ 749755 w 1509233"/>
                        <a:gd name="connsiteY17" fmla="*/ 0 h 12558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</a:cxnLst>
                      <a:rect l="l" t="t" r="r" b="b"/>
                      <a:pathLst>
                        <a:path w="1509233" h="1255830" fill="none" extrusionOk="0">
                          <a:moveTo>
                            <a:pt x="749755" y="0"/>
                          </a:moveTo>
                          <a:cubicBezTo>
                            <a:pt x="1046706" y="3824"/>
                            <a:pt x="1243718" y="57988"/>
                            <a:pt x="1279240" y="132427"/>
                          </a:cubicBezTo>
                          <a:cubicBezTo>
                            <a:pt x="1280832" y="136186"/>
                            <a:pt x="1280099" y="138147"/>
                            <a:pt x="1281261" y="143523"/>
                          </a:cubicBezTo>
                          <a:cubicBezTo>
                            <a:pt x="1281685" y="143362"/>
                            <a:pt x="1282220" y="143714"/>
                            <a:pt x="1282984" y="143523"/>
                          </a:cubicBezTo>
                          <a:cubicBezTo>
                            <a:pt x="1336162" y="252670"/>
                            <a:pt x="1330520" y="380260"/>
                            <a:pt x="1393846" y="586971"/>
                          </a:cubicBezTo>
                          <a:cubicBezTo>
                            <a:pt x="1457172" y="793682"/>
                            <a:pt x="1445445" y="845409"/>
                            <a:pt x="1509233" y="1048518"/>
                          </a:cubicBezTo>
                          <a:cubicBezTo>
                            <a:pt x="1468501" y="1223660"/>
                            <a:pt x="1196940" y="1166377"/>
                            <a:pt x="1116039" y="1196028"/>
                          </a:cubicBezTo>
                          <a:cubicBezTo>
                            <a:pt x="1096239" y="1198907"/>
                            <a:pt x="1083023" y="1191741"/>
                            <a:pt x="1067892" y="1194205"/>
                          </a:cubicBezTo>
                          <a:cubicBezTo>
                            <a:pt x="1054553" y="1203770"/>
                            <a:pt x="1045567" y="1199787"/>
                            <a:pt x="1027433" y="1212625"/>
                          </a:cubicBezTo>
                          <a:cubicBezTo>
                            <a:pt x="974337" y="1222414"/>
                            <a:pt x="846470" y="1251522"/>
                            <a:pt x="749755" y="1255830"/>
                          </a:cubicBezTo>
                          <a:cubicBezTo>
                            <a:pt x="631428" y="1253439"/>
                            <a:pt x="538195" y="1242009"/>
                            <a:pt x="472077" y="1212625"/>
                          </a:cubicBezTo>
                          <a:cubicBezTo>
                            <a:pt x="459923" y="1208674"/>
                            <a:pt x="448308" y="1198902"/>
                            <a:pt x="431714" y="1194249"/>
                          </a:cubicBezTo>
                          <a:cubicBezTo>
                            <a:pt x="415938" y="1198775"/>
                            <a:pt x="403175" y="1193799"/>
                            <a:pt x="384717" y="1196028"/>
                          </a:cubicBezTo>
                          <a:cubicBezTo>
                            <a:pt x="314438" y="1192027"/>
                            <a:pt x="34217" y="1181558"/>
                            <a:pt x="0" y="1018789"/>
                          </a:cubicBezTo>
                          <a:cubicBezTo>
                            <a:pt x="38576" y="859470"/>
                            <a:pt x="64594" y="767365"/>
                            <a:pt x="108856" y="583671"/>
                          </a:cubicBezTo>
                          <a:cubicBezTo>
                            <a:pt x="153118" y="399977"/>
                            <a:pt x="246868" y="249603"/>
                            <a:pt x="217712" y="148553"/>
                          </a:cubicBezTo>
                          <a:cubicBezTo>
                            <a:pt x="217692" y="148217"/>
                            <a:pt x="217609" y="147820"/>
                            <a:pt x="217522" y="147510"/>
                          </a:cubicBezTo>
                          <a:cubicBezTo>
                            <a:pt x="267301" y="59425"/>
                            <a:pt x="408816" y="-5616"/>
                            <a:pt x="749755" y="0"/>
                          </a:cubicBezTo>
                          <a:close/>
                        </a:path>
                        <a:path w="1509233" h="1255830" stroke="0" extrusionOk="0">
                          <a:moveTo>
                            <a:pt x="749755" y="0"/>
                          </a:moveTo>
                          <a:cubicBezTo>
                            <a:pt x="1024009" y="-2901"/>
                            <a:pt x="1234090" y="64587"/>
                            <a:pt x="1279240" y="132427"/>
                          </a:cubicBezTo>
                          <a:cubicBezTo>
                            <a:pt x="1280433" y="135678"/>
                            <a:pt x="1279813" y="141236"/>
                            <a:pt x="1281261" y="143523"/>
                          </a:cubicBezTo>
                          <a:cubicBezTo>
                            <a:pt x="1281932" y="143402"/>
                            <a:pt x="1282339" y="143590"/>
                            <a:pt x="1282984" y="143523"/>
                          </a:cubicBezTo>
                          <a:cubicBezTo>
                            <a:pt x="1357045" y="251518"/>
                            <a:pt x="1302927" y="456586"/>
                            <a:pt x="1398371" y="605070"/>
                          </a:cubicBezTo>
                          <a:cubicBezTo>
                            <a:pt x="1493815" y="753554"/>
                            <a:pt x="1439072" y="956418"/>
                            <a:pt x="1509233" y="1048518"/>
                          </a:cubicBezTo>
                          <a:cubicBezTo>
                            <a:pt x="1474662" y="1210024"/>
                            <a:pt x="1186393" y="1153294"/>
                            <a:pt x="1116039" y="1196028"/>
                          </a:cubicBezTo>
                          <a:cubicBezTo>
                            <a:pt x="1098229" y="1199182"/>
                            <a:pt x="1084027" y="1189753"/>
                            <a:pt x="1067892" y="1194205"/>
                          </a:cubicBezTo>
                          <a:cubicBezTo>
                            <a:pt x="1058197" y="1201164"/>
                            <a:pt x="1042831" y="1200448"/>
                            <a:pt x="1027433" y="1212625"/>
                          </a:cubicBezTo>
                          <a:cubicBezTo>
                            <a:pt x="968108" y="1243732"/>
                            <a:pt x="860636" y="1258580"/>
                            <a:pt x="749755" y="1255830"/>
                          </a:cubicBezTo>
                          <a:cubicBezTo>
                            <a:pt x="655040" y="1255976"/>
                            <a:pt x="547448" y="1235394"/>
                            <a:pt x="472077" y="1212625"/>
                          </a:cubicBezTo>
                          <a:cubicBezTo>
                            <a:pt x="453034" y="1205789"/>
                            <a:pt x="450118" y="1201719"/>
                            <a:pt x="431714" y="1194249"/>
                          </a:cubicBezTo>
                          <a:cubicBezTo>
                            <a:pt x="408490" y="1195959"/>
                            <a:pt x="406626" y="1189605"/>
                            <a:pt x="384717" y="1196028"/>
                          </a:cubicBezTo>
                          <a:cubicBezTo>
                            <a:pt x="310014" y="1160118"/>
                            <a:pt x="-15515" y="1217161"/>
                            <a:pt x="0" y="1018789"/>
                          </a:cubicBezTo>
                          <a:cubicBezTo>
                            <a:pt x="29501" y="874493"/>
                            <a:pt x="107150" y="710975"/>
                            <a:pt x="104502" y="601076"/>
                          </a:cubicBezTo>
                          <a:cubicBezTo>
                            <a:pt x="101854" y="491177"/>
                            <a:pt x="204834" y="275740"/>
                            <a:pt x="217712" y="148553"/>
                          </a:cubicBezTo>
                          <a:cubicBezTo>
                            <a:pt x="217655" y="148236"/>
                            <a:pt x="217565" y="147830"/>
                            <a:pt x="217522" y="147510"/>
                          </a:cubicBezTo>
                          <a:cubicBezTo>
                            <a:pt x="204909" y="73339"/>
                            <a:pt x="507784" y="-29106"/>
                            <a:pt x="749755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6" name="フリーフォーム: 図形 175">
              <a:extLst>
                <a:ext uri="{FF2B5EF4-FFF2-40B4-BE49-F238E27FC236}">
                  <a16:creationId xmlns:a16="http://schemas.microsoft.com/office/drawing/2014/main" id="{547EB650-375D-DB8E-6A6D-F3BBF1DCA21A}"/>
                </a:ext>
              </a:extLst>
            </p:cNvPr>
            <p:cNvSpPr/>
            <p:nvPr/>
          </p:nvSpPr>
          <p:spPr>
            <a:xfrm>
              <a:off x="7308926" y="1562289"/>
              <a:ext cx="1128315" cy="423324"/>
            </a:xfrm>
            <a:custGeom>
              <a:avLst/>
              <a:gdLst>
                <a:gd name="connsiteX0" fmla="*/ 1062411 w 2156578"/>
                <a:gd name="connsiteY0" fmla="*/ 0 h 809111"/>
                <a:gd name="connsiteX1" fmla="*/ 2074429 w 2156578"/>
                <a:gd name="connsiteY1" fmla="*/ 253113 h 809111"/>
                <a:gd name="connsiteX2" fmla="*/ 2078293 w 2156578"/>
                <a:gd name="connsiteY2" fmla="*/ 274320 h 809111"/>
                <a:gd name="connsiteX3" fmla="*/ 2081585 w 2156578"/>
                <a:gd name="connsiteY3" fmla="*/ 274320 h 809111"/>
                <a:gd name="connsiteX4" fmla="*/ 2156578 w 2156578"/>
                <a:gd name="connsiteY4" fmla="*/ 574290 h 809111"/>
                <a:gd name="connsiteX5" fmla="*/ 2133582 w 2156578"/>
                <a:gd name="connsiteY5" fmla="*/ 594145 h 809111"/>
                <a:gd name="connsiteX6" fmla="*/ 2098731 w 2156578"/>
                <a:gd name="connsiteY6" fmla="*/ 624841 h 809111"/>
                <a:gd name="connsiteX7" fmla="*/ 1965381 w 2156578"/>
                <a:gd name="connsiteY7" fmla="*/ 478791 h 809111"/>
                <a:gd name="connsiteX8" fmla="*/ 1876481 w 2156578"/>
                <a:gd name="connsiteY8" fmla="*/ 624841 h 809111"/>
                <a:gd name="connsiteX9" fmla="*/ 1685981 w 2156578"/>
                <a:gd name="connsiteY9" fmla="*/ 605791 h 809111"/>
                <a:gd name="connsiteX10" fmla="*/ 1451031 w 2156578"/>
                <a:gd name="connsiteY10" fmla="*/ 777241 h 809111"/>
                <a:gd name="connsiteX11" fmla="*/ 1076381 w 2156578"/>
                <a:gd name="connsiteY11" fmla="*/ 637541 h 809111"/>
                <a:gd name="connsiteX12" fmla="*/ 739831 w 2156578"/>
                <a:gd name="connsiteY12" fmla="*/ 808991 h 809111"/>
                <a:gd name="connsiteX13" fmla="*/ 447731 w 2156578"/>
                <a:gd name="connsiteY13" fmla="*/ 605791 h 809111"/>
                <a:gd name="connsiteX14" fmla="*/ 168331 w 2156578"/>
                <a:gd name="connsiteY14" fmla="*/ 656591 h 809111"/>
                <a:gd name="connsiteX15" fmla="*/ 19900 w 2156578"/>
                <a:gd name="connsiteY15" fmla="*/ 495460 h 809111"/>
                <a:gd name="connsiteX16" fmla="*/ 0 w 2156578"/>
                <a:gd name="connsiteY16" fmla="*/ 465951 h 809111"/>
                <a:gd name="connsiteX17" fmla="*/ 45504 w 2156578"/>
                <a:gd name="connsiteY17" fmla="*/ 283934 h 809111"/>
                <a:gd name="connsiteX18" fmla="*/ 45141 w 2156578"/>
                <a:gd name="connsiteY18" fmla="*/ 281940 h 809111"/>
                <a:gd name="connsiteX19" fmla="*/ 1062411 w 2156578"/>
                <a:gd name="connsiteY19" fmla="*/ 0 h 809111"/>
                <a:gd name="connsiteX0" fmla="*/ 1062411 w 2156578"/>
                <a:gd name="connsiteY0" fmla="*/ 0 h 809111"/>
                <a:gd name="connsiteX1" fmla="*/ 2074429 w 2156578"/>
                <a:gd name="connsiteY1" fmla="*/ 253113 h 809111"/>
                <a:gd name="connsiteX2" fmla="*/ 2078293 w 2156578"/>
                <a:gd name="connsiteY2" fmla="*/ 274320 h 809111"/>
                <a:gd name="connsiteX3" fmla="*/ 2081585 w 2156578"/>
                <a:gd name="connsiteY3" fmla="*/ 274320 h 809111"/>
                <a:gd name="connsiteX4" fmla="*/ 2156578 w 2156578"/>
                <a:gd name="connsiteY4" fmla="*/ 574290 h 809111"/>
                <a:gd name="connsiteX5" fmla="*/ 2133582 w 2156578"/>
                <a:gd name="connsiteY5" fmla="*/ 594145 h 809111"/>
                <a:gd name="connsiteX6" fmla="*/ 2098731 w 2156578"/>
                <a:gd name="connsiteY6" fmla="*/ 624841 h 809111"/>
                <a:gd name="connsiteX7" fmla="*/ 1997131 w 2156578"/>
                <a:gd name="connsiteY7" fmla="*/ 529591 h 809111"/>
                <a:gd name="connsiteX8" fmla="*/ 1876481 w 2156578"/>
                <a:gd name="connsiteY8" fmla="*/ 624841 h 809111"/>
                <a:gd name="connsiteX9" fmla="*/ 1685981 w 2156578"/>
                <a:gd name="connsiteY9" fmla="*/ 605791 h 809111"/>
                <a:gd name="connsiteX10" fmla="*/ 1451031 w 2156578"/>
                <a:gd name="connsiteY10" fmla="*/ 777241 h 809111"/>
                <a:gd name="connsiteX11" fmla="*/ 1076381 w 2156578"/>
                <a:gd name="connsiteY11" fmla="*/ 637541 h 809111"/>
                <a:gd name="connsiteX12" fmla="*/ 739831 w 2156578"/>
                <a:gd name="connsiteY12" fmla="*/ 808991 h 809111"/>
                <a:gd name="connsiteX13" fmla="*/ 447731 w 2156578"/>
                <a:gd name="connsiteY13" fmla="*/ 605791 h 809111"/>
                <a:gd name="connsiteX14" fmla="*/ 168331 w 2156578"/>
                <a:gd name="connsiteY14" fmla="*/ 656591 h 809111"/>
                <a:gd name="connsiteX15" fmla="*/ 19900 w 2156578"/>
                <a:gd name="connsiteY15" fmla="*/ 495460 h 809111"/>
                <a:gd name="connsiteX16" fmla="*/ 0 w 2156578"/>
                <a:gd name="connsiteY16" fmla="*/ 465951 h 809111"/>
                <a:gd name="connsiteX17" fmla="*/ 45504 w 2156578"/>
                <a:gd name="connsiteY17" fmla="*/ 283934 h 809111"/>
                <a:gd name="connsiteX18" fmla="*/ 45141 w 2156578"/>
                <a:gd name="connsiteY18" fmla="*/ 281940 h 809111"/>
                <a:gd name="connsiteX19" fmla="*/ 1062411 w 2156578"/>
                <a:gd name="connsiteY19" fmla="*/ 0 h 8091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56578" h="809111">
                  <a:moveTo>
                    <a:pt x="1062411" y="0"/>
                  </a:moveTo>
                  <a:cubicBezTo>
                    <a:pt x="1589120" y="0"/>
                    <a:pt x="2022335" y="110943"/>
                    <a:pt x="2074429" y="253113"/>
                  </a:cubicBezTo>
                  <a:lnTo>
                    <a:pt x="2078293" y="274320"/>
                  </a:lnTo>
                  <a:lnTo>
                    <a:pt x="2081585" y="274320"/>
                  </a:lnTo>
                  <a:lnTo>
                    <a:pt x="2156578" y="574290"/>
                  </a:lnTo>
                  <a:lnTo>
                    <a:pt x="2133582" y="594145"/>
                  </a:lnTo>
                  <a:cubicBezTo>
                    <a:pt x="2118658" y="606816"/>
                    <a:pt x="2121473" y="635600"/>
                    <a:pt x="2098731" y="624841"/>
                  </a:cubicBezTo>
                  <a:cubicBezTo>
                    <a:pt x="2075989" y="614082"/>
                    <a:pt x="2034173" y="529591"/>
                    <a:pt x="1997131" y="529591"/>
                  </a:cubicBezTo>
                  <a:cubicBezTo>
                    <a:pt x="1960089" y="529591"/>
                    <a:pt x="1928339" y="612141"/>
                    <a:pt x="1876481" y="624841"/>
                  </a:cubicBezTo>
                  <a:cubicBezTo>
                    <a:pt x="1824623" y="637541"/>
                    <a:pt x="1756889" y="580391"/>
                    <a:pt x="1685981" y="605791"/>
                  </a:cubicBezTo>
                  <a:cubicBezTo>
                    <a:pt x="1615073" y="631191"/>
                    <a:pt x="1552631" y="771949"/>
                    <a:pt x="1451031" y="777241"/>
                  </a:cubicBezTo>
                  <a:cubicBezTo>
                    <a:pt x="1349431" y="782533"/>
                    <a:pt x="1194914" y="632249"/>
                    <a:pt x="1076381" y="637541"/>
                  </a:cubicBezTo>
                  <a:cubicBezTo>
                    <a:pt x="957848" y="642833"/>
                    <a:pt x="844606" y="814283"/>
                    <a:pt x="739831" y="808991"/>
                  </a:cubicBezTo>
                  <a:cubicBezTo>
                    <a:pt x="635056" y="803699"/>
                    <a:pt x="542981" y="631191"/>
                    <a:pt x="447731" y="605791"/>
                  </a:cubicBezTo>
                  <a:cubicBezTo>
                    <a:pt x="352481" y="580391"/>
                    <a:pt x="264639" y="711624"/>
                    <a:pt x="168331" y="656591"/>
                  </a:cubicBezTo>
                  <a:cubicBezTo>
                    <a:pt x="120177" y="629075"/>
                    <a:pt x="70171" y="567162"/>
                    <a:pt x="19900" y="495460"/>
                  </a:cubicBezTo>
                  <a:lnTo>
                    <a:pt x="0" y="465951"/>
                  </a:lnTo>
                  <a:lnTo>
                    <a:pt x="45504" y="283934"/>
                  </a:lnTo>
                  <a:lnTo>
                    <a:pt x="45141" y="281940"/>
                  </a:lnTo>
                  <a:cubicBezTo>
                    <a:pt x="45141" y="126229"/>
                    <a:pt x="500588" y="0"/>
                    <a:pt x="1062411" y="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4216565644">
                    <a:custGeom>
                      <a:avLst/>
                      <a:gdLst>
                        <a:gd name="connsiteX0" fmla="*/ 555850 w 1128315"/>
                        <a:gd name="connsiteY0" fmla="*/ 0 h 423324"/>
                        <a:gd name="connsiteX1" fmla="*/ 1085334 w 1128315"/>
                        <a:gd name="connsiteY1" fmla="*/ 132427 h 423324"/>
                        <a:gd name="connsiteX2" fmla="*/ 1087356 w 1128315"/>
                        <a:gd name="connsiteY2" fmla="*/ 143523 h 423324"/>
                        <a:gd name="connsiteX3" fmla="*/ 1089078 w 1128315"/>
                        <a:gd name="connsiteY3" fmla="*/ 143523 h 423324"/>
                        <a:gd name="connsiteX4" fmla="*/ 1128315 w 1128315"/>
                        <a:gd name="connsiteY4" fmla="*/ 300466 h 423324"/>
                        <a:gd name="connsiteX5" fmla="*/ 1116283 w 1128315"/>
                        <a:gd name="connsiteY5" fmla="*/ 310854 h 423324"/>
                        <a:gd name="connsiteX6" fmla="*/ 1098049 w 1128315"/>
                        <a:gd name="connsiteY6" fmla="*/ 326914 h 423324"/>
                        <a:gd name="connsiteX7" fmla="*/ 1044892 w 1128315"/>
                        <a:gd name="connsiteY7" fmla="*/ 277080 h 423324"/>
                        <a:gd name="connsiteX8" fmla="*/ 981769 w 1128315"/>
                        <a:gd name="connsiteY8" fmla="*/ 326914 h 423324"/>
                        <a:gd name="connsiteX9" fmla="*/ 882100 w 1128315"/>
                        <a:gd name="connsiteY9" fmla="*/ 316947 h 423324"/>
                        <a:gd name="connsiteX10" fmla="*/ 759174 w 1128315"/>
                        <a:gd name="connsiteY10" fmla="*/ 406649 h 423324"/>
                        <a:gd name="connsiteX11" fmla="*/ 563159 w 1128315"/>
                        <a:gd name="connsiteY11" fmla="*/ 333559 h 423324"/>
                        <a:gd name="connsiteX12" fmla="*/ 387077 w 1128315"/>
                        <a:gd name="connsiteY12" fmla="*/ 423261 h 423324"/>
                        <a:gd name="connsiteX13" fmla="*/ 234251 w 1128315"/>
                        <a:gd name="connsiteY13" fmla="*/ 316947 h 423324"/>
                        <a:gd name="connsiteX14" fmla="*/ 88070 w 1128315"/>
                        <a:gd name="connsiteY14" fmla="*/ 343526 h 423324"/>
                        <a:gd name="connsiteX15" fmla="*/ 10411 w 1128315"/>
                        <a:gd name="connsiteY15" fmla="*/ 259222 h 423324"/>
                        <a:gd name="connsiteX16" fmla="*/ 0 w 1128315"/>
                        <a:gd name="connsiteY16" fmla="*/ 243783 h 423324"/>
                        <a:gd name="connsiteX17" fmla="*/ 23807 w 1128315"/>
                        <a:gd name="connsiteY17" fmla="*/ 148553 h 423324"/>
                        <a:gd name="connsiteX18" fmla="*/ 23617 w 1128315"/>
                        <a:gd name="connsiteY18" fmla="*/ 147510 h 423324"/>
                        <a:gd name="connsiteX19" fmla="*/ 555850 w 1128315"/>
                        <a:gd name="connsiteY19" fmla="*/ 0 h 42332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</a:cxnLst>
                      <a:rect l="l" t="t" r="r" b="b"/>
                      <a:pathLst>
                        <a:path w="1128315" h="423324" fill="none" extrusionOk="0">
                          <a:moveTo>
                            <a:pt x="555850" y="0"/>
                          </a:moveTo>
                          <a:cubicBezTo>
                            <a:pt x="841278" y="4603"/>
                            <a:pt x="1061908" y="47448"/>
                            <a:pt x="1085334" y="132427"/>
                          </a:cubicBezTo>
                          <a:cubicBezTo>
                            <a:pt x="1087086" y="135712"/>
                            <a:pt x="1086337" y="138965"/>
                            <a:pt x="1087356" y="143523"/>
                          </a:cubicBezTo>
                          <a:cubicBezTo>
                            <a:pt x="1087902" y="143318"/>
                            <a:pt x="1088599" y="143617"/>
                            <a:pt x="1089078" y="143523"/>
                          </a:cubicBezTo>
                          <a:cubicBezTo>
                            <a:pt x="1111361" y="220994"/>
                            <a:pt x="1115312" y="261208"/>
                            <a:pt x="1128315" y="300466"/>
                          </a:cubicBezTo>
                          <a:cubicBezTo>
                            <a:pt x="1124439" y="305597"/>
                            <a:pt x="1120552" y="306633"/>
                            <a:pt x="1116283" y="310854"/>
                          </a:cubicBezTo>
                          <a:cubicBezTo>
                            <a:pt x="1108189" y="317008"/>
                            <a:pt x="1110037" y="332892"/>
                            <a:pt x="1098049" y="326914"/>
                          </a:cubicBezTo>
                          <a:cubicBezTo>
                            <a:pt x="1085618" y="322870"/>
                            <a:pt x="1066050" y="279134"/>
                            <a:pt x="1044892" y="277080"/>
                          </a:cubicBezTo>
                          <a:cubicBezTo>
                            <a:pt x="1029049" y="275419"/>
                            <a:pt x="1007390" y="314381"/>
                            <a:pt x="981769" y="326914"/>
                          </a:cubicBezTo>
                          <a:cubicBezTo>
                            <a:pt x="962941" y="333027"/>
                            <a:pt x="925109" y="304420"/>
                            <a:pt x="882100" y="316947"/>
                          </a:cubicBezTo>
                          <a:cubicBezTo>
                            <a:pt x="851414" y="318133"/>
                            <a:pt x="799334" y="407960"/>
                            <a:pt x="759174" y="406649"/>
                          </a:cubicBezTo>
                          <a:cubicBezTo>
                            <a:pt x="705739" y="410851"/>
                            <a:pt x="636059" y="324356"/>
                            <a:pt x="563159" y="333559"/>
                          </a:cubicBezTo>
                          <a:cubicBezTo>
                            <a:pt x="506360" y="336823"/>
                            <a:pt x="444761" y="423214"/>
                            <a:pt x="387077" y="423261"/>
                          </a:cubicBezTo>
                          <a:cubicBezTo>
                            <a:pt x="332188" y="430439"/>
                            <a:pt x="285947" y="329505"/>
                            <a:pt x="234251" y="316947"/>
                          </a:cubicBezTo>
                          <a:cubicBezTo>
                            <a:pt x="173943" y="314860"/>
                            <a:pt x="136115" y="372486"/>
                            <a:pt x="88070" y="343526"/>
                          </a:cubicBezTo>
                          <a:cubicBezTo>
                            <a:pt x="55675" y="325940"/>
                            <a:pt x="38532" y="285685"/>
                            <a:pt x="10411" y="259222"/>
                          </a:cubicBezTo>
                          <a:cubicBezTo>
                            <a:pt x="6106" y="256736"/>
                            <a:pt x="3049" y="248140"/>
                            <a:pt x="0" y="243783"/>
                          </a:cubicBezTo>
                          <a:cubicBezTo>
                            <a:pt x="-1638" y="209002"/>
                            <a:pt x="27615" y="176332"/>
                            <a:pt x="23807" y="148553"/>
                          </a:cubicBezTo>
                          <a:cubicBezTo>
                            <a:pt x="23729" y="148239"/>
                            <a:pt x="23730" y="147783"/>
                            <a:pt x="23617" y="147510"/>
                          </a:cubicBezTo>
                          <a:cubicBezTo>
                            <a:pt x="95883" y="49423"/>
                            <a:pt x="263382" y="-8029"/>
                            <a:pt x="555850" y="0"/>
                          </a:cubicBezTo>
                          <a:close/>
                        </a:path>
                        <a:path w="1128315" h="423324" stroke="0" extrusionOk="0">
                          <a:moveTo>
                            <a:pt x="555850" y="0"/>
                          </a:moveTo>
                          <a:cubicBezTo>
                            <a:pt x="818979" y="5181"/>
                            <a:pt x="1071254" y="55368"/>
                            <a:pt x="1085334" y="132427"/>
                          </a:cubicBezTo>
                          <a:cubicBezTo>
                            <a:pt x="1086059" y="135126"/>
                            <a:pt x="1086141" y="138648"/>
                            <a:pt x="1087356" y="143523"/>
                          </a:cubicBezTo>
                          <a:cubicBezTo>
                            <a:pt x="1087802" y="143326"/>
                            <a:pt x="1088658" y="143530"/>
                            <a:pt x="1089078" y="143523"/>
                          </a:cubicBezTo>
                          <a:cubicBezTo>
                            <a:pt x="1124184" y="213161"/>
                            <a:pt x="1115336" y="253302"/>
                            <a:pt x="1128315" y="300466"/>
                          </a:cubicBezTo>
                          <a:cubicBezTo>
                            <a:pt x="1126183" y="303492"/>
                            <a:pt x="1120558" y="306570"/>
                            <a:pt x="1116283" y="310854"/>
                          </a:cubicBezTo>
                          <a:cubicBezTo>
                            <a:pt x="1109753" y="318892"/>
                            <a:pt x="1110102" y="334264"/>
                            <a:pt x="1098049" y="326914"/>
                          </a:cubicBezTo>
                          <a:cubicBezTo>
                            <a:pt x="1083635" y="320524"/>
                            <a:pt x="1062515" y="275751"/>
                            <a:pt x="1044892" y="277080"/>
                          </a:cubicBezTo>
                          <a:cubicBezTo>
                            <a:pt x="1019390" y="272232"/>
                            <a:pt x="1002209" y="322609"/>
                            <a:pt x="981769" y="326914"/>
                          </a:cubicBezTo>
                          <a:cubicBezTo>
                            <a:pt x="966302" y="332231"/>
                            <a:pt x="918022" y="303734"/>
                            <a:pt x="882100" y="316947"/>
                          </a:cubicBezTo>
                          <a:cubicBezTo>
                            <a:pt x="840626" y="335457"/>
                            <a:pt x="823257" y="406846"/>
                            <a:pt x="759174" y="406649"/>
                          </a:cubicBezTo>
                          <a:cubicBezTo>
                            <a:pt x="711522" y="410205"/>
                            <a:pt x="637563" y="318319"/>
                            <a:pt x="563159" y="333559"/>
                          </a:cubicBezTo>
                          <a:cubicBezTo>
                            <a:pt x="499861" y="344477"/>
                            <a:pt x="436092" y="417773"/>
                            <a:pt x="387077" y="423261"/>
                          </a:cubicBezTo>
                          <a:cubicBezTo>
                            <a:pt x="335604" y="425954"/>
                            <a:pt x="284821" y="328248"/>
                            <a:pt x="234251" y="316947"/>
                          </a:cubicBezTo>
                          <a:cubicBezTo>
                            <a:pt x="182726" y="288724"/>
                            <a:pt x="138875" y="373484"/>
                            <a:pt x="88070" y="343526"/>
                          </a:cubicBezTo>
                          <a:cubicBezTo>
                            <a:pt x="70199" y="334102"/>
                            <a:pt x="39604" y="305647"/>
                            <a:pt x="10411" y="259222"/>
                          </a:cubicBezTo>
                          <a:cubicBezTo>
                            <a:pt x="6240" y="253286"/>
                            <a:pt x="2663" y="247466"/>
                            <a:pt x="0" y="243783"/>
                          </a:cubicBezTo>
                          <a:cubicBezTo>
                            <a:pt x="3484" y="218088"/>
                            <a:pt x="14332" y="190128"/>
                            <a:pt x="23807" y="148553"/>
                          </a:cubicBezTo>
                          <a:cubicBezTo>
                            <a:pt x="23736" y="148143"/>
                            <a:pt x="23607" y="147923"/>
                            <a:pt x="23617" y="147510"/>
                          </a:cubicBezTo>
                          <a:cubicBezTo>
                            <a:pt x="40897" y="1779"/>
                            <a:pt x="246990" y="-53824"/>
                            <a:pt x="555850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7" name="楕円 176">
              <a:extLst>
                <a:ext uri="{FF2B5EF4-FFF2-40B4-BE49-F238E27FC236}">
                  <a16:creationId xmlns:a16="http://schemas.microsoft.com/office/drawing/2014/main" id="{77FA9BB9-346D-CFAC-4511-2E5EF04AD9C8}"/>
                </a:ext>
              </a:extLst>
            </p:cNvPr>
            <p:cNvSpPr/>
            <p:nvPr/>
          </p:nvSpPr>
          <p:spPr>
            <a:xfrm>
              <a:off x="7332543" y="1562289"/>
              <a:ext cx="1064465" cy="295020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 w="19050" cap="rnd">
              <a:solidFill>
                <a:schemeClr val="tx1"/>
              </a:solidFill>
              <a:round/>
              <a:extLst>
                <a:ext uri="{C807C97D-BFC1-408E-A445-0C87EB9F89A2}">
                  <ask:lineSketchStyleProps xmlns:ask="http://schemas.microsoft.com/office/drawing/2018/sketchyshapes" sd="4187265587">
                    <a:custGeom>
                      <a:avLst/>
                      <a:gdLst>
                        <a:gd name="connsiteX0" fmla="*/ 0 w 1064465"/>
                        <a:gd name="connsiteY0" fmla="*/ 147510 h 295020"/>
                        <a:gd name="connsiteX1" fmla="*/ 532233 w 1064465"/>
                        <a:gd name="connsiteY1" fmla="*/ 0 h 295020"/>
                        <a:gd name="connsiteX2" fmla="*/ 1064466 w 1064465"/>
                        <a:gd name="connsiteY2" fmla="*/ 147510 h 295020"/>
                        <a:gd name="connsiteX3" fmla="*/ 532233 w 1064465"/>
                        <a:gd name="connsiteY3" fmla="*/ 295020 h 295020"/>
                        <a:gd name="connsiteX4" fmla="*/ 0 w 1064465"/>
                        <a:gd name="connsiteY4" fmla="*/ 147510 h 29502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64465" h="295020" fill="none" extrusionOk="0">
                          <a:moveTo>
                            <a:pt x="0" y="147510"/>
                          </a:moveTo>
                          <a:cubicBezTo>
                            <a:pt x="-56880" y="55801"/>
                            <a:pt x="258635" y="-50185"/>
                            <a:pt x="532233" y="0"/>
                          </a:cubicBezTo>
                          <a:cubicBezTo>
                            <a:pt x="844153" y="13464"/>
                            <a:pt x="1062925" y="64613"/>
                            <a:pt x="1064466" y="147510"/>
                          </a:cubicBezTo>
                          <a:cubicBezTo>
                            <a:pt x="1060438" y="223042"/>
                            <a:pt x="824500" y="246249"/>
                            <a:pt x="532233" y="295020"/>
                          </a:cubicBezTo>
                          <a:cubicBezTo>
                            <a:pt x="241560" y="292591"/>
                            <a:pt x="-2088" y="233854"/>
                            <a:pt x="0" y="147510"/>
                          </a:cubicBezTo>
                          <a:close/>
                        </a:path>
                        <a:path w="1064465" h="295020" stroke="0" extrusionOk="0">
                          <a:moveTo>
                            <a:pt x="0" y="147510"/>
                          </a:moveTo>
                          <a:cubicBezTo>
                            <a:pt x="29368" y="96464"/>
                            <a:pt x="253154" y="46307"/>
                            <a:pt x="532233" y="0"/>
                          </a:cubicBezTo>
                          <a:cubicBezTo>
                            <a:pt x="823972" y="-3635"/>
                            <a:pt x="1065215" y="67602"/>
                            <a:pt x="1064466" y="147510"/>
                          </a:cubicBezTo>
                          <a:cubicBezTo>
                            <a:pt x="1027512" y="255625"/>
                            <a:pt x="858801" y="240470"/>
                            <a:pt x="532233" y="295020"/>
                          </a:cubicBezTo>
                          <a:cubicBezTo>
                            <a:pt x="237593" y="293181"/>
                            <a:pt x="10697" y="227897"/>
                            <a:pt x="0" y="14751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92" name="グループ化 191">
              <a:extLst>
                <a:ext uri="{FF2B5EF4-FFF2-40B4-BE49-F238E27FC236}">
                  <a16:creationId xmlns:a16="http://schemas.microsoft.com/office/drawing/2014/main" id="{7982E339-C98A-CA04-B7A7-E61925DC6F12}"/>
                </a:ext>
              </a:extLst>
            </p:cNvPr>
            <p:cNvGrpSpPr/>
            <p:nvPr/>
          </p:nvGrpSpPr>
          <p:grpSpPr>
            <a:xfrm>
              <a:off x="8482347" y="2150548"/>
              <a:ext cx="521275" cy="619278"/>
              <a:chOff x="-670668" y="2939012"/>
              <a:chExt cx="996327" cy="1183642"/>
            </a:xfrm>
          </p:grpSpPr>
          <p:sp>
            <p:nvSpPr>
              <p:cNvPr id="193" name="フリーフォーム: 図形 192">
                <a:extLst>
                  <a:ext uri="{FF2B5EF4-FFF2-40B4-BE49-F238E27FC236}">
                    <a16:creationId xmlns:a16="http://schemas.microsoft.com/office/drawing/2014/main" id="{08745886-2496-0171-380D-BD3BE5E5452B}"/>
                  </a:ext>
                </a:extLst>
              </p:cNvPr>
              <p:cNvSpPr/>
              <p:nvPr/>
            </p:nvSpPr>
            <p:spPr>
              <a:xfrm>
                <a:off x="-670668" y="2939012"/>
                <a:ext cx="996327" cy="1183642"/>
              </a:xfrm>
              <a:custGeom>
                <a:avLst/>
                <a:gdLst>
                  <a:gd name="connsiteX0" fmla="*/ 0 w 996327"/>
                  <a:gd name="connsiteY0" fmla="*/ 3193 h 1183642"/>
                  <a:gd name="connsiteX1" fmla="*/ 552795 w 996327"/>
                  <a:gd name="connsiteY1" fmla="*/ 175952 h 1183642"/>
                  <a:gd name="connsiteX2" fmla="*/ 792138 w 996327"/>
                  <a:gd name="connsiteY2" fmla="*/ 543616 h 1183642"/>
                  <a:gd name="connsiteX3" fmla="*/ 811319 w 996327"/>
                  <a:gd name="connsiteY3" fmla="*/ 647839 h 1183642"/>
                  <a:gd name="connsiteX4" fmla="*/ 827621 w 996327"/>
                  <a:gd name="connsiteY4" fmla="*/ 652899 h 1183642"/>
                  <a:gd name="connsiteX5" fmla="*/ 996327 w 996327"/>
                  <a:gd name="connsiteY5" fmla="*/ 907417 h 1183642"/>
                  <a:gd name="connsiteX6" fmla="*/ 720102 w 996327"/>
                  <a:gd name="connsiteY6" fmla="*/ 1183642 h 1183642"/>
                  <a:gd name="connsiteX7" fmla="*/ 465584 w 996327"/>
                  <a:gd name="connsiteY7" fmla="*/ 1014937 h 1183642"/>
                  <a:gd name="connsiteX8" fmla="*/ 456825 w 996327"/>
                  <a:gd name="connsiteY8" fmla="*/ 986720 h 1183642"/>
                  <a:gd name="connsiteX9" fmla="*/ 442252 w 996327"/>
                  <a:gd name="connsiteY9" fmla="*/ 989342 h 1183642"/>
                  <a:gd name="connsiteX10" fmla="*/ 396252 w 996327"/>
                  <a:gd name="connsiteY10" fmla="*/ 976325 h 1183642"/>
                  <a:gd name="connsiteX11" fmla="*/ 367754 w 996327"/>
                  <a:gd name="connsiteY11" fmla="*/ 787561 h 1183642"/>
                  <a:gd name="connsiteX12" fmla="*/ 499478 w 996327"/>
                  <a:gd name="connsiteY12" fmla="*/ 704843 h 1183642"/>
                  <a:gd name="connsiteX13" fmla="*/ 524865 w 996327"/>
                  <a:gd name="connsiteY13" fmla="*/ 712027 h 1183642"/>
                  <a:gd name="connsiteX14" fmla="*/ 545700 w 996327"/>
                  <a:gd name="connsiteY14" fmla="*/ 694837 h 1183642"/>
                  <a:gd name="connsiteX15" fmla="*/ 531716 w 996327"/>
                  <a:gd name="connsiteY15" fmla="*/ 618856 h 1183642"/>
                  <a:gd name="connsiteX16" fmla="*/ 378594 w 996327"/>
                  <a:gd name="connsiteY16" fmla="*/ 383639 h 1183642"/>
                  <a:gd name="connsiteX17" fmla="*/ 24938 w 996327"/>
                  <a:gd name="connsiteY17" fmla="*/ 273115 h 1183642"/>
                  <a:gd name="connsiteX0" fmla="*/ 42130 w 1038457"/>
                  <a:gd name="connsiteY0" fmla="*/ 3193 h 1183642"/>
                  <a:gd name="connsiteX1" fmla="*/ 594925 w 1038457"/>
                  <a:gd name="connsiteY1" fmla="*/ 175952 h 1183642"/>
                  <a:gd name="connsiteX2" fmla="*/ 834268 w 1038457"/>
                  <a:gd name="connsiteY2" fmla="*/ 543616 h 1183642"/>
                  <a:gd name="connsiteX3" fmla="*/ 853449 w 1038457"/>
                  <a:gd name="connsiteY3" fmla="*/ 647839 h 1183642"/>
                  <a:gd name="connsiteX4" fmla="*/ 869751 w 1038457"/>
                  <a:gd name="connsiteY4" fmla="*/ 652899 h 1183642"/>
                  <a:gd name="connsiteX5" fmla="*/ 1038457 w 1038457"/>
                  <a:gd name="connsiteY5" fmla="*/ 907417 h 1183642"/>
                  <a:gd name="connsiteX6" fmla="*/ 762232 w 1038457"/>
                  <a:gd name="connsiteY6" fmla="*/ 1183642 h 1183642"/>
                  <a:gd name="connsiteX7" fmla="*/ 507714 w 1038457"/>
                  <a:gd name="connsiteY7" fmla="*/ 1014937 h 1183642"/>
                  <a:gd name="connsiteX8" fmla="*/ 498955 w 1038457"/>
                  <a:gd name="connsiteY8" fmla="*/ 986720 h 1183642"/>
                  <a:gd name="connsiteX9" fmla="*/ 484382 w 1038457"/>
                  <a:gd name="connsiteY9" fmla="*/ 989342 h 1183642"/>
                  <a:gd name="connsiteX10" fmla="*/ 438382 w 1038457"/>
                  <a:gd name="connsiteY10" fmla="*/ 976325 h 1183642"/>
                  <a:gd name="connsiteX11" fmla="*/ 409884 w 1038457"/>
                  <a:gd name="connsiteY11" fmla="*/ 787561 h 1183642"/>
                  <a:gd name="connsiteX12" fmla="*/ 541608 w 1038457"/>
                  <a:gd name="connsiteY12" fmla="*/ 704843 h 1183642"/>
                  <a:gd name="connsiteX13" fmla="*/ 566995 w 1038457"/>
                  <a:gd name="connsiteY13" fmla="*/ 712027 h 1183642"/>
                  <a:gd name="connsiteX14" fmla="*/ 587830 w 1038457"/>
                  <a:gd name="connsiteY14" fmla="*/ 694837 h 1183642"/>
                  <a:gd name="connsiteX15" fmla="*/ 573846 w 1038457"/>
                  <a:gd name="connsiteY15" fmla="*/ 618856 h 1183642"/>
                  <a:gd name="connsiteX16" fmla="*/ 420724 w 1038457"/>
                  <a:gd name="connsiteY16" fmla="*/ 383639 h 1183642"/>
                  <a:gd name="connsiteX17" fmla="*/ 67068 w 1038457"/>
                  <a:gd name="connsiteY17" fmla="*/ 273115 h 1183642"/>
                  <a:gd name="connsiteX18" fmla="*/ 231 w 1038457"/>
                  <a:gd name="connsiteY18" fmla="*/ 120017 h 1183642"/>
                  <a:gd name="connsiteX19" fmla="*/ 42130 w 1038457"/>
                  <a:gd name="connsiteY19" fmla="*/ 3193 h 1183642"/>
                  <a:gd name="connsiteX0" fmla="*/ 231 w 1038457"/>
                  <a:gd name="connsiteY0" fmla="*/ 120017 h 1183642"/>
                  <a:gd name="connsiteX1" fmla="*/ 42130 w 1038457"/>
                  <a:gd name="connsiteY1" fmla="*/ 3193 h 1183642"/>
                  <a:gd name="connsiteX2" fmla="*/ 594925 w 1038457"/>
                  <a:gd name="connsiteY2" fmla="*/ 175952 h 1183642"/>
                  <a:gd name="connsiteX3" fmla="*/ 834268 w 1038457"/>
                  <a:gd name="connsiteY3" fmla="*/ 543616 h 1183642"/>
                  <a:gd name="connsiteX4" fmla="*/ 853449 w 1038457"/>
                  <a:gd name="connsiteY4" fmla="*/ 647839 h 1183642"/>
                  <a:gd name="connsiteX5" fmla="*/ 869751 w 1038457"/>
                  <a:gd name="connsiteY5" fmla="*/ 652899 h 1183642"/>
                  <a:gd name="connsiteX6" fmla="*/ 1038457 w 1038457"/>
                  <a:gd name="connsiteY6" fmla="*/ 907417 h 1183642"/>
                  <a:gd name="connsiteX7" fmla="*/ 762232 w 1038457"/>
                  <a:gd name="connsiteY7" fmla="*/ 1183642 h 1183642"/>
                  <a:gd name="connsiteX8" fmla="*/ 507714 w 1038457"/>
                  <a:gd name="connsiteY8" fmla="*/ 1014937 h 1183642"/>
                  <a:gd name="connsiteX9" fmla="*/ 498955 w 1038457"/>
                  <a:gd name="connsiteY9" fmla="*/ 986720 h 1183642"/>
                  <a:gd name="connsiteX10" fmla="*/ 484382 w 1038457"/>
                  <a:gd name="connsiteY10" fmla="*/ 989342 h 1183642"/>
                  <a:gd name="connsiteX11" fmla="*/ 438382 w 1038457"/>
                  <a:gd name="connsiteY11" fmla="*/ 976325 h 1183642"/>
                  <a:gd name="connsiteX12" fmla="*/ 409884 w 1038457"/>
                  <a:gd name="connsiteY12" fmla="*/ 787561 h 1183642"/>
                  <a:gd name="connsiteX13" fmla="*/ 541608 w 1038457"/>
                  <a:gd name="connsiteY13" fmla="*/ 704843 h 1183642"/>
                  <a:gd name="connsiteX14" fmla="*/ 566995 w 1038457"/>
                  <a:gd name="connsiteY14" fmla="*/ 712027 h 1183642"/>
                  <a:gd name="connsiteX15" fmla="*/ 587830 w 1038457"/>
                  <a:gd name="connsiteY15" fmla="*/ 694837 h 1183642"/>
                  <a:gd name="connsiteX16" fmla="*/ 573846 w 1038457"/>
                  <a:gd name="connsiteY16" fmla="*/ 618856 h 1183642"/>
                  <a:gd name="connsiteX17" fmla="*/ 420724 w 1038457"/>
                  <a:gd name="connsiteY17" fmla="*/ 383639 h 1183642"/>
                  <a:gd name="connsiteX18" fmla="*/ 67068 w 1038457"/>
                  <a:gd name="connsiteY18" fmla="*/ 273115 h 1183642"/>
                  <a:gd name="connsiteX19" fmla="*/ 91671 w 1038457"/>
                  <a:gd name="connsiteY19" fmla="*/ 211457 h 1183642"/>
                  <a:gd name="connsiteX0" fmla="*/ 231 w 1038457"/>
                  <a:gd name="connsiteY0" fmla="*/ 120017 h 1183642"/>
                  <a:gd name="connsiteX1" fmla="*/ 42130 w 1038457"/>
                  <a:gd name="connsiteY1" fmla="*/ 3193 h 1183642"/>
                  <a:gd name="connsiteX2" fmla="*/ 594925 w 1038457"/>
                  <a:gd name="connsiteY2" fmla="*/ 175952 h 1183642"/>
                  <a:gd name="connsiteX3" fmla="*/ 834268 w 1038457"/>
                  <a:gd name="connsiteY3" fmla="*/ 543616 h 1183642"/>
                  <a:gd name="connsiteX4" fmla="*/ 853449 w 1038457"/>
                  <a:gd name="connsiteY4" fmla="*/ 647839 h 1183642"/>
                  <a:gd name="connsiteX5" fmla="*/ 869751 w 1038457"/>
                  <a:gd name="connsiteY5" fmla="*/ 652899 h 1183642"/>
                  <a:gd name="connsiteX6" fmla="*/ 1038457 w 1038457"/>
                  <a:gd name="connsiteY6" fmla="*/ 907417 h 1183642"/>
                  <a:gd name="connsiteX7" fmla="*/ 762232 w 1038457"/>
                  <a:gd name="connsiteY7" fmla="*/ 1183642 h 1183642"/>
                  <a:gd name="connsiteX8" fmla="*/ 507714 w 1038457"/>
                  <a:gd name="connsiteY8" fmla="*/ 1014937 h 1183642"/>
                  <a:gd name="connsiteX9" fmla="*/ 498955 w 1038457"/>
                  <a:gd name="connsiteY9" fmla="*/ 986720 h 1183642"/>
                  <a:gd name="connsiteX10" fmla="*/ 484382 w 1038457"/>
                  <a:gd name="connsiteY10" fmla="*/ 989342 h 1183642"/>
                  <a:gd name="connsiteX11" fmla="*/ 438382 w 1038457"/>
                  <a:gd name="connsiteY11" fmla="*/ 976325 h 1183642"/>
                  <a:gd name="connsiteX12" fmla="*/ 409884 w 1038457"/>
                  <a:gd name="connsiteY12" fmla="*/ 787561 h 1183642"/>
                  <a:gd name="connsiteX13" fmla="*/ 541608 w 1038457"/>
                  <a:gd name="connsiteY13" fmla="*/ 704843 h 1183642"/>
                  <a:gd name="connsiteX14" fmla="*/ 566995 w 1038457"/>
                  <a:gd name="connsiteY14" fmla="*/ 712027 h 1183642"/>
                  <a:gd name="connsiteX15" fmla="*/ 587830 w 1038457"/>
                  <a:gd name="connsiteY15" fmla="*/ 694837 h 1183642"/>
                  <a:gd name="connsiteX16" fmla="*/ 573846 w 1038457"/>
                  <a:gd name="connsiteY16" fmla="*/ 618856 h 1183642"/>
                  <a:gd name="connsiteX17" fmla="*/ 420724 w 1038457"/>
                  <a:gd name="connsiteY17" fmla="*/ 383639 h 1183642"/>
                  <a:gd name="connsiteX18" fmla="*/ 67068 w 1038457"/>
                  <a:gd name="connsiteY18" fmla="*/ 273115 h 1183642"/>
                  <a:gd name="connsiteX0" fmla="*/ 0 w 996327"/>
                  <a:gd name="connsiteY0" fmla="*/ 3193 h 1183642"/>
                  <a:gd name="connsiteX1" fmla="*/ 552795 w 996327"/>
                  <a:gd name="connsiteY1" fmla="*/ 175952 h 1183642"/>
                  <a:gd name="connsiteX2" fmla="*/ 792138 w 996327"/>
                  <a:gd name="connsiteY2" fmla="*/ 543616 h 1183642"/>
                  <a:gd name="connsiteX3" fmla="*/ 811319 w 996327"/>
                  <a:gd name="connsiteY3" fmla="*/ 647839 h 1183642"/>
                  <a:gd name="connsiteX4" fmla="*/ 827621 w 996327"/>
                  <a:gd name="connsiteY4" fmla="*/ 652899 h 1183642"/>
                  <a:gd name="connsiteX5" fmla="*/ 996327 w 996327"/>
                  <a:gd name="connsiteY5" fmla="*/ 907417 h 1183642"/>
                  <a:gd name="connsiteX6" fmla="*/ 720102 w 996327"/>
                  <a:gd name="connsiteY6" fmla="*/ 1183642 h 1183642"/>
                  <a:gd name="connsiteX7" fmla="*/ 465584 w 996327"/>
                  <a:gd name="connsiteY7" fmla="*/ 1014937 h 1183642"/>
                  <a:gd name="connsiteX8" fmla="*/ 456825 w 996327"/>
                  <a:gd name="connsiteY8" fmla="*/ 986720 h 1183642"/>
                  <a:gd name="connsiteX9" fmla="*/ 442252 w 996327"/>
                  <a:gd name="connsiteY9" fmla="*/ 989342 h 1183642"/>
                  <a:gd name="connsiteX10" fmla="*/ 396252 w 996327"/>
                  <a:gd name="connsiteY10" fmla="*/ 976325 h 1183642"/>
                  <a:gd name="connsiteX11" fmla="*/ 367754 w 996327"/>
                  <a:gd name="connsiteY11" fmla="*/ 787561 h 1183642"/>
                  <a:gd name="connsiteX12" fmla="*/ 499478 w 996327"/>
                  <a:gd name="connsiteY12" fmla="*/ 704843 h 1183642"/>
                  <a:gd name="connsiteX13" fmla="*/ 524865 w 996327"/>
                  <a:gd name="connsiteY13" fmla="*/ 712027 h 1183642"/>
                  <a:gd name="connsiteX14" fmla="*/ 545700 w 996327"/>
                  <a:gd name="connsiteY14" fmla="*/ 694837 h 1183642"/>
                  <a:gd name="connsiteX15" fmla="*/ 531716 w 996327"/>
                  <a:gd name="connsiteY15" fmla="*/ 618856 h 1183642"/>
                  <a:gd name="connsiteX16" fmla="*/ 378594 w 996327"/>
                  <a:gd name="connsiteY16" fmla="*/ 383639 h 1183642"/>
                  <a:gd name="connsiteX17" fmla="*/ 24938 w 996327"/>
                  <a:gd name="connsiteY17" fmla="*/ 273115 h 1183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96327" h="1183642">
                    <a:moveTo>
                      <a:pt x="0" y="3193"/>
                    </a:moveTo>
                    <a:cubicBezTo>
                      <a:pt x="199934" y="-15279"/>
                      <a:pt x="398959" y="46920"/>
                      <a:pt x="552795" y="175952"/>
                    </a:cubicBezTo>
                    <a:cubicBezTo>
                      <a:pt x="668172" y="272726"/>
                      <a:pt x="750953" y="401074"/>
                      <a:pt x="792138" y="543616"/>
                    </a:cubicBezTo>
                    <a:lnTo>
                      <a:pt x="811319" y="647839"/>
                    </a:lnTo>
                    <a:lnTo>
                      <a:pt x="827621" y="652899"/>
                    </a:lnTo>
                    <a:cubicBezTo>
                      <a:pt x="926763" y="694833"/>
                      <a:pt x="996327" y="793001"/>
                      <a:pt x="996327" y="907417"/>
                    </a:cubicBezTo>
                    <a:cubicBezTo>
                      <a:pt x="996327" y="1059972"/>
                      <a:pt x="872657" y="1183642"/>
                      <a:pt x="720102" y="1183642"/>
                    </a:cubicBezTo>
                    <a:cubicBezTo>
                      <a:pt x="605686" y="1183642"/>
                      <a:pt x="507517" y="1114078"/>
                      <a:pt x="465584" y="1014937"/>
                    </a:cubicBezTo>
                    <a:lnTo>
                      <a:pt x="456825" y="986720"/>
                    </a:lnTo>
                    <a:lnTo>
                      <a:pt x="442252" y="989342"/>
                    </a:lnTo>
                    <a:cubicBezTo>
                      <a:pt x="426140" y="988759"/>
                      <a:pt x="410489" y="984545"/>
                      <a:pt x="396252" y="976325"/>
                    </a:cubicBezTo>
                    <a:cubicBezTo>
                      <a:pt x="339305" y="943447"/>
                      <a:pt x="326546" y="858934"/>
                      <a:pt x="367754" y="787561"/>
                    </a:cubicBezTo>
                    <a:cubicBezTo>
                      <a:pt x="398659" y="734031"/>
                      <a:pt x="451143" y="703095"/>
                      <a:pt x="499478" y="704843"/>
                    </a:cubicBezTo>
                    <a:lnTo>
                      <a:pt x="524865" y="712027"/>
                    </a:lnTo>
                    <a:lnTo>
                      <a:pt x="545700" y="694837"/>
                    </a:lnTo>
                    <a:lnTo>
                      <a:pt x="531716" y="618856"/>
                    </a:lnTo>
                    <a:cubicBezTo>
                      <a:pt x="505367" y="527663"/>
                      <a:pt x="452408" y="445552"/>
                      <a:pt x="378594" y="383639"/>
                    </a:cubicBezTo>
                    <a:cubicBezTo>
                      <a:pt x="280176" y="301089"/>
                      <a:pt x="152848" y="261297"/>
                      <a:pt x="24938" y="273115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 cap="rnd">
                <a:solidFill>
                  <a:schemeClr val="tx1"/>
                </a:solidFill>
                <a:round/>
                <a:extLst>
                  <a:ext uri="{C807C97D-BFC1-408E-A445-0C87EB9F89A2}">
                    <ask:lineSketchStyleProps xmlns:ask="http://schemas.microsoft.com/office/drawing/2018/sketchyshapes" sd="1014733627">
                      <a:custGeom>
                        <a:avLst/>
                        <a:gdLst>
                          <a:gd name="connsiteX0" fmla="*/ 0 w 521275"/>
                          <a:gd name="connsiteY0" fmla="*/ 1670 h 619278"/>
                          <a:gd name="connsiteX1" fmla="*/ 289220 w 521275"/>
                          <a:gd name="connsiteY1" fmla="*/ 92057 h 619278"/>
                          <a:gd name="connsiteX2" fmla="*/ 414443 w 521275"/>
                          <a:gd name="connsiteY2" fmla="*/ 284418 h 619278"/>
                          <a:gd name="connsiteX3" fmla="*/ 424479 w 521275"/>
                          <a:gd name="connsiteY3" fmla="*/ 338947 h 619278"/>
                          <a:gd name="connsiteX4" fmla="*/ 433008 w 521275"/>
                          <a:gd name="connsiteY4" fmla="*/ 341594 h 619278"/>
                          <a:gd name="connsiteX5" fmla="*/ 521275 w 521275"/>
                          <a:gd name="connsiteY5" fmla="*/ 474757 h 619278"/>
                          <a:gd name="connsiteX6" fmla="*/ 376754 w 521275"/>
                          <a:gd name="connsiteY6" fmla="*/ 619277 h 619278"/>
                          <a:gd name="connsiteX7" fmla="*/ 243592 w 521275"/>
                          <a:gd name="connsiteY7" fmla="*/ 531012 h 619278"/>
                          <a:gd name="connsiteX8" fmla="*/ 239009 w 521275"/>
                          <a:gd name="connsiteY8" fmla="*/ 516248 h 619278"/>
                          <a:gd name="connsiteX9" fmla="*/ 231384 w 521275"/>
                          <a:gd name="connsiteY9" fmla="*/ 517620 h 619278"/>
                          <a:gd name="connsiteX10" fmla="*/ 207317 w 521275"/>
                          <a:gd name="connsiteY10" fmla="*/ 510810 h 619278"/>
                          <a:gd name="connsiteX11" fmla="*/ 192407 w 521275"/>
                          <a:gd name="connsiteY11" fmla="*/ 412049 h 619278"/>
                          <a:gd name="connsiteX12" fmla="*/ 261325 w 521275"/>
                          <a:gd name="connsiteY12" fmla="*/ 368771 h 619278"/>
                          <a:gd name="connsiteX13" fmla="*/ 274607 w 521275"/>
                          <a:gd name="connsiteY13" fmla="*/ 372530 h 619278"/>
                          <a:gd name="connsiteX14" fmla="*/ 285508 w 521275"/>
                          <a:gd name="connsiteY14" fmla="*/ 363536 h 619278"/>
                          <a:gd name="connsiteX15" fmla="*/ 278192 w 521275"/>
                          <a:gd name="connsiteY15" fmla="*/ 323783 h 619278"/>
                          <a:gd name="connsiteX16" fmla="*/ 198079 w 521275"/>
                          <a:gd name="connsiteY16" fmla="*/ 200718 h 619278"/>
                          <a:gd name="connsiteX17" fmla="*/ 13047 w 521275"/>
                          <a:gd name="connsiteY17" fmla="*/ 142892 h 61927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</a:cxnLst>
                        <a:rect l="l" t="t" r="r" b="b"/>
                        <a:pathLst>
                          <a:path w="521275" h="619278" fill="none" extrusionOk="0">
                            <a:moveTo>
                              <a:pt x="0" y="1670"/>
                            </a:moveTo>
                            <a:cubicBezTo>
                              <a:pt x="105544" y="7545"/>
                              <a:pt x="201000" y="-1900"/>
                              <a:pt x="289220" y="92057"/>
                            </a:cubicBezTo>
                            <a:cubicBezTo>
                              <a:pt x="343513" y="132414"/>
                              <a:pt x="392590" y="206572"/>
                              <a:pt x="414443" y="284418"/>
                            </a:cubicBezTo>
                            <a:cubicBezTo>
                              <a:pt x="420978" y="304744"/>
                              <a:pt x="419657" y="315746"/>
                              <a:pt x="424479" y="338947"/>
                            </a:cubicBezTo>
                            <a:cubicBezTo>
                              <a:pt x="426565" y="339548"/>
                              <a:pt x="430186" y="341114"/>
                              <a:pt x="433008" y="341594"/>
                            </a:cubicBezTo>
                            <a:cubicBezTo>
                              <a:pt x="487813" y="362691"/>
                              <a:pt x="520132" y="412738"/>
                              <a:pt x="521275" y="474757"/>
                            </a:cubicBezTo>
                            <a:cubicBezTo>
                              <a:pt x="505397" y="565700"/>
                              <a:pt x="463184" y="612553"/>
                              <a:pt x="376754" y="619277"/>
                            </a:cubicBezTo>
                            <a:cubicBezTo>
                              <a:pt x="318350" y="603618"/>
                              <a:pt x="277505" y="575672"/>
                              <a:pt x="243592" y="531012"/>
                            </a:cubicBezTo>
                            <a:cubicBezTo>
                              <a:pt x="240287" y="524051"/>
                              <a:pt x="241023" y="520946"/>
                              <a:pt x="239009" y="516248"/>
                            </a:cubicBezTo>
                            <a:cubicBezTo>
                              <a:pt x="236161" y="517597"/>
                              <a:pt x="234587" y="516218"/>
                              <a:pt x="231384" y="517620"/>
                            </a:cubicBezTo>
                            <a:cubicBezTo>
                              <a:pt x="223386" y="517159"/>
                              <a:pt x="215717" y="515132"/>
                              <a:pt x="207317" y="510810"/>
                            </a:cubicBezTo>
                            <a:cubicBezTo>
                              <a:pt x="172525" y="484913"/>
                              <a:pt x="171864" y="444749"/>
                              <a:pt x="192407" y="412049"/>
                            </a:cubicBezTo>
                            <a:cubicBezTo>
                              <a:pt x="209487" y="376983"/>
                              <a:pt x="229849" y="368289"/>
                              <a:pt x="261325" y="368771"/>
                            </a:cubicBezTo>
                            <a:cubicBezTo>
                              <a:pt x="266825" y="370234"/>
                              <a:pt x="269000" y="372319"/>
                              <a:pt x="274607" y="372530"/>
                            </a:cubicBezTo>
                            <a:cubicBezTo>
                              <a:pt x="276596" y="369392"/>
                              <a:pt x="283293" y="366452"/>
                              <a:pt x="285508" y="363536"/>
                            </a:cubicBezTo>
                            <a:cubicBezTo>
                              <a:pt x="282056" y="355045"/>
                              <a:pt x="282014" y="333388"/>
                              <a:pt x="278192" y="323783"/>
                            </a:cubicBezTo>
                            <a:cubicBezTo>
                              <a:pt x="251014" y="277960"/>
                              <a:pt x="232599" y="228977"/>
                              <a:pt x="198079" y="200718"/>
                            </a:cubicBezTo>
                            <a:cubicBezTo>
                              <a:pt x="156501" y="144207"/>
                              <a:pt x="63438" y="133194"/>
                              <a:pt x="13047" y="142892"/>
                            </a:cubicBezTo>
                          </a:path>
                          <a:path w="521275" h="619278" stroke="0" extrusionOk="0">
                            <a:moveTo>
                              <a:pt x="0" y="1670"/>
                            </a:moveTo>
                            <a:cubicBezTo>
                              <a:pt x="100188" y="-1541"/>
                              <a:pt x="204085" y="25598"/>
                              <a:pt x="289220" y="92057"/>
                            </a:cubicBezTo>
                            <a:cubicBezTo>
                              <a:pt x="351602" y="156918"/>
                              <a:pt x="387295" y="209994"/>
                              <a:pt x="414443" y="284418"/>
                            </a:cubicBezTo>
                            <a:cubicBezTo>
                              <a:pt x="418905" y="304526"/>
                              <a:pt x="417784" y="313122"/>
                              <a:pt x="424479" y="338947"/>
                            </a:cubicBezTo>
                            <a:cubicBezTo>
                              <a:pt x="428484" y="339874"/>
                              <a:pt x="430814" y="341806"/>
                              <a:pt x="433008" y="341594"/>
                            </a:cubicBezTo>
                            <a:cubicBezTo>
                              <a:pt x="478786" y="359457"/>
                              <a:pt x="508616" y="402324"/>
                              <a:pt x="521275" y="474757"/>
                            </a:cubicBezTo>
                            <a:cubicBezTo>
                              <a:pt x="506484" y="562973"/>
                              <a:pt x="452877" y="629115"/>
                              <a:pt x="376754" y="619277"/>
                            </a:cubicBezTo>
                            <a:cubicBezTo>
                              <a:pt x="324900" y="605951"/>
                              <a:pt x="268198" y="589833"/>
                              <a:pt x="243592" y="531012"/>
                            </a:cubicBezTo>
                            <a:cubicBezTo>
                              <a:pt x="241381" y="524698"/>
                              <a:pt x="241803" y="519349"/>
                              <a:pt x="239009" y="516248"/>
                            </a:cubicBezTo>
                            <a:cubicBezTo>
                              <a:pt x="237054" y="516975"/>
                              <a:pt x="233259" y="517041"/>
                              <a:pt x="231384" y="517620"/>
                            </a:cubicBezTo>
                            <a:cubicBezTo>
                              <a:pt x="224289" y="515389"/>
                              <a:pt x="213385" y="514568"/>
                              <a:pt x="207317" y="510810"/>
                            </a:cubicBezTo>
                            <a:cubicBezTo>
                              <a:pt x="178309" y="495068"/>
                              <a:pt x="174743" y="454955"/>
                              <a:pt x="192407" y="412049"/>
                            </a:cubicBezTo>
                            <a:cubicBezTo>
                              <a:pt x="206237" y="383642"/>
                              <a:pt x="240211" y="365974"/>
                              <a:pt x="261325" y="368771"/>
                            </a:cubicBezTo>
                            <a:cubicBezTo>
                              <a:pt x="267744" y="370560"/>
                              <a:pt x="269541" y="371915"/>
                              <a:pt x="274607" y="372530"/>
                            </a:cubicBezTo>
                            <a:cubicBezTo>
                              <a:pt x="279807" y="368021"/>
                              <a:pt x="281408" y="368644"/>
                              <a:pt x="285508" y="363536"/>
                            </a:cubicBezTo>
                            <a:cubicBezTo>
                              <a:pt x="281961" y="344307"/>
                              <a:pt x="282378" y="337054"/>
                              <a:pt x="278192" y="323783"/>
                            </a:cubicBezTo>
                            <a:cubicBezTo>
                              <a:pt x="265071" y="273407"/>
                              <a:pt x="242355" y="226247"/>
                              <a:pt x="198079" y="200718"/>
                            </a:cubicBezTo>
                            <a:cubicBezTo>
                              <a:pt x="147664" y="172020"/>
                              <a:pt x="84437" y="119610"/>
                              <a:pt x="13047" y="142892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フリーフォーム: 図形 193">
                <a:extLst>
                  <a:ext uri="{FF2B5EF4-FFF2-40B4-BE49-F238E27FC236}">
                    <a16:creationId xmlns:a16="http://schemas.microsoft.com/office/drawing/2014/main" id="{FF282DF9-695A-DDF8-FB8A-1ECF9A03535D}"/>
                  </a:ext>
                </a:extLst>
              </p:cNvPr>
              <p:cNvSpPr/>
              <p:nvPr/>
            </p:nvSpPr>
            <p:spPr>
              <a:xfrm>
                <a:off x="-214885" y="3869448"/>
                <a:ext cx="71438" cy="54769"/>
              </a:xfrm>
              <a:custGeom>
                <a:avLst/>
                <a:gdLst>
                  <a:gd name="connsiteX0" fmla="*/ 0 w 92869"/>
                  <a:gd name="connsiteY0" fmla="*/ 73819 h 73819"/>
                  <a:gd name="connsiteX1" fmla="*/ 45244 w 92869"/>
                  <a:gd name="connsiteY1" fmla="*/ 9525 h 73819"/>
                  <a:gd name="connsiteX2" fmla="*/ 92869 w 92869"/>
                  <a:gd name="connsiteY2" fmla="*/ 0 h 73819"/>
                  <a:gd name="connsiteX0" fmla="*/ 0 w 92869"/>
                  <a:gd name="connsiteY0" fmla="*/ 75387 h 75387"/>
                  <a:gd name="connsiteX1" fmla="*/ 45244 w 92869"/>
                  <a:gd name="connsiteY1" fmla="*/ 11093 h 75387"/>
                  <a:gd name="connsiteX2" fmla="*/ 92869 w 92869"/>
                  <a:gd name="connsiteY2" fmla="*/ 1568 h 75387"/>
                  <a:gd name="connsiteX0" fmla="*/ 0 w 92869"/>
                  <a:gd name="connsiteY0" fmla="*/ 73819 h 73819"/>
                  <a:gd name="connsiteX1" fmla="*/ 40482 w 92869"/>
                  <a:gd name="connsiteY1" fmla="*/ 19050 h 73819"/>
                  <a:gd name="connsiteX2" fmla="*/ 92869 w 92869"/>
                  <a:gd name="connsiteY2" fmla="*/ 0 h 738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2869" h="73819">
                    <a:moveTo>
                      <a:pt x="0" y="73819"/>
                    </a:moveTo>
                    <a:cubicBezTo>
                      <a:pt x="15081" y="52388"/>
                      <a:pt x="19844" y="38894"/>
                      <a:pt x="40482" y="19050"/>
                    </a:cubicBezTo>
                    <a:cubicBezTo>
                      <a:pt x="61120" y="-794"/>
                      <a:pt x="76994" y="3175"/>
                      <a:pt x="92869" y="0"/>
                    </a:cubicBez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extLst>
                  <a:ext uri="{C807C97D-BFC1-408E-A445-0C87EB9F89A2}">
                    <ask:lineSketchStyleProps xmlns:ask="http://schemas.microsoft.com/office/drawing/2018/sketchyshapes" sd="2765794243">
                      <a:custGeom>
                        <a:avLst/>
                        <a:gdLst>
                          <a:gd name="connsiteX0" fmla="*/ 0 w 37376"/>
                          <a:gd name="connsiteY0" fmla="*/ 28655 h 28655"/>
                          <a:gd name="connsiteX1" fmla="*/ 16292 w 37376"/>
                          <a:gd name="connsiteY1" fmla="*/ 7394 h 28655"/>
                          <a:gd name="connsiteX2" fmla="*/ 37376 w 37376"/>
                          <a:gd name="connsiteY2" fmla="*/ 0 h 2865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</a:cxnLst>
                        <a:rect l="l" t="t" r="r" b="b"/>
                        <a:pathLst>
                          <a:path w="37376" h="28655" extrusionOk="0">
                            <a:moveTo>
                              <a:pt x="0" y="28655"/>
                            </a:moveTo>
                            <a:cubicBezTo>
                              <a:pt x="5006" y="19767"/>
                              <a:pt x="7593" y="14936"/>
                              <a:pt x="16292" y="7394"/>
                            </a:cubicBezTo>
                            <a:cubicBezTo>
                              <a:pt x="24664" y="39"/>
                              <a:pt x="30308" y="2525"/>
                              <a:pt x="37376" y="0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5" name="グループ化 194">
              <a:extLst>
                <a:ext uri="{FF2B5EF4-FFF2-40B4-BE49-F238E27FC236}">
                  <a16:creationId xmlns:a16="http://schemas.microsoft.com/office/drawing/2014/main" id="{EECB5C7C-6381-42A8-F905-BBF5B56692CB}"/>
                </a:ext>
              </a:extLst>
            </p:cNvPr>
            <p:cNvGrpSpPr/>
            <p:nvPr/>
          </p:nvGrpSpPr>
          <p:grpSpPr>
            <a:xfrm flipH="1">
              <a:off x="6725052" y="2150548"/>
              <a:ext cx="521275" cy="619278"/>
              <a:chOff x="-670668" y="2939012"/>
              <a:chExt cx="996327" cy="1183642"/>
            </a:xfrm>
          </p:grpSpPr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BDBA8740-2D2D-7B6F-24B1-27918EA9BDBB}"/>
                  </a:ext>
                </a:extLst>
              </p:cNvPr>
              <p:cNvSpPr/>
              <p:nvPr/>
            </p:nvSpPr>
            <p:spPr>
              <a:xfrm>
                <a:off x="-670668" y="2939012"/>
                <a:ext cx="996327" cy="1183642"/>
              </a:xfrm>
              <a:custGeom>
                <a:avLst/>
                <a:gdLst>
                  <a:gd name="connsiteX0" fmla="*/ 0 w 996327"/>
                  <a:gd name="connsiteY0" fmla="*/ 3193 h 1183642"/>
                  <a:gd name="connsiteX1" fmla="*/ 552795 w 996327"/>
                  <a:gd name="connsiteY1" fmla="*/ 175952 h 1183642"/>
                  <a:gd name="connsiteX2" fmla="*/ 792138 w 996327"/>
                  <a:gd name="connsiteY2" fmla="*/ 543616 h 1183642"/>
                  <a:gd name="connsiteX3" fmla="*/ 811319 w 996327"/>
                  <a:gd name="connsiteY3" fmla="*/ 647839 h 1183642"/>
                  <a:gd name="connsiteX4" fmla="*/ 827621 w 996327"/>
                  <a:gd name="connsiteY4" fmla="*/ 652899 h 1183642"/>
                  <a:gd name="connsiteX5" fmla="*/ 996327 w 996327"/>
                  <a:gd name="connsiteY5" fmla="*/ 907417 h 1183642"/>
                  <a:gd name="connsiteX6" fmla="*/ 720102 w 996327"/>
                  <a:gd name="connsiteY6" fmla="*/ 1183642 h 1183642"/>
                  <a:gd name="connsiteX7" fmla="*/ 465584 w 996327"/>
                  <a:gd name="connsiteY7" fmla="*/ 1014937 h 1183642"/>
                  <a:gd name="connsiteX8" fmla="*/ 456825 w 996327"/>
                  <a:gd name="connsiteY8" fmla="*/ 986720 h 1183642"/>
                  <a:gd name="connsiteX9" fmla="*/ 442252 w 996327"/>
                  <a:gd name="connsiteY9" fmla="*/ 989342 h 1183642"/>
                  <a:gd name="connsiteX10" fmla="*/ 396252 w 996327"/>
                  <a:gd name="connsiteY10" fmla="*/ 976325 h 1183642"/>
                  <a:gd name="connsiteX11" fmla="*/ 367754 w 996327"/>
                  <a:gd name="connsiteY11" fmla="*/ 787561 h 1183642"/>
                  <a:gd name="connsiteX12" fmla="*/ 499478 w 996327"/>
                  <a:gd name="connsiteY12" fmla="*/ 704843 h 1183642"/>
                  <a:gd name="connsiteX13" fmla="*/ 524865 w 996327"/>
                  <a:gd name="connsiteY13" fmla="*/ 712027 h 1183642"/>
                  <a:gd name="connsiteX14" fmla="*/ 545700 w 996327"/>
                  <a:gd name="connsiteY14" fmla="*/ 694837 h 1183642"/>
                  <a:gd name="connsiteX15" fmla="*/ 531716 w 996327"/>
                  <a:gd name="connsiteY15" fmla="*/ 618856 h 1183642"/>
                  <a:gd name="connsiteX16" fmla="*/ 378594 w 996327"/>
                  <a:gd name="connsiteY16" fmla="*/ 383639 h 1183642"/>
                  <a:gd name="connsiteX17" fmla="*/ 24938 w 996327"/>
                  <a:gd name="connsiteY17" fmla="*/ 273115 h 1183642"/>
                  <a:gd name="connsiteX0" fmla="*/ 42130 w 1038457"/>
                  <a:gd name="connsiteY0" fmla="*/ 3193 h 1183642"/>
                  <a:gd name="connsiteX1" fmla="*/ 594925 w 1038457"/>
                  <a:gd name="connsiteY1" fmla="*/ 175952 h 1183642"/>
                  <a:gd name="connsiteX2" fmla="*/ 834268 w 1038457"/>
                  <a:gd name="connsiteY2" fmla="*/ 543616 h 1183642"/>
                  <a:gd name="connsiteX3" fmla="*/ 853449 w 1038457"/>
                  <a:gd name="connsiteY3" fmla="*/ 647839 h 1183642"/>
                  <a:gd name="connsiteX4" fmla="*/ 869751 w 1038457"/>
                  <a:gd name="connsiteY4" fmla="*/ 652899 h 1183642"/>
                  <a:gd name="connsiteX5" fmla="*/ 1038457 w 1038457"/>
                  <a:gd name="connsiteY5" fmla="*/ 907417 h 1183642"/>
                  <a:gd name="connsiteX6" fmla="*/ 762232 w 1038457"/>
                  <a:gd name="connsiteY6" fmla="*/ 1183642 h 1183642"/>
                  <a:gd name="connsiteX7" fmla="*/ 507714 w 1038457"/>
                  <a:gd name="connsiteY7" fmla="*/ 1014937 h 1183642"/>
                  <a:gd name="connsiteX8" fmla="*/ 498955 w 1038457"/>
                  <a:gd name="connsiteY8" fmla="*/ 986720 h 1183642"/>
                  <a:gd name="connsiteX9" fmla="*/ 484382 w 1038457"/>
                  <a:gd name="connsiteY9" fmla="*/ 989342 h 1183642"/>
                  <a:gd name="connsiteX10" fmla="*/ 438382 w 1038457"/>
                  <a:gd name="connsiteY10" fmla="*/ 976325 h 1183642"/>
                  <a:gd name="connsiteX11" fmla="*/ 409884 w 1038457"/>
                  <a:gd name="connsiteY11" fmla="*/ 787561 h 1183642"/>
                  <a:gd name="connsiteX12" fmla="*/ 541608 w 1038457"/>
                  <a:gd name="connsiteY12" fmla="*/ 704843 h 1183642"/>
                  <a:gd name="connsiteX13" fmla="*/ 566995 w 1038457"/>
                  <a:gd name="connsiteY13" fmla="*/ 712027 h 1183642"/>
                  <a:gd name="connsiteX14" fmla="*/ 587830 w 1038457"/>
                  <a:gd name="connsiteY14" fmla="*/ 694837 h 1183642"/>
                  <a:gd name="connsiteX15" fmla="*/ 573846 w 1038457"/>
                  <a:gd name="connsiteY15" fmla="*/ 618856 h 1183642"/>
                  <a:gd name="connsiteX16" fmla="*/ 420724 w 1038457"/>
                  <a:gd name="connsiteY16" fmla="*/ 383639 h 1183642"/>
                  <a:gd name="connsiteX17" fmla="*/ 67068 w 1038457"/>
                  <a:gd name="connsiteY17" fmla="*/ 273115 h 1183642"/>
                  <a:gd name="connsiteX18" fmla="*/ 231 w 1038457"/>
                  <a:gd name="connsiteY18" fmla="*/ 120017 h 1183642"/>
                  <a:gd name="connsiteX19" fmla="*/ 42130 w 1038457"/>
                  <a:gd name="connsiteY19" fmla="*/ 3193 h 1183642"/>
                  <a:gd name="connsiteX0" fmla="*/ 231 w 1038457"/>
                  <a:gd name="connsiteY0" fmla="*/ 120017 h 1183642"/>
                  <a:gd name="connsiteX1" fmla="*/ 42130 w 1038457"/>
                  <a:gd name="connsiteY1" fmla="*/ 3193 h 1183642"/>
                  <a:gd name="connsiteX2" fmla="*/ 594925 w 1038457"/>
                  <a:gd name="connsiteY2" fmla="*/ 175952 h 1183642"/>
                  <a:gd name="connsiteX3" fmla="*/ 834268 w 1038457"/>
                  <a:gd name="connsiteY3" fmla="*/ 543616 h 1183642"/>
                  <a:gd name="connsiteX4" fmla="*/ 853449 w 1038457"/>
                  <a:gd name="connsiteY4" fmla="*/ 647839 h 1183642"/>
                  <a:gd name="connsiteX5" fmla="*/ 869751 w 1038457"/>
                  <a:gd name="connsiteY5" fmla="*/ 652899 h 1183642"/>
                  <a:gd name="connsiteX6" fmla="*/ 1038457 w 1038457"/>
                  <a:gd name="connsiteY6" fmla="*/ 907417 h 1183642"/>
                  <a:gd name="connsiteX7" fmla="*/ 762232 w 1038457"/>
                  <a:gd name="connsiteY7" fmla="*/ 1183642 h 1183642"/>
                  <a:gd name="connsiteX8" fmla="*/ 507714 w 1038457"/>
                  <a:gd name="connsiteY8" fmla="*/ 1014937 h 1183642"/>
                  <a:gd name="connsiteX9" fmla="*/ 498955 w 1038457"/>
                  <a:gd name="connsiteY9" fmla="*/ 986720 h 1183642"/>
                  <a:gd name="connsiteX10" fmla="*/ 484382 w 1038457"/>
                  <a:gd name="connsiteY10" fmla="*/ 989342 h 1183642"/>
                  <a:gd name="connsiteX11" fmla="*/ 438382 w 1038457"/>
                  <a:gd name="connsiteY11" fmla="*/ 976325 h 1183642"/>
                  <a:gd name="connsiteX12" fmla="*/ 409884 w 1038457"/>
                  <a:gd name="connsiteY12" fmla="*/ 787561 h 1183642"/>
                  <a:gd name="connsiteX13" fmla="*/ 541608 w 1038457"/>
                  <a:gd name="connsiteY13" fmla="*/ 704843 h 1183642"/>
                  <a:gd name="connsiteX14" fmla="*/ 566995 w 1038457"/>
                  <a:gd name="connsiteY14" fmla="*/ 712027 h 1183642"/>
                  <a:gd name="connsiteX15" fmla="*/ 587830 w 1038457"/>
                  <a:gd name="connsiteY15" fmla="*/ 694837 h 1183642"/>
                  <a:gd name="connsiteX16" fmla="*/ 573846 w 1038457"/>
                  <a:gd name="connsiteY16" fmla="*/ 618856 h 1183642"/>
                  <a:gd name="connsiteX17" fmla="*/ 420724 w 1038457"/>
                  <a:gd name="connsiteY17" fmla="*/ 383639 h 1183642"/>
                  <a:gd name="connsiteX18" fmla="*/ 67068 w 1038457"/>
                  <a:gd name="connsiteY18" fmla="*/ 273115 h 1183642"/>
                  <a:gd name="connsiteX19" fmla="*/ 91671 w 1038457"/>
                  <a:gd name="connsiteY19" fmla="*/ 211457 h 1183642"/>
                  <a:gd name="connsiteX0" fmla="*/ 231 w 1038457"/>
                  <a:gd name="connsiteY0" fmla="*/ 120017 h 1183642"/>
                  <a:gd name="connsiteX1" fmla="*/ 42130 w 1038457"/>
                  <a:gd name="connsiteY1" fmla="*/ 3193 h 1183642"/>
                  <a:gd name="connsiteX2" fmla="*/ 594925 w 1038457"/>
                  <a:gd name="connsiteY2" fmla="*/ 175952 h 1183642"/>
                  <a:gd name="connsiteX3" fmla="*/ 834268 w 1038457"/>
                  <a:gd name="connsiteY3" fmla="*/ 543616 h 1183642"/>
                  <a:gd name="connsiteX4" fmla="*/ 853449 w 1038457"/>
                  <a:gd name="connsiteY4" fmla="*/ 647839 h 1183642"/>
                  <a:gd name="connsiteX5" fmla="*/ 869751 w 1038457"/>
                  <a:gd name="connsiteY5" fmla="*/ 652899 h 1183642"/>
                  <a:gd name="connsiteX6" fmla="*/ 1038457 w 1038457"/>
                  <a:gd name="connsiteY6" fmla="*/ 907417 h 1183642"/>
                  <a:gd name="connsiteX7" fmla="*/ 762232 w 1038457"/>
                  <a:gd name="connsiteY7" fmla="*/ 1183642 h 1183642"/>
                  <a:gd name="connsiteX8" fmla="*/ 507714 w 1038457"/>
                  <a:gd name="connsiteY8" fmla="*/ 1014937 h 1183642"/>
                  <a:gd name="connsiteX9" fmla="*/ 498955 w 1038457"/>
                  <a:gd name="connsiteY9" fmla="*/ 986720 h 1183642"/>
                  <a:gd name="connsiteX10" fmla="*/ 484382 w 1038457"/>
                  <a:gd name="connsiteY10" fmla="*/ 989342 h 1183642"/>
                  <a:gd name="connsiteX11" fmla="*/ 438382 w 1038457"/>
                  <a:gd name="connsiteY11" fmla="*/ 976325 h 1183642"/>
                  <a:gd name="connsiteX12" fmla="*/ 409884 w 1038457"/>
                  <a:gd name="connsiteY12" fmla="*/ 787561 h 1183642"/>
                  <a:gd name="connsiteX13" fmla="*/ 541608 w 1038457"/>
                  <a:gd name="connsiteY13" fmla="*/ 704843 h 1183642"/>
                  <a:gd name="connsiteX14" fmla="*/ 566995 w 1038457"/>
                  <a:gd name="connsiteY14" fmla="*/ 712027 h 1183642"/>
                  <a:gd name="connsiteX15" fmla="*/ 587830 w 1038457"/>
                  <a:gd name="connsiteY15" fmla="*/ 694837 h 1183642"/>
                  <a:gd name="connsiteX16" fmla="*/ 573846 w 1038457"/>
                  <a:gd name="connsiteY16" fmla="*/ 618856 h 1183642"/>
                  <a:gd name="connsiteX17" fmla="*/ 420724 w 1038457"/>
                  <a:gd name="connsiteY17" fmla="*/ 383639 h 1183642"/>
                  <a:gd name="connsiteX18" fmla="*/ 67068 w 1038457"/>
                  <a:gd name="connsiteY18" fmla="*/ 273115 h 1183642"/>
                  <a:gd name="connsiteX0" fmla="*/ 0 w 996327"/>
                  <a:gd name="connsiteY0" fmla="*/ 3193 h 1183642"/>
                  <a:gd name="connsiteX1" fmla="*/ 552795 w 996327"/>
                  <a:gd name="connsiteY1" fmla="*/ 175952 h 1183642"/>
                  <a:gd name="connsiteX2" fmla="*/ 792138 w 996327"/>
                  <a:gd name="connsiteY2" fmla="*/ 543616 h 1183642"/>
                  <a:gd name="connsiteX3" fmla="*/ 811319 w 996327"/>
                  <a:gd name="connsiteY3" fmla="*/ 647839 h 1183642"/>
                  <a:gd name="connsiteX4" fmla="*/ 827621 w 996327"/>
                  <a:gd name="connsiteY4" fmla="*/ 652899 h 1183642"/>
                  <a:gd name="connsiteX5" fmla="*/ 996327 w 996327"/>
                  <a:gd name="connsiteY5" fmla="*/ 907417 h 1183642"/>
                  <a:gd name="connsiteX6" fmla="*/ 720102 w 996327"/>
                  <a:gd name="connsiteY6" fmla="*/ 1183642 h 1183642"/>
                  <a:gd name="connsiteX7" fmla="*/ 465584 w 996327"/>
                  <a:gd name="connsiteY7" fmla="*/ 1014937 h 1183642"/>
                  <a:gd name="connsiteX8" fmla="*/ 456825 w 996327"/>
                  <a:gd name="connsiteY8" fmla="*/ 986720 h 1183642"/>
                  <a:gd name="connsiteX9" fmla="*/ 442252 w 996327"/>
                  <a:gd name="connsiteY9" fmla="*/ 989342 h 1183642"/>
                  <a:gd name="connsiteX10" fmla="*/ 396252 w 996327"/>
                  <a:gd name="connsiteY10" fmla="*/ 976325 h 1183642"/>
                  <a:gd name="connsiteX11" fmla="*/ 367754 w 996327"/>
                  <a:gd name="connsiteY11" fmla="*/ 787561 h 1183642"/>
                  <a:gd name="connsiteX12" fmla="*/ 499478 w 996327"/>
                  <a:gd name="connsiteY12" fmla="*/ 704843 h 1183642"/>
                  <a:gd name="connsiteX13" fmla="*/ 524865 w 996327"/>
                  <a:gd name="connsiteY13" fmla="*/ 712027 h 1183642"/>
                  <a:gd name="connsiteX14" fmla="*/ 545700 w 996327"/>
                  <a:gd name="connsiteY14" fmla="*/ 694837 h 1183642"/>
                  <a:gd name="connsiteX15" fmla="*/ 531716 w 996327"/>
                  <a:gd name="connsiteY15" fmla="*/ 618856 h 1183642"/>
                  <a:gd name="connsiteX16" fmla="*/ 378594 w 996327"/>
                  <a:gd name="connsiteY16" fmla="*/ 383639 h 1183642"/>
                  <a:gd name="connsiteX17" fmla="*/ 24938 w 996327"/>
                  <a:gd name="connsiteY17" fmla="*/ 273115 h 1183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96327" h="1183642">
                    <a:moveTo>
                      <a:pt x="0" y="3193"/>
                    </a:moveTo>
                    <a:cubicBezTo>
                      <a:pt x="199934" y="-15279"/>
                      <a:pt x="398959" y="46920"/>
                      <a:pt x="552795" y="175952"/>
                    </a:cubicBezTo>
                    <a:cubicBezTo>
                      <a:pt x="668172" y="272726"/>
                      <a:pt x="750953" y="401074"/>
                      <a:pt x="792138" y="543616"/>
                    </a:cubicBezTo>
                    <a:lnTo>
                      <a:pt x="811319" y="647839"/>
                    </a:lnTo>
                    <a:lnTo>
                      <a:pt x="827621" y="652899"/>
                    </a:lnTo>
                    <a:cubicBezTo>
                      <a:pt x="926763" y="694833"/>
                      <a:pt x="996327" y="793001"/>
                      <a:pt x="996327" y="907417"/>
                    </a:cubicBezTo>
                    <a:cubicBezTo>
                      <a:pt x="996327" y="1059972"/>
                      <a:pt x="872657" y="1183642"/>
                      <a:pt x="720102" y="1183642"/>
                    </a:cubicBezTo>
                    <a:cubicBezTo>
                      <a:pt x="605686" y="1183642"/>
                      <a:pt x="507517" y="1114078"/>
                      <a:pt x="465584" y="1014937"/>
                    </a:cubicBezTo>
                    <a:lnTo>
                      <a:pt x="456825" y="986720"/>
                    </a:lnTo>
                    <a:lnTo>
                      <a:pt x="442252" y="989342"/>
                    </a:lnTo>
                    <a:cubicBezTo>
                      <a:pt x="426140" y="988759"/>
                      <a:pt x="410489" y="984545"/>
                      <a:pt x="396252" y="976325"/>
                    </a:cubicBezTo>
                    <a:cubicBezTo>
                      <a:pt x="339305" y="943447"/>
                      <a:pt x="326546" y="858934"/>
                      <a:pt x="367754" y="787561"/>
                    </a:cubicBezTo>
                    <a:cubicBezTo>
                      <a:pt x="398659" y="734031"/>
                      <a:pt x="451143" y="703095"/>
                      <a:pt x="499478" y="704843"/>
                    </a:cubicBezTo>
                    <a:lnTo>
                      <a:pt x="524865" y="712027"/>
                    </a:lnTo>
                    <a:lnTo>
                      <a:pt x="545700" y="694837"/>
                    </a:lnTo>
                    <a:lnTo>
                      <a:pt x="531716" y="618856"/>
                    </a:lnTo>
                    <a:cubicBezTo>
                      <a:pt x="505367" y="527663"/>
                      <a:pt x="452408" y="445552"/>
                      <a:pt x="378594" y="383639"/>
                    </a:cubicBezTo>
                    <a:cubicBezTo>
                      <a:pt x="280176" y="301089"/>
                      <a:pt x="152848" y="261297"/>
                      <a:pt x="24938" y="273115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 cap="rnd">
                <a:solidFill>
                  <a:schemeClr val="tx1"/>
                </a:solidFill>
                <a:round/>
                <a:extLst>
                  <a:ext uri="{C807C97D-BFC1-408E-A445-0C87EB9F89A2}">
                    <ask:lineSketchStyleProps xmlns:ask="http://schemas.microsoft.com/office/drawing/2018/sketchyshapes" sd="2800478756">
                      <a:custGeom>
                        <a:avLst/>
                        <a:gdLst>
                          <a:gd name="connsiteX0" fmla="*/ 0 w 521275"/>
                          <a:gd name="connsiteY0" fmla="*/ 1670 h 619278"/>
                          <a:gd name="connsiteX1" fmla="*/ 289220 w 521275"/>
                          <a:gd name="connsiteY1" fmla="*/ 92057 h 619278"/>
                          <a:gd name="connsiteX2" fmla="*/ 414443 w 521275"/>
                          <a:gd name="connsiteY2" fmla="*/ 284418 h 619278"/>
                          <a:gd name="connsiteX3" fmla="*/ 424479 w 521275"/>
                          <a:gd name="connsiteY3" fmla="*/ 338947 h 619278"/>
                          <a:gd name="connsiteX4" fmla="*/ 433008 w 521275"/>
                          <a:gd name="connsiteY4" fmla="*/ 341594 h 619278"/>
                          <a:gd name="connsiteX5" fmla="*/ 521275 w 521275"/>
                          <a:gd name="connsiteY5" fmla="*/ 474757 h 619278"/>
                          <a:gd name="connsiteX6" fmla="*/ 376754 w 521275"/>
                          <a:gd name="connsiteY6" fmla="*/ 619277 h 619278"/>
                          <a:gd name="connsiteX7" fmla="*/ 243592 w 521275"/>
                          <a:gd name="connsiteY7" fmla="*/ 531012 h 619278"/>
                          <a:gd name="connsiteX8" fmla="*/ 239009 w 521275"/>
                          <a:gd name="connsiteY8" fmla="*/ 516248 h 619278"/>
                          <a:gd name="connsiteX9" fmla="*/ 231384 w 521275"/>
                          <a:gd name="connsiteY9" fmla="*/ 517620 h 619278"/>
                          <a:gd name="connsiteX10" fmla="*/ 207317 w 521275"/>
                          <a:gd name="connsiteY10" fmla="*/ 510810 h 619278"/>
                          <a:gd name="connsiteX11" fmla="*/ 192407 w 521275"/>
                          <a:gd name="connsiteY11" fmla="*/ 412049 h 619278"/>
                          <a:gd name="connsiteX12" fmla="*/ 261325 w 521275"/>
                          <a:gd name="connsiteY12" fmla="*/ 368771 h 619278"/>
                          <a:gd name="connsiteX13" fmla="*/ 274607 w 521275"/>
                          <a:gd name="connsiteY13" fmla="*/ 372530 h 619278"/>
                          <a:gd name="connsiteX14" fmla="*/ 285508 w 521275"/>
                          <a:gd name="connsiteY14" fmla="*/ 363536 h 619278"/>
                          <a:gd name="connsiteX15" fmla="*/ 278192 w 521275"/>
                          <a:gd name="connsiteY15" fmla="*/ 323783 h 619278"/>
                          <a:gd name="connsiteX16" fmla="*/ 198079 w 521275"/>
                          <a:gd name="connsiteY16" fmla="*/ 200718 h 619278"/>
                          <a:gd name="connsiteX17" fmla="*/ 13047 w 521275"/>
                          <a:gd name="connsiteY17" fmla="*/ 142892 h 61927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</a:cxnLst>
                        <a:rect l="l" t="t" r="r" b="b"/>
                        <a:pathLst>
                          <a:path w="521275" h="619278" fill="none" extrusionOk="0">
                            <a:moveTo>
                              <a:pt x="0" y="1670"/>
                            </a:moveTo>
                            <a:cubicBezTo>
                              <a:pt x="84497" y="-13584"/>
                              <a:pt x="211300" y="24897"/>
                              <a:pt x="289220" y="92057"/>
                            </a:cubicBezTo>
                            <a:cubicBezTo>
                              <a:pt x="342058" y="151256"/>
                              <a:pt x="381624" y="226161"/>
                              <a:pt x="414443" y="284418"/>
                            </a:cubicBezTo>
                            <a:cubicBezTo>
                              <a:pt x="422432" y="300757"/>
                              <a:pt x="418804" y="316442"/>
                              <a:pt x="424479" y="338947"/>
                            </a:cubicBezTo>
                            <a:cubicBezTo>
                              <a:pt x="426629" y="338861"/>
                              <a:pt x="430334" y="341692"/>
                              <a:pt x="433008" y="341594"/>
                            </a:cubicBezTo>
                            <a:cubicBezTo>
                              <a:pt x="483950" y="361013"/>
                              <a:pt x="522750" y="424875"/>
                              <a:pt x="521275" y="474757"/>
                            </a:cubicBezTo>
                            <a:cubicBezTo>
                              <a:pt x="532332" y="550290"/>
                              <a:pt x="454957" y="612710"/>
                              <a:pt x="376754" y="619277"/>
                            </a:cubicBezTo>
                            <a:cubicBezTo>
                              <a:pt x="322758" y="618305"/>
                              <a:pt x="270514" y="582249"/>
                              <a:pt x="243592" y="531012"/>
                            </a:cubicBezTo>
                            <a:cubicBezTo>
                              <a:pt x="239857" y="524978"/>
                              <a:pt x="242105" y="522340"/>
                              <a:pt x="239009" y="516248"/>
                            </a:cubicBezTo>
                            <a:cubicBezTo>
                              <a:pt x="236695" y="516775"/>
                              <a:pt x="234238" y="517007"/>
                              <a:pt x="231384" y="517620"/>
                            </a:cubicBezTo>
                            <a:cubicBezTo>
                              <a:pt x="223617" y="515339"/>
                              <a:pt x="215392" y="514064"/>
                              <a:pt x="207317" y="510810"/>
                            </a:cubicBezTo>
                            <a:cubicBezTo>
                              <a:pt x="179391" y="494452"/>
                              <a:pt x="173860" y="444894"/>
                              <a:pt x="192407" y="412049"/>
                            </a:cubicBezTo>
                            <a:cubicBezTo>
                              <a:pt x="211505" y="380398"/>
                              <a:pt x="236456" y="368473"/>
                              <a:pt x="261325" y="368771"/>
                            </a:cubicBezTo>
                            <a:cubicBezTo>
                              <a:pt x="265151" y="369261"/>
                              <a:pt x="269000" y="372429"/>
                              <a:pt x="274607" y="372530"/>
                            </a:cubicBezTo>
                            <a:cubicBezTo>
                              <a:pt x="276355" y="369048"/>
                              <a:pt x="281515" y="367239"/>
                              <a:pt x="285508" y="363536"/>
                            </a:cubicBezTo>
                            <a:cubicBezTo>
                              <a:pt x="279979" y="354481"/>
                              <a:pt x="283419" y="333339"/>
                              <a:pt x="278192" y="323783"/>
                            </a:cubicBezTo>
                            <a:cubicBezTo>
                              <a:pt x="275127" y="279683"/>
                              <a:pt x="239550" y="238008"/>
                              <a:pt x="198079" y="200718"/>
                            </a:cubicBezTo>
                            <a:cubicBezTo>
                              <a:pt x="145474" y="153019"/>
                              <a:pt x="86504" y="138111"/>
                              <a:pt x="13047" y="142892"/>
                            </a:cubicBezTo>
                          </a:path>
                          <a:path w="521275" h="619278" stroke="0" extrusionOk="0">
                            <a:moveTo>
                              <a:pt x="0" y="1670"/>
                            </a:moveTo>
                            <a:cubicBezTo>
                              <a:pt x="99913" y="-3620"/>
                              <a:pt x="197943" y="28685"/>
                              <a:pt x="289220" y="92057"/>
                            </a:cubicBezTo>
                            <a:cubicBezTo>
                              <a:pt x="352907" y="165642"/>
                              <a:pt x="393021" y="193005"/>
                              <a:pt x="414443" y="284418"/>
                            </a:cubicBezTo>
                            <a:cubicBezTo>
                              <a:pt x="423224" y="304897"/>
                              <a:pt x="417147" y="312510"/>
                              <a:pt x="424479" y="338947"/>
                            </a:cubicBezTo>
                            <a:cubicBezTo>
                              <a:pt x="428201" y="339684"/>
                              <a:pt x="430082" y="340899"/>
                              <a:pt x="433008" y="341594"/>
                            </a:cubicBezTo>
                            <a:cubicBezTo>
                              <a:pt x="481603" y="364598"/>
                              <a:pt x="521504" y="410445"/>
                              <a:pt x="521275" y="474757"/>
                            </a:cubicBezTo>
                            <a:cubicBezTo>
                              <a:pt x="527967" y="543329"/>
                              <a:pt x="458606" y="621979"/>
                              <a:pt x="376754" y="619277"/>
                            </a:cubicBezTo>
                            <a:cubicBezTo>
                              <a:pt x="316286" y="634840"/>
                              <a:pt x="266928" y="583275"/>
                              <a:pt x="243592" y="531012"/>
                            </a:cubicBezTo>
                            <a:cubicBezTo>
                              <a:pt x="241537" y="524723"/>
                              <a:pt x="241297" y="521478"/>
                              <a:pt x="239009" y="516248"/>
                            </a:cubicBezTo>
                            <a:cubicBezTo>
                              <a:pt x="235798" y="516969"/>
                              <a:pt x="234018" y="516875"/>
                              <a:pt x="231384" y="517620"/>
                            </a:cubicBezTo>
                            <a:cubicBezTo>
                              <a:pt x="223827" y="518340"/>
                              <a:pt x="213216" y="513664"/>
                              <a:pt x="207317" y="510810"/>
                            </a:cubicBezTo>
                            <a:cubicBezTo>
                              <a:pt x="166873" y="498715"/>
                              <a:pt x="163082" y="452883"/>
                              <a:pt x="192407" y="412049"/>
                            </a:cubicBezTo>
                            <a:cubicBezTo>
                              <a:pt x="203316" y="379593"/>
                              <a:pt x="238801" y="372716"/>
                              <a:pt x="261325" y="368771"/>
                            </a:cubicBezTo>
                            <a:cubicBezTo>
                              <a:pt x="264653" y="368165"/>
                              <a:pt x="271297" y="371790"/>
                              <a:pt x="274607" y="372530"/>
                            </a:cubicBezTo>
                            <a:cubicBezTo>
                              <a:pt x="277486" y="368466"/>
                              <a:pt x="280977" y="368263"/>
                              <a:pt x="285508" y="363536"/>
                            </a:cubicBezTo>
                            <a:cubicBezTo>
                              <a:pt x="281916" y="353826"/>
                              <a:pt x="284501" y="341751"/>
                              <a:pt x="278192" y="323783"/>
                            </a:cubicBezTo>
                            <a:cubicBezTo>
                              <a:pt x="274178" y="286635"/>
                              <a:pt x="238913" y="230695"/>
                              <a:pt x="198079" y="200718"/>
                            </a:cubicBezTo>
                            <a:cubicBezTo>
                              <a:pt x="145946" y="154599"/>
                              <a:pt x="87180" y="133089"/>
                              <a:pt x="13047" y="142892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フリーフォーム: 図形 196">
                <a:extLst>
                  <a:ext uri="{FF2B5EF4-FFF2-40B4-BE49-F238E27FC236}">
                    <a16:creationId xmlns:a16="http://schemas.microsoft.com/office/drawing/2014/main" id="{BA9E3D40-27EB-F2C2-ABC6-098EA35F3916}"/>
                  </a:ext>
                </a:extLst>
              </p:cNvPr>
              <p:cNvSpPr/>
              <p:nvPr/>
            </p:nvSpPr>
            <p:spPr>
              <a:xfrm>
                <a:off x="-214885" y="3869448"/>
                <a:ext cx="71438" cy="54769"/>
              </a:xfrm>
              <a:custGeom>
                <a:avLst/>
                <a:gdLst>
                  <a:gd name="connsiteX0" fmla="*/ 0 w 92869"/>
                  <a:gd name="connsiteY0" fmla="*/ 73819 h 73819"/>
                  <a:gd name="connsiteX1" fmla="*/ 45244 w 92869"/>
                  <a:gd name="connsiteY1" fmla="*/ 9525 h 73819"/>
                  <a:gd name="connsiteX2" fmla="*/ 92869 w 92869"/>
                  <a:gd name="connsiteY2" fmla="*/ 0 h 73819"/>
                  <a:gd name="connsiteX0" fmla="*/ 0 w 92869"/>
                  <a:gd name="connsiteY0" fmla="*/ 75387 h 75387"/>
                  <a:gd name="connsiteX1" fmla="*/ 45244 w 92869"/>
                  <a:gd name="connsiteY1" fmla="*/ 11093 h 75387"/>
                  <a:gd name="connsiteX2" fmla="*/ 92869 w 92869"/>
                  <a:gd name="connsiteY2" fmla="*/ 1568 h 75387"/>
                  <a:gd name="connsiteX0" fmla="*/ 0 w 92869"/>
                  <a:gd name="connsiteY0" fmla="*/ 73819 h 73819"/>
                  <a:gd name="connsiteX1" fmla="*/ 40482 w 92869"/>
                  <a:gd name="connsiteY1" fmla="*/ 19050 h 73819"/>
                  <a:gd name="connsiteX2" fmla="*/ 92869 w 92869"/>
                  <a:gd name="connsiteY2" fmla="*/ 0 h 738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2869" h="73819">
                    <a:moveTo>
                      <a:pt x="0" y="73819"/>
                    </a:moveTo>
                    <a:cubicBezTo>
                      <a:pt x="15081" y="52388"/>
                      <a:pt x="19844" y="38894"/>
                      <a:pt x="40482" y="19050"/>
                    </a:cubicBezTo>
                    <a:cubicBezTo>
                      <a:pt x="61120" y="-794"/>
                      <a:pt x="76994" y="3175"/>
                      <a:pt x="92869" y="0"/>
                    </a:cubicBez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extLst>
                  <a:ext uri="{C807C97D-BFC1-408E-A445-0C87EB9F89A2}">
                    <ask:lineSketchStyleProps xmlns:ask="http://schemas.microsoft.com/office/drawing/2018/sketchyshapes" sd="925685244">
                      <a:custGeom>
                        <a:avLst/>
                        <a:gdLst>
                          <a:gd name="connsiteX0" fmla="*/ 0 w 37376"/>
                          <a:gd name="connsiteY0" fmla="*/ 28655 h 28655"/>
                          <a:gd name="connsiteX1" fmla="*/ 16292 w 37376"/>
                          <a:gd name="connsiteY1" fmla="*/ 7394 h 28655"/>
                          <a:gd name="connsiteX2" fmla="*/ 37376 w 37376"/>
                          <a:gd name="connsiteY2" fmla="*/ 0 h 2865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</a:cxnLst>
                        <a:rect l="l" t="t" r="r" b="b"/>
                        <a:pathLst>
                          <a:path w="37376" h="28655" extrusionOk="0">
                            <a:moveTo>
                              <a:pt x="0" y="28655"/>
                            </a:moveTo>
                            <a:cubicBezTo>
                              <a:pt x="6700" y="20181"/>
                              <a:pt x="7460" y="14482"/>
                              <a:pt x="16292" y="7394"/>
                            </a:cubicBezTo>
                            <a:cubicBezTo>
                              <a:pt x="24140" y="-1078"/>
                              <a:pt x="31250" y="887"/>
                              <a:pt x="37376" y="0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45" name="楕円 244">
              <a:extLst>
                <a:ext uri="{FF2B5EF4-FFF2-40B4-BE49-F238E27FC236}">
                  <a16:creationId xmlns:a16="http://schemas.microsoft.com/office/drawing/2014/main" id="{1473CA2B-D1FD-99C1-2C83-40093439BE39}"/>
                </a:ext>
              </a:extLst>
            </p:cNvPr>
            <p:cNvSpPr/>
            <p:nvPr/>
          </p:nvSpPr>
          <p:spPr>
            <a:xfrm>
              <a:off x="7377612" y="2051719"/>
              <a:ext cx="321068" cy="32106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1952601318">
                    <a:custGeom>
                      <a:avLst/>
                      <a:gdLst>
                        <a:gd name="connsiteX0" fmla="*/ 0 w 321068"/>
                        <a:gd name="connsiteY0" fmla="*/ 160534 h 321068"/>
                        <a:gd name="connsiteX1" fmla="*/ 160534 w 321068"/>
                        <a:gd name="connsiteY1" fmla="*/ 0 h 321068"/>
                        <a:gd name="connsiteX2" fmla="*/ 321068 w 321068"/>
                        <a:gd name="connsiteY2" fmla="*/ 160534 h 321068"/>
                        <a:gd name="connsiteX3" fmla="*/ 160534 w 321068"/>
                        <a:gd name="connsiteY3" fmla="*/ 321068 h 321068"/>
                        <a:gd name="connsiteX4" fmla="*/ 0 w 321068"/>
                        <a:gd name="connsiteY4" fmla="*/ 160534 h 32106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68" h="321068" fill="none" extrusionOk="0">
                          <a:moveTo>
                            <a:pt x="0" y="160534"/>
                          </a:moveTo>
                          <a:cubicBezTo>
                            <a:pt x="-917" y="67817"/>
                            <a:pt x="89207" y="15075"/>
                            <a:pt x="160534" y="0"/>
                          </a:cubicBezTo>
                          <a:cubicBezTo>
                            <a:pt x="258910" y="20056"/>
                            <a:pt x="339639" y="86237"/>
                            <a:pt x="321068" y="160534"/>
                          </a:cubicBezTo>
                          <a:cubicBezTo>
                            <a:pt x="308687" y="271826"/>
                            <a:pt x="265096" y="303112"/>
                            <a:pt x="160534" y="321068"/>
                          </a:cubicBezTo>
                          <a:cubicBezTo>
                            <a:pt x="80814" y="331477"/>
                            <a:pt x="15110" y="265179"/>
                            <a:pt x="0" y="160534"/>
                          </a:cubicBezTo>
                          <a:close/>
                        </a:path>
                        <a:path w="321068" h="321068" stroke="0" extrusionOk="0">
                          <a:moveTo>
                            <a:pt x="0" y="160534"/>
                          </a:moveTo>
                          <a:cubicBezTo>
                            <a:pt x="-5935" y="81587"/>
                            <a:pt x="93031" y="11341"/>
                            <a:pt x="160534" y="0"/>
                          </a:cubicBezTo>
                          <a:cubicBezTo>
                            <a:pt x="240012" y="-5686"/>
                            <a:pt x="307118" y="75510"/>
                            <a:pt x="321068" y="160534"/>
                          </a:cubicBezTo>
                          <a:cubicBezTo>
                            <a:pt x="307871" y="259502"/>
                            <a:pt x="253282" y="329224"/>
                            <a:pt x="160534" y="321068"/>
                          </a:cubicBezTo>
                          <a:cubicBezTo>
                            <a:pt x="69958" y="319557"/>
                            <a:pt x="-601" y="222889"/>
                            <a:pt x="0" y="160534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6" name="楕円 245">
              <a:extLst>
                <a:ext uri="{FF2B5EF4-FFF2-40B4-BE49-F238E27FC236}">
                  <a16:creationId xmlns:a16="http://schemas.microsoft.com/office/drawing/2014/main" id="{4A75E3A8-EA9C-A645-5EBD-4C3BC57F2BE3}"/>
                </a:ext>
              </a:extLst>
            </p:cNvPr>
            <p:cNvSpPr/>
            <p:nvPr/>
          </p:nvSpPr>
          <p:spPr>
            <a:xfrm>
              <a:off x="8049742" y="2051719"/>
              <a:ext cx="321068" cy="32106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958570391">
                    <a:custGeom>
                      <a:avLst/>
                      <a:gdLst>
                        <a:gd name="connsiteX0" fmla="*/ 0 w 321068"/>
                        <a:gd name="connsiteY0" fmla="*/ 160534 h 321068"/>
                        <a:gd name="connsiteX1" fmla="*/ 160534 w 321068"/>
                        <a:gd name="connsiteY1" fmla="*/ 0 h 321068"/>
                        <a:gd name="connsiteX2" fmla="*/ 321068 w 321068"/>
                        <a:gd name="connsiteY2" fmla="*/ 160534 h 321068"/>
                        <a:gd name="connsiteX3" fmla="*/ 160534 w 321068"/>
                        <a:gd name="connsiteY3" fmla="*/ 321068 h 321068"/>
                        <a:gd name="connsiteX4" fmla="*/ 0 w 321068"/>
                        <a:gd name="connsiteY4" fmla="*/ 160534 h 32106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68" h="321068" fill="none" extrusionOk="0">
                          <a:moveTo>
                            <a:pt x="0" y="160534"/>
                          </a:moveTo>
                          <a:cubicBezTo>
                            <a:pt x="-5929" y="81618"/>
                            <a:pt x="72318" y="-13703"/>
                            <a:pt x="160534" y="0"/>
                          </a:cubicBezTo>
                          <a:cubicBezTo>
                            <a:pt x="264703" y="2180"/>
                            <a:pt x="329799" y="65600"/>
                            <a:pt x="321068" y="160534"/>
                          </a:cubicBezTo>
                          <a:cubicBezTo>
                            <a:pt x="296576" y="259224"/>
                            <a:pt x="238931" y="333948"/>
                            <a:pt x="160534" y="321068"/>
                          </a:cubicBezTo>
                          <a:cubicBezTo>
                            <a:pt x="72451" y="323091"/>
                            <a:pt x="7180" y="235171"/>
                            <a:pt x="0" y="160534"/>
                          </a:cubicBezTo>
                          <a:close/>
                        </a:path>
                        <a:path w="321068" h="321068" stroke="0" extrusionOk="0">
                          <a:moveTo>
                            <a:pt x="0" y="160534"/>
                          </a:moveTo>
                          <a:cubicBezTo>
                            <a:pt x="18114" y="67305"/>
                            <a:pt x="72980" y="2146"/>
                            <a:pt x="160534" y="0"/>
                          </a:cubicBezTo>
                          <a:cubicBezTo>
                            <a:pt x="246718" y="12785"/>
                            <a:pt x="317729" y="73629"/>
                            <a:pt x="321068" y="160534"/>
                          </a:cubicBezTo>
                          <a:cubicBezTo>
                            <a:pt x="339538" y="238637"/>
                            <a:pt x="244143" y="329134"/>
                            <a:pt x="160534" y="321068"/>
                          </a:cubicBezTo>
                          <a:cubicBezTo>
                            <a:pt x="74109" y="319433"/>
                            <a:pt x="-24122" y="245034"/>
                            <a:pt x="0" y="160534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7" name="楕円 246">
              <a:extLst>
                <a:ext uri="{FF2B5EF4-FFF2-40B4-BE49-F238E27FC236}">
                  <a16:creationId xmlns:a16="http://schemas.microsoft.com/office/drawing/2014/main" id="{425F94D2-1BCC-09C4-79E0-89F81E9B4208}"/>
                </a:ext>
              </a:extLst>
            </p:cNvPr>
            <p:cNvSpPr/>
            <p:nvPr/>
          </p:nvSpPr>
          <p:spPr>
            <a:xfrm>
              <a:off x="7467048" y="2136982"/>
              <a:ext cx="142194" cy="14219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3829763531">
                    <a:custGeom>
                      <a:avLst/>
                      <a:gdLst>
                        <a:gd name="connsiteX0" fmla="*/ 0 w 142194"/>
                        <a:gd name="connsiteY0" fmla="*/ 71097 h 142194"/>
                        <a:gd name="connsiteX1" fmla="*/ 71097 w 142194"/>
                        <a:gd name="connsiteY1" fmla="*/ 0 h 142194"/>
                        <a:gd name="connsiteX2" fmla="*/ 142194 w 142194"/>
                        <a:gd name="connsiteY2" fmla="*/ 71097 h 142194"/>
                        <a:gd name="connsiteX3" fmla="*/ 71097 w 142194"/>
                        <a:gd name="connsiteY3" fmla="*/ 142194 h 142194"/>
                        <a:gd name="connsiteX4" fmla="*/ 0 w 142194"/>
                        <a:gd name="connsiteY4" fmla="*/ 71097 h 14219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2194" h="142194" fill="none" extrusionOk="0">
                          <a:moveTo>
                            <a:pt x="0" y="71097"/>
                          </a:moveTo>
                          <a:cubicBezTo>
                            <a:pt x="-494" y="35147"/>
                            <a:pt x="29458" y="-7032"/>
                            <a:pt x="71097" y="0"/>
                          </a:cubicBezTo>
                          <a:cubicBezTo>
                            <a:pt x="109210" y="5081"/>
                            <a:pt x="135830" y="24971"/>
                            <a:pt x="142194" y="71097"/>
                          </a:cubicBezTo>
                          <a:cubicBezTo>
                            <a:pt x="134908" y="108159"/>
                            <a:pt x="115225" y="149882"/>
                            <a:pt x="71097" y="142194"/>
                          </a:cubicBezTo>
                          <a:cubicBezTo>
                            <a:pt x="31068" y="146224"/>
                            <a:pt x="-1073" y="109707"/>
                            <a:pt x="0" y="71097"/>
                          </a:cubicBezTo>
                          <a:close/>
                        </a:path>
                        <a:path w="142194" h="142194" stroke="0" extrusionOk="0">
                          <a:moveTo>
                            <a:pt x="0" y="71097"/>
                          </a:moveTo>
                          <a:cubicBezTo>
                            <a:pt x="-3404" y="30234"/>
                            <a:pt x="32414" y="-2797"/>
                            <a:pt x="71097" y="0"/>
                          </a:cubicBezTo>
                          <a:cubicBezTo>
                            <a:pt x="101466" y="-1170"/>
                            <a:pt x="143744" y="33506"/>
                            <a:pt x="142194" y="71097"/>
                          </a:cubicBezTo>
                          <a:cubicBezTo>
                            <a:pt x="134999" y="106042"/>
                            <a:pt x="119415" y="143033"/>
                            <a:pt x="71097" y="142194"/>
                          </a:cubicBezTo>
                          <a:cubicBezTo>
                            <a:pt x="32954" y="141108"/>
                            <a:pt x="-4635" y="109696"/>
                            <a:pt x="0" y="71097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8" name="楕円 247">
              <a:extLst>
                <a:ext uri="{FF2B5EF4-FFF2-40B4-BE49-F238E27FC236}">
                  <a16:creationId xmlns:a16="http://schemas.microsoft.com/office/drawing/2014/main" id="{35F5D7FF-8CC6-BABB-B20A-55FE6B0F459A}"/>
                </a:ext>
              </a:extLst>
            </p:cNvPr>
            <p:cNvSpPr/>
            <p:nvPr/>
          </p:nvSpPr>
          <p:spPr>
            <a:xfrm>
              <a:off x="8139179" y="2136982"/>
              <a:ext cx="142194" cy="14219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2011092925">
                    <a:custGeom>
                      <a:avLst/>
                      <a:gdLst>
                        <a:gd name="connsiteX0" fmla="*/ 0 w 142194"/>
                        <a:gd name="connsiteY0" fmla="*/ 71097 h 142194"/>
                        <a:gd name="connsiteX1" fmla="*/ 71097 w 142194"/>
                        <a:gd name="connsiteY1" fmla="*/ 0 h 142194"/>
                        <a:gd name="connsiteX2" fmla="*/ 142194 w 142194"/>
                        <a:gd name="connsiteY2" fmla="*/ 71097 h 142194"/>
                        <a:gd name="connsiteX3" fmla="*/ 71097 w 142194"/>
                        <a:gd name="connsiteY3" fmla="*/ 142194 h 142194"/>
                        <a:gd name="connsiteX4" fmla="*/ 0 w 142194"/>
                        <a:gd name="connsiteY4" fmla="*/ 71097 h 14219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2194" h="142194" fill="none" extrusionOk="0">
                          <a:moveTo>
                            <a:pt x="0" y="71097"/>
                          </a:moveTo>
                          <a:cubicBezTo>
                            <a:pt x="-1639" y="21384"/>
                            <a:pt x="30857" y="-7266"/>
                            <a:pt x="71097" y="0"/>
                          </a:cubicBezTo>
                          <a:cubicBezTo>
                            <a:pt x="113823" y="1246"/>
                            <a:pt x="145210" y="40156"/>
                            <a:pt x="142194" y="71097"/>
                          </a:cubicBezTo>
                          <a:cubicBezTo>
                            <a:pt x="137979" y="107447"/>
                            <a:pt x="119195" y="135007"/>
                            <a:pt x="71097" y="142194"/>
                          </a:cubicBezTo>
                          <a:cubicBezTo>
                            <a:pt x="36856" y="144661"/>
                            <a:pt x="-1174" y="117805"/>
                            <a:pt x="0" y="71097"/>
                          </a:cubicBezTo>
                          <a:close/>
                        </a:path>
                        <a:path w="142194" h="142194" stroke="0" extrusionOk="0">
                          <a:moveTo>
                            <a:pt x="0" y="71097"/>
                          </a:moveTo>
                          <a:cubicBezTo>
                            <a:pt x="-9542" y="29820"/>
                            <a:pt x="23512" y="-7422"/>
                            <a:pt x="71097" y="0"/>
                          </a:cubicBezTo>
                          <a:cubicBezTo>
                            <a:pt x="103732" y="4102"/>
                            <a:pt x="143254" y="33073"/>
                            <a:pt x="142194" y="71097"/>
                          </a:cubicBezTo>
                          <a:cubicBezTo>
                            <a:pt x="144210" y="109774"/>
                            <a:pt x="110465" y="141109"/>
                            <a:pt x="71097" y="142194"/>
                          </a:cubicBezTo>
                          <a:cubicBezTo>
                            <a:pt x="36724" y="145018"/>
                            <a:pt x="-250" y="112094"/>
                            <a:pt x="0" y="71097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9" name="四角形: 角を丸くする 248">
              <a:extLst>
                <a:ext uri="{FF2B5EF4-FFF2-40B4-BE49-F238E27FC236}">
                  <a16:creationId xmlns:a16="http://schemas.microsoft.com/office/drawing/2014/main" id="{D7E0D329-69D2-5948-E1EB-6AAACF173323}"/>
                </a:ext>
              </a:extLst>
            </p:cNvPr>
            <p:cNvSpPr/>
            <p:nvPr/>
          </p:nvSpPr>
          <p:spPr>
            <a:xfrm>
              <a:off x="7660155" y="2442034"/>
              <a:ext cx="431847" cy="267218"/>
            </a:xfrm>
            <a:prstGeom prst="roundRect">
              <a:avLst>
                <a:gd name="adj" fmla="val 19150"/>
              </a:avLst>
            </a:prstGeom>
            <a:solidFill>
              <a:srgbClr val="C00000"/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315488863">
                    <a:custGeom>
                      <a:avLst/>
                      <a:gdLst>
                        <a:gd name="connsiteX0" fmla="*/ 0 w 431847"/>
                        <a:gd name="connsiteY0" fmla="*/ 51172 h 267218"/>
                        <a:gd name="connsiteX1" fmla="*/ 51172 w 431847"/>
                        <a:gd name="connsiteY1" fmla="*/ 0 h 267218"/>
                        <a:gd name="connsiteX2" fmla="*/ 380675 w 431847"/>
                        <a:gd name="connsiteY2" fmla="*/ 0 h 267218"/>
                        <a:gd name="connsiteX3" fmla="*/ 431847 w 431847"/>
                        <a:gd name="connsiteY3" fmla="*/ 51172 h 267218"/>
                        <a:gd name="connsiteX4" fmla="*/ 431847 w 431847"/>
                        <a:gd name="connsiteY4" fmla="*/ 216046 h 267218"/>
                        <a:gd name="connsiteX5" fmla="*/ 380675 w 431847"/>
                        <a:gd name="connsiteY5" fmla="*/ 267218 h 267218"/>
                        <a:gd name="connsiteX6" fmla="*/ 51172 w 431847"/>
                        <a:gd name="connsiteY6" fmla="*/ 267218 h 267218"/>
                        <a:gd name="connsiteX7" fmla="*/ 0 w 431847"/>
                        <a:gd name="connsiteY7" fmla="*/ 216046 h 267218"/>
                        <a:gd name="connsiteX8" fmla="*/ 0 w 431847"/>
                        <a:gd name="connsiteY8" fmla="*/ 51172 h 2672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431847" h="267218" fill="none" extrusionOk="0">
                          <a:moveTo>
                            <a:pt x="0" y="51172"/>
                          </a:moveTo>
                          <a:cubicBezTo>
                            <a:pt x="-1328" y="17450"/>
                            <a:pt x="23391" y="-1135"/>
                            <a:pt x="51172" y="0"/>
                          </a:cubicBezTo>
                          <a:cubicBezTo>
                            <a:pt x="181322" y="-12663"/>
                            <a:pt x="275457" y="33891"/>
                            <a:pt x="380675" y="0"/>
                          </a:cubicBezTo>
                          <a:cubicBezTo>
                            <a:pt x="413790" y="3662"/>
                            <a:pt x="426289" y="24949"/>
                            <a:pt x="431847" y="51172"/>
                          </a:cubicBezTo>
                          <a:cubicBezTo>
                            <a:pt x="450219" y="117926"/>
                            <a:pt x="428101" y="181354"/>
                            <a:pt x="431847" y="216046"/>
                          </a:cubicBezTo>
                          <a:cubicBezTo>
                            <a:pt x="432332" y="244819"/>
                            <a:pt x="412673" y="271743"/>
                            <a:pt x="380675" y="267218"/>
                          </a:cubicBezTo>
                          <a:cubicBezTo>
                            <a:pt x="286067" y="303443"/>
                            <a:pt x="150076" y="246953"/>
                            <a:pt x="51172" y="267218"/>
                          </a:cubicBezTo>
                          <a:cubicBezTo>
                            <a:pt x="22811" y="265450"/>
                            <a:pt x="-1570" y="249720"/>
                            <a:pt x="0" y="216046"/>
                          </a:cubicBezTo>
                          <a:cubicBezTo>
                            <a:pt x="-14704" y="152627"/>
                            <a:pt x="10684" y="130414"/>
                            <a:pt x="0" y="51172"/>
                          </a:cubicBezTo>
                          <a:close/>
                        </a:path>
                        <a:path w="431847" h="267218" stroke="0" extrusionOk="0">
                          <a:moveTo>
                            <a:pt x="0" y="51172"/>
                          </a:moveTo>
                          <a:cubicBezTo>
                            <a:pt x="-1694" y="21150"/>
                            <a:pt x="19913" y="1343"/>
                            <a:pt x="51172" y="0"/>
                          </a:cubicBezTo>
                          <a:cubicBezTo>
                            <a:pt x="132518" y="-19738"/>
                            <a:pt x="237518" y="10977"/>
                            <a:pt x="380675" y="0"/>
                          </a:cubicBezTo>
                          <a:cubicBezTo>
                            <a:pt x="409804" y="5993"/>
                            <a:pt x="427118" y="20675"/>
                            <a:pt x="431847" y="51172"/>
                          </a:cubicBezTo>
                          <a:cubicBezTo>
                            <a:pt x="441354" y="127545"/>
                            <a:pt x="427367" y="168455"/>
                            <a:pt x="431847" y="216046"/>
                          </a:cubicBezTo>
                          <a:cubicBezTo>
                            <a:pt x="435042" y="245037"/>
                            <a:pt x="410146" y="267232"/>
                            <a:pt x="380675" y="267218"/>
                          </a:cubicBezTo>
                          <a:cubicBezTo>
                            <a:pt x="283403" y="283899"/>
                            <a:pt x="145628" y="259056"/>
                            <a:pt x="51172" y="267218"/>
                          </a:cubicBezTo>
                          <a:cubicBezTo>
                            <a:pt x="24312" y="261875"/>
                            <a:pt x="5349" y="249445"/>
                            <a:pt x="0" y="216046"/>
                          </a:cubicBezTo>
                          <a:cubicBezTo>
                            <a:pt x="-3369" y="173216"/>
                            <a:pt x="3939" y="91117"/>
                            <a:pt x="0" y="51172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9" name="フリーフォーム: 図形 258">
              <a:extLst>
                <a:ext uri="{FF2B5EF4-FFF2-40B4-BE49-F238E27FC236}">
                  <a16:creationId xmlns:a16="http://schemas.microsoft.com/office/drawing/2014/main" id="{2EEE43FB-7A08-C05F-1B82-9FA5212872E6}"/>
                </a:ext>
              </a:extLst>
            </p:cNvPr>
            <p:cNvSpPr/>
            <p:nvPr/>
          </p:nvSpPr>
          <p:spPr>
            <a:xfrm>
              <a:off x="7660155" y="2555842"/>
              <a:ext cx="431847" cy="153410"/>
            </a:xfrm>
            <a:custGeom>
              <a:avLst/>
              <a:gdLst>
                <a:gd name="connsiteX0" fmla="*/ 413936 w 825400"/>
                <a:gd name="connsiteY0" fmla="*/ 0 h 293216"/>
                <a:gd name="connsiteX1" fmla="*/ 822771 w 825400"/>
                <a:gd name="connsiteY1" fmla="*/ 115615 h 293216"/>
                <a:gd name="connsiteX2" fmla="*/ 825400 w 825400"/>
                <a:gd name="connsiteY2" fmla="*/ 117790 h 293216"/>
                <a:gd name="connsiteX3" fmla="*/ 825400 w 825400"/>
                <a:gd name="connsiteY3" fmla="*/ 195409 h 293216"/>
                <a:gd name="connsiteX4" fmla="*/ 727593 w 825400"/>
                <a:gd name="connsiteY4" fmla="*/ 293216 h 293216"/>
                <a:gd name="connsiteX5" fmla="*/ 97807 w 825400"/>
                <a:gd name="connsiteY5" fmla="*/ 293216 h 293216"/>
                <a:gd name="connsiteX6" fmla="*/ 0 w 825400"/>
                <a:gd name="connsiteY6" fmla="*/ 195409 h 293216"/>
                <a:gd name="connsiteX7" fmla="*/ 0 w 825400"/>
                <a:gd name="connsiteY7" fmla="*/ 119835 h 293216"/>
                <a:gd name="connsiteX8" fmla="*/ 5101 w 825400"/>
                <a:gd name="connsiteY8" fmla="*/ 115615 h 293216"/>
                <a:gd name="connsiteX9" fmla="*/ 413936 w 825400"/>
                <a:gd name="connsiteY9" fmla="*/ 0 h 293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25400" h="293216">
                  <a:moveTo>
                    <a:pt x="413936" y="0"/>
                  </a:moveTo>
                  <a:cubicBezTo>
                    <a:pt x="573596" y="0"/>
                    <a:pt x="718141" y="44182"/>
                    <a:pt x="822771" y="115615"/>
                  </a:cubicBezTo>
                  <a:lnTo>
                    <a:pt x="825400" y="117790"/>
                  </a:lnTo>
                  <a:lnTo>
                    <a:pt x="825400" y="195409"/>
                  </a:lnTo>
                  <a:cubicBezTo>
                    <a:pt x="825400" y="249426"/>
                    <a:pt x="781610" y="293216"/>
                    <a:pt x="727593" y="293216"/>
                  </a:cubicBezTo>
                  <a:lnTo>
                    <a:pt x="97807" y="293216"/>
                  </a:lnTo>
                  <a:cubicBezTo>
                    <a:pt x="43790" y="293216"/>
                    <a:pt x="0" y="249426"/>
                    <a:pt x="0" y="195409"/>
                  </a:cubicBezTo>
                  <a:lnTo>
                    <a:pt x="0" y="119835"/>
                  </a:lnTo>
                  <a:lnTo>
                    <a:pt x="5101" y="115615"/>
                  </a:lnTo>
                  <a:cubicBezTo>
                    <a:pt x="109731" y="44182"/>
                    <a:pt x="254276" y="0"/>
                    <a:pt x="413936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4265927274">
                    <a:custGeom>
                      <a:avLst/>
                      <a:gdLst>
                        <a:gd name="connsiteX0" fmla="*/ 216570 w 431847"/>
                        <a:gd name="connsiteY0" fmla="*/ 0 h 153410"/>
                        <a:gd name="connsiteX1" fmla="*/ 430471 w 431847"/>
                        <a:gd name="connsiteY1" fmla="*/ 60489 h 153410"/>
                        <a:gd name="connsiteX2" fmla="*/ 431847 w 431847"/>
                        <a:gd name="connsiteY2" fmla="*/ 61627 h 153410"/>
                        <a:gd name="connsiteX3" fmla="*/ 431847 w 431847"/>
                        <a:gd name="connsiteY3" fmla="*/ 102237 h 153410"/>
                        <a:gd name="connsiteX4" fmla="*/ 380674 w 431847"/>
                        <a:gd name="connsiteY4" fmla="*/ 153410 h 153410"/>
                        <a:gd name="connsiteX5" fmla="*/ 51172 w 431847"/>
                        <a:gd name="connsiteY5" fmla="*/ 153410 h 153410"/>
                        <a:gd name="connsiteX6" fmla="*/ 0 w 431847"/>
                        <a:gd name="connsiteY6" fmla="*/ 102237 h 153410"/>
                        <a:gd name="connsiteX7" fmla="*/ 0 w 431847"/>
                        <a:gd name="connsiteY7" fmla="*/ 62697 h 153410"/>
                        <a:gd name="connsiteX8" fmla="*/ 2668 w 431847"/>
                        <a:gd name="connsiteY8" fmla="*/ 60489 h 153410"/>
                        <a:gd name="connsiteX9" fmla="*/ 216570 w 431847"/>
                        <a:gd name="connsiteY9" fmla="*/ 0 h 1534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431847" h="153410" fill="none" extrusionOk="0">
                          <a:moveTo>
                            <a:pt x="216570" y="0"/>
                          </a:moveTo>
                          <a:cubicBezTo>
                            <a:pt x="303343" y="-5756"/>
                            <a:pt x="391378" y="13984"/>
                            <a:pt x="430471" y="60489"/>
                          </a:cubicBezTo>
                          <a:cubicBezTo>
                            <a:pt x="430945" y="60674"/>
                            <a:pt x="431415" y="61432"/>
                            <a:pt x="431847" y="61627"/>
                          </a:cubicBezTo>
                          <a:cubicBezTo>
                            <a:pt x="433726" y="80262"/>
                            <a:pt x="430766" y="83388"/>
                            <a:pt x="431847" y="102237"/>
                          </a:cubicBezTo>
                          <a:cubicBezTo>
                            <a:pt x="427989" y="137060"/>
                            <a:pt x="402784" y="157996"/>
                            <a:pt x="380674" y="153410"/>
                          </a:cubicBezTo>
                          <a:cubicBezTo>
                            <a:pt x="298252" y="168923"/>
                            <a:pt x="177652" y="130492"/>
                            <a:pt x="51172" y="153410"/>
                          </a:cubicBezTo>
                          <a:cubicBezTo>
                            <a:pt x="17334" y="151170"/>
                            <a:pt x="-1165" y="133008"/>
                            <a:pt x="0" y="102237"/>
                          </a:cubicBezTo>
                          <a:cubicBezTo>
                            <a:pt x="-1295" y="87684"/>
                            <a:pt x="4291" y="78594"/>
                            <a:pt x="0" y="62697"/>
                          </a:cubicBezTo>
                          <a:cubicBezTo>
                            <a:pt x="469" y="61884"/>
                            <a:pt x="1883" y="61335"/>
                            <a:pt x="2668" y="60489"/>
                          </a:cubicBezTo>
                          <a:cubicBezTo>
                            <a:pt x="52859" y="23912"/>
                            <a:pt x="134705" y="3447"/>
                            <a:pt x="216570" y="0"/>
                          </a:cubicBezTo>
                          <a:close/>
                        </a:path>
                        <a:path w="431847" h="153410" stroke="0" extrusionOk="0">
                          <a:moveTo>
                            <a:pt x="216570" y="0"/>
                          </a:moveTo>
                          <a:cubicBezTo>
                            <a:pt x="291362" y="8281"/>
                            <a:pt x="386092" y="35088"/>
                            <a:pt x="430471" y="60489"/>
                          </a:cubicBezTo>
                          <a:cubicBezTo>
                            <a:pt x="430840" y="60756"/>
                            <a:pt x="431499" y="61342"/>
                            <a:pt x="431847" y="61627"/>
                          </a:cubicBezTo>
                          <a:cubicBezTo>
                            <a:pt x="433601" y="77742"/>
                            <a:pt x="427578" y="93740"/>
                            <a:pt x="431847" y="102237"/>
                          </a:cubicBezTo>
                          <a:cubicBezTo>
                            <a:pt x="429147" y="124303"/>
                            <a:pt x="414238" y="156436"/>
                            <a:pt x="380674" y="153410"/>
                          </a:cubicBezTo>
                          <a:cubicBezTo>
                            <a:pt x="234873" y="185565"/>
                            <a:pt x="146333" y="127382"/>
                            <a:pt x="51172" y="153410"/>
                          </a:cubicBezTo>
                          <a:cubicBezTo>
                            <a:pt x="30946" y="151164"/>
                            <a:pt x="-2671" y="131923"/>
                            <a:pt x="0" y="102237"/>
                          </a:cubicBezTo>
                          <a:cubicBezTo>
                            <a:pt x="-1394" y="92362"/>
                            <a:pt x="1654" y="75501"/>
                            <a:pt x="0" y="62697"/>
                          </a:cubicBezTo>
                          <a:cubicBezTo>
                            <a:pt x="621" y="62160"/>
                            <a:pt x="1931" y="61579"/>
                            <a:pt x="2668" y="60489"/>
                          </a:cubicBezTo>
                          <a:cubicBezTo>
                            <a:pt x="37523" y="35550"/>
                            <a:pt x="122643" y="-18332"/>
                            <a:pt x="216570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3" name="フリーフォーム: 図形 252">
              <a:extLst>
                <a:ext uri="{FF2B5EF4-FFF2-40B4-BE49-F238E27FC236}">
                  <a16:creationId xmlns:a16="http://schemas.microsoft.com/office/drawing/2014/main" id="{F5F52127-56E3-8347-39B1-5DADC37BFE35}"/>
                </a:ext>
              </a:extLst>
            </p:cNvPr>
            <p:cNvSpPr/>
            <p:nvPr/>
          </p:nvSpPr>
          <p:spPr>
            <a:xfrm>
              <a:off x="7660155" y="2442034"/>
              <a:ext cx="431847" cy="267218"/>
            </a:xfrm>
            <a:custGeom>
              <a:avLst/>
              <a:gdLst>
                <a:gd name="connsiteX0" fmla="*/ 0 w 825400"/>
                <a:gd name="connsiteY0" fmla="*/ 373580 h 510740"/>
                <a:gd name="connsiteX1" fmla="*/ 825400 w 825400"/>
                <a:gd name="connsiteY1" fmla="*/ 373580 h 510740"/>
                <a:gd name="connsiteX2" fmla="*/ 825400 w 825400"/>
                <a:gd name="connsiteY2" fmla="*/ 412933 h 510740"/>
                <a:gd name="connsiteX3" fmla="*/ 727593 w 825400"/>
                <a:gd name="connsiteY3" fmla="*/ 510740 h 510740"/>
                <a:gd name="connsiteX4" fmla="*/ 97807 w 825400"/>
                <a:gd name="connsiteY4" fmla="*/ 510740 h 510740"/>
                <a:gd name="connsiteX5" fmla="*/ 0 w 825400"/>
                <a:gd name="connsiteY5" fmla="*/ 412933 h 510740"/>
                <a:gd name="connsiteX6" fmla="*/ 97807 w 825400"/>
                <a:gd name="connsiteY6" fmla="*/ 0 h 510740"/>
                <a:gd name="connsiteX7" fmla="*/ 727593 w 825400"/>
                <a:gd name="connsiteY7" fmla="*/ 0 h 510740"/>
                <a:gd name="connsiteX8" fmla="*/ 825400 w 825400"/>
                <a:gd name="connsiteY8" fmla="*/ 97807 h 510740"/>
                <a:gd name="connsiteX9" fmla="*/ 825400 w 825400"/>
                <a:gd name="connsiteY9" fmla="*/ 137160 h 510740"/>
                <a:gd name="connsiteX10" fmla="*/ 0 w 825400"/>
                <a:gd name="connsiteY10" fmla="*/ 137160 h 510740"/>
                <a:gd name="connsiteX11" fmla="*/ 0 w 825400"/>
                <a:gd name="connsiteY11" fmla="*/ 97807 h 510740"/>
                <a:gd name="connsiteX12" fmla="*/ 97807 w 825400"/>
                <a:gd name="connsiteY12" fmla="*/ 0 h 510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25400" h="510740">
                  <a:moveTo>
                    <a:pt x="0" y="373580"/>
                  </a:moveTo>
                  <a:lnTo>
                    <a:pt x="825400" y="373580"/>
                  </a:lnTo>
                  <a:lnTo>
                    <a:pt x="825400" y="412933"/>
                  </a:lnTo>
                  <a:cubicBezTo>
                    <a:pt x="825400" y="466950"/>
                    <a:pt x="781610" y="510740"/>
                    <a:pt x="727593" y="510740"/>
                  </a:cubicBezTo>
                  <a:lnTo>
                    <a:pt x="97807" y="510740"/>
                  </a:lnTo>
                  <a:cubicBezTo>
                    <a:pt x="43790" y="510740"/>
                    <a:pt x="0" y="466950"/>
                    <a:pt x="0" y="412933"/>
                  </a:cubicBezTo>
                  <a:close/>
                  <a:moveTo>
                    <a:pt x="97807" y="0"/>
                  </a:moveTo>
                  <a:lnTo>
                    <a:pt x="727593" y="0"/>
                  </a:lnTo>
                  <a:cubicBezTo>
                    <a:pt x="781610" y="0"/>
                    <a:pt x="825400" y="43790"/>
                    <a:pt x="825400" y="97807"/>
                  </a:cubicBezTo>
                  <a:lnTo>
                    <a:pt x="825400" y="137160"/>
                  </a:lnTo>
                  <a:lnTo>
                    <a:pt x="0" y="137160"/>
                  </a:lnTo>
                  <a:lnTo>
                    <a:pt x="0" y="97807"/>
                  </a:lnTo>
                  <a:cubicBezTo>
                    <a:pt x="0" y="43790"/>
                    <a:pt x="43790" y="0"/>
                    <a:pt x="97807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1310610833">
                    <a:custGeom>
                      <a:avLst/>
                      <a:gdLst>
                        <a:gd name="connsiteX0" fmla="*/ 0 w 431847"/>
                        <a:gd name="connsiteY0" fmla="*/ 195456 h 267218"/>
                        <a:gd name="connsiteX1" fmla="*/ 431847 w 431847"/>
                        <a:gd name="connsiteY1" fmla="*/ 195456 h 267218"/>
                        <a:gd name="connsiteX2" fmla="*/ 431847 w 431847"/>
                        <a:gd name="connsiteY2" fmla="*/ 216045 h 267218"/>
                        <a:gd name="connsiteX3" fmla="*/ 380674 w 431847"/>
                        <a:gd name="connsiteY3" fmla="*/ 267218 h 267218"/>
                        <a:gd name="connsiteX4" fmla="*/ 51172 w 431847"/>
                        <a:gd name="connsiteY4" fmla="*/ 267218 h 267218"/>
                        <a:gd name="connsiteX5" fmla="*/ 0 w 431847"/>
                        <a:gd name="connsiteY5" fmla="*/ 216045 h 267218"/>
                        <a:gd name="connsiteX6" fmla="*/ 0 w 431847"/>
                        <a:gd name="connsiteY6" fmla="*/ 195456 h 267218"/>
                        <a:gd name="connsiteX7" fmla="*/ 51172 w 431847"/>
                        <a:gd name="connsiteY7" fmla="*/ 0 h 267218"/>
                        <a:gd name="connsiteX8" fmla="*/ 380674 w 431847"/>
                        <a:gd name="connsiteY8" fmla="*/ 0 h 267218"/>
                        <a:gd name="connsiteX9" fmla="*/ 431847 w 431847"/>
                        <a:gd name="connsiteY9" fmla="*/ 51172 h 267218"/>
                        <a:gd name="connsiteX10" fmla="*/ 431847 w 431847"/>
                        <a:gd name="connsiteY10" fmla="*/ 71761 h 267218"/>
                        <a:gd name="connsiteX11" fmla="*/ 0 w 431847"/>
                        <a:gd name="connsiteY11" fmla="*/ 71761 h 267218"/>
                        <a:gd name="connsiteX12" fmla="*/ 0 w 431847"/>
                        <a:gd name="connsiteY12" fmla="*/ 51172 h 267218"/>
                        <a:gd name="connsiteX13" fmla="*/ 51172 w 431847"/>
                        <a:gd name="connsiteY13" fmla="*/ 0 h 2672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431847" h="267218" fill="none" extrusionOk="0">
                          <a:moveTo>
                            <a:pt x="0" y="195456"/>
                          </a:moveTo>
                          <a:cubicBezTo>
                            <a:pt x="89432" y="171191"/>
                            <a:pt x="243232" y="224873"/>
                            <a:pt x="431847" y="195456"/>
                          </a:cubicBezTo>
                          <a:cubicBezTo>
                            <a:pt x="433312" y="203815"/>
                            <a:pt x="431653" y="207964"/>
                            <a:pt x="431847" y="216045"/>
                          </a:cubicBezTo>
                          <a:cubicBezTo>
                            <a:pt x="435761" y="251159"/>
                            <a:pt x="408234" y="269119"/>
                            <a:pt x="380674" y="267218"/>
                          </a:cubicBezTo>
                          <a:cubicBezTo>
                            <a:pt x="302062" y="272347"/>
                            <a:pt x="195182" y="241767"/>
                            <a:pt x="51172" y="267218"/>
                          </a:cubicBezTo>
                          <a:cubicBezTo>
                            <a:pt x="20324" y="266930"/>
                            <a:pt x="-4977" y="247367"/>
                            <a:pt x="0" y="216045"/>
                          </a:cubicBezTo>
                          <a:cubicBezTo>
                            <a:pt x="-55" y="210349"/>
                            <a:pt x="859" y="204308"/>
                            <a:pt x="0" y="195456"/>
                          </a:cubicBezTo>
                          <a:close/>
                          <a:moveTo>
                            <a:pt x="51172" y="0"/>
                          </a:moveTo>
                          <a:cubicBezTo>
                            <a:pt x="122796" y="-23194"/>
                            <a:pt x="249338" y="35498"/>
                            <a:pt x="380674" y="0"/>
                          </a:cubicBezTo>
                          <a:cubicBezTo>
                            <a:pt x="413715" y="-3745"/>
                            <a:pt x="436058" y="25945"/>
                            <a:pt x="431847" y="51172"/>
                          </a:cubicBezTo>
                          <a:cubicBezTo>
                            <a:pt x="432275" y="56411"/>
                            <a:pt x="431735" y="64685"/>
                            <a:pt x="431847" y="71761"/>
                          </a:cubicBezTo>
                          <a:cubicBezTo>
                            <a:pt x="284617" y="113489"/>
                            <a:pt x="213050" y="65893"/>
                            <a:pt x="0" y="71761"/>
                          </a:cubicBezTo>
                          <a:cubicBezTo>
                            <a:pt x="-532" y="64774"/>
                            <a:pt x="1019" y="58397"/>
                            <a:pt x="0" y="51172"/>
                          </a:cubicBezTo>
                          <a:cubicBezTo>
                            <a:pt x="-5011" y="26495"/>
                            <a:pt x="23263" y="773"/>
                            <a:pt x="51172" y="0"/>
                          </a:cubicBezTo>
                          <a:close/>
                        </a:path>
                        <a:path w="431847" h="267218" stroke="0" extrusionOk="0">
                          <a:moveTo>
                            <a:pt x="0" y="195456"/>
                          </a:moveTo>
                          <a:cubicBezTo>
                            <a:pt x="155368" y="178722"/>
                            <a:pt x="295357" y="231294"/>
                            <a:pt x="431847" y="195456"/>
                          </a:cubicBezTo>
                          <a:cubicBezTo>
                            <a:pt x="432014" y="205533"/>
                            <a:pt x="431709" y="207020"/>
                            <a:pt x="431847" y="216045"/>
                          </a:cubicBezTo>
                          <a:cubicBezTo>
                            <a:pt x="429301" y="245756"/>
                            <a:pt x="406810" y="266662"/>
                            <a:pt x="380674" y="267218"/>
                          </a:cubicBezTo>
                          <a:cubicBezTo>
                            <a:pt x="235078" y="297563"/>
                            <a:pt x="177957" y="244193"/>
                            <a:pt x="51172" y="267218"/>
                          </a:cubicBezTo>
                          <a:cubicBezTo>
                            <a:pt x="21655" y="259181"/>
                            <a:pt x="601" y="245655"/>
                            <a:pt x="0" y="216045"/>
                          </a:cubicBezTo>
                          <a:cubicBezTo>
                            <a:pt x="-2310" y="207157"/>
                            <a:pt x="413" y="199977"/>
                            <a:pt x="0" y="195456"/>
                          </a:cubicBezTo>
                          <a:close/>
                          <a:moveTo>
                            <a:pt x="51172" y="0"/>
                          </a:moveTo>
                          <a:cubicBezTo>
                            <a:pt x="175854" y="-2554"/>
                            <a:pt x="275921" y="15817"/>
                            <a:pt x="380674" y="0"/>
                          </a:cubicBezTo>
                          <a:cubicBezTo>
                            <a:pt x="401830" y="-42"/>
                            <a:pt x="428012" y="23115"/>
                            <a:pt x="431847" y="51172"/>
                          </a:cubicBezTo>
                          <a:cubicBezTo>
                            <a:pt x="432726" y="55867"/>
                            <a:pt x="431725" y="62974"/>
                            <a:pt x="431847" y="71761"/>
                          </a:cubicBezTo>
                          <a:cubicBezTo>
                            <a:pt x="242856" y="89792"/>
                            <a:pt x="101070" y="40324"/>
                            <a:pt x="0" y="71761"/>
                          </a:cubicBezTo>
                          <a:cubicBezTo>
                            <a:pt x="-1506" y="63591"/>
                            <a:pt x="789" y="55851"/>
                            <a:pt x="0" y="51172"/>
                          </a:cubicBezTo>
                          <a:cubicBezTo>
                            <a:pt x="-119" y="21081"/>
                            <a:pt x="22333" y="3443"/>
                            <a:pt x="51172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83" name="グループ化 282">
              <a:extLst>
                <a:ext uri="{FF2B5EF4-FFF2-40B4-BE49-F238E27FC236}">
                  <a16:creationId xmlns:a16="http://schemas.microsoft.com/office/drawing/2014/main" id="{337C6805-9D7E-3CEF-3CFC-FFE2DA0B954C}"/>
                </a:ext>
              </a:extLst>
            </p:cNvPr>
            <p:cNvGrpSpPr/>
            <p:nvPr/>
          </p:nvGrpSpPr>
          <p:grpSpPr>
            <a:xfrm>
              <a:off x="7595652" y="1325809"/>
              <a:ext cx="529573" cy="402889"/>
              <a:chOff x="-19104" y="1540163"/>
              <a:chExt cx="1210422" cy="920866"/>
            </a:xfrm>
          </p:grpSpPr>
          <p:sp>
            <p:nvSpPr>
              <p:cNvPr id="284" name="フリーフォーム: 図形 283">
                <a:extLst>
                  <a:ext uri="{FF2B5EF4-FFF2-40B4-BE49-F238E27FC236}">
                    <a16:creationId xmlns:a16="http://schemas.microsoft.com/office/drawing/2014/main" id="{93A601F9-0B24-47B5-CBC4-0CF4A8752D14}"/>
                  </a:ext>
                </a:extLst>
              </p:cNvPr>
              <p:cNvSpPr/>
              <p:nvPr/>
            </p:nvSpPr>
            <p:spPr>
              <a:xfrm>
                <a:off x="-19104" y="1540163"/>
                <a:ext cx="1210422" cy="920866"/>
              </a:xfrm>
              <a:custGeom>
                <a:avLst/>
                <a:gdLst>
                  <a:gd name="connsiteX0" fmla="*/ 461021 w 1210422"/>
                  <a:gd name="connsiteY0" fmla="*/ 0 h 920866"/>
                  <a:gd name="connsiteX1" fmla="*/ 989929 w 1210422"/>
                  <a:gd name="connsiteY1" fmla="*/ 384381 h 920866"/>
                  <a:gd name="connsiteX2" fmla="*/ 1034451 w 1210422"/>
                  <a:gd name="connsiteY2" fmla="*/ 397448 h 920866"/>
                  <a:gd name="connsiteX3" fmla="*/ 1210422 w 1210422"/>
                  <a:gd name="connsiteY3" fmla="*/ 648453 h 920866"/>
                  <a:gd name="connsiteX4" fmla="*/ 922300 w 1210422"/>
                  <a:gd name="connsiteY4" fmla="*/ 920866 h 920866"/>
                  <a:gd name="connsiteX5" fmla="*/ 810151 w 1210422"/>
                  <a:gd name="connsiteY5" fmla="*/ 899458 h 920866"/>
                  <a:gd name="connsiteX6" fmla="*/ 763756 w 1210422"/>
                  <a:gd name="connsiteY6" fmla="*/ 875649 h 920866"/>
                  <a:gd name="connsiteX7" fmla="*/ 717360 w 1210422"/>
                  <a:gd name="connsiteY7" fmla="*/ 899458 h 920866"/>
                  <a:gd name="connsiteX8" fmla="*/ 605210 w 1210422"/>
                  <a:gd name="connsiteY8" fmla="*/ 920866 h 920866"/>
                  <a:gd name="connsiteX9" fmla="*/ 493061 w 1210422"/>
                  <a:gd name="connsiteY9" fmla="*/ 899458 h 920866"/>
                  <a:gd name="connsiteX10" fmla="*/ 446665 w 1210422"/>
                  <a:gd name="connsiteY10" fmla="*/ 875649 h 920866"/>
                  <a:gd name="connsiteX11" fmla="*/ 400271 w 1210422"/>
                  <a:gd name="connsiteY11" fmla="*/ 899458 h 920866"/>
                  <a:gd name="connsiteX12" fmla="*/ 288121 w 1210422"/>
                  <a:gd name="connsiteY12" fmla="*/ 920866 h 920866"/>
                  <a:gd name="connsiteX13" fmla="*/ 0 w 1210422"/>
                  <a:gd name="connsiteY13" fmla="*/ 648453 h 920866"/>
                  <a:gd name="connsiteX14" fmla="*/ 175971 w 1210422"/>
                  <a:gd name="connsiteY14" fmla="*/ 397448 h 920866"/>
                  <a:gd name="connsiteX15" fmla="*/ 461021 w 1210422"/>
                  <a:gd name="connsiteY15" fmla="*/ 0 h 9208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10422" h="920866" fill="none" extrusionOk="0">
                    <a:moveTo>
                      <a:pt x="461021" y="0"/>
                    </a:moveTo>
                    <a:cubicBezTo>
                      <a:pt x="773744" y="68216"/>
                      <a:pt x="815052" y="294178"/>
                      <a:pt x="989929" y="384381"/>
                    </a:cubicBezTo>
                    <a:cubicBezTo>
                      <a:pt x="1004992" y="386771"/>
                      <a:pt x="1020838" y="394344"/>
                      <a:pt x="1034451" y="397448"/>
                    </a:cubicBezTo>
                    <a:cubicBezTo>
                      <a:pt x="1138893" y="472049"/>
                      <a:pt x="1225265" y="541452"/>
                      <a:pt x="1210422" y="648453"/>
                    </a:cubicBezTo>
                    <a:cubicBezTo>
                      <a:pt x="1203831" y="806998"/>
                      <a:pt x="1103940" y="921482"/>
                      <a:pt x="922300" y="920866"/>
                    </a:cubicBezTo>
                    <a:cubicBezTo>
                      <a:pt x="881777" y="919160"/>
                      <a:pt x="844947" y="906078"/>
                      <a:pt x="810151" y="899458"/>
                    </a:cubicBezTo>
                    <a:cubicBezTo>
                      <a:pt x="791446" y="891442"/>
                      <a:pt x="787553" y="884937"/>
                      <a:pt x="763756" y="875649"/>
                    </a:cubicBezTo>
                    <a:cubicBezTo>
                      <a:pt x="744508" y="892322"/>
                      <a:pt x="726714" y="894504"/>
                      <a:pt x="717360" y="899458"/>
                    </a:cubicBezTo>
                    <a:cubicBezTo>
                      <a:pt x="673740" y="917184"/>
                      <a:pt x="638731" y="923834"/>
                      <a:pt x="605210" y="920866"/>
                    </a:cubicBezTo>
                    <a:cubicBezTo>
                      <a:pt x="561057" y="924841"/>
                      <a:pt x="523013" y="922631"/>
                      <a:pt x="493061" y="899458"/>
                    </a:cubicBezTo>
                    <a:cubicBezTo>
                      <a:pt x="473974" y="896234"/>
                      <a:pt x="458828" y="879827"/>
                      <a:pt x="446665" y="875649"/>
                    </a:cubicBezTo>
                    <a:cubicBezTo>
                      <a:pt x="433002" y="888530"/>
                      <a:pt x="413421" y="889730"/>
                      <a:pt x="400271" y="899458"/>
                    </a:cubicBezTo>
                    <a:cubicBezTo>
                      <a:pt x="367589" y="909670"/>
                      <a:pt x="326901" y="925075"/>
                      <a:pt x="288121" y="920866"/>
                    </a:cubicBezTo>
                    <a:cubicBezTo>
                      <a:pt x="156803" y="889854"/>
                      <a:pt x="-28169" y="775555"/>
                      <a:pt x="0" y="648453"/>
                    </a:cubicBezTo>
                    <a:cubicBezTo>
                      <a:pt x="21244" y="557434"/>
                      <a:pt x="67472" y="437840"/>
                      <a:pt x="175971" y="397448"/>
                    </a:cubicBezTo>
                    <a:cubicBezTo>
                      <a:pt x="239326" y="289877"/>
                      <a:pt x="482923" y="252406"/>
                      <a:pt x="461021" y="0"/>
                    </a:cubicBezTo>
                    <a:close/>
                  </a:path>
                  <a:path w="1210422" h="920866" stroke="0" extrusionOk="0">
                    <a:moveTo>
                      <a:pt x="461021" y="0"/>
                    </a:moveTo>
                    <a:cubicBezTo>
                      <a:pt x="798945" y="77355"/>
                      <a:pt x="797775" y="267054"/>
                      <a:pt x="989929" y="384381"/>
                    </a:cubicBezTo>
                    <a:cubicBezTo>
                      <a:pt x="1010951" y="388526"/>
                      <a:pt x="1015084" y="396768"/>
                      <a:pt x="1034451" y="397448"/>
                    </a:cubicBezTo>
                    <a:cubicBezTo>
                      <a:pt x="1129198" y="413802"/>
                      <a:pt x="1199241" y="525751"/>
                      <a:pt x="1210422" y="648453"/>
                    </a:cubicBezTo>
                    <a:cubicBezTo>
                      <a:pt x="1232969" y="784530"/>
                      <a:pt x="1060981" y="918490"/>
                      <a:pt x="922300" y="920866"/>
                    </a:cubicBezTo>
                    <a:cubicBezTo>
                      <a:pt x="882947" y="915448"/>
                      <a:pt x="842477" y="909320"/>
                      <a:pt x="810151" y="899458"/>
                    </a:cubicBezTo>
                    <a:cubicBezTo>
                      <a:pt x="799008" y="894309"/>
                      <a:pt x="786739" y="886948"/>
                      <a:pt x="763756" y="875649"/>
                    </a:cubicBezTo>
                    <a:cubicBezTo>
                      <a:pt x="740870" y="887400"/>
                      <a:pt x="726624" y="892516"/>
                      <a:pt x="717360" y="899458"/>
                    </a:cubicBezTo>
                    <a:cubicBezTo>
                      <a:pt x="681973" y="908443"/>
                      <a:pt x="643819" y="914376"/>
                      <a:pt x="605210" y="920866"/>
                    </a:cubicBezTo>
                    <a:cubicBezTo>
                      <a:pt x="561997" y="926205"/>
                      <a:pt x="523788" y="911529"/>
                      <a:pt x="493061" y="899458"/>
                    </a:cubicBezTo>
                    <a:cubicBezTo>
                      <a:pt x="473542" y="890821"/>
                      <a:pt x="470027" y="886081"/>
                      <a:pt x="446665" y="875649"/>
                    </a:cubicBezTo>
                    <a:cubicBezTo>
                      <a:pt x="439145" y="884602"/>
                      <a:pt x="419896" y="885078"/>
                      <a:pt x="400271" y="899458"/>
                    </a:cubicBezTo>
                    <a:cubicBezTo>
                      <a:pt x="361602" y="913471"/>
                      <a:pt x="320962" y="927176"/>
                      <a:pt x="288121" y="920866"/>
                    </a:cubicBezTo>
                    <a:cubicBezTo>
                      <a:pt x="140520" y="886737"/>
                      <a:pt x="7482" y="802499"/>
                      <a:pt x="0" y="648453"/>
                    </a:cubicBezTo>
                    <a:cubicBezTo>
                      <a:pt x="-14215" y="520021"/>
                      <a:pt x="96485" y="430964"/>
                      <a:pt x="175971" y="397448"/>
                    </a:cubicBezTo>
                    <a:cubicBezTo>
                      <a:pt x="237536" y="240963"/>
                      <a:pt x="479026" y="305381"/>
                      <a:pt x="461021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2066535302">
                      <a:custGeom>
                        <a:avLst/>
                        <a:gdLst>
                          <a:gd name="connsiteX0" fmla="*/ 725172 w 1472565"/>
                          <a:gd name="connsiteY0" fmla="*/ 0 h 1109980"/>
                          <a:gd name="connsiteX1" fmla="*/ 1204320 w 1472565"/>
                          <a:gd name="connsiteY1" fmla="*/ 464692 h 1109980"/>
                          <a:gd name="connsiteX2" fmla="*/ 1258484 w 1472565"/>
                          <a:gd name="connsiteY2" fmla="*/ 480409 h 1109980"/>
                          <a:gd name="connsiteX3" fmla="*/ 1472565 w 1472565"/>
                          <a:gd name="connsiteY3" fmla="*/ 782320 h 1109980"/>
                          <a:gd name="connsiteX4" fmla="*/ 1122045 w 1472565"/>
                          <a:gd name="connsiteY4" fmla="*/ 1109980 h 1109980"/>
                          <a:gd name="connsiteX5" fmla="*/ 985607 w 1472565"/>
                          <a:gd name="connsiteY5" fmla="*/ 1084231 h 1109980"/>
                          <a:gd name="connsiteX6" fmla="*/ 929164 w 1472565"/>
                          <a:gd name="connsiteY6" fmla="*/ 1055593 h 1109980"/>
                          <a:gd name="connsiteX7" fmla="*/ 872721 w 1472565"/>
                          <a:gd name="connsiteY7" fmla="*/ 1084231 h 1109980"/>
                          <a:gd name="connsiteX8" fmla="*/ 736282 w 1472565"/>
                          <a:gd name="connsiteY8" fmla="*/ 1109980 h 1109980"/>
                          <a:gd name="connsiteX9" fmla="*/ 599844 w 1472565"/>
                          <a:gd name="connsiteY9" fmla="*/ 1084231 h 1109980"/>
                          <a:gd name="connsiteX10" fmla="*/ 543401 w 1472565"/>
                          <a:gd name="connsiteY10" fmla="*/ 1055593 h 1109980"/>
                          <a:gd name="connsiteX11" fmla="*/ 486959 w 1472565"/>
                          <a:gd name="connsiteY11" fmla="*/ 1084231 h 1109980"/>
                          <a:gd name="connsiteX12" fmla="*/ 350520 w 1472565"/>
                          <a:gd name="connsiteY12" fmla="*/ 1109980 h 1109980"/>
                          <a:gd name="connsiteX13" fmla="*/ 0 w 1472565"/>
                          <a:gd name="connsiteY13" fmla="*/ 782320 h 1109980"/>
                          <a:gd name="connsiteX14" fmla="*/ 214082 w 1472565"/>
                          <a:gd name="connsiteY14" fmla="*/ 480409 h 1109980"/>
                          <a:gd name="connsiteX15" fmla="*/ 236537 w 1472565"/>
                          <a:gd name="connsiteY15" fmla="*/ 473893 h 1109980"/>
                          <a:gd name="connsiteX0" fmla="*/ 560866 w 1472565"/>
                          <a:gd name="connsiteY0" fmla="*/ 0 h 1107626"/>
                          <a:gd name="connsiteX1" fmla="*/ 1204320 w 1472565"/>
                          <a:gd name="connsiteY1" fmla="*/ 462338 h 1107626"/>
                          <a:gd name="connsiteX2" fmla="*/ 1258484 w 1472565"/>
                          <a:gd name="connsiteY2" fmla="*/ 478055 h 1107626"/>
                          <a:gd name="connsiteX3" fmla="*/ 1472565 w 1472565"/>
                          <a:gd name="connsiteY3" fmla="*/ 779966 h 1107626"/>
                          <a:gd name="connsiteX4" fmla="*/ 1122045 w 1472565"/>
                          <a:gd name="connsiteY4" fmla="*/ 1107626 h 1107626"/>
                          <a:gd name="connsiteX5" fmla="*/ 985607 w 1472565"/>
                          <a:gd name="connsiteY5" fmla="*/ 1081877 h 1107626"/>
                          <a:gd name="connsiteX6" fmla="*/ 929164 w 1472565"/>
                          <a:gd name="connsiteY6" fmla="*/ 1053239 h 1107626"/>
                          <a:gd name="connsiteX7" fmla="*/ 872721 w 1472565"/>
                          <a:gd name="connsiteY7" fmla="*/ 1081877 h 1107626"/>
                          <a:gd name="connsiteX8" fmla="*/ 736282 w 1472565"/>
                          <a:gd name="connsiteY8" fmla="*/ 1107626 h 1107626"/>
                          <a:gd name="connsiteX9" fmla="*/ 599844 w 1472565"/>
                          <a:gd name="connsiteY9" fmla="*/ 1081877 h 1107626"/>
                          <a:gd name="connsiteX10" fmla="*/ 543401 w 1472565"/>
                          <a:gd name="connsiteY10" fmla="*/ 1053239 h 1107626"/>
                          <a:gd name="connsiteX11" fmla="*/ 486959 w 1472565"/>
                          <a:gd name="connsiteY11" fmla="*/ 1081877 h 1107626"/>
                          <a:gd name="connsiteX12" fmla="*/ 350520 w 1472565"/>
                          <a:gd name="connsiteY12" fmla="*/ 1107626 h 1107626"/>
                          <a:gd name="connsiteX13" fmla="*/ 0 w 1472565"/>
                          <a:gd name="connsiteY13" fmla="*/ 779966 h 1107626"/>
                          <a:gd name="connsiteX14" fmla="*/ 214082 w 1472565"/>
                          <a:gd name="connsiteY14" fmla="*/ 478055 h 1107626"/>
                          <a:gd name="connsiteX15" fmla="*/ 236537 w 1472565"/>
                          <a:gd name="connsiteY15" fmla="*/ 471539 h 1107626"/>
                          <a:gd name="connsiteX16" fmla="*/ 560866 w 1472565"/>
                          <a:gd name="connsiteY16" fmla="*/ 0 h 1107626"/>
                          <a:gd name="connsiteX0" fmla="*/ 560866 w 1472565"/>
                          <a:gd name="connsiteY0" fmla="*/ 0 h 1107626"/>
                          <a:gd name="connsiteX1" fmla="*/ 1204320 w 1472565"/>
                          <a:gd name="connsiteY1" fmla="*/ 462338 h 1107626"/>
                          <a:gd name="connsiteX2" fmla="*/ 1258484 w 1472565"/>
                          <a:gd name="connsiteY2" fmla="*/ 478055 h 1107626"/>
                          <a:gd name="connsiteX3" fmla="*/ 1472565 w 1472565"/>
                          <a:gd name="connsiteY3" fmla="*/ 779966 h 1107626"/>
                          <a:gd name="connsiteX4" fmla="*/ 1122045 w 1472565"/>
                          <a:gd name="connsiteY4" fmla="*/ 1107626 h 1107626"/>
                          <a:gd name="connsiteX5" fmla="*/ 985607 w 1472565"/>
                          <a:gd name="connsiteY5" fmla="*/ 1081877 h 1107626"/>
                          <a:gd name="connsiteX6" fmla="*/ 929164 w 1472565"/>
                          <a:gd name="connsiteY6" fmla="*/ 1053239 h 1107626"/>
                          <a:gd name="connsiteX7" fmla="*/ 872721 w 1472565"/>
                          <a:gd name="connsiteY7" fmla="*/ 1081877 h 1107626"/>
                          <a:gd name="connsiteX8" fmla="*/ 736282 w 1472565"/>
                          <a:gd name="connsiteY8" fmla="*/ 1107626 h 1107626"/>
                          <a:gd name="connsiteX9" fmla="*/ 599844 w 1472565"/>
                          <a:gd name="connsiteY9" fmla="*/ 1081877 h 1107626"/>
                          <a:gd name="connsiteX10" fmla="*/ 543401 w 1472565"/>
                          <a:gd name="connsiteY10" fmla="*/ 1053239 h 1107626"/>
                          <a:gd name="connsiteX11" fmla="*/ 486959 w 1472565"/>
                          <a:gd name="connsiteY11" fmla="*/ 1081877 h 1107626"/>
                          <a:gd name="connsiteX12" fmla="*/ 350520 w 1472565"/>
                          <a:gd name="connsiteY12" fmla="*/ 1107626 h 1107626"/>
                          <a:gd name="connsiteX13" fmla="*/ 0 w 1472565"/>
                          <a:gd name="connsiteY13" fmla="*/ 779966 h 1107626"/>
                          <a:gd name="connsiteX14" fmla="*/ 214082 w 1472565"/>
                          <a:gd name="connsiteY14" fmla="*/ 478055 h 1107626"/>
                          <a:gd name="connsiteX15" fmla="*/ 236537 w 1472565"/>
                          <a:gd name="connsiteY15" fmla="*/ 471539 h 1107626"/>
                          <a:gd name="connsiteX16" fmla="*/ 560866 w 1472565"/>
                          <a:gd name="connsiteY16" fmla="*/ 0 h 1107626"/>
                          <a:gd name="connsiteX0" fmla="*/ 560866 w 1472565"/>
                          <a:gd name="connsiteY0" fmla="*/ 0 h 1107626"/>
                          <a:gd name="connsiteX1" fmla="*/ 1204320 w 1472565"/>
                          <a:gd name="connsiteY1" fmla="*/ 462338 h 1107626"/>
                          <a:gd name="connsiteX2" fmla="*/ 1258484 w 1472565"/>
                          <a:gd name="connsiteY2" fmla="*/ 478055 h 1107626"/>
                          <a:gd name="connsiteX3" fmla="*/ 1472565 w 1472565"/>
                          <a:gd name="connsiteY3" fmla="*/ 779966 h 1107626"/>
                          <a:gd name="connsiteX4" fmla="*/ 1122045 w 1472565"/>
                          <a:gd name="connsiteY4" fmla="*/ 1107626 h 1107626"/>
                          <a:gd name="connsiteX5" fmla="*/ 985607 w 1472565"/>
                          <a:gd name="connsiteY5" fmla="*/ 1081877 h 1107626"/>
                          <a:gd name="connsiteX6" fmla="*/ 929164 w 1472565"/>
                          <a:gd name="connsiteY6" fmla="*/ 1053239 h 1107626"/>
                          <a:gd name="connsiteX7" fmla="*/ 872721 w 1472565"/>
                          <a:gd name="connsiteY7" fmla="*/ 1081877 h 1107626"/>
                          <a:gd name="connsiteX8" fmla="*/ 736282 w 1472565"/>
                          <a:gd name="connsiteY8" fmla="*/ 1107626 h 1107626"/>
                          <a:gd name="connsiteX9" fmla="*/ 599844 w 1472565"/>
                          <a:gd name="connsiteY9" fmla="*/ 1081877 h 1107626"/>
                          <a:gd name="connsiteX10" fmla="*/ 543401 w 1472565"/>
                          <a:gd name="connsiteY10" fmla="*/ 1053239 h 1107626"/>
                          <a:gd name="connsiteX11" fmla="*/ 486959 w 1472565"/>
                          <a:gd name="connsiteY11" fmla="*/ 1081877 h 1107626"/>
                          <a:gd name="connsiteX12" fmla="*/ 350520 w 1472565"/>
                          <a:gd name="connsiteY12" fmla="*/ 1107626 h 1107626"/>
                          <a:gd name="connsiteX13" fmla="*/ 0 w 1472565"/>
                          <a:gd name="connsiteY13" fmla="*/ 779966 h 1107626"/>
                          <a:gd name="connsiteX14" fmla="*/ 214082 w 1472565"/>
                          <a:gd name="connsiteY14" fmla="*/ 478055 h 1107626"/>
                          <a:gd name="connsiteX15" fmla="*/ 236537 w 1472565"/>
                          <a:gd name="connsiteY15" fmla="*/ 471539 h 1107626"/>
                          <a:gd name="connsiteX16" fmla="*/ 560866 w 1472565"/>
                          <a:gd name="connsiteY16" fmla="*/ 0 h 1107626"/>
                          <a:gd name="connsiteX0" fmla="*/ 560866 w 1472565"/>
                          <a:gd name="connsiteY0" fmla="*/ 0 h 1107626"/>
                          <a:gd name="connsiteX1" fmla="*/ 1204320 w 1472565"/>
                          <a:gd name="connsiteY1" fmla="*/ 462338 h 1107626"/>
                          <a:gd name="connsiteX2" fmla="*/ 1258484 w 1472565"/>
                          <a:gd name="connsiteY2" fmla="*/ 478055 h 1107626"/>
                          <a:gd name="connsiteX3" fmla="*/ 1472565 w 1472565"/>
                          <a:gd name="connsiteY3" fmla="*/ 779966 h 1107626"/>
                          <a:gd name="connsiteX4" fmla="*/ 1122045 w 1472565"/>
                          <a:gd name="connsiteY4" fmla="*/ 1107626 h 1107626"/>
                          <a:gd name="connsiteX5" fmla="*/ 985607 w 1472565"/>
                          <a:gd name="connsiteY5" fmla="*/ 1081877 h 1107626"/>
                          <a:gd name="connsiteX6" fmla="*/ 929164 w 1472565"/>
                          <a:gd name="connsiteY6" fmla="*/ 1053239 h 1107626"/>
                          <a:gd name="connsiteX7" fmla="*/ 872721 w 1472565"/>
                          <a:gd name="connsiteY7" fmla="*/ 1081877 h 1107626"/>
                          <a:gd name="connsiteX8" fmla="*/ 736282 w 1472565"/>
                          <a:gd name="connsiteY8" fmla="*/ 1107626 h 1107626"/>
                          <a:gd name="connsiteX9" fmla="*/ 599844 w 1472565"/>
                          <a:gd name="connsiteY9" fmla="*/ 1081877 h 1107626"/>
                          <a:gd name="connsiteX10" fmla="*/ 543401 w 1472565"/>
                          <a:gd name="connsiteY10" fmla="*/ 1053239 h 1107626"/>
                          <a:gd name="connsiteX11" fmla="*/ 486959 w 1472565"/>
                          <a:gd name="connsiteY11" fmla="*/ 1081877 h 1107626"/>
                          <a:gd name="connsiteX12" fmla="*/ 350520 w 1472565"/>
                          <a:gd name="connsiteY12" fmla="*/ 1107626 h 1107626"/>
                          <a:gd name="connsiteX13" fmla="*/ 0 w 1472565"/>
                          <a:gd name="connsiteY13" fmla="*/ 779966 h 1107626"/>
                          <a:gd name="connsiteX14" fmla="*/ 214082 w 1472565"/>
                          <a:gd name="connsiteY14" fmla="*/ 478055 h 1107626"/>
                          <a:gd name="connsiteX15" fmla="*/ 236537 w 1472565"/>
                          <a:gd name="connsiteY15" fmla="*/ 471539 h 1107626"/>
                          <a:gd name="connsiteX16" fmla="*/ 560866 w 1472565"/>
                          <a:gd name="connsiteY16" fmla="*/ 0 h 1107626"/>
                          <a:gd name="connsiteX0" fmla="*/ 560866 w 1472565"/>
                          <a:gd name="connsiteY0" fmla="*/ 0 h 1107626"/>
                          <a:gd name="connsiteX1" fmla="*/ 1204320 w 1472565"/>
                          <a:gd name="connsiteY1" fmla="*/ 462338 h 1107626"/>
                          <a:gd name="connsiteX2" fmla="*/ 1258484 w 1472565"/>
                          <a:gd name="connsiteY2" fmla="*/ 478055 h 1107626"/>
                          <a:gd name="connsiteX3" fmla="*/ 1472565 w 1472565"/>
                          <a:gd name="connsiteY3" fmla="*/ 779966 h 1107626"/>
                          <a:gd name="connsiteX4" fmla="*/ 1122045 w 1472565"/>
                          <a:gd name="connsiteY4" fmla="*/ 1107626 h 1107626"/>
                          <a:gd name="connsiteX5" fmla="*/ 985607 w 1472565"/>
                          <a:gd name="connsiteY5" fmla="*/ 1081877 h 1107626"/>
                          <a:gd name="connsiteX6" fmla="*/ 929164 w 1472565"/>
                          <a:gd name="connsiteY6" fmla="*/ 1053239 h 1107626"/>
                          <a:gd name="connsiteX7" fmla="*/ 872721 w 1472565"/>
                          <a:gd name="connsiteY7" fmla="*/ 1081877 h 1107626"/>
                          <a:gd name="connsiteX8" fmla="*/ 736282 w 1472565"/>
                          <a:gd name="connsiteY8" fmla="*/ 1107626 h 1107626"/>
                          <a:gd name="connsiteX9" fmla="*/ 599844 w 1472565"/>
                          <a:gd name="connsiteY9" fmla="*/ 1081877 h 1107626"/>
                          <a:gd name="connsiteX10" fmla="*/ 543401 w 1472565"/>
                          <a:gd name="connsiteY10" fmla="*/ 1053239 h 1107626"/>
                          <a:gd name="connsiteX11" fmla="*/ 486959 w 1472565"/>
                          <a:gd name="connsiteY11" fmla="*/ 1081877 h 1107626"/>
                          <a:gd name="connsiteX12" fmla="*/ 350520 w 1472565"/>
                          <a:gd name="connsiteY12" fmla="*/ 1107626 h 1107626"/>
                          <a:gd name="connsiteX13" fmla="*/ 0 w 1472565"/>
                          <a:gd name="connsiteY13" fmla="*/ 779966 h 1107626"/>
                          <a:gd name="connsiteX14" fmla="*/ 214082 w 1472565"/>
                          <a:gd name="connsiteY14" fmla="*/ 478055 h 1107626"/>
                          <a:gd name="connsiteX15" fmla="*/ 560866 w 1472565"/>
                          <a:gd name="connsiteY15" fmla="*/ 0 h 1107626"/>
                          <a:gd name="connsiteX0" fmla="*/ 560866 w 1472565"/>
                          <a:gd name="connsiteY0" fmla="*/ 0 h 1107626"/>
                          <a:gd name="connsiteX1" fmla="*/ 1204320 w 1472565"/>
                          <a:gd name="connsiteY1" fmla="*/ 462338 h 1107626"/>
                          <a:gd name="connsiteX2" fmla="*/ 1258484 w 1472565"/>
                          <a:gd name="connsiteY2" fmla="*/ 478055 h 1107626"/>
                          <a:gd name="connsiteX3" fmla="*/ 1472565 w 1472565"/>
                          <a:gd name="connsiteY3" fmla="*/ 779966 h 1107626"/>
                          <a:gd name="connsiteX4" fmla="*/ 1122045 w 1472565"/>
                          <a:gd name="connsiteY4" fmla="*/ 1107626 h 1107626"/>
                          <a:gd name="connsiteX5" fmla="*/ 985607 w 1472565"/>
                          <a:gd name="connsiteY5" fmla="*/ 1081877 h 1107626"/>
                          <a:gd name="connsiteX6" fmla="*/ 929164 w 1472565"/>
                          <a:gd name="connsiteY6" fmla="*/ 1053239 h 1107626"/>
                          <a:gd name="connsiteX7" fmla="*/ 872721 w 1472565"/>
                          <a:gd name="connsiteY7" fmla="*/ 1081877 h 1107626"/>
                          <a:gd name="connsiteX8" fmla="*/ 736282 w 1472565"/>
                          <a:gd name="connsiteY8" fmla="*/ 1107626 h 1107626"/>
                          <a:gd name="connsiteX9" fmla="*/ 599844 w 1472565"/>
                          <a:gd name="connsiteY9" fmla="*/ 1081877 h 1107626"/>
                          <a:gd name="connsiteX10" fmla="*/ 543401 w 1472565"/>
                          <a:gd name="connsiteY10" fmla="*/ 1053239 h 1107626"/>
                          <a:gd name="connsiteX11" fmla="*/ 486959 w 1472565"/>
                          <a:gd name="connsiteY11" fmla="*/ 1081877 h 1107626"/>
                          <a:gd name="connsiteX12" fmla="*/ 350520 w 1472565"/>
                          <a:gd name="connsiteY12" fmla="*/ 1107626 h 1107626"/>
                          <a:gd name="connsiteX13" fmla="*/ 0 w 1472565"/>
                          <a:gd name="connsiteY13" fmla="*/ 779966 h 1107626"/>
                          <a:gd name="connsiteX14" fmla="*/ 214082 w 1472565"/>
                          <a:gd name="connsiteY14" fmla="*/ 478055 h 1107626"/>
                          <a:gd name="connsiteX15" fmla="*/ 560866 w 1472565"/>
                          <a:gd name="connsiteY15" fmla="*/ 0 h 1107626"/>
                          <a:gd name="connsiteX0" fmla="*/ 560866 w 1472565"/>
                          <a:gd name="connsiteY0" fmla="*/ 0 h 1107626"/>
                          <a:gd name="connsiteX1" fmla="*/ 1204320 w 1472565"/>
                          <a:gd name="connsiteY1" fmla="*/ 462338 h 1107626"/>
                          <a:gd name="connsiteX2" fmla="*/ 1258484 w 1472565"/>
                          <a:gd name="connsiteY2" fmla="*/ 478055 h 1107626"/>
                          <a:gd name="connsiteX3" fmla="*/ 1472565 w 1472565"/>
                          <a:gd name="connsiteY3" fmla="*/ 779966 h 1107626"/>
                          <a:gd name="connsiteX4" fmla="*/ 1122045 w 1472565"/>
                          <a:gd name="connsiteY4" fmla="*/ 1107626 h 1107626"/>
                          <a:gd name="connsiteX5" fmla="*/ 985607 w 1472565"/>
                          <a:gd name="connsiteY5" fmla="*/ 1081877 h 1107626"/>
                          <a:gd name="connsiteX6" fmla="*/ 929164 w 1472565"/>
                          <a:gd name="connsiteY6" fmla="*/ 1053239 h 1107626"/>
                          <a:gd name="connsiteX7" fmla="*/ 872721 w 1472565"/>
                          <a:gd name="connsiteY7" fmla="*/ 1081877 h 1107626"/>
                          <a:gd name="connsiteX8" fmla="*/ 736282 w 1472565"/>
                          <a:gd name="connsiteY8" fmla="*/ 1107626 h 1107626"/>
                          <a:gd name="connsiteX9" fmla="*/ 599844 w 1472565"/>
                          <a:gd name="connsiteY9" fmla="*/ 1081877 h 1107626"/>
                          <a:gd name="connsiteX10" fmla="*/ 543401 w 1472565"/>
                          <a:gd name="connsiteY10" fmla="*/ 1053239 h 1107626"/>
                          <a:gd name="connsiteX11" fmla="*/ 486959 w 1472565"/>
                          <a:gd name="connsiteY11" fmla="*/ 1081877 h 1107626"/>
                          <a:gd name="connsiteX12" fmla="*/ 350520 w 1472565"/>
                          <a:gd name="connsiteY12" fmla="*/ 1107626 h 1107626"/>
                          <a:gd name="connsiteX13" fmla="*/ 0 w 1472565"/>
                          <a:gd name="connsiteY13" fmla="*/ 779966 h 1107626"/>
                          <a:gd name="connsiteX14" fmla="*/ 214082 w 1472565"/>
                          <a:gd name="connsiteY14" fmla="*/ 478055 h 1107626"/>
                          <a:gd name="connsiteX15" fmla="*/ 560866 w 1472565"/>
                          <a:gd name="connsiteY15" fmla="*/ 0 h 110762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</a:cxnLst>
                        <a:rect l="l" t="t" r="r" b="b"/>
                        <a:pathLst>
                          <a:path w="1472565" h="1107626">
                            <a:moveTo>
                              <a:pt x="560866" y="0"/>
                            </a:moveTo>
                            <a:cubicBezTo>
                              <a:pt x="963347" y="92704"/>
                              <a:pt x="989835" y="308225"/>
                              <a:pt x="1204320" y="462338"/>
                            </a:cubicBezTo>
                            <a:lnTo>
                              <a:pt x="1258484" y="478055"/>
                            </a:lnTo>
                            <a:cubicBezTo>
                              <a:pt x="1384290" y="527797"/>
                              <a:pt x="1472565" y="644245"/>
                              <a:pt x="1472565" y="779966"/>
                            </a:cubicBezTo>
                            <a:cubicBezTo>
                              <a:pt x="1472565" y="960928"/>
                              <a:pt x="1315632" y="1107626"/>
                              <a:pt x="1122045" y="1107626"/>
                            </a:cubicBezTo>
                            <a:cubicBezTo>
                              <a:pt x="1073649" y="1107626"/>
                              <a:pt x="1027543" y="1098458"/>
                              <a:pt x="985607" y="1081877"/>
                            </a:cubicBezTo>
                            <a:lnTo>
                              <a:pt x="929164" y="1053239"/>
                            </a:lnTo>
                            <a:lnTo>
                              <a:pt x="872721" y="1081877"/>
                            </a:lnTo>
                            <a:cubicBezTo>
                              <a:pt x="830785" y="1098458"/>
                              <a:pt x="784679" y="1107626"/>
                              <a:pt x="736282" y="1107626"/>
                            </a:cubicBezTo>
                            <a:cubicBezTo>
                              <a:pt x="687885" y="1107626"/>
                              <a:pt x="641780" y="1098458"/>
                              <a:pt x="599844" y="1081877"/>
                            </a:cubicBezTo>
                            <a:lnTo>
                              <a:pt x="543401" y="1053239"/>
                            </a:lnTo>
                            <a:lnTo>
                              <a:pt x="486959" y="1081877"/>
                            </a:lnTo>
                            <a:cubicBezTo>
                              <a:pt x="445023" y="1098458"/>
                              <a:pt x="398917" y="1107626"/>
                              <a:pt x="350520" y="1107626"/>
                            </a:cubicBezTo>
                            <a:cubicBezTo>
                              <a:pt x="156933" y="1107626"/>
                              <a:pt x="0" y="960928"/>
                              <a:pt x="0" y="779966"/>
                            </a:cubicBezTo>
                            <a:cubicBezTo>
                              <a:pt x="0" y="644245"/>
                              <a:pt x="88275" y="527797"/>
                              <a:pt x="214082" y="478055"/>
                            </a:cubicBezTo>
                            <a:cubicBezTo>
                              <a:pt x="329677" y="318703"/>
                              <a:pt x="613294" y="302561"/>
                              <a:pt x="560866" y="0"/>
                            </a:cubicBezTo>
                            <a:close/>
                          </a:path>
                        </a:pathLst>
                      </a:cu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5" name="フリーフォーム: 図形 284">
                <a:extLst>
                  <a:ext uri="{FF2B5EF4-FFF2-40B4-BE49-F238E27FC236}">
                    <a16:creationId xmlns:a16="http://schemas.microsoft.com/office/drawing/2014/main" id="{69D16032-CC3A-F6F9-729A-33B03509B175}"/>
                  </a:ext>
                </a:extLst>
              </p:cNvPr>
              <p:cNvSpPr/>
              <p:nvPr/>
            </p:nvSpPr>
            <p:spPr>
              <a:xfrm>
                <a:off x="3804" y="2275988"/>
                <a:ext cx="1164609" cy="176444"/>
              </a:xfrm>
              <a:custGeom>
                <a:avLst/>
                <a:gdLst>
                  <a:gd name="connsiteX0" fmla="*/ 1164609 w 1164609"/>
                  <a:gd name="connsiteY0" fmla="*/ 0 h 176444"/>
                  <a:gd name="connsiteX1" fmla="*/ 1145803 w 1164609"/>
                  <a:gd name="connsiteY1" fmla="*/ 45287 h 176444"/>
                  <a:gd name="connsiteX2" fmla="*/ 899394 w 1164609"/>
                  <a:gd name="connsiteY2" fmla="*/ 176444 h 176444"/>
                  <a:gd name="connsiteX3" fmla="*/ 787244 w 1164609"/>
                  <a:gd name="connsiteY3" fmla="*/ 155037 h 176444"/>
                  <a:gd name="connsiteX4" fmla="*/ 740849 w 1164609"/>
                  <a:gd name="connsiteY4" fmla="*/ 131227 h 176444"/>
                  <a:gd name="connsiteX5" fmla="*/ 694454 w 1164609"/>
                  <a:gd name="connsiteY5" fmla="*/ 155037 h 176444"/>
                  <a:gd name="connsiteX6" fmla="*/ 582304 w 1164609"/>
                  <a:gd name="connsiteY6" fmla="*/ 176444 h 176444"/>
                  <a:gd name="connsiteX7" fmla="*/ 470154 w 1164609"/>
                  <a:gd name="connsiteY7" fmla="*/ 155037 h 176444"/>
                  <a:gd name="connsiteX8" fmla="*/ 423759 w 1164609"/>
                  <a:gd name="connsiteY8" fmla="*/ 131227 h 176444"/>
                  <a:gd name="connsiteX9" fmla="*/ 377365 w 1164609"/>
                  <a:gd name="connsiteY9" fmla="*/ 155037 h 176444"/>
                  <a:gd name="connsiteX10" fmla="*/ 265214 w 1164609"/>
                  <a:gd name="connsiteY10" fmla="*/ 176444 h 176444"/>
                  <a:gd name="connsiteX11" fmla="*/ 18806 w 1164609"/>
                  <a:gd name="connsiteY11" fmla="*/ 45287 h 176444"/>
                  <a:gd name="connsiteX12" fmla="*/ 0 w 1164609"/>
                  <a:gd name="connsiteY12" fmla="*/ 0 h 176444"/>
                  <a:gd name="connsiteX13" fmla="*/ 34558 w 1164609"/>
                  <a:gd name="connsiteY13" fmla="*/ 34475 h 176444"/>
                  <a:gd name="connsiteX14" fmla="*/ 235186 w 1164609"/>
                  <a:gd name="connsiteY14" fmla="*/ 96681 h 176444"/>
                  <a:gd name="connsiteX15" fmla="*/ 357957 w 1164609"/>
                  <a:gd name="connsiteY15" fmla="*/ 75274 h 176444"/>
                  <a:gd name="connsiteX16" fmla="*/ 408745 w 1164609"/>
                  <a:gd name="connsiteY16" fmla="*/ 51464 h 176444"/>
                  <a:gd name="connsiteX17" fmla="*/ 459533 w 1164609"/>
                  <a:gd name="connsiteY17" fmla="*/ 75274 h 176444"/>
                  <a:gd name="connsiteX18" fmla="*/ 582304 w 1164609"/>
                  <a:gd name="connsiteY18" fmla="*/ 96681 h 176444"/>
                  <a:gd name="connsiteX19" fmla="*/ 705075 w 1164609"/>
                  <a:gd name="connsiteY19" fmla="*/ 75274 h 176444"/>
                  <a:gd name="connsiteX20" fmla="*/ 755863 w 1164609"/>
                  <a:gd name="connsiteY20" fmla="*/ 51464 h 176444"/>
                  <a:gd name="connsiteX21" fmla="*/ 806652 w 1164609"/>
                  <a:gd name="connsiteY21" fmla="*/ 75274 h 176444"/>
                  <a:gd name="connsiteX22" fmla="*/ 929423 w 1164609"/>
                  <a:gd name="connsiteY22" fmla="*/ 96681 h 176444"/>
                  <a:gd name="connsiteX23" fmla="*/ 1130051 w 1164609"/>
                  <a:gd name="connsiteY23" fmla="*/ 34475 h 176444"/>
                  <a:gd name="connsiteX24" fmla="*/ 1164609 w 1164609"/>
                  <a:gd name="connsiteY24" fmla="*/ 0 h 176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164609" h="176444" fill="none" extrusionOk="0">
                    <a:moveTo>
                      <a:pt x="1164609" y="0"/>
                    </a:moveTo>
                    <a:cubicBezTo>
                      <a:pt x="1159406" y="23656"/>
                      <a:pt x="1147599" y="30086"/>
                      <a:pt x="1145803" y="45287"/>
                    </a:cubicBezTo>
                    <a:cubicBezTo>
                      <a:pt x="1115183" y="135882"/>
                      <a:pt x="1016400" y="195223"/>
                      <a:pt x="899394" y="176444"/>
                    </a:cubicBezTo>
                    <a:cubicBezTo>
                      <a:pt x="856101" y="183031"/>
                      <a:pt x="822925" y="169046"/>
                      <a:pt x="787244" y="155037"/>
                    </a:cubicBezTo>
                    <a:cubicBezTo>
                      <a:pt x="763988" y="146879"/>
                      <a:pt x="760414" y="139454"/>
                      <a:pt x="740849" y="131227"/>
                    </a:cubicBezTo>
                    <a:cubicBezTo>
                      <a:pt x="728034" y="141241"/>
                      <a:pt x="707946" y="145388"/>
                      <a:pt x="694454" y="155037"/>
                    </a:cubicBezTo>
                    <a:cubicBezTo>
                      <a:pt x="650714" y="164632"/>
                      <a:pt x="627254" y="177003"/>
                      <a:pt x="582304" y="176444"/>
                    </a:cubicBezTo>
                    <a:cubicBezTo>
                      <a:pt x="537004" y="177537"/>
                      <a:pt x="498360" y="164497"/>
                      <a:pt x="470154" y="155037"/>
                    </a:cubicBezTo>
                    <a:cubicBezTo>
                      <a:pt x="455025" y="152459"/>
                      <a:pt x="437744" y="137410"/>
                      <a:pt x="423759" y="131227"/>
                    </a:cubicBezTo>
                    <a:cubicBezTo>
                      <a:pt x="404722" y="144102"/>
                      <a:pt x="394892" y="144887"/>
                      <a:pt x="377365" y="155037"/>
                    </a:cubicBezTo>
                    <a:cubicBezTo>
                      <a:pt x="343048" y="170875"/>
                      <a:pt x="309992" y="186585"/>
                      <a:pt x="265214" y="176444"/>
                    </a:cubicBezTo>
                    <a:cubicBezTo>
                      <a:pt x="157009" y="178026"/>
                      <a:pt x="63729" y="123036"/>
                      <a:pt x="18806" y="45287"/>
                    </a:cubicBezTo>
                    <a:cubicBezTo>
                      <a:pt x="4752" y="26723"/>
                      <a:pt x="9180" y="11872"/>
                      <a:pt x="0" y="0"/>
                    </a:cubicBezTo>
                    <a:cubicBezTo>
                      <a:pt x="18403" y="11699"/>
                      <a:pt x="22548" y="22719"/>
                      <a:pt x="34558" y="34475"/>
                    </a:cubicBezTo>
                    <a:cubicBezTo>
                      <a:pt x="105355" y="77444"/>
                      <a:pt x="153483" y="87011"/>
                      <a:pt x="235186" y="96681"/>
                    </a:cubicBezTo>
                    <a:cubicBezTo>
                      <a:pt x="273238" y="92693"/>
                      <a:pt x="311108" y="89960"/>
                      <a:pt x="357957" y="75274"/>
                    </a:cubicBezTo>
                    <a:cubicBezTo>
                      <a:pt x="382367" y="62456"/>
                      <a:pt x="386546" y="63058"/>
                      <a:pt x="408745" y="51464"/>
                    </a:cubicBezTo>
                    <a:cubicBezTo>
                      <a:pt x="421926" y="53607"/>
                      <a:pt x="442486" y="74005"/>
                      <a:pt x="459533" y="75274"/>
                    </a:cubicBezTo>
                    <a:cubicBezTo>
                      <a:pt x="490863" y="80815"/>
                      <a:pt x="539843" y="102663"/>
                      <a:pt x="582304" y="96681"/>
                    </a:cubicBezTo>
                    <a:cubicBezTo>
                      <a:pt x="624355" y="96974"/>
                      <a:pt x="667526" y="87318"/>
                      <a:pt x="705075" y="75274"/>
                    </a:cubicBezTo>
                    <a:cubicBezTo>
                      <a:pt x="716799" y="68361"/>
                      <a:pt x="740482" y="64235"/>
                      <a:pt x="755863" y="51464"/>
                    </a:cubicBezTo>
                    <a:cubicBezTo>
                      <a:pt x="779246" y="58734"/>
                      <a:pt x="784902" y="67470"/>
                      <a:pt x="806652" y="75274"/>
                    </a:cubicBezTo>
                    <a:cubicBezTo>
                      <a:pt x="847301" y="89943"/>
                      <a:pt x="885342" y="104342"/>
                      <a:pt x="929423" y="96681"/>
                    </a:cubicBezTo>
                    <a:cubicBezTo>
                      <a:pt x="997844" y="80546"/>
                      <a:pt x="1065108" y="79540"/>
                      <a:pt x="1130051" y="34475"/>
                    </a:cubicBezTo>
                    <a:cubicBezTo>
                      <a:pt x="1142078" y="20869"/>
                      <a:pt x="1157162" y="10949"/>
                      <a:pt x="1164609" y="0"/>
                    </a:cubicBezTo>
                    <a:close/>
                  </a:path>
                  <a:path w="1164609" h="176444" stroke="0" extrusionOk="0">
                    <a:moveTo>
                      <a:pt x="1164609" y="0"/>
                    </a:moveTo>
                    <a:cubicBezTo>
                      <a:pt x="1163438" y="16234"/>
                      <a:pt x="1148397" y="32312"/>
                      <a:pt x="1145803" y="45287"/>
                    </a:cubicBezTo>
                    <a:cubicBezTo>
                      <a:pt x="1091281" y="130067"/>
                      <a:pt x="976374" y="179948"/>
                      <a:pt x="899394" y="176444"/>
                    </a:cubicBezTo>
                    <a:cubicBezTo>
                      <a:pt x="855939" y="171114"/>
                      <a:pt x="822159" y="161561"/>
                      <a:pt x="787244" y="155037"/>
                    </a:cubicBezTo>
                    <a:cubicBezTo>
                      <a:pt x="764707" y="149100"/>
                      <a:pt x="764998" y="140285"/>
                      <a:pt x="740849" y="131227"/>
                    </a:cubicBezTo>
                    <a:cubicBezTo>
                      <a:pt x="723694" y="142774"/>
                      <a:pt x="704691" y="148649"/>
                      <a:pt x="694454" y="155037"/>
                    </a:cubicBezTo>
                    <a:cubicBezTo>
                      <a:pt x="655324" y="166534"/>
                      <a:pt x="623650" y="174127"/>
                      <a:pt x="582304" y="176444"/>
                    </a:cubicBezTo>
                    <a:cubicBezTo>
                      <a:pt x="543588" y="171077"/>
                      <a:pt x="505806" y="166071"/>
                      <a:pt x="470154" y="155037"/>
                    </a:cubicBezTo>
                    <a:cubicBezTo>
                      <a:pt x="452181" y="148936"/>
                      <a:pt x="443451" y="135709"/>
                      <a:pt x="423759" y="131227"/>
                    </a:cubicBezTo>
                    <a:cubicBezTo>
                      <a:pt x="402247" y="144093"/>
                      <a:pt x="394465" y="145060"/>
                      <a:pt x="377365" y="155037"/>
                    </a:cubicBezTo>
                    <a:cubicBezTo>
                      <a:pt x="344971" y="166644"/>
                      <a:pt x="301714" y="179046"/>
                      <a:pt x="265214" y="176444"/>
                    </a:cubicBezTo>
                    <a:cubicBezTo>
                      <a:pt x="157570" y="175007"/>
                      <a:pt x="78404" y="134685"/>
                      <a:pt x="18806" y="45287"/>
                    </a:cubicBezTo>
                    <a:cubicBezTo>
                      <a:pt x="7544" y="26543"/>
                      <a:pt x="9086" y="19532"/>
                      <a:pt x="0" y="0"/>
                    </a:cubicBezTo>
                    <a:cubicBezTo>
                      <a:pt x="13085" y="12581"/>
                      <a:pt x="21867" y="24920"/>
                      <a:pt x="34558" y="34475"/>
                    </a:cubicBezTo>
                    <a:cubicBezTo>
                      <a:pt x="79700" y="91838"/>
                      <a:pt x="172701" y="104568"/>
                      <a:pt x="235186" y="96681"/>
                    </a:cubicBezTo>
                    <a:cubicBezTo>
                      <a:pt x="271449" y="94390"/>
                      <a:pt x="326053" y="86690"/>
                      <a:pt x="357957" y="75274"/>
                    </a:cubicBezTo>
                    <a:cubicBezTo>
                      <a:pt x="371053" y="66128"/>
                      <a:pt x="388350" y="63014"/>
                      <a:pt x="408745" y="51464"/>
                    </a:cubicBezTo>
                    <a:cubicBezTo>
                      <a:pt x="434894" y="56397"/>
                      <a:pt x="441011" y="70803"/>
                      <a:pt x="459533" y="75274"/>
                    </a:cubicBezTo>
                    <a:cubicBezTo>
                      <a:pt x="496449" y="87578"/>
                      <a:pt x="541990" y="101359"/>
                      <a:pt x="582304" y="96681"/>
                    </a:cubicBezTo>
                    <a:cubicBezTo>
                      <a:pt x="621520" y="102010"/>
                      <a:pt x="665733" y="88399"/>
                      <a:pt x="705075" y="75274"/>
                    </a:cubicBezTo>
                    <a:cubicBezTo>
                      <a:pt x="723347" y="60470"/>
                      <a:pt x="737184" y="65922"/>
                      <a:pt x="755863" y="51464"/>
                    </a:cubicBezTo>
                    <a:cubicBezTo>
                      <a:pt x="767234" y="56267"/>
                      <a:pt x="792457" y="69871"/>
                      <a:pt x="806652" y="75274"/>
                    </a:cubicBezTo>
                    <a:cubicBezTo>
                      <a:pt x="845556" y="90367"/>
                      <a:pt x="882036" y="91638"/>
                      <a:pt x="929423" y="96681"/>
                    </a:cubicBezTo>
                    <a:cubicBezTo>
                      <a:pt x="1005255" y="95286"/>
                      <a:pt x="1069407" y="66732"/>
                      <a:pt x="1130051" y="34475"/>
                    </a:cubicBezTo>
                    <a:cubicBezTo>
                      <a:pt x="1139474" y="24864"/>
                      <a:pt x="1150166" y="15211"/>
                      <a:pt x="1164609" y="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  <a:alpha val="40000"/>
                </a:schemeClr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3049077152">
                      <a:custGeom>
                        <a:avLst/>
                        <a:gdLst>
                          <a:gd name="connsiteX0" fmla="*/ 1164609 w 1164609"/>
                          <a:gd name="connsiteY0" fmla="*/ 0 h 176444"/>
                          <a:gd name="connsiteX1" fmla="*/ 1145803 w 1164609"/>
                          <a:gd name="connsiteY1" fmla="*/ 45287 h 176444"/>
                          <a:gd name="connsiteX2" fmla="*/ 899394 w 1164609"/>
                          <a:gd name="connsiteY2" fmla="*/ 176444 h 176444"/>
                          <a:gd name="connsiteX3" fmla="*/ 787244 w 1164609"/>
                          <a:gd name="connsiteY3" fmla="*/ 155037 h 176444"/>
                          <a:gd name="connsiteX4" fmla="*/ 740849 w 1164609"/>
                          <a:gd name="connsiteY4" fmla="*/ 131227 h 176444"/>
                          <a:gd name="connsiteX5" fmla="*/ 694454 w 1164609"/>
                          <a:gd name="connsiteY5" fmla="*/ 155037 h 176444"/>
                          <a:gd name="connsiteX6" fmla="*/ 582304 w 1164609"/>
                          <a:gd name="connsiteY6" fmla="*/ 176444 h 176444"/>
                          <a:gd name="connsiteX7" fmla="*/ 470154 w 1164609"/>
                          <a:gd name="connsiteY7" fmla="*/ 155037 h 176444"/>
                          <a:gd name="connsiteX8" fmla="*/ 423759 w 1164609"/>
                          <a:gd name="connsiteY8" fmla="*/ 131227 h 176444"/>
                          <a:gd name="connsiteX9" fmla="*/ 377365 w 1164609"/>
                          <a:gd name="connsiteY9" fmla="*/ 155037 h 176444"/>
                          <a:gd name="connsiteX10" fmla="*/ 265214 w 1164609"/>
                          <a:gd name="connsiteY10" fmla="*/ 176444 h 176444"/>
                          <a:gd name="connsiteX11" fmla="*/ 18806 w 1164609"/>
                          <a:gd name="connsiteY11" fmla="*/ 45287 h 176444"/>
                          <a:gd name="connsiteX12" fmla="*/ 0 w 1164609"/>
                          <a:gd name="connsiteY12" fmla="*/ 0 h 176444"/>
                          <a:gd name="connsiteX13" fmla="*/ 34558 w 1164609"/>
                          <a:gd name="connsiteY13" fmla="*/ 34475 h 176444"/>
                          <a:gd name="connsiteX14" fmla="*/ 235186 w 1164609"/>
                          <a:gd name="connsiteY14" fmla="*/ 96681 h 176444"/>
                          <a:gd name="connsiteX15" fmla="*/ 357957 w 1164609"/>
                          <a:gd name="connsiteY15" fmla="*/ 75274 h 176444"/>
                          <a:gd name="connsiteX16" fmla="*/ 408745 w 1164609"/>
                          <a:gd name="connsiteY16" fmla="*/ 51464 h 176444"/>
                          <a:gd name="connsiteX17" fmla="*/ 459533 w 1164609"/>
                          <a:gd name="connsiteY17" fmla="*/ 75274 h 176444"/>
                          <a:gd name="connsiteX18" fmla="*/ 582304 w 1164609"/>
                          <a:gd name="connsiteY18" fmla="*/ 96681 h 176444"/>
                          <a:gd name="connsiteX19" fmla="*/ 705075 w 1164609"/>
                          <a:gd name="connsiteY19" fmla="*/ 75274 h 176444"/>
                          <a:gd name="connsiteX20" fmla="*/ 755863 w 1164609"/>
                          <a:gd name="connsiteY20" fmla="*/ 51464 h 176444"/>
                          <a:gd name="connsiteX21" fmla="*/ 806652 w 1164609"/>
                          <a:gd name="connsiteY21" fmla="*/ 75274 h 176444"/>
                          <a:gd name="connsiteX22" fmla="*/ 929423 w 1164609"/>
                          <a:gd name="connsiteY22" fmla="*/ 96681 h 176444"/>
                          <a:gd name="connsiteX23" fmla="*/ 1130051 w 1164609"/>
                          <a:gd name="connsiteY23" fmla="*/ 34475 h 17644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1164609" h="176444">
                            <a:moveTo>
                              <a:pt x="1164609" y="0"/>
                            </a:moveTo>
                            <a:lnTo>
                              <a:pt x="1145803" y="45287"/>
                            </a:lnTo>
                            <a:cubicBezTo>
                              <a:pt x="1095270" y="123919"/>
                              <a:pt x="1003820" y="176444"/>
                              <a:pt x="899394" y="176444"/>
                            </a:cubicBezTo>
                            <a:cubicBezTo>
                              <a:pt x="859613" y="176444"/>
                              <a:pt x="821715" y="168822"/>
                              <a:pt x="787244" y="155037"/>
                            </a:cubicBezTo>
                            <a:lnTo>
                              <a:pt x="740849" y="131227"/>
                            </a:lnTo>
                            <a:lnTo>
                              <a:pt x="694454" y="155037"/>
                            </a:lnTo>
                            <a:cubicBezTo>
                              <a:pt x="659984" y="168822"/>
                              <a:pt x="622085" y="176444"/>
                              <a:pt x="582304" y="176444"/>
                            </a:cubicBezTo>
                            <a:cubicBezTo>
                              <a:pt x="542522" y="176444"/>
                              <a:pt x="504625" y="168822"/>
                              <a:pt x="470154" y="155037"/>
                            </a:cubicBezTo>
                            <a:lnTo>
                              <a:pt x="423759" y="131227"/>
                            </a:lnTo>
                            <a:lnTo>
                              <a:pt x="377365" y="155037"/>
                            </a:lnTo>
                            <a:cubicBezTo>
                              <a:pt x="342894" y="168822"/>
                              <a:pt x="304996" y="176444"/>
                              <a:pt x="265214" y="176444"/>
                            </a:cubicBezTo>
                            <a:cubicBezTo>
                              <a:pt x="160789" y="176444"/>
                              <a:pt x="69338" y="123919"/>
                              <a:pt x="18806" y="45287"/>
                            </a:cubicBezTo>
                            <a:lnTo>
                              <a:pt x="0" y="0"/>
                            </a:lnTo>
                            <a:lnTo>
                              <a:pt x="34558" y="34475"/>
                            </a:lnTo>
                            <a:cubicBezTo>
                              <a:pt x="89079" y="73337"/>
                              <a:pt x="158976" y="96681"/>
                              <a:pt x="235186" y="96681"/>
                            </a:cubicBezTo>
                            <a:cubicBezTo>
                              <a:pt x="278735" y="96681"/>
                              <a:pt x="320222" y="89059"/>
                              <a:pt x="357957" y="75274"/>
                            </a:cubicBezTo>
                            <a:lnTo>
                              <a:pt x="408745" y="51464"/>
                            </a:lnTo>
                            <a:lnTo>
                              <a:pt x="459533" y="75274"/>
                            </a:lnTo>
                            <a:cubicBezTo>
                              <a:pt x="497269" y="89059"/>
                              <a:pt x="538755" y="96681"/>
                              <a:pt x="582304" y="96681"/>
                            </a:cubicBezTo>
                            <a:cubicBezTo>
                              <a:pt x="625852" y="96681"/>
                              <a:pt x="667341" y="89059"/>
                              <a:pt x="705075" y="75274"/>
                            </a:cubicBezTo>
                            <a:lnTo>
                              <a:pt x="755863" y="51464"/>
                            </a:lnTo>
                            <a:lnTo>
                              <a:pt x="806652" y="75274"/>
                            </a:lnTo>
                            <a:cubicBezTo>
                              <a:pt x="844388" y="89059"/>
                              <a:pt x="885874" y="96681"/>
                              <a:pt x="929423" y="96681"/>
                            </a:cubicBezTo>
                            <a:cubicBezTo>
                              <a:pt x="1005633" y="96681"/>
                              <a:pt x="1075530" y="73337"/>
                              <a:pt x="1130051" y="34475"/>
                            </a:cubicBezTo>
                            <a:close/>
                          </a:path>
                        </a:pathLst>
                      </a:cu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6" name="月 285">
                <a:extLst>
                  <a:ext uri="{FF2B5EF4-FFF2-40B4-BE49-F238E27FC236}">
                    <a16:creationId xmlns:a16="http://schemas.microsoft.com/office/drawing/2014/main" id="{7A6B1F9D-8B90-959A-DA48-D3D31C6E8157}"/>
                  </a:ext>
                </a:extLst>
              </p:cNvPr>
              <p:cNvSpPr/>
              <p:nvPr/>
            </p:nvSpPr>
            <p:spPr>
              <a:xfrm rot="15140262">
                <a:off x="717028" y="1904955"/>
                <a:ext cx="112882" cy="384645"/>
              </a:xfrm>
              <a:custGeom>
                <a:avLst/>
                <a:gdLst>
                  <a:gd name="connsiteX0" fmla="*/ 112882 w 112882"/>
                  <a:gd name="connsiteY0" fmla="*/ 384645 h 384645"/>
                  <a:gd name="connsiteX1" fmla="*/ 0 w 112882"/>
                  <a:gd name="connsiteY1" fmla="*/ 192322 h 384645"/>
                  <a:gd name="connsiteX2" fmla="*/ 112882 w 112882"/>
                  <a:gd name="connsiteY2" fmla="*/ -1 h 384645"/>
                  <a:gd name="connsiteX3" fmla="*/ 56441 w 112882"/>
                  <a:gd name="connsiteY3" fmla="*/ 192322 h 384645"/>
                  <a:gd name="connsiteX4" fmla="*/ 112882 w 112882"/>
                  <a:gd name="connsiteY4" fmla="*/ 384645 h 384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882" h="384645" fill="none" extrusionOk="0">
                    <a:moveTo>
                      <a:pt x="112882" y="384645"/>
                    </a:moveTo>
                    <a:cubicBezTo>
                      <a:pt x="34258" y="368185"/>
                      <a:pt x="-6366" y="294903"/>
                      <a:pt x="0" y="192322"/>
                    </a:cubicBezTo>
                    <a:cubicBezTo>
                      <a:pt x="-5207" y="88264"/>
                      <a:pt x="50144" y="6126"/>
                      <a:pt x="112882" y="-1"/>
                    </a:cubicBezTo>
                    <a:cubicBezTo>
                      <a:pt x="86942" y="43295"/>
                      <a:pt x="49679" y="113358"/>
                      <a:pt x="56441" y="192322"/>
                    </a:cubicBezTo>
                    <a:cubicBezTo>
                      <a:pt x="44602" y="267154"/>
                      <a:pt x="68248" y="339317"/>
                      <a:pt x="112882" y="384645"/>
                    </a:cubicBezTo>
                    <a:close/>
                  </a:path>
                  <a:path w="112882" h="384645" stroke="0" extrusionOk="0">
                    <a:moveTo>
                      <a:pt x="112882" y="384645"/>
                    </a:moveTo>
                    <a:cubicBezTo>
                      <a:pt x="52592" y="373951"/>
                      <a:pt x="-24912" y="301672"/>
                      <a:pt x="0" y="192322"/>
                    </a:cubicBezTo>
                    <a:cubicBezTo>
                      <a:pt x="-2992" y="75847"/>
                      <a:pt x="49335" y="-6981"/>
                      <a:pt x="112882" y="-1"/>
                    </a:cubicBezTo>
                    <a:cubicBezTo>
                      <a:pt x="67884" y="55517"/>
                      <a:pt x="59187" y="128101"/>
                      <a:pt x="56441" y="192322"/>
                    </a:cubicBezTo>
                    <a:cubicBezTo>
                      <a:pt x="63460" y="263019"/>
                      <a:pt x="73329" y="342972"/>
                      <a:pt x="112882" y="384645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  <a:alpha val="40000"/>
                </a:schemeClr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284016091">
                      <a:prstGeom prst="moon">
                        <a:avLst/>
                      </a:pr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7" name="月 286">
                <a:extLst>
                  <a:ext uri="{FF2B5EF4-FFF2-40B4-BE49-F238E27FC236}">
                    <a16:creationId xmlns:a16="http://schemas.microsoft.com/office/drawing/2014/main" id="{FD87CEC0-EA70-20A8-4D26-1174BE7B76AB}"/>
                  </a:ext>
                </a:extLst>
              </p:cNvPr>
              <p:cNvSpPr/>
              <p:nvPr/>
            </p:nvSpPr>
            <p:spPr>
              <a:xfrm rot="16760035">
                <a:off x="426904" y="1784650"/>
                <a:ext cx="100939" cy="324865"/>
              </a:xfrm>
              <a:custGeom>
                <a:avLst/>
                <a:gdLst>
                  <a:gd name="connsiteX0" fmla="*/ 100939 w 100939"/>
                  <a:gd name="connsiteY0" fmla="*/ 324865 h 324865"/>
                  <a:gd name="connsiteX1" fmla="*/ 0 w 100939"/>
                  <a:gd name="connsiteY1" fmla="*/ 162432 h 324865"/>
                  <a:gd name="connsiteX2" fmla="*/ 100939 w 100939"/>
                  <a:gd name="connsiteY2" fmla="*/ -1 h 324865"/>
                  <a:gd name="connsiteX3" fmla="*/ 50469 w 100939"/>
                  <a:gd name="connsiteY3" fmla="*/ 162432 h 324865"/>
                  <a:gd name="connsiteX4" fmla="*/ 100939 w 100939"/>
                  <a:gd name="connsiteY4" fmla="*/ 324865 h 324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939" h="324865" fill="none" extrusionOk="0">
                    <a:moveTo>
                      <a:pt x="100939" y="324865"/>
                    </a:moveTo>
                    <a:cubicBezTo>
                      <a:pt x="32683" y="318593"/>
                      <a:pt x="147" y="247151"/>
                      <a:pt x="0" y="162432"/>
                    </a:cubicBezTo>
                    <a:cubicBezTo>
                      <a:pt x="9164" y="80416"/>
                      <a:pt x="45354" y="-1403"/>
                      <a:pt x="100939" y="-1"/>
                    </a:cubicBezTo>
                    <a:cubicBezTo>
                      <a:pt x="73580" y="34874"/>
                      <a:pt x="40274" y="98736"/>
                      <a:pt x="50469" y="162432"/>
                    </a:cubicBezTo>
                    <a:cubicBezTo>
                      <a:pt x="52477" y="221109"/>
                      <a:pt x="71269" y="280668"/>
                      <a:pt x="100939" y="324865"/>
                    </a:cubicBezTo>
                    <a:close/>
                  </a:path>
                  <a:path w="100939" h="324865" stroke="0" extrusionOk="0">
                    <a:moveTo>
                      <a:pt x="100939" y="324865"/>
                    </a:moveTo>
                    <a:cubicBezTo>
                      <a:pt x="52512" y="336233"/>
                      <a:pt x="1883" y="272376"/>
                      <a:pt x="0" y="162432"/>
                    </a:cubicBezTo>
                    <a:cubicBezTo>
                      <a:pt x="6791" y="76169"/>
                      <a:pt x="36746" y="-7690"/>
                      <a:pt x="100939" y="-1"/>
                    </a:cubicBezTo>
                    <a:cubicBezTo>
                      <a:pt x="65663" y="41553"/>
                      <a:pt x="39377" y="102881"/>
                      <a:pt x="50469" y="162432"/>
                    </a:cubicBezTo>
                    <a:cubicBezTo>
                      <a:pt x="51339" y="225447"/>
                      <a:pt x="76019" y="286341"/>
                      <a:pt x="100939" y="324865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  <a:alpha val="40000"/>
                </a:schemeClr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1050212603">
                      <a:prstGeom prst="moon">
                        <a:avLst/>
                      </a:pr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62" name="グループ化 161">
            <a:extLst>
              <a:ext uri="{FF2B5EF4-FFF2-40B4-BE49-F238E27FC236}">
                <a16:creationId xmlns:a16="http://schemas.microsoft.com/office/drawing/2014/main" id="{BD180E92-CA65-E8B0-2B43-C4D5E282EAAA}"/>
              </a:ext>
            </a:extLst>
          </p:cNvPr>
          <p:cNvGrpSpPr/>
          <p:nvPr/>
        </p:nvGrpSpPr>
        <p:grpSpPr>
          <a:xfrm>
            <a:off x="988846" y="943780"/>
            <a:ext cx="2010386" cy="2313598"/>
            <a:chOff x="988846" y="943780"/>
            <a:chExt cx="2010386" cy="2313598"/>
          </a:xfrm>
        </p:grpSpPr>
        <p:sp>
          <p:nvSpPr>
            <p:cNvPr id="410" name="フリーフォーム: 図形 409">
              <a:extLst>
                <a:ext uri="{FF2B5EF4-FFF2-40B4-BE49-F238E27FC236}">
                  <a16:creationId xmlns:a16="http://schemas.microsoft.com/office/drawing/2014/main" id="{68E915A1-4A7F-8DD9-E259-5E5EFD014B80}"/>
                </a:ext>
              </a:extLst>
            </p:cNvPr>
            <p:cNvSpPr/>
            <p:nvPr/>
          </p:nvSpPr>
          <p:spPr>
            <a:xfrm>
              <a:off x="1233231" y="2536170"/>
              <a:ext cx="1436195" cy="721208"/>
            </a:xfrm>
            <a:custGeom>
              <a:avLst/>
              <a:gdLst>
                <a:gd name="connsiteX0" fmla="*/ 1339565 w 2701012"/>
                <a:gd name="connsiteY0" fmla="*/ 0 h 1356356"/>
                <a:gd name="connsiteX1" fmla="*/ 2384692 w 2701012"/>
                <a:gd name="connsiteY1" fmla="*/ 851803 h 1356356"/>
                <a:gd name="connsiteX2" fmla="*/ 2396760 w 2701012"/>
                <a:gd name="connsiteY2" fmla="*/ 971516 h 1356356"/>
                <a:gd name="connsiteX3" fmla="*/ 2430616 w 2701012"/>
                <a:gd name="connsiteY3" fmla="*/ 978534 h 1356356"/>
                <a:gd name="connsiteX4" fmla="*/ 2697316 w 2701012"/>
                <a:gd name="connsiteY4" fmla="*/ 1242353 h 1356356"/>
                <a:gd name="connsiteX5" fmla="*/ 2334438 w 2701012"/>
                <a:gd name="connsiteY5" fmla="*/ 1337476 h 1356356"/>
                <a:gd name="connsiteX6" fmla="*/ 2067739 w 2701012"/>
                <a:gd name="connsiteY6" fmla="*/ 1073658 h 1356356"/>
                <a:gd name="connsiteX7" fmla="*/ 2111195 w 2701012"/>
                <a:gd name="connsiteY7" fmla="*/ 1010428 h 1356356"/>
                <a:gd name="connsiteX8" fmla="*/ 2177272 w 2701012"/>
                <a:gd name="connsiteY8" fmla="*/ 979308 h 1356356"/>
                <a:gd name="connsiteX9" fmla="*/ 2168894 w 2701012"/>
                <a:gd name="connsiteY9" fmla="*/ 896196 h 1356356"/>
                <a:gd name="connsiteX10" fmla="*/ 1339565 w 2701012"/>
                <a:gd name="connsiteY10" fmla="*/ 220273 h 1356356"/>
                <a:gd name="connsiteX11" fmla="*/ 510237 w 2701012"/>
                <a:gd name="connsiteY11" fmla="*/ 896196 h 1356356"/>
                <a:gd name="connsiteX12" fmla="*/ 502728 w 2701012"/>
                <a:gd name="connsiteY12" fmla="*/ 970678 h 1356356"/>
                <a:gd name="connsiteX13" fmla="*/ 507070 w 2701012"/>
                <a:gd name="connsiteY13" fmla="*/ 971458 h 1356356"/>
                <a:gd name="connsiteX14" fmla="*/ 633274 w 2701012"/>
                <a:gd name="connsiteY14" fmla="*/ 1073659 h 1356356"/>
                <a:gd name="connsiteX15" fmla="*/ 366574 w 2701012"/>
                <a:gd name="connsiteY15" fmla="*/ 1337477 h 1356356"/>
                <a:gd name="connsiteX16" fmla="*/ 3696 w 2701012"/>
                <a:gd name="connsiteY16" fmla="*/ 1242354 h 1356356"/>
                <a:gd name="connsiteX17" fmla="*/ 270396 w 2701012"/>
                <a:gd name="connsiteY17" fmla="*/ 978535 h 1356356"/>
                <a:gd name="connsiteX18" fmla="*/ 281903 w 2701012"/>
                <a:gd name="connsiteY18" fmla="*/ 976150 h 1356356"/>
                <a:gd name="connsiteX19" fmla="*/ 294439 w 2701012"/>
                <a:gd name="connsiteY19" fmla="*/ 851803 h 1356356"/>
                <a:gd name="connsiteX20" fmla="*/ 1339565 w 2701012"/>
                <a:gd name="connsiteY20" fmla="*/ 0 h 1356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701012" h="1356356">
                  <a:moveTo>
                    <a:pt x="1339565" y="0"/>
                  </a:moveTo>
                  <a:cubicBezTo>
                    <a:pt x="1855095" y="0"/>
                    <a:pt x="2285216" y="365680"/>
                    <a:pt x="2384692" y="851803"/>
                  </a:cubicBezTo>
                  <a:lnTo>
                    <a:pt x="2396760" y="971516"/>
                  </a:lnTo>
                  <a:lnTo>
                    <a:pt x="2430616" y="978534"/>
                  </a:lnTo>
                  <a:cubicBezTo>
                    <a:pt x="2604469" y="1025118"/>
                    <a:pt x="2723875" y="1143233"/>
                    <a:pt x="2697316" y="1242353"/>
                  </a:cubicBezTo>
                  <a:cubicBezTo>
                    <a:pt x="2670757" y="1341472"/>
                    <a:pt x="2508291" y="1384060"/>
                    <a:pt x="2334438" y="1337476"/>
                  </a:cubicBezTo>
                  <a:cubicBezTo>
                    <a:pt x="2160585" y="1290892"/>
                    <a:pt x="2041180" y="1172777"/>
                    <a:pt x="2067739" y="1073658"/>
                  </a:cubicBezTo>
                  <a:cubicBezTo>
                    <a:pt x="2074378" y="1048878"/>
                    <a:pt x="2089512" y="1027631"/>
                    <a:pt x="2111195" y="1010428"/>
                  </a:cubicBezTo>
                  <a:lnTo>
                    <a:pt x="2177272" y="979308"/>
                  </a:lnTo>
                  <a:lnTo>
                    <a:pt x="2168894" y="896196"/>
                  </a:lnTo>
                  <a:cubicBezTo>
                    <a:pt x="2089958" y="510447"/>
                    <a:pt x="1748649" y="220273"/>
                    <a:pt x="1339565" y="220273"/>
                  </a:cubicBezTo>
                  <a:cubicBezTo>
                    <a:pt x="930482" y="220273"/>
                    <a:pt x="589172" y="510447"/>
                    <a:pt x="510237" y="896196"/>
                  </a:cubicBezTo>
                  <a:lnTo>
                    <a:pt x="502728" y="970678"/>
                  </a:lnTo>
                  <a:lnTo>
                    <a:pt x="507070" y="971458"/>
                  </a:lnTo>
                  <a:cubicBezTo>
                    <a:pt x="572738" y="988672"/>
                    <a:pt x="619994" y="1024099"/>
                    <a:pt x="633274" y="1073659"/>
                  </a:cubicBezTo>
                  <a:cubicBezTo>
                    <a:pt x="659833" y="1172778"/>
                    <a:pt x="540427" y="1290893"/>
                    <a:pt x="366574" y="1337477"/>
                  </a:cubicBezTo>
                  <a:cubicBezTo>
                    <a:pt x="192721" y="1384061"/>
                    <a:pt x="30255" y="1341473"/>
                    <a:pt x="3696" y="1242354"/>
                  </a:cubicBezTo>
                  <a:cubicBezTo>
                    <a:pt x="-22863" y="1143234"/>
                    <a:pt x="96543" y="1025119"/>
                    <a:pt x="270396" y="978535"/>
                  </a:cubicBezTo>
                  <a:lnTo>
                    <a:pt x="281903" y="976150"/>
                  </a:lnTo>
                  <a:lnTo>
                    <a:pt x="294439" y="851803"/>
                  </a:lnTo>
                  <a:cubicBezTo>
                    <a:pt x="393914" y="365680"/>
                    <a:pt x="824035" y="0"/>
                    <a:pt x="1339565" y="0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719091225">
                    <a:custGeom>
                      <a:avLst/>
                      <a:gdLst>
                        <a:gd name="connsiteX0" fmla="*/ 712279 w 1436195"/>
                        <a:gd name="connsiteY0" fmla="*/ 0 h 721208"/>
                        <a:gd name="connsiteX1" fmla="*/ 1267999 w 1436195"/>
                        <a:gd name="connsiteY1" fmla="*/ 452924 h 721208"/>
                        <a:gd name="connsiteX2" fmla="*/ 1274416 w 1436195"/>
                        <a:gd name="connsiteY2" fmla="*/ 516579 h 721208"/>
                        <a:gd name="connsiteX3" fmla="*/ 1292418 w 1436195"/>
                        <a:gd name="connsiteY3" fmla="*/ 520310 h 721208"/>
                        <a:gd name="connsiteX4" fmla="*/ 1434229 w 1436195"/>
                        <a:gd name="connsiteY4" fmla="*/ 660589 h 721208"/>
                        <a:gd name="connsiteX5" fmla="*/ 1241278 w 1436195"/>
                        <a:gd name="connsiteY5" fmla="*/ 711169 h 721208"/>
                        <a:gd name="connsiteX6" fmla="*/ 1099468 w 1436195"/>
                        <a:gd name="connsiteY6" fmla="*/ 570890 h 721208"/>
                        <a:gd name="connsiteX7" fmla="*/ 1122574 w 1436195"/>
                        <a:gd name="connsiteY7" fmla="*/ 537269 h 721208"/>
                        <a:gd name="connsiteX8" fmla="*/ 1157709 w 1436195"/>
                        <a:gd name="connsiteY8" fmla="*/ 520722 h 721208"/>
                        <a:gd name="connsiteX9" fmla="*/ 1153254 w 1436195"/>
                        <a:gd name="connsiteY9" fmla="*/ 476529 h 721208"/>
                        <a:gd name="connsiteX10" fmla="*/ 712279 w 1436195"/>
                        <a:gd name="connsiteY10" fmla="*/ 117124 h 721208"/>
                        <a:gd name="connsiteX11" fmla="*/ 271305 w 1436195"/>
                        <a:gd name="connsiteY11" fmla="*/ 476529 h 721208"/>
                        <a:gd name="connsiteX12" fmla="*/ 267312 w 1436195"/>
                        <a:gd name="connsiteY12" fmla="*/ 516133 h 721208"/>
                        <a:gd name="connsiteX13" fmla="*/ 269621 w 1436195"/>
                        <a:gd name="connsiteY13" fmla="*/ 516548 h 721208"/>
                        <a:gd name="connsiteX14" fmla="*/ 336727 w 1436195"/>
                        <a:gd name="connsiteY14" fmla="*/ 570891 h 721208"/>
                        <a:gd name="connsiteX15" fmla="*/ 194916 w 1436195"/>
                        <a:gd name="connsiteY15" fmla="*/ 711169 h 721208"/>
                        <a:gd name="connsiteX16" fmla="*/ 1965 w 1436195"/>
                        <a:gd name="connsiteY16" fmla="*/ 660590 h 721208"/>
                        <a:gd name="connsiteX17" fmla="*/ 143776 w 1436195"/>
                        <a:gd name="connsiteY17" fmla="*/ 520311 h 721208"/>
                        <a:gd name="connsiteX18" fmla="*/ 149894 w 1436195"/>
                        <a:gd name="connsiteY18" fmla="*/ 519043 h 721208"/>
                        <a:gd name="connsiteX19" fmla="*/ 156560 w 1436195"/>
                        <a:gd name="connsiteY19" fmla="*/ 452924 h 721208"/>
                        <a:gd name="connsiteX20" fmla="*/ 712279 w 1436195"/>
                        <a:gd name="connsiteY20" fmla="*/ 0 h 7212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</a:cxnLst>
                      <a:rect l="l" t="t" r="r" b="b"/>
                      <a:pathLst>
                        <a:path w="1436195" h="721208" fill="none" extrusionOk="0">
                          <a:moveTo>
                            <a:pt x="712279" y="0"/>
                          </a:moveTo>
                          <a:cubicBezTo>
                            <a:pt x="1023316" y="-20448"/>
                            <a:pt x="1230863" y="248402"/>
                            <a:pt x="1267999" y="452924"/>
                          </a:cubicBezTo>
                          <a:cubicBezTo>
                            <a:pt x="1275807" y="476303"/>
                            <a:pt x="1269984" y="494492"/>
                            <a:pt x="1274416" y="516579"/>
                          </a:cubicBezTo>
                          <a:cubicBezTo>
                            <a:pt x="1283575" y="516248"/>
                            <a:pt x="1285068" y="519634"/>
                            <a:pt x="1292418" y="520310"/>
                          </a:cubicBezTo>
                          <a:cubicBezTo>
                            <a:pt x="1387993" y="559009"/>
                            <a:pt x="1453726" y="605402"/>
                            <a:pt x="1434229" y="660589"/>
                          </a:cubicBezTo>
                          <a:cubicBezTo>
                            <a:pt x="1423946" y="703525"/>
                            <a:pt x="1324649" y="747700"/>
                            <a:pt x="1241278" y="711169"/>
                          </a:cubicBezTo>
                          <a:cubicBezTo>
                            <a:pt x="1154183" y="691873"/>
                            <a:pt x="1091032" y="627299"/>
                            <a:pt x="1099468" y="570890"/>
                          </a:cubicBezTo>
                          <a:cubicBezTo>
                            <a:pt x="1105282" y="558421"/>
                            <a:pt x="1111241" y="543829"/>
                            <a:pt x="1122574" y="537269"/>
                          </a:cubicBezTo>
                          <a:cubicBezTo>
                            <a:pt x="1133241" y="531379"/>
                            <a:pt x="1143966" y="529280"/>
                            <a:pt x="1157709" y="520722"/>
                          </a:cubicBezTo>
                          <a:cubicBezTo>
                            <a:pt x="1153273" y="507849"/>
                            <a:pt x="1156432" y="493610"/>
                            <a:pt x="1153254" y="476529"/>
                          </a:cubicBezTo>
                          <a:cubicBezTo>
                            <a:pt x="1068819" y="303239"/>
                            <a:pt x="927352" y="110920"/>
                            <a:pt x="712279" y="117124"/>
                          </a:cubicBezTo>
                          <a:cubicBezTo>
                            <a:pt x="485205" y="132257"/>
                            <a:pt x="302746" y="264495"/>
                            <a:pt x="271305" y="476529"/>
                          </a:cubicBezTo>
                          <a:cubicBezTo>
                            <a:pt x="271317" y="496359"/>
                            <a:pt x="268633" y="501213"/>
                            <a:pt x="267312" y="516133"/>
                          </a:cubicBezTo>
                          <a:cubicBezTo>
                            <a:pt x="268284" y="516269"/>
                            <a:pt x="269110" y="516672"/>
                            <a:pt x="269621" y="516548"/>
                          </a:cubicBezTo>
                          <a:cubicBezTo>
                            <a:pt x="299699" y="524620"/>
                            <a:pt x="326906" y="544844"/>
                            <a:pt x="336727" y="570891"/>
                          </a:cubicBezTo>
                          <a:cubicBezTo>
                            <a:pt x="371158" y="636554"/>
                            <a:pt x="285488" y="703321"/>
                            <a:pt x="194916" y="711169"/>
                          </a:cubicBezTo>
                          <a:cubicBezTo>
                            <a:pt x="107468" y="728628"/>
                            <a:pt x="17875" y="716346"/>
                            <a:pt x="1965" y="660590"/>
                          </a:cubicBezTo>
                          <a:cubicBezTo>
                            <a:pt x="-27006" y="600861"/>
                            <a:pt x="50210" y="555372"/>
                            <a:pt x="143776" y="520311"/>
                          </a:cubicBezTo>
                          <a:cubicBezTo>
                            <a:pt x="145746" y="519160"/>
                            <a:pt x="148670" y="519333"/>
                            <a:pt x="149894" y="519043"/>
                          </a:cubicBezTo>
                          <a:cubicBezTo>
                            <a:pt x="147730" y="492697"/>
                            <a:pt x="161443" y="478256"/>
                            <a:pt x="156560" y="452924"/>
                          </a:cubicBezTo>
                          <a:cubicBezTo>
                            <a:pt x="270003" y="216205"/>
                            <a:pt x="443009" y="70949"/>
                            <a:pt x="712279" y="0"/>
                          </a:cubicBezTo>
                          <a:close/>
                        </a:path>
                        <a:path w="1436195" h="721208" stroke="0" extrusionOk="0">
                          <a:moveTo>
                            <a:pt x="712279" y="0"/>
                          </a:moveTo>
                          <a:cubicBezTo>
                            <a:pt x="923789" y="-11973"/>
                            <a:pt x="1229493" y="255401"/>
                            <a:pt x="1267999" y="452924"/>
                          </a:cubicBezTo>
                          <a:cubicBezTo>
                            <a:pt x="1274440" y="475125"/>
                            <a:pt x="1266826" y="495630"/>
                            <a:pt x="1274416" y="516579"/>
                          </a:cubicBezTo>
                          <a:cubicBezTo>
                            <a:pt x="1282722" y="516339"/>
                            <a:pt x="1285423" y="519630"/>
                            <a:pt x="1292418" y="520310"/>
                          </a:cubicBezTo>
                          <a:cubicBezTo>
                            <a:pt x="1387178" y="550493"/>
                            <a:pt x="1450267" y="610098"/>
                            <a:pt x="1434229" y="660589"/>
                          </a:cubicBezTo>
                          <a:cubicBezTo>
                            <a:pt x="1441969" y="710286"/>
                            <a:pt x="1320611" y="729271"/>
                            <a:pt x="1241278" y="711169"/>
                          </a:cubicBezTo>
                          <a:cubicBezTo>
                            <a:pt x="1151590" y="675984"/>
                            <a:pt x="1089060" y="617613"/>
                            <a:pt x="1099468" y="570890"/>
                          </a:cubicBezTo>
                          <a:cubicBezTo>
                            <a:pt x="1105036" y="555874"/>
                            <a:pt x="1114328" y="548666"/>
                            <a:pt x="1122574" y="537269"/>
                          </a:cubicBezTo>
                          <a:cubicBezTo>
                            <a:pt x="1138644" y="529567"/>
                            <a:pt x="1147790" y="527998"/>
                            <a:pt x="1157709" y="520722"/>
                          </a:cubicBezTo>
                          <a:cubicBezTo>
                            <a:pt x="1154259" y="507384"/>
                            <a:pt x="1155504" y="493196"/>
                            <a:pt x="1153254" y="476529"/>
                          </a:cubicBezTo>
                          <a:cubicBezTo>
                            <a:pt x="1136919" y="214938"/>
                            <a:pt x="938718" y="55587"/>
                            <a:pt x="712279" y="117124"/>
                          </a:cubicBezTo>
                          <a:cubicBezTo>
                            <a:pt x="517433" y="91526"/>
                            <a:pt x="311586" y="281963"/>
                            <a:pt x="271305" y="476529"/>
                          </a:cubicBezTo>
                          <a:cubicBezTo>
                            <a:pt x="271965" y="486762"/>
                            <a:pt x="268202" y="500884"/>
                            <a:pt x="267312" y="516133"/>
                          </a:cubicBezTo>
                          <a:cubicBezTo>
                            <a:pt x="267966" y="516174"/>
                            <a:pt x="269061" y="516467"/>
                            <a:pt x="269621" y="516548"/>
                          </a:cubicBezTo>
                          <a:cubicBezTo>
                            <a:pt x="307877" y="528312"/>
                            <a:pt x="328580" y="543876"/>
                            <a:pt x="336727" y="570891"/>
                          </a:cubicBezTo>
                          <a:cubicBezTo>
                            <a:pt x="353031" y="623923"/>
                            <a:pt x="297628" y="673803"/>
                            <a:pt x="194916" y="711169"/>
                          </a:cubicBezTo>
                          <a:cubicBezTo>
                            <a:pt x="107735" y="738371"/>
                            <a:pt x="24720" y="711330"/>
                            <a:pt x="1965" y="660590"/>
                          </a:cubicBezTo>
                          <a:cubicBezTo>
                            <a:pt x="-11702" y="609904"/>
                            <a:pt x="57109" y="540475"/>
                            <a:pt x="143776" y="520311"/>
                          </a:cubicBezTo>
                          <a:cubicBezTo>
                            <a:pt x="145962" y="519356"/>
                            <a:pt x="148525" y="519778"/>
                            <a:pt x="149894" y="519043"/>
                          </a:cubicBezTo>
                          <a:cubicBezTo>
                            <a:pt x="148480" y="497806"/>
                            <a:pt x="154582" y="477797"/>
                            <a:pt x="156560" y="452924"/>
                          </a:cubicBezTo>
                          <a:cubicBezTo>
                            <a:pt x="179374" y="214096"/>
                            <a:pt x="439749" y="-46164"/>
                            <a:pt x="712279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1" name="フリーフォーム: 図形 410">
              <a:extLst>
                <a:ext uri="{FF2B5EF4-FFF2-40B4-BE49-F238E27FC236}">
                  <a16:creationId xmlns:a16="http://schemas.microsoft.com/office/drawing/2014/main" id="{882149A4-0C8D-A2CB-5359-A63C304F2719}"/>
                </a:ext>
              </a:extLst>
            </p:cNvPr>
            <p:cNvSpPr/>
            <p:nvPr/>
          </p:nvSpPr>
          <p:spPr>
            <a:xfrm>
              <a:off x="1181510" y="1687700"/>
              <a:ext cx="1533832" cy="1276299"/>
            </a:xfrm>
            <a:custGeom>
              <a:avLst/>
              <a:gdLst>
                <a:gd name="connsiteX0" fmla="*/ 1448276 w 2899885"/>
                <a:gd name="connsiteY0" fmla="*/ 0 h 2400300"/>
                <a:gd name="connsiteX1" fmla="*/ 2460294 w 2899885"/>
                <a:gd name="connsiteY1" fmla="*/ 253113 h 2400300"/>
                <a:gd name="connsiteX2" fmla="*/ 2464158 w 2899885"/>
                <a:gd name="connsiteY2" fmla="*/ 274320 h 2400300"/>
                <a:gd name="connsiteX3" fmla="*/ 2467450 w 2899885"/>
                <a:gd name="connsiteY3" fmla="*/ 274320 h 2400300"/>
                <a:gd name="connsiteX4" fmla="*/ 2899885 w 2899885"/>
                <a:gd name="connsiteY4" fmla="*/ 2004060 h 2400300"/>
                <a:gd name="connsiteX5" fmla="*/ 2898934 w 2899885"/>
                <a:gd name="connsiteY5" fmla="*/ 2004060 h 2400300"/>
                <a:gd name="connsiteX6" fmla="*/ 2148364 w 2899885"/>
                <a:gd name="connsiteY6" fmla="*/ 2286000 h 2400300"/>
                <a:gd name="connsiteX7" fmla="*/ 2056339 w 2899885"/>
                <a:gd name="connsiteY7" fmla="*/ 2282516 h 2400300"/>
                <a:gd name="connsiteX8" fmla="*/ 1979009 w 2899885"/>
                <a:gd name="connsiteY8" fmla="*/ 2317722 h 2400300"/>
                <a:gd name="connsiteX9" fmla="*/ 1448276 w 2899885"/>
                <a:gd name="connsiteY9" fmla="*/ 2400300 h 2400300"/>
                <a:gd name="connsiteX10" fmla="*/ 917543 w 2899885"/>
                <a:gd name="connsiteY10" fmla="*/ 2317722 h 2400300"/>
                <a:gd name="connsiteX11" fmla="*/ 840396 w 2899885"/>
                <a:gd name="connsiteY11" fmla="*/ 2282599 h 2400300"/>
                <a:gd name="connsiteX12" fmla="*/ 750570 w 2899885"/>
                <a:gd name="connsiteY12" fmla="*/ 2286000 h 2400300"/>
                <a:gd name="connsiteX13" fmla="*/ 0 w 2899885"/>
                <a:gd name="connsiteY13" fmla="*/ 2004060 h 2400300"/>
                <a:gd name="connsiteX14" fmla="*/ 15249 w 2899885"/>
                <a:gd name="connsiteY14" fmla="*/ 1947239 h 2400300"/>
                <a:gd name="connsiteX15" fmla="*/ 15671 w 2899885"/>
                <a:gd name="connsiteY15" fmla="*/ 1946729 h 2400300"/>
                <a:gd name="connsiteX16" fmla="*/ 431369 w 2899885"/>
                <a:gd name="connsiteY16" fmla="*/ 283934 h 2400300"/>
                <a:gd name="connsiteX17" fmla="*/ 431006 w 2899885"/>
                <a:gd name="connsiteY17" fmla="*/ 281940 h 2400300"/>
                <a:gd name="connsiteX18" fmla="*/ 1448276 w 2899885"/>
                <a:gd name="connsiteY18" fmla="*/ 0 h 2400300"/>
                <a:gd name="connsiteX0" fmla="*/ 1448276 w 3028474"/>
                <a:gd name="connsiteY0" fmla="*/ 0 h 2400300"/>
                <a:gd name="connsiteX1" fmla="*/ 2460294 w 3028474"/>
                <a:gd name="connsiteY1" fmla="*/ 253113 h 2400300"/>
                <a:gd name="connsiteX2" fmla="*/ 2464158 w 3028474"/>
                <a:gd name="connsiteY2" fmla="*/ 274320 h 2400300"/>
                <a:gd name="connsiteX3" fmla="*/ 2467450 w 3028474"/>
                <a:gd name="connsiteY3" fmla="*/ 274320 h 2400300"/>
                <a:gd name="connsiteX4" fmla="*/ 2899885 w 3028474"/>
                <a:gd name="connsiteY4" fmla="*/ 2004060 h 2400300"/>
                <a:gd name="connsiteX5" fmla="*/ 3028474 w 3028474"/>
                <a:gd name="connsiteY5" fmla="*/ 2034540 h 2400300"/>
                <a:gd name="connsiteX6" fmla="*/ 2148364 w 3028474"/>
                <a:gd name="connsiteY6" fmla="*/ 2286000 h 2400300"/>
                <a:gd name="connsiteX7" fmla="*/ 2056339 w 3028474"/>
                <a:gd name="connsiteY7" fmla="*/ 2282516 h 2400300"/>
                <a:gd name="connsiteX8" fmla="*/ 1979009 w 3028474"/>
                <a:gd name="connsiteY8" fmla="*/ 2317722 h 2400300"/>
                <a:gd name="connsiteX9" fmla="*/ 1448276 w 3028474"/>
                <a:gd name="connsiteY9" fmla="*/ 2400300 h 2400300"/>
                <a:gd name="connsiteX10" fmla="*/ 917543 w 3028474"/>
                <a:gd name="connsiteY10" fmla="*/ 2317722 h 2400300"/>
                <a:gd name="connsiteX11" fmla="*/ 840396 w 3028474"/>
                <a:gd name="connsiteY11" fmla="*/ 2282599 h 2400300"/>
                <a:gd name="connsiteX12" fmla="*/ 750570 w 3028474"/>
                <a:gd name="connsiteY12" fmla="*/ 2286000 h 2400300"/>
                <a:gd name="connsiteX13" fmla="*/ 0 w 3028474"/>
                <a:gd name="connsiteY13" fmla="*/ 2004060 h 2400300"/>
                <a:gd name="connsiteX14" fmla="*/ 15249 w 3028474"/>
                <a:gd name="connsiteY14" fmla="*/ 1947239 h 2400300"/>
                <a:gd name="connsiteX15" fmla="*/ 15671 w 3028474"/>
                <a:gd name="connsiteY15" fmla="*/ 1946729 h 2400300"/>
                <a:gd name="connsiteX16" fmla="*/ 431369 w 3028474"/>
                <a:gd name="connsiteY16" fmla="*/ 283934 h 2400300"/>
                <a:gd name="connsiteX17" fmla="*/ 431006 w 3028474"/>
                <a:gd name="connsiteY17" fmla="*/ 281940 h 2400300"/>
                <a:gd name="connsiteX18" fmla="*/ 1448276 w 3028474"/>
                <a:gd name="connsiteY18" fmla="*/ 0 h 2400300"/>
                <a:gd name="connsiteX0" fmla="*/ 1448276 w 2899885"/>
                <a:gd name="connsiteY0" fmla="*/ 0 h 2400300"/>
                <a:gd name="connsiteX1" fmla="*/ 2460294 w 2899885"/>
                <a:gd name="connsiteY1" fmla="*/ 253113 h 2400300"/>
                <a:gd name="connsiteX2" fmla="*/ 2464158 w 2899885"/>
                <a:gd name="connsiteY2" fmla="*/ 274320 h 2400300"/>
                <a:gd name="connsiteX3" fmla="*/ 2467450 w 2899885"/>
                <a:gd name="connsiteY3" fmla="*/ 274320 h 2400300"/>
                <a:gd name="connsiteX4" fmla="*/ 2899885 w 2899885"/>
                <a:gd name="connsiteY4" fmla="*/ 2004060 h 2400300"/>
                <a:gd name="connsiteX5" fmla="*/ 2148364 w 2899885"/>
                <a:gd name="connsiteY5" fmla="*/ 2286000 h 2400300"/>
                <a:gd name="connsiteX6" fmla="*/ 2056339 w 2899885"/>
                <a:gd name="connsiteY6" fmla="*/ 2282516 h 2400300"/>
                <a:gd name="connsiteX7" fmla="*/ 1979009 w 2899885"/>
                <a:gd name="connsiteY7" fmla="*/ 2317722 h 2400300"/>
                <a:gd name="connsiteX8" fmla="*/ 1448276 w 2899885"/>
                <a:gd name="connsiteY8" fmla="*/ 2400300 h 2400300"/>
                <a:gd name="connsiteX9" fmla="*/ 917543 w 2899885"/>
                <a:gd name="connsiteY9" fmla="*/ 2317722 h 2400300"/>
                <a:gd name="connsiteX10" fmla="*/ 840396 w 2899885"/>
                <a:gd name="connsiteY10" fmla="*/ 2282599 h 2400300"/>
                <a:gd name="connsiteX11" fmla="*/ 750570 w 2899885"/>
                <a:gd name="connsiteY11" fmla="*/ 2286000 h 2400300"/>
                <a:gd name="connsiteX12" fmla="*/ 0 w 2899885"/>
                <a:gd name="connsiteY12" fmla="*/ 2004060 h 2400300"/>
                <a:gd name="connsiteX13" fmla="*/ 15249 w 2899885"/>
                <a:gd name="connsiteY13" fmla="*/ 1947239 h 2400300"/>
                <a:gd name="connsiteX14" fmla="*/ 15671 w 2899885"/>
                <a:gd name="connsiteY14" fmla="*/ 1946729 h 2400300"/>
                <a:gd name="connsiteX15" fmla="*/ 431369 w 2899885"/>
                <a:gd name="connsiteY15" fmla="*/ 283934 h 2400300"/>
                <a:gd name="connsiteX16" fmla="*/ 431006 w 2899885"/>
                <a:gd name="connsiteY16" fmla="*/ 281940 h 2400300"/>
                <a:gd name="connsiteX17" fmla="*/ 1448276 w 2899885"/>
                <a:gd name="connsiteY17" fmla="*/ 0 h 2400300"/>
                <a:gd name="connsiteX0" fmla="*/ 1448276 w 2899885"/>
                <a:gd name="connsiteY0" fmla="*/ 0 h 2400300"/>
                <a:gd name="connsiteX1" fmla="*/ 2460294 w 2899885"/>
                <a:gd name="connsiteY1" fmla="*/ 253113 h 2400300"/>
                <a:gd name="connsiteX2" fmla="*/ 2464158 w 2899885"/>
                <a:gd name="connsiteY2" fmla="*/ 274320 h 2400300"/>
                <a:gd name="connsiteX3" fmla="*/ 2467450 w 2899885"/>
                <a:gd name="connsiteY3" fmla="*/ 274320 h 2400300"/>
                <a:gd name="connsiteX4" fmla="*/ 2899885 w 2899885"/>
                <a:gd name="connsiteY4" fmla="*/ 2004060 h 2400300"/>
                <a:gd name="connsiteX5" fmla="*/ 2148364 w 2899885"/>
                <a:gd name="connsiteY5" fmla="*/ 2286000 h 2400300"/>
                <a:gd name="connsiteX6" fmla="*/ 2056339 w 2899885"/>
                <a:gd name="connsiteY6" fmla="*/ 2282516 h 2400300"/>
                <a:gd name="connsiteX7" fmla="*/ 1979009 w 2899885"/>
                <a:gd name="connsiteY7" fmla="*/ 2317722 h 2400300"/>
                <a:gd name="connsiteX8" fmla="*/ 1448276 w 2899885"/>
                <a:gd name="connsiteY8" fmla="*/ 2400300 h 2400300"/>
                <a:gd name="connsiteX9" fmla="*/ 917543 w 2899885"/>
                <a:gd name="connsiteY9" fmla="*/ 2317722 h 2400300"/>
                <a:gd name="connsiteX10" fmla="*/ 840396 w 2899885"/>
                <a:gd name="connsiteY10" fmla="*/ 2282599 h 2400300"/>
                <a:gd name="connsiteX11" fmla="*/ 750570 w 2899885"/>
                <a:gd name="connsiteY11" fmla="*/ 2286000 h 2400300"/>
                <a:gd name="connsiteX12" fmla="*/ 0 w 2899885"/>
                <a:gd name="connsiteY12" fmla="*/ 2004060 h 2400300"/>
                <a:gd name="connsiteX13" fmla="*/ 15249 w 2899885"/>
                <a:gd name="connsiteY13" fmla="*/ 1947239 h 2400300"/>
                <a:gd name="connsiteX14" fmla="*/ 431369 w 2899885"/>
                <a:gd name="connsiteY14" fmla="*/ 283934 h 2400300"/>
                <a:gd name="connsiteX15" fmla="*/ 431006 w 2899885"/>
                <a:gd name="connsiteY15" fmla="*/ 281940 h 2400300"/>
                <a:gd name="connsiteX16" fmla="*/ 1448276 w 2899885"/>
                <a:gd name="connsiteY16" fmla="*/ 0 h 2400300"/>
                <a:gd name="connsiteX0" fmla="*/ 1433027 w 2884636"/>
                <a:gd name="connsiteY0" fmla="*/ 0 h 2400300"/>
                <a:gd name="connsiteX1" fmla="*/ 2445045 w 2884636"/>
                <a:gd name="connsiteY1" fmla="*/ 253113 h 2400300"/>
                <a:gd name="connsiteX2" fmla="*/ 2448909 w 2884636"/>
                <a:gd name="connsiteY2" fmla="*/ 274320 h 2400300"/>
                <a:gd name="connsiteX3" fmla="*/ 2452201 w 2884636"/>
                <a:gd name="connsiteY3" fmla="*/ 274320 h 2400300"/>
                <a:gd name="connsiteX4" fmla="*/ 2884636 w 2884636"/>
                <a:gd name="connsiteY4" fmla="*/ 2004060 h 2400300"/>
                <a:gd name="connsiteX5" fmla="*/ 2133115 w 2884636"/>
                <a:gd name="connsiteY5" fmla="*/ 2286000 h 2400300"/>
                <a:gd name="connsiteX6" fmla="*/ 2041090 w 2884636"/>
                <a:gd name="connsiteY6" fmla="*/ 2282516 h 2400300"/>
                <a:gd name="connsiteX7" fmla="*/ 1963760 w 2884636"/>
                <a:gd name="connsiteY7" fmla="*/ 2317722 h 2400300"/>
                <a:gd name="connsiteX8" fmla="*/ 1433027 w 2884636"/>
                <a:gd name="connsiteY8" fmla="*/ 2400300 h 2400300"/>
                <a:gd name="connsiteX9" fmla="*/ 902294 w 2884636"/>
                <a:gd name="connsiteY9" fmla="*/ 2317722 h 2400300"/>
                <a:gd name="connsiteX10" fmla="*/ 825147 w 2884636"/>
                <a:gd name="connsiteY10" fmla="*/ 2282599 h 2400300"/>
                <a:gd name="connsiteX11" fmla="*/ 735321 w 2884636"/>
                <a:gd name="connsiteY11" fmla="*/ 2286000 h 2400300"/>
                <a:gd name="connsiteX12" fmla="*/ 0 w 2884636"/>
                <a:gd name="connsiteY12" fmla="*/ 1947239 h 2400300"/>
                <a:gd name="connsiteX13" fmla="*/ 416120 w 2884636"/>
                <a:gd name="connsiteY13" fmla="*/ 283934 h 2400300"/>
                <a:gd name="connsiteX14" fmla="*/ 415757 w 2884636"/>
                <a:gd name="connsiteY14" fmla="*/ 281940 h 2400300"/>
                <a:gd name="connsiteX15" fmla="*/ 1433027 w 2884636"/>
                <a:gd name="connsiteY15" fmla="*/ 0 h 2400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884636" h="2400300">
                  <a:moveTo>
                    <a:pt x="1433027" y="0"/>
                  </a:moveTo>
                  <a:cubicBezTo>
                    <a:pt x="1959736" y="0"/>
                    <a:pt x="2392951" y="110943"/>
                    <a:pt x="2445045" y="253113"/>
                  </a:cubicBezTo>
                  <a:lnTo>
                    <a:pt x="2448909" y="274320"/>
                  </a:lnTo>
                  <a:lnTo>
                    <a:pt x="2452201" y="274320"/>
                  </a:lnTo>
                  <a:lnTo>
                    <a:pt x="2884636" y="2004060"/>
                  </a:lnTo>
                  <a:cubicBezTo>
                    <a:pt x="2831455" y="2339340"/>
                    <a:pt x="2273706" y="2239591"/>
                    <a:pt x="2133115" y="2286000"/>
                  </a:cubicBezTo>
                  <a:lnTo>
                    <a:pt x="2041090" y="2282516"/>
                  </a:lnTo>
                  <a:lnTo>
                    <a:pt x="1963760" y="2317722"/>
                  </a:lnTo>
                  <a:cubicBezTo>
                    <a:pt x="1827934" y="2368743"/>
                    <a:pt x="1640291" y="2400300"/>
                    <a:pt x="1433027" y="2400300"/>
                  </a:cubicBezTo>
                  <a:cubicBezTo>
                    <a:pt x="1225763" y="2400300"/>
                    <a:pt x="1038120" y="2368743"/>
                    <a:pt x="902294" y="2317722"/>
                  </a:cubicBezTo>
                  <a:lnTo>
                    <a:pt x="825147" y="2282599"/>
                  </a:lnTo>
                  <a:lnTo>
                    <a:pt x="735321" y="2286000"/>
                  </a:lnTo>
                  <a:cubicBezTo>
                    <a:pt x="597797" y="2230107"/>
                    <a:pt x="53200" y="2280917"/>
                    <a:pt x="0" y="1947239"/>
                  </a:cubicBezTo>
                  <a:lnTo>
                    <a:pt x="416120" y="283934"/>
                  </a:lnTo>
                  <a:lnTo>
                    <a:pt x="415757" y="281940"/>
                  </a:lnTo>
                  <a:cubicBezTo>
                    <a:pt x="415757" y="126229"/>
                    <a:pt x="871204" y="0"/>
                    <a:pt x="1433027" y="0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3558334981">
                    <a:custGeom>
                      <a:avLst/>
                      <a:gdLst>
                        <a:gd name="connsiteX0" fmla="*/ 761975 w 1533832"/>
                        <a:gd name="connsiteY0" fmla="*/ 0 h 1276299"/>
                        <a:gd name="connsiteX1" fmla="*/ 1300090 w 1533832"/>
                        <a:gd name="connsiteY1" fmla="*/ 134586 h 1276299"/>
                        <a:gd name="connsiteX2" fmla="*/ 1302145 w 1533832"/>
                        <a:gd name="connsiteY2" fmla="*/ 145862 h 1276299"/>
                        <a:gd name="connsiteX3" fmla="*/ 1303895 w 1533832"/>
                        <a:gd name="connsiteY3" fmla="*/ 145862 h 1276299"/>
                        <a:gd name="connsiteX4" fmla="*/ 1421162 w 1533832"/>
                        <a:gd name="connsiteY4" fmla="*/ 614932 h 1276299"/>
                        <a:gd name="connsiteX5" fmla="*/ 1533831 w 1533832"/>
                        <a:gd name="connsiteY5" fmla="*/ 1065608 h 1276299"/>
                        <a:gd name="connsiteX6" fmla="*/ 1134229 w 1533832"/>
                        <a:gd name="connsiteY6" fmla="*/ 1215522 h 1276299"/>
                        <a:gd name="connsiteX7" fmla="*/ 1085297 w 1533832"/>
                        <a:gd name="connsiteY7" fmla="*/ 1213670 h 1276299"/>
                        <a:gd name="connsiteX8" fmla="*/ 1044179 w 1533832"/>
                        <a:gd name="connsiteY8" fmla="*/ 1232390 h 1276299"/>
                        <a:gd name="connsiteX9" fmla="*/ 761975 w 1533832"/>
                        <a:gd name="connsiteY9" fmla="*/ 1276298 h 1276299"/>
                        <a:gd name="connsiteX10" fmla="*/ 479771 w 1533832"/>
                        <a:gd name="connsiteY10" fmla="*/ 1232390 h 1276299"/>
                        <a:gd name="connsiteX11" fmla="*/ 438750 w 1533832"/>
                        <a:gd name="connsiteY11" fmla="*/ 1213714 h 1276299"/>
                        <a:gd name="connsiteX12" fmla="*/ 390988 w 1533832"/>
                        <a:gd name="connsiteY12" fmla="*/ 1215522 h 1276299"/>
                        <a:gd name="connsiteX13" fmla="*/ 0 w 1533832"/>
                        <a:gd name="connsiteY13" fmla="*/ 1035395 h 1276299"/>
                        <a:gd name="connsiteX14" fmla="*/ 103993 w 1533832"/>
                        <a:gd name="connsiteY14" fmla="*/ 619717 h 1276299"/>
                        <a:gd name="connsiteX15" fmla="*/ 221261 w 1533832"/>
                        <a:gd name="connsiteY15" fmla="*/ 150974 h 1276299"/>
                        <a:gd name="connsiteX16" fmla="*/ 221068 w 1533832"/>
                        <a:gd name="connsiteY16" fmla="*/ 149914 h 1276299"/>
                        <a:gd name="connsiteX17" fmla="*/ 761975 w 1533832"/>
                        <a:gd name="connsiteY17" fmla="*/ 0 h 127629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</a:cxnLst>
                      <a:rect l="l" t="t" r="r" b="b"/>
                      <a:pathLst>
                        <a:path w="1533832" h="1276299" fill="none" extrusionOk="0">
                          <a:moveTo>
                            <a:pt x="761975" y="0"/>
                          </a:moveTo>
                          <a:cubicBezTo>
                            <a:pt x="1038899" y="3726"/>
                            <a:pt x="1285739" y="60310"/>
                            <a:pt x="1300090" y="134586"/>
                          </a:cubicBezTo>
                          <a:cubicBezTo>
                            <a:pt x="1301479" y="137681"/>
                            <a:pt x="1300448" y="141498"/>
                            <a:pt x="1302145" y="145862"/>
                          </a:cubicBezTo>
                          <a:cubicBezTo>
                            <a:pt x="1302995" y="145770"/>
                            <a:pt x="1303482" y="146060"/>
                            <a:pt x="1303895" y="145862"/>
                          </a:cubicBezTo>
                          <a:cubicBezTo>
                            <a:pt x="1339210" y="255900"/>
                            <a:pt x="1362567" y="513634"/>
                            <a:pt x="1421162" y="614932"/>
                          </a:cubicBezTo>
                          <a:cubicBezTo>
                            <a:pt x="1479757" y="716230"/>
                            <a:pt x="1458552" y="901043"/>
                            <a:pt x="1533831" y="1065608"/>
                          </a:cubicBezTo>
                          <a:cubicBezTo>
                            <a:pt x="1510839" y="1244282"/>
                            <a:pt x="1225394" y="1183968"/>
                            <a:pt x="1134229" y="1215522"/>
                          </a:cubicBezTo>
                          <a:cubicBezTo>
                            <a:pt x="1117562" y="1218022"/>
                            <a:pt x="1101628" y="1209615"/>
                            <a:pt x="1085297" y="1213670"/>
                          </a:cubicBezTo>
                          <a:cubicBezTo>
                            <a:pt x="1075068" y="1223414"/>
                            <a:pt x="1056002" y="1223167"/>
                            <a:pt x="1044179" y="1232390"/>
                          </a:cubicBezTo>
                          <a:cubicBezTo>
                            <a:pt x="977707" y="1257552"/>
                            <a:pt x="865031" y="1276671"/>
                            <a:pt x="761975" y="1276298"/>
                          </a:cubicBezTo>
                          <a:cubicBezTo>
                            <a:pt x="662183" y="1272919"/>
                            <a:pt x="561951" y="1257747"/>
                            <a:pt x="479771" y="1232390"/>
                          </a:cubicBezTo>
                          <a:cubicBezTo>
                            <a:pt x="460316" y="1227270"/>
                            <a:pt x="459235" y="1222576"/>
                            <a:pt x="438750" y="1213714"/>
                          </a:cubicBezTo>
                          <a:cubicBezTo>
                            <a:pt x="416343" y="1218088"/>
                            <a:pt x="407484" y="1211234"/>
                            <a:pt x="390988" y="1215522"/>
                          </a:cubicBezTo>
                          <a:cubicBezTo>
                            <a:pt x="351464" y="1160161"/>
                            <a:pt x="1832" y="1186288"/>
                            <a:pt x="0" y="1035395"/>
                          </a:cubicBezTo>
                          <a:cubicBezTo>
                            <a:pt x="712" y="922693"/>
                            <a:pt x="103576" y="752751"/>
                            <a:pt x="103993" y="619717"/>
                          </a:cubicBezTo>
                          <a:cubicBezTo>
                            <a:pt x="104409" y="486683"/>
                            <a:pt x="196529" y="267489"/>
                            <a:pt x="221261" y="150974"/>
                          </a:cubicBezTo>
                          <a:cubicBezTo>
                            <a:pt x="221287" y="150579"/>
                            <a:pt x="221187" y="150250"/>
                            <a:pt x="221068" y="149914"/>
                          </a:cubicBezTo>
                          <a:cubicBezTo>
                            <a:pt x="161187" y="64581"/>
                            <a:pt x="466685" y="-27702"/>
                            <a:pt x="761975" y="0"/>
                          </a:cubicBezTo>
                          <a:close/>
                        </a:path>
                        <a:path w="1533832" h="1276299" stroke="0" extrusionOk="0">
                          <a:moveTo>
                            <a:pt x="761975" y="0"/>
                          </a:moveTo>
                          <a:cubicBezTo>
                            <a:pt x="1039485" y="-22452"/>
                            <a:pt x="1272189" y="39445"/>
                            <a:pt x="1300090" y="134586"/>
                          </a:cubicBezTo>
                          <a:cubicBezTo>
                            <a:pt x="1300709" y="137374"/>
                            <a:pt x="1300875" y="143130"/>
                            <a:pt x="1302145" y="145862"/>
                          </a:cubicBezTo>
                          <a:cubicBezTo>
                            <a:pt x="1302828" y="145688"/>
                            <a:pt x="1303444" y="146041"/>
                            <a:pt x="1303895" y="145862"/>
                          </a:cubicBezTo>
                          <a:cubicBezTo>
                            <a:pt x="1362231" y="315491"/>
                            <a:pt x="1369590" y="450337"/>
                            <a:pt x="1411965" y="578143"/>
                          </a:cubicBezTo>
                          <a:cubicBezTo>
                            <a:pt x="1454340" y="705949"/>
                            <a:pt x="1470809" y="831467"/>
                            <a:pt x="1533831" y="1065608"/>
                          </a:cubicBezTo>
                          <a:cubicBezTo>
                            <a:pt x="1524308" y="1247207"/>
                            <a:pt x="1220665" y="1204360"/>
                            <a:pt x="1134229" y="1215522"/>
                          </a:cubicBezTo>
                          <a:cubicBezTo>
                            <a:pt x="1110699" y="1215457"/>
                            <a:pt x="1106996" y="1209570"/>
                            <a:pt x="1085297" y="1213670"/>
                          </a:cubicBezTo>
                          <a:cubicBezTo>
                            <a:pt x="1070698" y="1224837"/>
                            <a:pt x="1058875" y="1222506"/>
                            <a:pt x="1044179" y="1232390"/>
                          </a:cubicBezTo>
                          <a:cubicBezTo>
                            <a:pt x="972551" y="1268366"/>
                            <a:pt x="883769" y="1277421"/>
                            <a:pt x="761975" y="1276298"/>
                          </a:cubicBezTo>
                          <a:cubicBezTo>
                            <a:pt x="639558" y="1276839"/>
                            <a:pt x="562146" y="1269139"/>
                            <a:pt x="479771" y="1232390"/>
                          </a:cubicBezTo>
                          <a:cubicBezTo>
                            <a:pt x="462830" y="1229171"/>
                            <a:pt x="450743" y="1214610"/>
                            <a:pt x="438750" y="1213714"/>
                          </a:cubicBezTo>
                          <a:cubicBezTo>
                            <a:pt x="416139" y="1219481"/>
                            <a:pt x="403278" y="1214021"/>
                            <a:pt x="390988" y="1215522"/>
                          </a:cubicBezTo>
                          <a:cubicBezTo>
                            <a:pt x="305617" y="1135872"/>
                            <a:pt x="4870" y="1171054"/>
                            <a:pt x="0" y="1035395"/>
                          </a:cubicBezTo>
                          <a:cubicBezTo>
                            <a:pt x="-8965" y="941878"/>
                            <a:pt x="89801" y="721331"/>
                            <a:pt x="106205" y="610873"/>
                          </a:cubicBezTo>
                          <a:cubicBezTo>
                            <a:pt x="122609" y="500415"/>
                            <a:pt x="214475" y="330684"/>
                            <a:pt x="221261" y="150974"/>
                          </a:cubicBezTo>
                          <a:cubicBezTo>
                            <a:pt x="221249" y="150651"/>
                            <a:pt x="221216" y="150213"/>
                            <a:pt x="221068" y="149914"/>
                          </a:cubicBezTo>
                          <a:cubicBezTo>
                            <a:pt x="244418" y="24344"/>
                            <a:pt x="456681" y="-59265"/>
                            <a:pt x="761975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2" name="フリーフォーム: 図形 411">
              <a:extLst>
                <a:ext uri="{FF2B5EF4-FFF2-40B4-BE49-F238E27FC236}">
                  <a16:creationId xmlns:a16="http://schemas.microsoft.com/office/drawing/2014/main" id="{2C472C21-5F8D-17EE-EA8F-9CAC867BA545}"/>
                </a:ext>
              </a:extLst>
            </p:cNvPr>
            <p:cNvSpPr/>
            <p:nvPr/>
          </p:nvSpPr>
          <p:spPr>
            <a:xfrm>
              <a:off x="1378575" y="1687700"/>
              <a:ext cx="1146706" cy="430224"/>
            </a:xfrm>
            <a:custGeom>
              <a:avLst/>
              <a:gdLst>
                <a:gd name="connsiteX0" fmla="*/ 1062411 w 2156578"/>
                <a:gd name="connsiteY0" fmla="*/ 0 h 809111"/>
                <a:gd name="connsiteX1" fmla="*/ 2074429 w 2156578"/>
                <a:gd name="connsiteY1" fmla="*/ 253113 h 809111"/>
                <a:gd name="connsiteX2" fmla="*/ 2078293 w 2156578"/>
                <a:gd name="connsiteY2" fmla="*/ 274320 h 809111"/>
                <a:gd name="connsiteX3" fmla="*/ 2081585 w 2156578"/>
                <a:gd name="connsiteY3" fmla="*/ 274320 h 809111"/>
                <a:gd name="connsiteX4" fmla="*/ 2156578 w 2156578"/>
                <a:gd name="connsiteY4" fmla="*/ 574290 h 809111"/>
                <a:gd name="connsiteX5" fmla="*/ 2133582 w 2156578"/>
                <a:gd name="connsiteY5" fmla="*/ 594145 h 809111"/>
                <a:gd name="connsiteX6" fmla="*/ 2098731 w 2156578"/>
                <a:gd name="connsiteY6" fmla="*/ 624841 h 809111"/>
                <a:gd name="connsiteX7" fmla="*/ 1965381 w 2156578"/>
                <a:gd name="connsiteY7" fmla="*/ 478791 h 809111"/>
                <a:gd name="connsiteX8" fmla="*/ 1876481 w 2156578"/>
                <a:gd name="connsiteY8" fmla="*/ 624841 h 809111"/>
                <a:gd name="connsiteX9" fmla="*/ 1685981 w 2156578"/>
                <a:gd name="connsiteY9" fmla="*/ 605791 h 809111"/>
                <a:gd name="connsiteX10" fmla="*/ 1451031 w 2156578"/>
                <a:gd name="connsiteY10" fmla="*/ 777241 h 809111"/>
                <a:gd name="connsiteX11" fmla="*/ 1076381 w 2156578"/>
                <a:gd name="connsiteY11" fmla="*/ 637541 h 809111"/>
                <a:gd name="connsiteX12" fmla="*/ 739831 w 2156578"/>
                <a:gd name="connsiteY12" fmla="*/ 808991 h 809111"/>
                <a:gd name="connsiteX13" fmla="*/ 447731 w 2156578"/>
                <a:gd name="connsiteY13" fmla="*/ 605791 h 809111"/>
                <a:gd name="connsiteX14" fmla="*/ 168331 w 2156578"/>
                <a:gd name="connsiteY14" fmla="*/ 656591 h 809111"/>
                <a:gd name="connsiteX15" fmla="*/ 19900 w 2156578"/>
                <a:gd name="connsiteY15" fmla="*/ 495460 h 809111"/>
                <a:gd name="connsiteX16" fmla="*/ 0 w 2156578"/>
                <a:gd name="connsiteY16" fmla="*/ 465951 h 809111"/>
                <a:gd name="connsiteX17" fmla="*/ 45504 w 2156578"/>
                <a:gd name="connsiteY17" fmla="*/ 283934 h 809111"/>
                <a:gd name="connsiteX18" fmla="*/ 45141 w 2156578"/>
                <a:gd name="connsiteY18" fmla="*/ 281940 h 809111"/>
                <a:gd name="connsiteX19" fmla="*/ 1062411 w 2156578"/>
                <a:gd name="connsiteY19" fmla="*/ 0 h 809111"/>
                <a:gd name="connsiteX0" fmla="*/ 1062411 w 2156578"/>
                <a:gd name="connsiteY0" fmla="*/ 0 h 809111"/>
                <a:gd name="connsiteX1" fmla="*/ 2074429 w 2156578"/>
                <a:gd name="connsiteY1" fmla="*/ 253113 h 809111"/>
                <a:gd name="connsiteX2" fmla="*/ 2078293 w 2156578"/>
                <a:gd name="connsiteY2" fmla="*/ 274320 h 809111"/>
                <a:gd name="connsiteX3" fmla="*/ 2081585 w 2156578"/>
                <a:gd name="connsiteY3" fmla="*/ 274320 h 809111"/>
                <a:gd name="connsiteX4" fmla="*/ 2156578 w 2156578"/>
                <a:gd name="connsiteY4" fmla="*/ 574290 h 809111"/>
                <a:gd name="connsiteX5" fmla="*/ 2133582 w 2156578"/>
                <a:gd name="connsiteY5" fmla="*/ 594145 h 809111"/>
                <a:gd name="connsiteX6" fmla="*/ 2098731 w 2156578"/>
                <a:gd name="connsiteY6" fmla="*/ 624841 h 809111"/>
                <a:gd name="connsiteX7" fmla="*/ 1997131 w 2156578"/>
                <a:gd name="connsiteY7" fmla="*/ 529591 h 809111"/>
                <a:gd name="connsiteX8" fmla="*/ 1876481 w 2156578"/>
                <a:gd name="connsiteY8" fmla="*/ 624841 h 809111"/>
                <a:gd name="connsiteX9" fmla="*/ 1685981 w 2156578"/>
                <a:gd name="connsiteY9" fmla="*/ 605791 h 809111"/>
                <a:gd name="connsiteX10" fmla="*/ 1451031 w 2156578"/>
                <a:gd name="connsiteY10" fmla="*/ 777241 h 809111"/>
                <a:gd name="connsiteX11" fmla="*/ 1076381 w 2156578"/>
                <a:gd name="connsiteY11" fmla="*/ 637541 h 809111"/>
                <a:gd name="connsiteX12" fmla="*/ 739831 w 2156578"/>
                <a:gd name="connsiteY12" fmla="*/ 808991 h 809111"/>
                <a:gd name="connsiteX13" fmla="*/ 447731 w 2156578"/>
                <a:gd name="connsiteY13" fmla="*/ 605791 h 809111"/>
                <a:gd name="connsiteX14" fmla="*/ 168331 w 2156578"/>
                <a:gd name="connsiteY14" fmla="*/ 656591 h 809111"/>
                <a:gd name="connsiteX15" fmla="*/ 19900 w 2156578"/>
                <a:gd name="connsiteY15" fmla="*/ 495460 h 809111"/>
                <a:gd name="connsiteX16" fmla="*/ 0 w 2156578"/>
                <a:gd name="connsiteY16" fmla="*/ 465951 h 809111"/>
                <a:gd name="connsiteX17" fmla="*/ 45504 w 2156578"/>
                <a:gd name="connsiteY17" fmla="*/ 283934 h 809111"/>
                <a:gd name="connsiteX18" fmla="*/ 45141 w 2156578"/>
                <a:gd name="connsiteY18" fmla="*/ 281940 h 809111"/>
                <a:gd name="connsiteX19" fmla="*/ 1062411 w 2156578"/>
                <a:gd name="connsiteY19" fmla="*/ 0 h 8091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56578" h="809111">
                  <a:moveTo>
                    <a:pt x="1062411" y="0"/>
                  </a:moveTo>
                  <a:cubicBezTo>
                    <a:pt x="1589120" y="0"/>
                    <a:pt x="2022335" y="110943"/>
                    <a:pt x="2074429" y="253113"/>
                  </a:cubicBezTo>
                  <a:lnTo>
                    <a:pt x="2078293" y="274320"/>
                  </a:lnTo>
                  <a:lnTo>
                    <a:pt x="2081585" y="274320"/>
                  </a:lnTo>
                  <a:lnTo>
                    <a:pt x="2156578" y="574290"/>
                  </a:lnTo>
                  <a:lnTo>
                    <a:pt x="2133582" y="594145"/>
                  </a:lnTo>
                  <a:cubicBezTo>
                    <a:pt x="2118658" y="606816"/>
                    <a:pt x="2121473" y="635600"/>
                    <a:pt x="2098731" y="624841"/>
                  </a:cubicBezTo>
                  <a:cubicBezTo>
                    <a:pt x="2075989" y="614082"/>
                    <a:pt x="2034173" y="529591"/>
                    <a:pt x="1997131" y="529591"/>
                  </a:cubicBezTo>
                  <a:cubicBezTo>
                    <a:pt x="1960089" y="529591"/>
                    <a:pt x="1928339" y="612141"/>
                    <a:pt x="1876481" y="624841"/>
                  </a:cubicBezTo>
                  <a:cubicBezTo>
                    <a:pt x="1824623" y="637541"/>
                    <a:pt x="1756889" y="580391"/>
                    <a:pt x="1685981" y="605791"/>
                  </a:cubicBezTo>
                  <a:cubicBezTo>
                    <a:pt x="1615073" y="631191"/>
                    <a:pt x="1552631" y="771949"/>
                    <a:pt x="1451031" y="777241"/>
                  </a:cubicBezTo>
                  <a:cubicBezTo>
                    <a:pt x="1349431" y="782533"/>
                    <a:pt x="1194914" y="632249"/>
                    <a:pt x="1076381" y="637541"/>
                  </a:cubicBezTo>
                  <a:cubicBezTo>
                    <a:pt x="957848" y="642833"/>
                    <a:pt x="844606" y="814283"/>
                    <a:pt x="739831" y="808991"/>
                  </a:cubicBezTo>
                  <a:cubicBezTo>
                    <a:pt x="635056" y="803699"/>
                    <a:pt x="542981" y="631191"/>
                    <a:pt x="447731" y="605791"/>
                  </a:cubicBezTo>
                  <a:cubicBezTo>
                    <a:pt x="352481" y="580391"/>
                    <a:pt x="264639" y="711624"/>
                    <a:pt x="168331" y="656591"/>
                  </a:cubicBezTo>
                  <a:cubicBezTo>
                    <a:pt x="120177" y="629075"/>
                    <a:pt x="70171" y="567162"/>
                    <a:pt x="19900" y="495460"/>
                  </a:cubicBezTo>
                  <a:lnTo>
                    <a:pt x="0" y="465951"/>
                  </a:lnTo>
                  <a:lnTo>
                    <a:pt x="45504" y="283934"/>
                  </a:lnTo>
                  <a:lnTo>
                    <a:pt x="45141" y="281940"/>
                  </a:lnTo>
                  <a:cubicBezTo>
                    <a:pt x="45141" y="126229"/>
                    <a:pt x="500588" y="0"/>
                    <a:pt x="1062411" y="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2600786565">
                    <a:custGeom>
                      <a:avLst/>
                      <a:gdLst>
                        <a:gd name="connsiteX0" fmla="*/ 564910 w 1146706"/>
                        <a:gd name="connsiteY0" fmla="*/ 0 h 430224"/>
                        <a:gd name="connsiteX1" fmla="*/ 1103025 w 1146706"/>
                        <a:gd name="connsiteY1" fmla="*/ 134586 h 430224"/>
                        <a:gd name="connsiteX2" fmla="*/ 1105079 w 1146706"/>
                        <a:gd name="connsiteY2" fmla="*/ 145862 h 430224"/>
                        <a:gd name="connsiteX3" fmla="*/ 1106830 w 1146706"/>
                        <a:gd name="connsiteY3" fmla="*/ 145862 h 430224"/>
                        <a:gd name="connsiteX4" fmla="*/ 1146706 w 1146706"/>
                        <a:gd name="connsiteY4" fmla="*/ 305363 h 430224"/>
                        <a:gd name="connsiteX5" fmla="*/ 1134478 w 1146706"/>
                        <a:gd name="connsiteY5" fmla="*/ 315921 h 430224"/>
                        <a:gd name="connsiteX6" fmla="*/ 1115947 w 1146706"/>
                        <a:gd name="connsiteY6" fmla="*/ 332243 h 430224"/>
                        <a:gd name="connsiteX7" fmla="*/ 1061924 w 1146706"/>
                        <a:gd name="connsiteY7" fmla="*/ 281596 h 430224"/>
                        <a:gd name="connsiteX8" fmla="*/ 997771 w 1146706"/>
                        <a:gd name="connsiteY8" fmla="*/ 332243 h 430224"/>
                        <a:gd name="connsiteX9" fmla="*/ 896477 w 1146706"/>
                        <a:gd name="connsiteY9" fmla="*/ 322113 h 430224"/>
                        <a:gd name="connsiteX10" fmla="*/ 771549 w 1146706"/>
                        <a:gd name="connsiteY10" fmla="*/ 413277 h 430224"/>
                        <a:gd name="connsiteX11" fmla="*/ 572338 w 1146706"/>
                        <a:gd name="connsiteY11" fmla="*/ 338996 h 430224"/>
                        <a:gd name="connsiteX12" fmla="*/ 393386 w 1146706"/>
                        <a:gd name="connsiteY12" fmla="*/ 430160 h 430224"/>
                        <a:gd name="connsiteX13" fmla="*/ 238069 w 1146706"/>
                        <a:gd name="connsiteY13" fmla="*/ 322113 h 430224"/>
                        <a:gd name="connsiteX14" fmla="*/ 89505 w 1146706"/>
                        <a:gd name="connsiteY14" fmla="*/ 349125 h 430224"/>
                        <a:gd name="connsiteX15" fmla="*/ 10581 w 1146706"/>
                        <a:gd name="connsiteY15" fmla="*/ 263448 h 430224"/>
                        <a:gd name="connsiteX16" fmla="*/ 0 w 1146706"/>
                        <a:gd name="connsiteY16" fmla="*/ 247757 h 430224"/>
                        <a:gd name="connsiteX17" fmla="*/ 24195 w 1146706"/>
                        <a:gd name="connsiteY17" fmla="*/ 150974 h 430224"/>
                        <a:gd name="connsiteX18" fmla="*/ 24002 w 1146706"/>
                        <a:gd name="connsiteY18" fmla="*/ 149914 h 430224"/>
                        <a:gd name="connsiteX19" fmla="*/ 564910 w 1146706"/>
                        <a:gd name="connsiteY19" fmla="*/ 0 h 43022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</a:cxnLst>
                      <a:rect l="l" t="t" r="r" b="b"/>
                      <a:pathLst>
                        <a:path w="1146706" h="430224" fill="none" extrusionOk="0">
                          <a:moveTo>
                            <a:pt x="564910" y="0"/>
                          </a:moveTo>
                          <a:cubicBezTo>
                            <a:pt x="855938" y="3971"/>
                            <a:pt x="1081717" y="49500"/>
                            <a:pt x="1103025" y="134586"/>
                          </a:cubicBezTo>
                          <a:cubicBezTo>
                            <a:pt x="1104909" y="137306"/>
                            <a:pt x="1104490" y="143164"/>
                            <a:pt x="1105079" y="145862"/>
                          </a:cubicBezTo>
                          <a:cubicBezTo>
                            <a:pt x="1105777" y="145847"/>
                            <a:pt x="1106479" y="146014"/>
                            <a:pt x="1106830" y="145862"/>
                          </a:cubicBezTo>
                          <a:cubicBezTo>
                            <a:pt x="1136630" y="196833"/>
                            <a:pt x="1109927" y="232402"/>
                            <a:pt x="1146706" y="305363"/>
                          </a:cubicBezTo>
                          <a:cubicBezTo>
                            <a:pt x="1142487" y="310217"/>
                            <a:pt x="1138769" y="310601"/>
                            <a:pt x="1134478" y="315921"/>
                          </a:cubicBezTo>
                          <a:cubicBezTo>
                            <a:pt x="1127105" y="318824"/>
                            <a:pt x="1127965" y="338646"/>
                            <a:pt x="1115947" y="332243"/>
                          </a:cubicBezTo>
                          <a:cubicBezTo>
                            <a:pt x="1099721" y="329421"/>
                            <a:pt x="1076209" y="283746"/>
                            <a:pt x="1061924" y="281596"/>
                          </a:cubicBezTo>
                          <a:cubicBezTo>
                            <a:pt x="1042772" y="289763"/>
                            <a:pt x="1027404" y="322198"/>
                            <a:pt x="997771" y="332243"/>
                          </a:cubicBezTo>
                          <a:cubicBezTo>
                            <a:pt x="971105" y="338813"/>
                            <a:pt x="942745" y="309507"/>
                            <a:pt x="896477" y="322113"/>
                          </a:cubicBezTo>
                          <a:cubicBezTo>
                            <a:pt x="857891" y="340899"/>
                            <a:pt x="833606" y="400849"/>
                            <a:pt x="771549" y="413277"/>
                          </a:cubicBezTo>
                          <a:cubicBezTo>
                            <a:pt x="717894" y="410659"/>
                            <a:pt x="633577" y="334250"/>
                            <a:pt x="572338" y="338996"/>
                          </a:cubicBezTo>
                          <a:cubicBezTo>
                            <a:pt x="512707" y="347776"/>
                            <a:pt x="449731" y="435361"/>
                            <a:pt x="393386" y="430160"/>
                          </a:cubicBezTo>
                          <a:cubicBezTo>
                            <a:pt x="342301" y="440339"/>
                            <a:pt x="291004" y="339827"/>
                            <a:pt x="238069" y="322113"/>
                          </a:cubicBezTo>
                          <a:cubicBezTo>
                            <a:pt x="179976" y="306166"/>
                            <a:pt x="140499" y="364243"/>
                            <a:pt x="89505" y="349125"/>
                          </a:cubicBezTo>
                          <a:cubicBezTo>
                            <a:pt x="70894" y="325246"/>
                            <a:pt x="41326" y="306078"/>
                            <a:pt x="10581" y="263448"/>
                          </a:cubicBezTo>
                          <a:cubicBezTo>
                            <a:pt x="6107" y="259688"/>
                            <a:pt x="3815" y="251840"/>
                            <a:pt x="0" y="247757"/>
                          </a:cubicBezTo>
                          <a:cubicBezTo>
                            <a:pt x="-3165" y="218609"/>
                            <a:pt x="15330" y="188217"/>
                            <a:pt x="24195" y="150974"/>
                          </a:cubicBezTo>
                          <a:cubicBezTo>
                            <a:pt x="24137" y="150634"/>
                            <a:pt x="24015" y="150265"/>
                            <a:pt x="24002" y="149914"/>
                          </a:cubicBezTo>
                          <a:cubicBezTo>
                            <a:pt x="45822" y="100132"/>
                            <a:pt x="272217" y="7717"/>
                            <a:pt x="564910" y="0"/>
                          </a:cubicBezTo>
                          <a:close/>
                        </a:path>
                        <a:path w="1146706" h="430224" stroke="0" extrusionOk="0">
                          <a:moveTo>
                            <a:pt x="564910" y="0"/>
                          </a:moveTo>
                          <a:cubicBezTo>
                            <a:pt x="833448" y="-10319"/>
                            <a:pt x="1090434" y="66117"/>
                            <a:pt x="1103025" y="134586"/>
                          </a:cubicBezTo>
                          <a:cubicBezTo>
                            <a:pt x="1104708" y="137054"/>
                            <a:pt x="1104058" y="143597"/>
                            <a:pt x="1105079" y="145862"/>
                          </a:cubicBezTo>
                          <a:cubicBezTo>
                            <a:pt x="1105829" y="145667"/>
                            <a:pt x="1106012" y="145937"/>
                            <a:pt x="1106830" y="145862"/>
                          </a:cubicBezTo>
                          <a:cubicBezTo>
                            <a:pt x="1137848" y="200116"/>
                            <a:pt x="1127594" y="238085"/>
                            <a:pt x="1146706" y="305363"/>
                          </a:cubicBezTo>
                          <a:cubicBezTo>
                            <a:pt x="1143823" y="307879"/>
                            <a:pt x="1136353" y="312534"/>
                            <a:pt x="1134478" y="315921"/>
                          </a:cubicBezTo>
                          <a:cubicBezTo>
                            <a:pt x="1127307" y="326169"/>
                            <a:pt x="1125973" y="339858"/>
                            <a:pt x="1115947" y="332243"/>
                          </a:cubicBezTo>
                          <a:cubicBezTo>
                            <a:pt x="1105166" y="325356"/>
                            <a:pt x="1080665" y="279236"/>
                            <a:pt x="1061924" y="281596"/>
                          </a:cubicBezTo>
                          <a:cubicBezTo>
                            <a:pt x="1042706" y="282337"/>
                            <a:pt x="1020976" y="320608"/>
                            <a:pt x="997771" y="332243"/>
                          </a:cubicBezTo>
                          <a:cubicBezTo>
                            <a:pt x="969667" y="328598"/>
                            <a:pt x="934295" y="312869"/>
                            <a:pt x="896477" y="322113"/>
                          </a:cubicBezTo>
                          <a:cubicBezTo>
                            <a:pt x="846176" y="335631"/>
                            <a:pt x="828079" y="410663"/>
                            <a:pt x="771549" y="413277"/>
                          </a:cubicBezTo>
                          <a:cubicBezTo>
                            <a:pt x="715000" y="417007"/>
                            <a:pt x="639960" y="348804"/>
                            <a:pt x="572338" y="338996"/>
                          </a:cubicBezTo>
                          <a:cubicBezTo>
                            <a:pt x="514553" y="348144"/>
                            <a:pt x="441260" y="418526"/>
                            <a:pt x="393386" y="430160"/>
                          </a:cubicBezTo>
                          <a:cubicBezTo>
                            <a:pt x="340681" y="419031"/>
                            <a:pt x="289733" y="344602"/>
                            <a:pt x="238069" y="322113"/>
                          </a:cubicBezTo>
                          <a:cubicBezTo>
                            <a:pt x="186588" y="319490"/>
                            <a:pt x="136003" y="366505"/>
                            <a:pt x="89505" y="349125"/>
                          </a:cubicBezTo>
                          <a:cubicBezTo>
                            <a:pt x="63908" y="345197"/>
                            <a:pt x="34349" y="300319"/>
                            <a:pt x="10581" y="263448"/>
                          </a:cubicBezTo>
                          <a:cubicBezTo>
                            <a:pt x="6636" y="259627"/>
                            <a:pt x="3486" y="252482"/>
                            <a:pt x="0" y="247757"/>
                          </a:cubicBezTo>
                          <a:cubicBezTo>
                            <a:pt x="-300" y="213011"/>
                            <a:pt x="18984" y="190472"/>
                            <a:pt x="24195" y="150974"/>
                          </a:cubicBezTo>
                          <a:cubicBezTo>
                            <a:pt x="24140" y="150697"/>
                            <a:pt x="24083" y="150185"/>
                            <a:pt x="24002" y="149914"/>
                          </a:cubicBezTo>
                          <a:cubicBezTo>
                            <a:pt x="36002" y="65672"/>
                            <a:pt x="228220" y="-49447"/>
                            <a:pt x="564910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3" name="楕円 412">
              <a:extLst>
                <a:ext uri="{FF2B5EF4-FFF2-40B4-BE49-F238E27FC236}">
                  <a16:creationId xmlns:a16="http://schemas.microsoft.com/office/drawing/2014/main" id="{FFB795F8-1668-C0B2-3349-81BE12FFF6AC}"/>
                </a:ext>
              </a:extLst>
            </p:cNvPr>
            <p:cNvSpPr/>
            <p:nvPr/>
          </p:nvSpPr>
          <p:spPr>
            <a:xfrm>
              <a:off x="1402578" y="1687700"/>
              <a:ext cx="1081815" cy="299829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 w="19050" cap="rnd">
              <a:solidFill>
                <a:schemeClr val="tx1"/>
              </a:solidFill>
              <a:round/>
              <a:extLst>
                <a:ext uri="{C807C97D-BFC1-408E-A445-0C87EB9F89A2}">
                  <ask:lineSketchStyleProps xmlns:ask="http://schemas.microsoft.com/office/drawing/2018/sketchyshapes" sd="2091550770">
                    <a:custGeom>
                      <a:avLst/>
                      <a:gdLst>
                        <a:gd name="connsiteX0" fmla="*/ 0 w 1081815"/>
                        <a:gd name="connsiteY0" fmla="*/ 149915 h 299829"/>
                        <a:gd name="connsiteX1" fmla="*/ 540908 w 1081815"/>
                        <a:gd name="connsiteY1" fmla="*/ 0 h 299829"/>
                        <a:gd name="connsiteX2" fmla="*/ 1081816 w 1081815"/>
                        <a:gd name="connsiteY2" fmla="*/ 149915 h 299829"/>
                        <a:gd name="connsiteX3" fmla="*/ 540908 w 1081815"/>
                        <a:gd name="connsiteY3" fmla="*/ 299830 h 299829"/>
                        <a:gd name="connsiteX4" fmla="*/ 0 w 1081815"/>
                        <a:gd name="connsiteY4" fmla="*/ 149915 h 29982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81815" h="299829" fill="none" extrusionOk="0">
                          <a:moveTo>
                            <a:pt x="0" y="149915"/>
                          </a:moveTo>
                          <a:cubicBezTo>
                            <a:pt x="-3214" y="30409"/>
                            <a:pt x="211011" y="-36884"/>
                            <a:pt x="540908" y="0"/>
                          </a:cubicBezTo>
                          <a:cubicBezTo>
                            <a:pt x="833203" y="-20257"/>
                            <a:pt x="1088088" y="45475"/>
                            <a:pt x="1081816" y="149915"/>
                          </a:cubicBezTo>
                          <a:cubicBezTo>
                            <a:pt x="1062437" y="171710"/>
                            <a:pt x="820411" y="316065"/>
                            <a:pt x="540908" y="299830"/>
                          </a:cubicBezTo>
                          <a:cubicBezTo>
                            <a:pt x="239708" y="303209"/>
                            <a:pt x="13993" y="232677"/>
                            <a:pt x="0" y="149915"/>
                          </a:cubicBezTo>
                          <a:close/>
                        </a:path>
                        <a:path w="1081815" h="299829" stroke="0" extrusionOk="0">
                          <a:moveTo>
                            <a:pt x="0" y="149915"/>
                          </a:moveTo>
                          <a:cubicBezTo>
                            <a:pt x="-20878" y="60961"/>
                            <a:pt x="242217" y="-19425"/>
                            <a:pt x="540908" y="0"/>
                          </a:cubicBezTo>
                          <a:cubicBezTo>
                            <a:pt x="828246" y="4121"/>
                            <a:pt x="1079316" y="63908"/>
                            <a:pt x="1081816" y="149915"/>
                          </a:cubicBezTo>
                          <a:cubicBezTo>
                            <a:pt x="1119910" y="185102"/>
                            <a:pt x="840485" y="261605"/>
                            <a:pt x="540908" y="299830"/>
                          </a:cubicBezTo>
                          <a:cubicBezTo>
                            <a:pt x="238269" y="303963"/>
                            <a:pt x="-2732" y="232513"/>
                            <a:pt x="0" y="149915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14" name="グループ化 413">
              <a:extLst>
                <a:ext uri="{FF2B5EF4-FFF2-40B4-BE49-F238E27FC236}">
                  <a16:creationId xmlns:a16="http://schemas.microsoft.com/office/drawing/2014/main" id="{5B838D49-F47D-93F9-45B4-FFE1AEACB223}"/>
                </a:ext>
              </a:extLst>
            </p:cNvPr>
            <p:cNvGrpSpPr/>
            <p:nvPr/>
          </p:nvGrpSpPr>
          <p:grpSpPr>
            <a:xfrm>
              <a:off x="988846" y="2045854"/>
              <a:ext cx="432419" cy="536045"/>
              <a:chOff x="997366" y="2677630"/>
              <a:chExt cx="813238" cy="1008126"/>
            </a:xfrm>
          </p:grpSpPr>
          <p:sp>
            <p:nvSpPr>
              <p:cNvPr id="415" name="楕円 414">
                <a:extLst>
                  <a:ext uri="{FF2B5EF4-FFF2-40B4-BE49-F238E27FC236}">
                    <a16:creationId xmlns:a16="http://schemas.microsoft.com/office/drawing/2014/main" id="{137B9BD9-976E-D9B2-2C61-5E934F05B360}"/>
                  </a:ext>
                </a:extLst>
              </p:cNvPr>
              <p:cNvSpPr/>
              <p:nvPr/>
            </p:nvSpPr>
            <p:spPr>
              <a:xfrm>
                <a:off x="1493104" y="2871704"/>
                <a:ext cx="317500" cy="37465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4113235221">
                      <a:custGeom>
                        <a:avLst/>
                        <a:gdLst>
                          <a:gd name="connsiteX0" fmla="*/ 0 w 168823"/>
                          <a:gd name="connsiteY0" fmla="*/ 99605 h 199210"/>
                          <a:gd name="connsiteX1" fmla="*/ 84412 w 168823"/>
                          <a:gd name="connsiteY1" fmla="*/ 0 h 199210"/>
                          <a:gd name="connsiteX2" fmla="*/ 168824 w 168823"/>
                          <a:gd name="connsiteY2" fmla="*/ 99605 h 199210"/>
                          <a:gd name="connsiteX3" fmla="*/ 84412 w 168823"/>
                          <a:gd name="connsiteY3" fmla="*/ 199210 h 199210"/>
                          <a:gd name="connsiteX4" fmla="*/ 0 w 168823"/>
                          <a:gd name="connsiteY4" fmla="*/ 99605 h 1992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8823" h="199210" fill="none" extrusionOk="0">
                            <a:moveTo>
                              <a:pt x="0" y="99605"/>
                            </a:moveTo>
                            <a:cubicBezTo>
                              <a:pt x="1996" y="45126"/>
                              <a:pt x="36233" y="3957"/>
                              <a:pt x="84412" y="0"/>
                            </a:cubicBezTo>
                            <a:cubicBezTo>
                              <a:pt x="129102" y="-205"/>
                              <a:pt x="165357" y="28650"/>
                              <a:pt x="168824" y="99605"/>
                            </a:cubicBezTo>
                            <a:cubicBezTo>
                              <a:pt x="166718" y="148511"/>
                              <a:pt x="130911" y="196023"/>
                              <a:pt x="84412" y="199210"/>
                            </a:cubicBezTo>
                            <a:cubicBezTo>
                              <a:pt x="37472" y="202810"/>
                              <a:pt x="312" y="160459"/>
                              <a:pt x="0" y="99605"/>
                            </a:cubicBezTo>
                            <a:close/>
                          </a:path>
                          <a:path w="168823" h="199210" stroke="0" extrusionOk="0">
                            <a:moveTo>
                              <a:pt x="0" y="99605"/>
                            </a:moveTo>
                            <a:cubicBezTo>
                              <a:pt x="11119" y="48220"/>
                              <a:pt x="36536" y="-12658"/>
                              <a:pt x="84412" y="0"/>
                            </a:cubicBezTo>
                            <a:cubicBezTo>
                              <a:pt x="116846" y="1133"/>
                              <a:pt x="180147" y="47519"/>
                              <a:pt x="168824" y="99605"/>
                            </a:cubicBezTo>
                            <a:cubicBezTo>
                              <a:pt x="169400" y="148419"/>
                              <a:pt x="124747" y="208524"/>
                              <a:pt x="84412" y="199210"/>
                            </a:cubicBezTo>
                            <a:cubicBezTo>
                              <a:pt x="47237" y="204991"/>
                              <a:pt x="4941" y="155174"/>
                              <a:pt x="0" y="99605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6" name="フリーフォーム: 図形 415">
                <a:extLst>
                  <a:ext uri="{FF2B5EF4-FFF2-40B4-BE49-F238E27FC236}">
                    <a16:creationId xmlns:a16="http://schemas.microsoft.com/office/drawing/2014/main" id="{8B62DC90-C26C-B66C-1C75-4CDA8AF2C8BF}"/>
                  </a:ext>
                </a:extLst>
              </p:cNvPr>
              <p:cNvSpPr/>
              <p:nvPr/>
            </p:nvSpPr>
            <p:spPr>
              <a:xfrm>
                <a:off x="997366" y="2677630"/>
                <a:ext cx="778094" cy="1008126"/>
              </a:xfrm>
              <a:custGeom>
                <a:avLst/>
                <a:gdLst>
                  <a:gd name="connsiteX0" fmla="*/ 777875 w 777875"/>
                  <a:gd name="connsiteY0" fmla="*/ 762000 h 1022350"/>
                  <a:gd name="connsiteX1" fmla="*/ 520700 w 777875"/>
                  <a:gd name="connsiteY1" fmla="*/ 1022350 h 1022350"/>
                  <a:gd name="connsiteX2" fmla="*/ 190500 w 777875"/>
                  <a:gd name="connsiteY2" fmla="*/ 815975 h 1022350"/>
                  <a:gd name="connsiteX3" fmla="*/ 0 w 777875"/>
                  <a:gd name="connsiteY3" fmla="*/ 419100 h 1022350"/>
                  <a:gd name="connsiteX4" fmla="*/ 409575 w 777875"/>
                  <a:gd name="connsiteY4" fmla="*/ 0 h 1022350"/>
                  <a:gd name="connsiteX5" fmla="*/ 631825 w 777875"/>
                  <a:gd name="connsiteY5" fmla="*/ 107950 h 1022350"/>
                  <a:gd name="connsiteX6" fmla="*/ 593725 w 777875"/>
                  <a:gd name="connsiteY6" fmla="*/ 276225 h 1022350"/>
                  <a:gd name="connsiteX7" fmla="*/ 638175 w 777875"/>
                  <a:gd name="connsiteY7" fmla="*/ 365125 h 1022350"/>
                  <a:gd name="connsiteX8" fmla="*/ 609600 w 777875"/>
                  <a:gd name="connsiteY8" fmla="*/ 466725 h 1022350"/>
                  <a:gd name="connsiteX9" fmla="*/ 660400 w 777875"/>
                  <a:gd name="connsiteY9" fmla="*/ 590550 h 1022350"/>
                  <a:gd name="connsiteX10" fmla="*/ 495300 w 777875"/>
                  <a:gd name="connsiteY10" fmla="*/ 742950 h 1022350"/>
                  <a:gd name="connsiteX11" fmla="*/ 514350 w 777875"/>
                  <a:gd name="connsiteY11" fmla="*/ 809625 h 1022350"/>
                  <a:gd name="connsiteX0" fmla="*/ 778094 w 778094"/>
                  <a:gd name="connsiteY0" fmla="*/ 762000 h 1022350"/>
                  <a:gd name="connsiteX1" fmla="*/ 520919 w 778094"/>
                  <a:gd name="connsiteY1" fmla="*/ 1022350 h 1022350"/>
                  <a:gd name="connsiteX2" fmla="*/ 190719 w 778094"/>
                  <a:gd name="connsiteY2" fmla="*/ 815975 h 1022350"/>
                  <a:gd name="connsiteX3" fmla="*/ 219 w 778094"/>
                  <a:gd name="connsiteY3" fmla="*/ 419100 h 1022350"/>
                  <a:gd name="connsiteX4" fmla="*/ 409794 w 778094"/>
                  <a:gd name="connsiteY4" fmla="*/ 0 h 1022350"/>
                  <a:gd name="connsiteX5" fmla="*/ 632044 w 778094"/>
                  <a:gd name="connsiteY5" fmla="*/ 107950 h 1022350"/>
                  <a:gd name="connsiteX6" fmla="*/ 593944 w 778094"/>
                  <a:gd name="connsiteY6" fmla="*/ 276225 h 1022350"/>
                  <a:gd name="connsiteX7" fmla="*/ 638394 w 778094"/>
                  <a:gd name="connsiteY7" fmla="*/ 365125 h 1022350"/>
                  <a:gd name="connsiteX8" fmla="*/ 609819 w 778094"/>
                  <a:gd name="connsiteY8" fmla="*/ 466725 h 1022350"/>
                  <a:gd name="connsiteX9" fmla="*/ 660619 w 778094"/>
                  <a:gd name="connsiteY9" fmla="*/ 590550 h 1022350"/>
                  <a:gd name="connsiteX10" fmla="*/ 495519 w 778094"/>
                  <a:gd name="connsiteY10" fmla="*/ 742950 h 1022350"/>
                  <a:gd name="connsiteX11" fmla="*/ 514569 w 778094"/>
                  <a:gd name="connsiteY11" fmla="*/ 809625 h 1022350"/>
                  <a:gd name="connsiteX0" fmla="*/ 778094 w 778094"/>
                  <a:gd name="connsiteY0" fmla="*/ 762083 h 1022433"/>
                  <a:gd name="connsiteX1" fmla="*/ 520919 w 778094"/>
                  <a:gd name="connsiteY1" fmla="*/ 1022433 h 1022433"/>
                  <a:gd name="connsiteX2" fmla="*/ 190719 w 778094"/>
                  <a:gd name="connsiteY2" fmla="*/ 816058 h 1022433"/>
                  <a:gd name="connsiteX3" fmla="*/ 219 w 778094"/>
                  <a:gd name="connsiteY3" fmla="*/ 419183 h 1022433"/>
                  <a:gd name="connsiteX4" fmla="*/ 409794 w 778094"/>
                  <a:gd name="connsiteY4" fmla="*/ 83 h 1022433"/>
                  <a:gd name="connsiteX5" fmla="*/ 632044 w 778094"/>
                  <a:gd name="connsiteY5" fmla="*/ 108033 h 1022433"/>
                  <a:gd name="connsiteX6" fmla="*/ 593944 w 778094"/>
                  <a:gd name="connsiteY6" fmla="*/ 276308 h 1022433"/>
                  <a:gd name="connsiteX7" fmla="*/ 638394 w 778094"/>
                  <a:gd name="connsiteY7" fmla="*/ 365208 h 1022433"/>
                  <a:gd name="connsiteX8" fmla="*/ 609819 w 778094"/>
                  <a:gd name="connsiteY8" fmla="*/ 466808 h 1022433"/>
                  <a:gd name="connsiteX9" fmla="*/ 660619 w 778094"/>
                  <a:gd name="connsiteY9" fmla="*/ 590633 h 1022433"/>
                  <a:gd name="connsiteX10" fmla="*/ 495519 w 778094"/>
                  <a:gd name="connsiteY10" fmla="*/ 743033 h 1022433"/>
                  <a:gd name="connsiteX11" fmla="*/ 514569 w 778094"/>
                  <a:gd name="connsiteY11" fmla="*/ 809708 h 1022433"/>
                  <a:gd name="connsiteX0" fmla="*/ 778094 w 778094"/>
                  <a:gd name="connsiteY0" fmla="*/ 771505 h 1031855"/>
                  <a:gd name="connsiteX1" fmla="*/ 520919 w 778094"/>
                  <a:gd name="connsiteY1" fmla="*/ 1031855 h 1031855"/>
                  <a:gd name="connsiteX2" fmla="*/ 190719 w 778094"/>
                  <a:gd name="connsiteY2" fmla="*/ 825480 h 1031855"/>
                  <a:gd name="connsiteX3" fmla="*/ 219 w 778094"/>
                  <a:gd name="connsiteY3" fmla="*/ 428605 h 1031855"/>
                  <a:gd name="connsiteX4" fmla="*/ 409794 w 778094"/>
                  <a:gd name="connsiteY4" fmla="*/ 9505 h 1031855"/>
                  <a:gd name="connsiteX5" fmla="*/ 647919 w 778094"/>
                  <a:gd name="connsiteY5" fmla="*/ 142855 h 1031855"/>
                  <a:gd name="connsiteX6" fmla="*/ 593944 w 778094"/>
                  <a:gd name="connsiteY6" fmla="*/ 285730 h 1031855"/>
                  <a:gd name="connsiteX7" fmla="*/ 638394 w 778094"/>
                  <a:gd name="connsiteY7" fmla="*/ 374630 h 1031855"/>
                  <a:gd name="connsiteX8" fmla="*/ 609819 w 778094"/>
                  <a:gd name="connsiteY8" fmla="*/ 476230 h 1031855"/>
                  <a:gd name="connsiteX9" fmla="*/ 660619 w 778094"/>
                  <a:gd name="connsiteY9" fmla="*/ 600055 h 1031855"/>
                  <a:gd name="connsiteX10" fmla="*/ 495519 w 778094"/>
                  <a:gd name="connsiteY10" fmla="*/ 752455 h 1031855"/>
                  <a:gd name="connsiteX11" fmla="*/ 514569 w 778094"/>
                  <a:gd name="connsiteY11" fmla="*/ 819130 h 1031855"/>
                  <a:gd name="connsiteX0" fmla="*/ 778094 w 778094"/>
                  <a:gd name="connsiteY0" fmla="*/ 774552 h 1034902"/>
                  <a:gd name="connsiteX1" fmla="*/ 520919 w 778094"/>
                  <a:gd name="connsiteY1" fmla="*/ 1034902 h 1034902"/>
                  <a:gd name="connsiteX2" fmla="*/ 190719 w 778094"/>
                  <a:gd name="connsiteY2" fmla="*/ 828527 h 1034902"/>
                  <a:gd name="connsiteX3" fmla="*/ 219 w 778094"/>
                  <a:gd name="connsiteY3" fmla="*/ 431652 h 1034902"/>
                  <a:gd name="connsiteX4" fmla="*/ 409794 w 778094"/>
                  <a:gd name="connsiteY4" fmla="*/ 12552 h 1034902"/>
                  <a:gd name="connsiteX5" fmla="*/ 647919 w 778094"/>
                  <a:gd name="connsiteY5" fmla="*/ 145902 h 1034902"/>
                  <a:gd name="connsiteX6" fmla="*/ 593944 w 778094"/>
                  <a:gd name="connsiteY6" fmla="*/ 288777 h 1034902"/>
                  <a:gd name="connsiteX7" fmla="*/ 638394 w 778094"/>
                  <a:gd name="connsiteY7" fmla="*/ 377677 h 1034902"/>
                  <a:gd name="connsiteX8" fmla="*/ 609819 w 778094"/>
                  <a:gd name="connsiteY8" fmla="*/ 479277 h 1034902"/>
                  <a:gd name="connsiteX9" fmla="*/ 660619 w 778094"/>
                  <a:gd name="connsiteY9" fmla="*/ 603102 h 1034902"/>
                  <a:gd name="connsiteX10" fmla="*/ 495519 w 778094"/>
                  <a:gd name="connsiteY10" fmla="*/ 755502 h 1034902"/>
                  <a:gd name="connsiteX11" fmla="*/ 514569 w 778094"/>
                  <a:gd name="connsiteY11" fmla="*/ 822177 h 1034902"/>
                  <a:gd name="connsiteX0" fmla="*/ 778094 w 778094"/>
                  <a:gd name="connsiteY0" fmla="*/ 762399 h 1022749"/>
                  <a:gd name="connsiteX1" fmla="*/ 520919 w 778094"/>
                  <a:gd name="connsiteY1" fmla="*/ 1022749 h 1022749"/>
                  <a:gd name="connsiteX2" fmla="*/ 190719 w 778094"/>
                  <a:gd name="connsiteY2" fmla="*/ 816374 h 1022749"/>
                  <a:gd name="connsiteX3" fmla="*/ 219 w 778094"/>
                  <a:gd name="connsiteY3" fmla="*/ 419499 h 1022749"/>
                  <a:gd name="connsiteX4" fmla="*/ 409794 w 778094"/>
                  <a:gd name="connsiteY4" fmla="*/ 399 h 1022749"/>
                  <a:gd name="connsiteX5" fmla="*/ 647919 w 778094"/>
                  <a:gd name="connsiteY5" fmla="*/ 133749 h 1022749"/>
                  <a:gd name="connsiteX6" fmla="*/ 593944 w 778094"/>
                  <a:gd name="connsiteY6" fmla="*/ 276624 h 1022749"/>
                  <a:gd name="connsiteX7" fmla="*/ 638394 w 778094"/>
                  <a:gd name="connsiteY7" fmla="*/ 365524 h 1022749"/>
                  <a:gd name="connsiteX8" fmla="*/ 609819 w 778094"/>
                  <a:gd name="connsiteY8" fmla="*/ 467124 h 1022749"/>
                  <a:gd name="connsiteX9" fmla="*/ 660619 w 778094"/>
                  <a:gd name="connsiteY9" fmla="*/ 590949 h 1022749"/>
                  <a:gd name="connsiteX10" fmla="*/ 495519 w 778094"/>
                  <a:gd name="connsiteY10" fmla="*/ 743349 h 1022749"/>
                  <a:gd name="connsiteX11" fmla="*/ 514569 w 778094"/>
                  <a:gd name="connsiteY11" fmla="*/ 810024 h 1022749"/>
                  <a:gd name="connsiteX0" fmla="*/ 778094 w 778094"/>
                  <a:gd name="connsiteY0" fmla="*/ 762399 h 1022749"/>
                  <a:gd name="connsiteX1" fmla="*/ 520919 w 778094"/>
                  <a:gd name="connsiteY1" fmla="*/ 1022749 h 1022749"/>
                  <a:gd name="connsiteX2" fmla="*/ 190719 w 778094"/>
                  <a:gd name="connsiteY2" fmla="*/ 816374 h 1022749"/>
                  <a:gd name="connsiteX3" fmla="*/ 219 w 778094"/>
                  <a:gd name="connsiteY3" fmla="*/ 419499 h 1022749"/>
                  <a:gd name="connsiteX4" fmla="*/ 409794 w 778094"/>
                  <a:gd name="connsiteY4" fmla="*/ 399 h 1022749"/>
                  <a:gd name="connsiteX5" fmla="*/ 647919 w 778094"/>
                  <a:gd name="connsiteY5" fmla="*/ 133749 h 1022749"/>
                  <a:gd name="connsiteX6" fmla="*/ 593944 w 778094"/>
                  <a:gd name="connsiteY6" fmla="*/ 276624 h 1022749"/>
                  <a:gd name="connsiteX7" fmla="*/ 638394 w 778094"/>
                  <a:gd name="connsiteY7" fmla="*/ 365524 h 1022749"/>
                  <a:gd name="connsiteX8" fmla="*/ 609819 w 778094"/>
                  <a:gd name="connsiteY8" fmla="*/ 467124 h 1022749"/>
                  <a:gd name="connsiteX9" fmla="*/ 660619 w 778094"/>
                  <a:gd name="connsiteY9" fmla="*/ 590949 h 1022749"/>
                  <a:gd name="connsiteX10" fmla="*/ 495519 w 778094"/>
                  <a:gd name="connsiteY10" fmla="*/ 743349 h 1022749"/>
                  <a:gd name="connsiteX11" fmla="*/ 514569 w 778094"/>
                  <a:gd name="connsiteY11" fmla="*/ 810024 h 1022749"/>
                  <a:gd name="connsiteX0" fmla="*/ 778094 w 778094"/>
                  <a:gd name="connsiteY0" fmla="*/ 762399 h 1025609"/>
                  <a:gd name="connsiteX1" fmla="*/ 520919 w 778094"/>
                  <a:gd name="connsiteY1" fmla="*/ 1022749 h 1025609"/>
                  <a:gd name="connsiteX2" fmla="*/ 190719 w 778094"/>
                  <a:gd name="connsiteY2" fmla="*/ 816374 h 1025609"/>
                  <a:gd name="connsiteX3" fmla="*/ 219 w 778094"/>
                  <a:gd name="connsiteY3" fmla="*/ 419499 h 1025609"/>
                  <a:gd name="connsiteX4" fmla="*/ 409794 w 778094"/>
                  <a:gd name="connsiteY4" fmla="*/ 399 h 1025609"/>
                  <a:gd name="connsiteX5" fmla="*/ 647919 w 778094"/>
                  <a:gd name="connsiteY5" fmla="*/ 133749 h 1025609"/>
                  <a:gd name="connsiteX6" fmla="*/ 593944 w 778094"/>
                  <a:gd name="connsiteY6" fmla="*/ 276624 h 1025609"/>
                  <a:gd name="connsiteX7" fmla="*/ 638394 w 778094"/>
                  <a:gd name="connsiteY7" fmla="*/ 365524 h 1025609"/>
                  <a:gd name="connsiteX8" fmla="*/ 609819 w 778094"/>
                  <a:gd name="connsiteY8" fmla="*/ 467124 h 1025609"/>
                  <a:gd name="connsiteX9" fmla="*/ 660619 w 778094"/>
                  <a:gd name="connsiteY9" fmla="*/ 590949 h 1025609"/>
                  <a:gd name="connsiteX10" fmla="*/ 495519 w 778094"/>
                  <a:gd name="connsiteY10" fmla="*/ 743349 h 1025609"/>
                  <a:gd name="connsiteX11" fmla="*/ 514569 w 778094"/>
                  <a:gd name="connsiteY11" fmla="*/ 810024 h 1025609"/>
                  <a:gd name="connsiteX0" fmla="*/ 778094 w 778094"/>
                  <a:gd name="connsiteY0" fmla="*/ 762399 h 1028960"/>
                  <a:gd name="connsiteX1" fmla="*/ 520919 w 778094"/>
                  <a:gd name="connsiteY1" fmla="*/ 1022749 h 1028960"/>
                  <a:gd name="connsiteX2" fmla="*/ 190719 w 778094"/>
                  <a:gd name="connsiteY2" fmla="*/ 816374 h 1028960"/>
                  <a:gd name="connsiteX3" fmla="*/ 219 w 778094"/>
                  <a:gd name="connsiteY3" fmla="*/ 419499 h 1028960"/>
                  <a:gd name="connsiteX4" fmla="*/ 409794 w 778094"/>
                  <a:gd name="connsiteY4" fmla="*/ 399 h 1028960"/>
                  <a:gd name="connsiteX5" fmla="*/ 647919 w 778094"/>
                  <a:gd name="connsiteY5" fmla="*/ 133749 h 1028960"/>
                  <a:gd name="connsiteX6" fmla="*/ 593944 w 778094"/>
                  <a:gd name="connsiteY6" fmla="*/ 276624 h 1028960"/>
                  <a:gd name="connsiteX7" fmla="*/ 638394 w 778094"/>
                  <a:gd name="connsiteY7" fmla="*/ 365524 h 1028960"/>
                  <a:gd name="connsiteX8" fmla="*/ 609819 w 778094"/>
                  <a:gd name="connsiteY8" fmla="*/ 467124 h 1028960"/>
                  <a:gd name="connsiteX9" fmla="*/ 660619 w 778094"/>
                  <a:gd name="connsiteY9" fmla="*/ 590949 h 1028960"/>
                  <a:gd name="connsiteX10" fmla="*/ 495519 w 778094"/>
                  <a:gd name="connsiteY10" fmla="*/ 743349 h 1028960"/>
                  <a:gd name="connsiteX11" fmla="*/ 514569 w 778094"/>
                  <a:gd name="connsiteY11" fmla="*/ 810024 h 1028960"/>
                  <a:gd name="connsiteX0" fmla="*/ 778094 w 778094"/>
                  <a:gd name="connsiteY0" fmla="*/ 762399 h 1027959"/>
                  <a:gd name="connsiteX1" fmla="*/ 520919 w 778094"/>
                  <a:gd name="connsiteY1" fmla="*/ 1022749 h 1027959"/>
                  <a:gd name="connsiteX2" fmla="*/ 190719 w 778094"/>
                  <a:gd name="connsiteY2" fmla="*/ 816374 h 1027959"/>
                  <a:gd name="connsiteX3" fmla="*/ 219 w 778094"/>
                  <a:gd name="connsiteY3" fmla="*/ 419499 h 1027959"/>
                  <a:gd name="connsiteX4" fmla="*/ 409794 w 778094"/>
                  <a:gd name="connsiteY4" fmla="*/ 399 h 1027959"/>
                  <a:gd name="connsiteX5" fmla="*/ 647919 w 778094"/>
                  <a:gd name="connsiteY5" fmla="*/ 133749 h 1027959"/>
                  <a:gd name="connsiteX6" fmla="*/ 593944 w 778094"/>
                  <a:gd name="connsiteY6" fmla="*/ 276624 h 1027959"/>
                  <a:gd name="connsiteX7" fmla="*/ 638394 w 778094"/>
                  <a:gd name="connsiteY7" fmla="*/ 365524 h 1027959"/>
                  <a:gd name="connsiteX8" fmla="*/ 609819 w 778094"/>
                  <a:gd name="connsiteY8" fmla="*/ 467124 h 1027959"/>
                  <a:gd name="connsiteX9" fmla="*/ 660619 w 778094"/>
                  <a:gd name="connsiteY9" fmla="*/ 590949 h 1027959"/>
                  <a:gd name="connsiteX10" fmla="*/ 495519 w 778094"/>
                  <a:gd name="connsiteY10" fmla="*/ 743349 h 1027959"/>
                  <a:gd name="connsiteX11" fmla="*/ 514569 w 778094"/>
                  <a:gd name="connsiteY11" fmla="*/ 810024 h 1027959"/>
                  <a:gd name="connsiteX0" fmla="*/ 778094 w 778094"/>
                  <a:gd name="connsiteY0" fmla="*/ 762399 h 1027959"/>
                  <a:gd name="connsiteX1" fmla="*/ 520919 w 778094"/>
                  <a:gd name="connsiteY1" fmla="*/ 1022749 h 1027959"/>
                  <a:gd name="connsiteX2" fmla="*/ 190719 w 778094"/>
                  <a:gd name="connsiteY2" fmla="*/ 816374 h 1027959"/>
                  <a:gd name="connsiteX3" fmla="*/ 219 w 778094"/>
                  <a:gd name="connsiteY3" fmla="*/ 419499 h 1027959"/>
                  <a:gd name="connsiteX4" fmla="*/ 409794 w 778094"/>
                  <a:gd name="connsiteY4" fmla="*/ 399 h 1027959"/>
                  <a:gd name="connsiteX5" fmla="*/ 647919 w 778094"/>
                  <a:gd name="connsiteY5" fmla="*/ 133749 h 1027959"/>
                  <a:gd name="connsiteX6" fmla="*/ 593944 w 778094"/>
                  <a:gd name="connsiteY6" fmla="*/ 276624 h 1027959"/>
                  <a:gd name="connsiteX7" fmla="*/ 638394 w 778094"/>
                  <a:gd name="connsiteY7" fmla="*/ 365524 h 1027959"/>
                  <a:gd name="connsiteX8" fmla="*/ 609819 w 778094"/>
                  <a:gd name="connsiteY8" fmla="*/ 467124 h 1027959"/>
                  <a:gd name="connsiteX9" fmla="*/ 660619 w 778094"/>
                  <a:gd name="connsiteY9" fmla="*/ 590949 h 1027959"/>
                  <a:gd name="connsiteX10" fmla="*/ 495519 w 778094"/>
                  <a:gd name="connsiteY10" fmla="*/ 743349 h 1027959"/>
                  <a:gd name="connsiteX11" fmla="*/ 514569 w 778094"/>
                  <a:gd name="connsiteY11" fmla="*/ 810024 h 1027959"/>
                  <a:gd name="connsiteX0" fmla="*/ 778094 w 778094"/>
                  <a:gd name="connsiteY0" fmla="*/ 762399 h 1027959"/>
                  <a:gd name="connsiteX1" fmla="*/ 520919 w 778094"/>
                  <a:gd name="connsiteY1" fmla="*/ 1022749 h 1027959"/>
                  <a:gd name="connsiteX2" fmla="*/ 190719 w 778094"/>
                  <a:gd name="connsiteY2" fmla="*/ 816374 h 1027959"/>
                  <a:gd name="connsiteX3" fmla="*/ 219 w 778094"/>
                  <a:gd name="connsiteY3" fmla="*/ 419499 h 1027959"/>
                  <a:gd name="connsiteX4" fmla="*/ 409794 w 778094"/>
                  <a:gd name="connsiteY4" fmla="*/ 399 h 1027959"/>
                  <a:gd name="connsiteX5" fmla="*/ 647919 w 778094"/>
                  <a:gd name="connsiteY5" fmla="*/ 133749 h 1027959"/>
                  <a:gd name="connsiteX6" fmla="*/ 593944 w 778094"/>
                  <a:gd name="connsiteY6" fmla="*/ 276624 h 1027959"/>
                  <a:gd name="connsiteX7" fmla="*/ 638394 w 778094"/>
                  <a:gd name="connsiteY7" fmla="*/ 365524 h 1027959"/>
                  <a:gd name="connsiteX8" fmla="*/ 609819 w 778094"/>
                  <a:gd name="connsiteY8" fmla="*/ 467124 h 1027959"/>
                  <a:gd name="connsiteX9" fmla="*/ 660619 w 778094"/>
                  <a:gd name="connsiteY9" fmla="*/ 590949 h 1027959"/>
                  <a:gd name="connsiteX10" fmla="*/ 495519 w 778094"/>
                  <a:gd name="connsiteY10" fmla="*/ 743349 h 1027959"/>
                  <a:gd name="connsiteX11" fmla="*/ 514569 w 778094"/>
                  <a:gd name="connsiteY11" fmla="*/ 810024 h 1027959"/>
                  <a:gd name="connsiteX0" fmla="*/ 778094 w 778094"/>
                  <a:gd name="connsiteY0" fmla="*/ 762399 h 1027959"/>
                  <a:gd name="connsiteX1" fmla="*/ 520919 w 778094"/>
                  <a:gd name="connsiteY1" fmla="*/ 1022749 h 1027959"/>
                  <a:gd name="connsiteX2" fmla="*/ 190719 w 778094"/>
                  <a:gd name="connsiteY2" fmla="*/ 816374 h 1027959"/>
                  <a:gd name="connsiteX3" fmla="*/ 219 w 778094"/>
                  <a:gd name="connsiteY3" fmla="*/ 419499 h 1027959"/>
                  <a:gd name="connsiteX4" fmla="*/ 409794 w 778094"/>
                  <a:gd name="connsiteY4" fmla="*/ 399 h 1027959"/>
                  <a:gd name="connsiteX5" fmla="*/ 647919 w 778094"/>
                  <a:gd name="connsiteY5" fmla="*/ 133749 h 1027959"/>
                  <a:gd name="connsiteX6" fmla="*/ 593944 w 778094"/>
                  <a:gd name="connsiteY6" fmla="*/ 276624 h 1027959"/>
                  <a:gd name="connsiteX7" fmla="*/ 638394 w 778094"/>
                  <a:gd name="connsiteY7" fmla="*/ 365524 h 1027959"/>
                  <a:gd name="connsiteX8" fmla="*/ 609819 w 778094"/>
                  <a:gd name="connsiteY8" fmla="*/ 467124 h 1027959"/>
                  <a:gd name="connsiteX9" fmla="*/ 660619 w 778094"/>
                  <a:gd name="connsiteY9" fmla="*/ 590949 h 1027959"/>
                  <a:gd name="connsiteX10" fmla="*/ 495519 w 778094"/>
                  <a:gd name="connsiteY10" fmla="*/ 743349 h 1027959"/>
                  <a:gd name="connsiteX11" fmla="*/ 514569 w 778094"/>
                  <a:gd name="connsiteY11" fmla="*/ 810024 h 1027959"/>
                  <a:gd name="connsiteX0" fmla="*/ 778094 w 778094"/>
                  <a:gd name="connsiteY0" fmla="*/ 762399 h 1027959"/>
                  <a:gd name="connsiteX1" fmla="*/ 520919 w 778094"/>
                  <a:gd name="connsiteY1" fmla="*/ 1022749 h 1027959"/>
                  <a:gd name="connsiteX2" fmla="*/ 190719 w 778094"/>
                  <a:gd name="connsiteY2" fmla="*/ 816374 h 1027959"/>
                  <a:gd name="connsiteX3" fmla="*/ 219 w 778094"/>
                  <a:gd name="connsiteY3" fmla="*/ 419499 h 1027959"/>
                  <a:gd name="connsiteX4" fmla="*/ 409794 w 778094"/>
                  <a:gd name="connsiteY4" fmla="*/ 399 h 1027959"/>
                  <a:gd name="connsiteX5" fmla="*/ 647919 w 778094"/>
                  <a:gd name="connsiteY5" fmla="*/ 133749 h 1027959"/>
                  <a:gd name="connsiteX6" fmla="*/ 593944 w 778094"/>
                  <a:gd name="connsiteY6" fmla="*/ 276624 h 1027959"/>
                  <a:gd name="connsiteX7" fmla="*/ 638394 w 778094"/>
                  <a:gd name="connsiteY7" fmla="*/ 365524 h 1027959"/>
                  <a:gd name="connsiteX8" fmla="*/ 609819 w 778094"/>
                  <a:gd name="connsiteY8" fmla="*/ 467124 h 1027959"/>
                  <a:gd name="connsiteX9" fmla="*/ 660619 w 778094"/>
                  <a:gd name="connsiteY9" fmla="*/ 590949 h 1027959"/>
                  <a:gd name="connsiteX10" fmla="*/ 495519 w 778094"/>
                  <a:gd name="connsiteY10" fmla="*/ 743349 h 1027959"/>
                  <a:gd name="connsiteX11" fmla="*/ 514569 w 778094"/>
                  <a:gd name="connsiteY11" fmla="*/ 810024 h 1027959"/>
                  <a:gd name="connsiteX0" fmla="*/ 778094 w 778094"/>
                  <a:gd name="connsiteY0" fmla="*/ 762399 h 1027959"/>
                  <a:gd name="connsiteX1" fmla="*/ 520919 w 778094"/>
                  <a:gd name="connsiteY1" fmla="*/ 1022749 h 1027959"/>
                  <a:gd name="connsiteX2" fmla="*/ 190719 w 778094"/>
                  <a:gd name="connsiteY2" fmla="*/ 816374 h 1027959"/>
                  <a:gd name="connsiteX3" fmla="*/ 219 w 778094"/>
                  <a:gd name="connsiteY3" fmla="*/ 419499 h 1027959"/>
                  <a:gd name="connsiteX4" fmla="*/ 409794 w 778094"/>
                  <a:gd name="connsiteY4" fmla="*/ 399 h 1027959"/>
                  <a:gd name="connsiteX5" fmla="*/ 647919 w 778094"/>
                  <a:gd name="connsiteY5" fmla="*/ 133749 h 1027959"/>
                  <a:gd name="connsiteX6" fmla="*/ 593944 w 778094"/>
                  <a:gd name="connsiteY6" fmla="*/ 276624 h 1027959"/>
                  <a:gd name="connsiteX7" fmla="*/ 638394 w 778094"/>
                  <a:gd name="connsiteY7" fmla="*/ 365524 h 1027959"/>
                  <a:gd name="connsiteX8" fmla="*/ 609819 w 778094"/>
                  <a:gd name="connsiteY8" fmla="*/ 467124 h 1027959"/>
                  <a:gd name="connsiteX9" fmla="*/ 660619 w 778094"/>
                  <a:gd name="connsiteY9" fmla="*/ 590949 h 1027959"/>
                  <a:gd name="connsiteX10" fmla="*/ 495519 w 778094"/>
                  <a:gd name="connsiteY10" fmla="*/ 743349 h 1027959"/>
                  <a:gd name="connsiteX11" fmla="*/ 514569 w 778094"/>
                  <a:gd name="connsiteY11" fmla="*/ 810024 h 1027959"/>
                  <a:gd name="connsiteX0" fmla="*/ 778094 w 778094"/>
                  <a:gd name="connsiteY0" fmla="*/ 762399 h 1007025"/>
                  <a:gd name="connsiteX1" fmla="*/ 524094 w 778094"/>
                  <a:gd name="connsiteY1" fmla="*/ 1000524 h 1007025"/>
                  <a:gd name="connsiteX2" fmla="*/ 190719 w 778094"/>
                  <a:gd name="connsiteY2" fmla="*/ 816374 h 1007025"/>
                  <a:gd name="connsiteX3" fmla="*/ 219 w 778094"/>
                  <a:gd name="connsiteY3" fmla="*/ 419499 h 1007025"/>
                  <a:gd name="connsiteX4" fmla="*/ 409794 w 778094"/>
                  <a:gd name="connsiteY4" fmla="*/ 399 h 1007025"/>
                  <a:gd name="connsiteX5" fmla="*/ 647919 w 778094"/>
                  <a:gd name="connsiteY5" fmla="*/ 133749 h 1007025"/>
                  <a:gd name="connsiteX6" fmla="*/ 593944 w 778094"/>
                  <a:gd name="connsiteY6" fmla="*/ 276624 h 1007025"/>
                  <a:gd name="connsiteX7" fmla="*/ 638394 w 778094"/>
                  <a:gd name="connsiteY7" fmla="*/ 365524 h 1007025"/>
                  <a:gd name="connsiteX8" fmla="*/ 609819 w 778094"/>
                  <a:gd name="connsiteY8" fmla="*/ 467124 h 1007025"/>
                  <a:gd name="connsiteX9" fmla="*/ 660619 w 778094"/>
                  <a:gd name="connsiteY9" fmla="*/ 590949 h 1007025"/>
                  <a:gd name="connsiteX10" fmla="*/ 495519 w 778094"/>
                  <a:gd name="connsiteY10" fmla="*/ 743349 h 1007025"/>
                  <a:gd name="connsiteX11" fmla="*/ 514569 w 778094"/>
                  <a:gd name="connsiteY11" fmla="*/ 810024 h 1007025"/>
                  <a:gd name="connsiteX0" fmla="*/ 778094 w 778094"/>
                  <a:gd name="connsiteY0" fmla="*/ 762399 h 1008126"/>
                  <a:gd name="connsiteX1" fmla="*/ 524094 w 778094"/>
                  <a:gd name="connsiteY1" fmla="*/ 1000524 h 1008126"/>
                  <a:gd name="connsiteX2" fmla="*/ 190719 w 778094"/>
                  <a:gd name="connsiteY2" fmla="*/ 816374 h 1008126"/>
                  <a:gd name="connsiteX3" fmla="*/ 219 w 778094"/>
                  <a:gd name="connsiteY3" fmla="*/ 419499 h 1008126"/>
                  <a:gd name="connsiteX4" fmla="*/ 409794 w 778094"/>
                  <a:gd name="connsiteY4" fmla="*/ 399 h 1008126"/>
                  <a:gd name="connsiteX5" fmla="*/ 647919 w 778094"/>
                  <a:gd name="connsiteY5" fmla="*/ 133749 h 1008126"/>
                  <a:gd name="connsiteX6" fmla="*/ 593944 w 778094"/>
                  <a:gd name="connsiteY6" fmla="*/ 276624 h 1008126"/>
                  <a:gd name="connsiteX7" fmla="*/ 638394 w 778094"/>
                  <a:gd name="connsiteY7" fmla="*/ 365524 h 1008126"/>
                  <a:gd name="connsiteX8" fmla="*/ 609819 w 778094"/>
                  <a:gd name="connsiteY8" fmla="*/ 467124 h 1008126"/>
                  <a:gd name="connsiteX9" fmla="*/ 660619 w 778094"/>
                  <a:gd name="connsiteY9" fmla="*/ 590949 h 1008126"/>
                  <a:gd name="connsiteX10" fmla="*/ 495519 w 778094"/>
                  <a:gd name="connsiteY10" fmla="*/ 743349 h 1008126"/>
                  <a:gd name="connsiteX11" fmla="*/ 514569 w 778094"/>
                  <a:gd name="connsiteY11" fmla="*/ 810024 h 1008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78094" h="1008126">
                    <a:moveTo>
                      <a:pt x="778094" y="762399"/>
                    </a:moveTo>
                    <a:cubicBezTo>
                      <a:pt x="759044" y="858707"/>
                      <a:pt x="647919" y="970891"/>
                      <a:pt x="524094" y="1000524"/>
                    </a:cubicBezTo>
                    <a:cubicBezTo>
                      <a:pt x="400269" y="1030157"/>
                      <a:pt x="227761" y="974066"/>
                      <a:pt x="190719" y="816374"/>
                    </a:cubicBezTo>
                    <a:cubicBezTo>
                      <a:pt x="127219" y="684082"/>
                      <a:pt x="-6131" y="686199"/>
                      <a:pt x="219" y="419499"/>
                    </a:cubicBezTo>
                    <a:cubicBezTo>
                      <a:pt x="6569" y="152799"/>
                      <a:pt x="285969" y="-9126"/>
                      <a:pt x="409794" y="399"/>
                    </a:cubicBezTo>
                    <a:cubicBezTo>
                      <a:pt x="533619" y="9924"/>
                      <a:pt x="637336" y="50141"/>
                      <a:pt x="647919" y="133749"/>
                    </a:cubicBezTo>
                    <a:cubicBezTo>
                      <a:pt x="658502" y="217357"/>
                      <a:pt x="611936" y="228999"/>
                      <a:pt x="593944" y="276624"/>
                    </a:cubicBezTo>
                    <a:cubicBezTo>
                      <a:pt x="608761" y="306257"/>
                      <a:pt x="636277" y="316841"/>
                      <a:pt x="638394" y="365524"/>
                    </a:cubicBezTo>
                    <a:cubicBezTo>
                      <a:pt x="640511" y="414207"/>
                      <a:pt x="619344" y="433257"/>
                      <a:pt x="609819" y="467124"/>
                    </a:cubicBezTo>
                    <a:cubicBezTo>
                      <a:pt x="626752" y="508399"/>
                      <a:pt x="668027" y="489349"/>
                      <a:pt x="660619" y="590949"/>
                    </a:cubicBezTo>
                    <a:cubicBezTo>
                      <a:pt x="653211" y="692549"/>
                      <a:pt x="550552" y="692549"/>
                      <a:pt x="495519" y="743349"/>
                    </a:cubicBezTo>
                    <a:lnTo>
                      <a:pt x="514569" y="810024"/>
                    </a:ln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 cap="rnd">
                <a:solidFill>
                  <a:schemeClr val="tx1"/>
                </a:solidFill>
                <a:round/>
                <a:extLst>
                  <a:ext uri="{C807C97D-BFC1-408E-A445-0C87EB9F89A2}">
                    <ask:lineSketchStyleProps xmlns:ask="http://schemas.microsoft.com/office/drawing/2018/sketchyshapes" sd="1115335331">
                      <a:custGeom>
                        <a:avLst/>
                        <a:gdLst>
                          <a:gd name="connsiteX0" fmla="*/ 413732 w 413732"/>
                          <a:gd name="connsiteY0" fmla="*/ 405386 h 536045"/>
                          <a:gd name="connsiteX1" fmla="*/ 278673 w 413732"/>
                          <a:gd name="connsiteY1" fmla="*/ 532002 h 536045"/>
                          <a:gd name="connsiteX2" fmla="*/ 101410 w 413732"/>
                          <a:gd name="connsiteY2" fmla="*/ 434085 h 536045"/>
                          <a:gd name="connsiteX3" fmla="*/ 116 w 413732"/>
                          <a:gd name="connsiteY3" fmla="*/ 223057 h 536045"/>
                          <a:gd name="connsiteX4" fmla="*/ 217897 w 413732"/>
                          <a:gd name="connsiteY4" fmla="*/ 212 h 536045"/>
                          <a:gd name="connsiteX5" fmla="*/ 344514 w 413732"/>
                          <a:gd name="connsiteY5" fmla="*/ 71117 h 536045"/>
                          <a:gd name="connsiteX6" fmla="*/ 315814 w 413732"/>
                          <a:gd name="connsiteY6" fmla="*/ 147087 h 536045"/>
                          <a:gd name="connsiteX7" fmla="*/ 339450 w 413732"/>
                          <a:gd name="connsiteY7" fmla="*/ 194357 h 536045"/>
                          <a:gd name="connsiteX8" fmla="*/ 324255 w 413732"/>
                          <a:gd name="connsiteY8" fmla="*/ 248381 h 536045"/>
                          <a:gd name="connsiteX9" fmla="*/ 351267 w 413732"/>
                          <a:gd name="connsiteY9" fmla="*/ 314221 h 536045"/>
                          <a:gd name="connsiteX10" fmla="*/ 263479 w 413732"/>
                          <a:gd name="connsiteY10" fmla="*/ 395256 h 536045"/>
                          <a:gd name="connsiteX11" fmla="*/ 273609 w 413732"/>
                          <a:gd name="connsiteY11" fmla="*/ 430709 h 53604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413732" h="536045" fill="none" extrusionOk="0">
                            <a:moveTo>
                              <a:pt x="413732" y="405386"/>
                            </a:moveTo>
                            <a:cubicBezTo>
                              <a:pt x="408375" y="446930"/>
                              <a:pt x="341698" y="535576"/>
                              <a:pt x="278673" y="532002"/>
                            </a:cubicBezTo>
                            <a:cubicBezTo>
                              <a:pt x="230552" y="532065"/>
                              <a:pt x="122238" y="496131"/>
                              <a:pt x="101410" y="434085"/>
                            </a:cubicBezTo>
                            <a:cubicBezTo>
                              <a:pt x="84109" y="360265"/>
                              <a:pt x="12878" y="377349"/>
                              <a:pt x="116" y="223057"/>
                            </a:cubicBezTo>
                            <a:cubicBezTo>
                              <a:pt x="22310" y="85671"/>
                              <a:pt x="153419" y="-4470"/>
                              <a:pt x="217897" y="212"/>
                            </a:cubicBezTo>
                            <a:cubicBezTo>
                              <a:pt x="278217" y="1988"/>
                              <a:pt x="346118" y="31238"/>
                              <a:pt x="344514" y="71117"/>
                            </a:cubicBezTo>
                            <a:cubicBezTo>
                              <a:pt x="352938" y="117799"/>
                              <a:pt x="327892" y="120410"/>
                              <a:pt x="315814" y="147087"/>
                            </a:cubicBezTo>
                            <a:cubicBezTo>
                              <a:pt x="324007" y="160267"/>
                              <a:pt x="335923" y="167810"/>
                              <a:pt x="339450" y="194357"/>
                            </a:cubicBezTo>
                            <a:cubicBezTo>
                              <a:pt x="338010" y="220352"/>
                              <a:pt x="330679" y="233428"/>
                              <a:pt x="324255" y="248381"/>
                            </a:cubicBezTo>
                            <a:cubicBezTo>
                              <a:pt x="339923" y="271369"/>
                              <a:pt x="352697" y="259282"/>
                              <a:pt x="351267" y="314221"/>
                            </a:cubicBezTo>
                            <a:cubicBezTo>
                              <a:pt x="351670" y="376048"/>
                              <a:pt x="299612" y="363357"/>
                              <a:pt x="263479" y="395256"/>
                            </a:cubicBezTo>
                            <a:cubicBezTo>
                              <a:pt x="272241" y="410187"/>
                              <a:pt x="268961" y="414904"/>
                              <a:pt x="273609" y="430709"/>
                            </a:cubicBezTo>
                          </a:path>
                          <a:path w="413732" h="536045" stroke="0" extrusionOk="0">
                            <a:moveTo>
                              <a:pt x="413732" y="405386"/>
                            </a:moveTo>
                            <a:cubicBezTo>
                              <a:pt x="401819" y="442007"/>
                              <a:pt x="330034" y="514676"/>
                              <a:pt x="278673" y="532002"/>
                            </a:cubicBezTo>
                            <a:cubicBezTo>
                              <a:pt x="222386" y="541652"/>
                              <a:pt x="109489" y="494933"/>
                              <a:pt x="101410" y="434085"/>
                            </a:cubicBezTo>
                            <a:cubicBezTo>
                              <a:pt x="69612" y="371102"/>
                              <a:pt x="-10451" y="370602"/>
                              <a:pt x="116" y="223057"/>
                            </a:cubicBezTo>
                            <a:cubicBezTo>
                              <a:pt x="4850" y="83111"/>
                              <a:pt x="148438" y="-5676"/>
                              <a:pt x="217897" y="212"/>
                            </a:cubicBezTo>
                            <a:cubicBezTo>
                              <a:pt x="282981" y="12315"/>
                              <a:pt x="338931" y="28646"/>
                              <a:pt x="344514" y="71117"/>
                            </a:cubicBezTo>
                            <a:cubicBezTo>
                              <a:pt x="350866" y="116329"/>
                              <a:pt x="323691" y="120155"/>
                              <a:pt x="315814" y="147087"/>
                            </a:cubicBezTo>
                            <a:cubicBezTo>
                              <a:pt x="327993" y="164285"/>
                              <a:pt x="337909" y="168860"/>
                              <a:pt x="339450" y="194357"/>
                            </a:cubicBezTo>
                            <a:cubicBezTo>
                              <a:pt x="342528" y="221041"/>
                              <a:pt x="327020" y="233454"/>
                              <a:pt x="324255" y="248381"/>
                            </a:cubicBezTo>
                            <a:cubicBezTo>
                              <a:pt x="329637" y="275913"/>
                              <a:pt x="356285" y="259454"/>
                              <a:pt x="351267" y="314221"/>
                            </a:cubicBezTo>
                            <a:cubicBezTo>
                              <a:pt x="342627" y="367431"/>
                              <a:pt x="296159" y="372343"/>
                              <a:pt x="263479" y="395256"/>
                            </a:cubicBezTo>
                            <a:cubicBezTo>
                              <a:pt x="266848" y="405470"/>
                              <a:pt x="267389" y="422245"/>
                              <a:pt x="273609" y="430709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7" name="フリーフォーム: 図形 416">
                <a:extLst>
                  <a:ext uri="{FF2B5EF4-FFF2-40B4-BE49-F238E27FC236}">
                    <a16:creationId xmlns:a16="http://schemas.microsoft.com/office/drawing/2014/main" id="{52DD5C12-509E-BDE8-E74A-67C27D1E8EAF}"/>
                  </a:ext>
                </a:extLst>
              </p:cNvPr>
              <p:cNvSpPr/>
              <p:nvPr/>
            </p:nvSpPr>
            <p:spPr>
              <a:xfrm>
                <a:off x="1337310" y="2922160"/>
                <a:ext cx="241300" cy="35269"/>
              </a:xfrm>
              <a:custGeom>
                <a:avLst/>
                <a:gdLst>
                  <a:gd name="connsiteX0" fmla="*/ 228600 w 228600"/>
                  <a:gd name="connsiteY0" fmla="*/ 25400 h 34925"/>
                  <a:gd name="connsiteX1" fmla="*/ 120650 w 228600"/>
                  <a:gd name="connsiteY1" fmla="*/ 0 h 34925"/>
                  <a:gd name="connsiteX2" fmla="*/ 0 w 228600"/>
                  <a:gd name="connsiteY2" fmla="*/ 34925 h 34925"/>
                  <a:gd name="connsiteX0" fmla="*/ 228600 w 228600"/>
                  <a:gd name="connsiteY0" fmla="*/ 26784 h 36309"/>
                  <a:gd name="connsiteX1" fmla="*/ 120650 w 228600"/>
                  <a:gd name="connsiteY1" fmla="*/ 1384 h 36309"/>
                  <a:gd name="connsiteX2" fmla="*/ 0 w 228600"/>
                  <a:gd name="connsiteY2" fmla="*/ 36309 h 36309"/>
                  <a:gd name="connsiteX0" fmla="*/ 241300 w 241300"/>
                  <a:gd name="connsiteY0" fmla="*/ 19394 h 35269"/>
                  <a:gd name="connsiteX1" fmla="*/ 120650 w 241300"/>
                  <a:gd name="connsiteY1" fmla="*/ 344 h 35269"/>
                  <a:gd name="connsiteX2" fmla="*/ 0 w 241300"/>
                  <a:gd name="connsiteY2" fmla="*/ 35269 h 352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41300" h="35269">
                    <a:moveTo>
                      <a:pt x="241300" y="19394"/>
                    </a:moveTo>
                    <a:cubicBezTo>
                      <a:pt x="205317" y="10927"/>
                      <a:pt x="160867" y="-2302"/>
                      <a:pt x="120650" y="344"/>
                    </a:cubicBezTo>
                    <a:cubicBezTo>
                      <a:pt x="80433" y="2990"/>
                      <a:pt x="40217" y="23627"/>
                      <a:pt x="0" y="35269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 cap="rnd">
                <a:solidFill>
                  <a:schemeClr val="tx1"/>
                </a:solidFill>
                <a:round/>
                <a:extLst>
                  <a:ext uri="{C807C97D-BFC1-408E-A445-0C87EB9F89A2}">
                    <ask:lineSketchStyleProps xmlns:ask="http://schemas.microsoft.com/office/drawing/2018/sketchyshapes" sd="3461169642">
                      <a:custGeom>
                        <a:avLst/>
                        <a:gdLst>
                          <a:gd name="connsiteX0" fmla="*/ 128305 w 128305"/>
                          <a:gd name="connsiteY0" fmla="*/ 10312 h 18753"/>
                          <a:gd name="connsiteX1" fmla="*/ 64152 w 128305"/>
                          <a:gd name="connsiteY1" fmla="*/ 182 h 18753"/>
                          <a:gd name="connsiteX2" fmla="*/ 0 w 128305"/>
                          <a:gd name="connsiteY2" fmla="*/ 18753 h 1875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</a:cxnLst>
                        <a:rect l="l" t="t" r="r" b="b"/>
                        <a:pathLst>
                          <a:path w="128305" h="18753" fill="none" extrusionOk="0">
                            <a:moveTo>
                              <a:pt x="128305" y="10312"/>
                            </a:moveTo>
                            <a:cubicBezTo>
                              <a:pt x="109837" y="1625"/>
                              <a:pt x="81283" y="-5283"/>
                              <a:pt x="64152" y="182"/>
                            </a:cubicBezTo>
                            <a:cubicBezTo>
                              <a:pt x="44184" y="-683"/>
                              <a:pt x="19039" y="15035"/>
                              <a:pt x="0" y="18753"/>
                            </a:cubicBezTo>
                          </a:path>
                          <a:path w="128305" h="18753" stroke="0" extrusionOk="0">
                            <a:moveTo>
                              <a:pt x="128305" y="10312"/>
                            </a:moveTo>
                            <a:cubicBezTo>
                              <a:pt x="111343" y="8705"/>
                              <a:pt x="84813" y="-3439"/>
                              <a:pt x="64152" y="182"/>
                            </a:cubicBezTo>
                            <a:cubicBezTo>
                              <a:pt x="42642" y="2114"/>
                              <a:pt x="26144" y="8660"/>
                              <a:pt x="0" y="18753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8" name="フリーフォーム: 図形 417">
                <a:extLst>
                  <a:ext uri="{FF2B5EF4-FFF2-40B4-BE49-F238E27FC236}">
                    <a16:creationId xmlns:a16="http://schemas.microsoft.com/office/drawing/2014/main" id="{51CBE3A0-9C00-FA1D-2E7F-F478568940A7}"/>
                  </a:ext>
                </a:extLst>
              </p:cNvPr>
              <p:cNvSpPr/>
              <p:nvPr/>
            </p:nvSpPr>
            <p:spPr>
              <a:xfrm>
                <a:off x="1372236" y="3129941"/>
                <a:ext cx="228600" cy="65613"/>
              </a:xfrm>
              <a:custGeom>
                <a:avLst/>
                <a:gdLst>
                  <a:gd name="connsiteX0" fmla="*/ 228600 w 228600"/>
                  <a:gd name="connsiteY0" fmla="*/ 25400 h 34925"/>
                  <a:gd name="connsiteX1" fmla="*/ 120650 w 228600"/>
                  <a:gd name="connsiteY1" fmla="*/ 0 h 34925"/>
                  <a:gd name="connsiteX2" fmla="*/ 0 w 228600"/>
                  <a:gd name="connsiteY2" fmla="*/ 34925 h 34925"/>
                  <a:gd name="connsiteX0" fmla="*/ 228600 w 228600"/>
                  <a:gd name="connsiteY0" fmla="*/ 26784 h 36309"/>
                  <a:gd name="connsiteX1" fmla="*/ 120650 w 228600"/>
                  <a:gd name="connsiteY1" fmla="*/ 1384 h 36309"/>
                  <a:gd name="connsiteX2" fmla="*/ 0 w 228600"/>
                  <a:gd name="connsiteY2" fmla="*/ 36309 h 36309"/>
                  <a:gd name="connsiteX0" fmla="*/ 241300 w 241300"/>
                  <a:gd name="connsiteY0" fmla="*/ 19394 h 35269"/>
                  <a:gd name="connsiteX1" fmla="*/ 120650 w 241300"/>
                  <a:gd name="connsiteY1" fmla="*/ 344 h 35269"/>
                  <a:gd name="connsiteX2" fmla="*/ 0 w 241300"/>
                  <a:gd name="connsiteY2" fmla="*/ 35269 h 35269"/>
                  <a:gd name="connsiteX0" fmla="*/ 206375 w 206375"/>
                  <a:gd name="connsiteY0" fmla="*/ 20046 h 50617"/>
                  <a:gd name="connsiteX1" fmla="*/ 85725 w 206375"/>
                  <a:gd name="connsiteY1" fmla="*/ 996 h 50617"/>
                  <a:gd name="connsiteX2" fmla="*/ 0 w 206375"/>
                  <a:gd name="connsiteY2" fmla="*/ 50617 h 50617"/>
                  <a:gd name="connsiteX0" fmla="*/ 206375 w 206375"/>
                  <a:gd name="connsiteY0" fmla="*/ 20046 h 50617"/>
                  <a:gd name="connsiteX1" fmla="*/ 104775 w 206375"/>
                  <a:gd name="connsiteY1" fmla="*/ 996 h 50617"/>
                  <a:gd name="connsiteX2" fmla="*/ 0 w 206375"/>
                  <a:gd name="connsiteY2" fmla="*/ 50617 h 50617"/>
                  <a:gd name="connsiteX0" fmla="*/ 206375 w 206375"/>
                  <a:gd name="connsiteY0" fmla="*/ 20046 h 50617"/>
                  <a:gd name="connsiteX1" fmla="*/ 104775 w 206375"/>
                  <a:gd name="connsiteY1" fmla="*/ 996 h 50617"/>
                  <a:gd name="connsiteX2" fmla="*/ 0 w 206375"/>
                  <a:gd name="connsiteY2" fmla="*/ 50617 h 50617"/>
                  <a:gd name="connsiteX0" fmla="*/ 206375 w 206375"/>
                  <a:gd name="connsiteY0" fmla="*/ 19053 h 49624"/>
                  <a:gd name="connsiteX1" fmla="*/ 104775 w 206375"/>
                  <a:gd name="connsiteY1" fmla="*/ 3 h 49624"/>
                  <a:gd name="connsiteX2" fmla="*/ 0 w 206375"/>
                  <a:gd name="connsiteY2" fmla="*/ 49624 h 49624"/>
                  <a:gd name="connsiteX0" fmla="*/ 206375 w 206375"/>
                  <a:gd name="connsiteY0" fmla="*/ 7022 h 37593"/>
                  <a:gd name="connsiteX1" fmla="*/ 120650 w 206375"/>
                  <a:gd name="connsiteY1" fmla="*/ 219 h 37593"/>
                  <a:gd name="connsiteX2" fmla="*/ 0 w 206375"/>
                  <a:gd name="connsiteY2" fmla="*/ 37593 h 37593"/>
                  <a:gd name="connsiteX0" fmla="*/ 206375 w 206375"/>
                  <a:gd name="connsiteY0" fmla="*/ 9188 h 39759"/>
                  <a:gd name="connsiteX1" fmla="*/ 120650 w 206375"/>
                  <a:gd name="connsiteY1" fmla="*/ 2385 h 39759"/>
                  <a:gd name="connsiteX2" fmla="*/ 0 w 206375"/>
                  <a:gd name="connsiteY2" fmla="*/ 39759 h 39759"/>
                  <a:gd name="connsiteX0" fmla="*/ 206375 w 206375"/>
                  <a:gd name="connsiteY0" fmla="*/ 20045 h 50616"/>
                  <a:gd name="connsiteX1" fmla="*/ 114300 w 206375"/>
                  <a:gd name="connsiteY1" fmla="*/ 996 h 50616"/>
                  <a:gd name="connsiteX2" fmla="*/ 0 w 206375"/>
                  <a:gd name="connsiteY2" fmla="*/ 50616 h 50616"/>
                  <a:gd name="connsiteX0" fmla="*/ 228600 w 228600"/>
                  <a:gd name="connsiteY0" fmla="*/ 20045 h 50616"/>
                  <a:gd name="connsiteX1" fmla="*/ 114300 w 228600"/>
                  <a:gd name="connsiteY1" fmla="*/ 996 h 50616"/>
                  <a:gd name="connsiteX2" fmla="*/ 0 w 228600"/>
                  <a:gd name="connsiteY2" fmla="*/ 50616 h 50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8600" h="50616">
                    <a:moveTo>
                      <a:pt x="228600" y="20045"/>
                    </a:moveTo>
                    <a:cubicBezTo>
                      <a:pt x="192617" y="11578"/>
                      <a:pt x="152400" y="-4099"/>
                      <a:pt x="114300" y="996"/>
                    </a:cubicBezTo>
                    <a:cubicBezTo>
                      <a:pt x="76200" y="6091"/>
                      <a:pt x="33867" y="14481"/>
                      <a:pt x="0" y="50616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 cap="rnd">
                <a:solidFill>
                  <a:schemeClr val="tx1"/>
                </a:solidFill>
                <a:round/>
                <a:extLst>
                  <a:ext uri="{C807C97D-BFC1-408E-A445-0C87EB9F89A2}">
                    <ask:lineSketchStyleProps xmlns:ask="http://schemas.microsoft.com/office/drawing/2018/sketchyshapes" sd="1216499709">
                      <a:custGeom>
                        <a:avLst/>
                        <a:gdLst>
                          <a:gd name="connsiteX0" fmla="*/ 121552 w 121552"/>
                          <a:gd name="connsiteY0" fmla="*/ 13816 h 34888"/>
                          <a:gd name="connsiteX1" fmla="*/ 60776 w 121552"/>
                          <a:gd name="connsiteY1" fmla="*/ 686 h 34888"/>
                          <a:gd name="connsiteX2" fmla="*/ 0 w 121552"/>
                          <a:gd name="connsiteY2" fmla="*/ 34888 h 3488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</a:cxnLst>
                        <a:rect l="l" t="t" r="r" b="b"/>
                        <a:pathLst>
                          <a:path w="121552" h="34888" fill="none" extrusionOk="0">
                            <a:moveTo>
                              <a:pt x="121552" y="13816"/>
                            </a:moveTo>
                            <a:cubicBezTo>
                              <a:pt x="104455" y="5549"/>
                              <a:pt x="76201" y="-1434"/>
                              <a:pt x="60776" y="686"/>
                            </a:cubicBezTo>
                            <a:cubicBezTo>
                              <a:pt x="34229" y="6197"/>
                              <a:pt x="21385" y="7955"/>
                              <a:pt x="0" y="34888"/>
                            </a:cubicBezTo>
                          </a:path>
                          <a:path w="121552" h="34888" stroke="0" extrusionOk="0">
                            <a:moveTo>
                              <a:pt x="121552" y="13816"/>
                            </a:moveTo>
                            <a:cubicBezTo>
                              <a:pt x="102037" y="10362"/>
                              <a:pt x="84087" y="-4582"/>
                              <a:pt x="60776" y="686"/>
                            </a:cubicBezTo>
                            <a:cubicBezTo>
                              <a:pt x="42792" y="1196"/>
                              <a:pt x="19231" y="11641"/>
                              <a:pt x="0" y="34888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19" name="グループ化 418">
              <a:extLst>
                <a:ext uri="{FF2B5EF4-FFF2-40B4-BE49-F238E27FC236}">
                  <a16:creationId xmlns:a16="http://schemas.microsoft.com/office/drawing/2014/main" id="{370838DF-3B26-C2BD-2C73-28348A1002CB}"/>
                </a:ext>
              </a:extLst>
            </p:cNvPr>
            <p:cNvGrpSpPr/>
            <p:nvPr/>
          </p:nvGrpSpPr>
          <p:grpSpPr>
            <a:xfrm flipH="1">
              <a:off x="2543294" y="943780"/>
              <a:ext cx="455938" cy="1390972"/>
              <a:chOff x="997367" y="2677630"/>
              <a:chExt cx="857469" cy="2615964"/>
            </a:xfrm>
          </p:grpSpPr>
          <p:sp>
            <p:nvSpPr>
              <p:cNvPr id="420" name="楕円 419">
                <a:extLst>
                  <a:ext uri="{FF2B5EF4-FFF2-40B4-BE49-F238E27FC236}">
                    <a16:creationId xmlns:a16="http://schemas.microsoft.com/office/drawing/2014/main" id="{6C7552FE-FAE4-B1B1-FAB5-ECA308F45ECC}"/>
                  </a:ext>
                </a:extLst>
              </p:cNvPr>
              <p:cNvSpPr/>
              <p:nvPr/>
            </p:nvSpPr>
            <p:spPr>
              <a:xfrm>
                <a:off x="1493104" y="2871704"/>
                <a:ext cx="317500" cy="37465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3596569127">
                      <a:custGeom>
                        <a:avLst/>
                        <a:gdLst>
                          <a:gd name="connsiteX0" fmla="*/ 0 w 168823"/>
                          <a:gd name="connsiteY0" fmla="*/ 99606 h 199211"/>
                          <a:gd name="connsiteX1" fmla="*/ 84412 w 168823"/>
                          <a:gd name="connsiteY1" fmla="*/ 0 h 199211"/>
                          <a:gd name="connsiteX2" fmla="*/ 168824 w 168823"/>
                          <a:gd name="connsiteY2" fmla="*/ 99606 h 199211"/>
                          <a:gd name="connsiteX3" fmla="*/ 84412 w 168823"/>
                          <a:gd name="connsiteY3" fmla="*/ 199212 h 199211"/>
                          <a:gd name="connsiteX4" fmla="*/ 0 w 168823"/>
                          <a:gd name="connsiteY4" fmla="*/ 99606 h 19921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8823" h="199211" fill="none" extrusionOk="0">
                            <a:moveTo>
                              <a:pt x="0" y="99606"/>
                            </a:moveTo>
                            <a:cubicBezTo>
                              <a:pt x="2764" y="44259"/>
                              <a:pt x="43369" y="-4628"/>
                              <a:pt x="84412" y="0"/>
                            </a:cubicBezTo>
                            <a:cubicBezTo>
                              <a:pt x="138857" y="3641"/>
                              <a:pt x="172456" y="41745"/>
                              <a:pt x="168824" y="99606"/>
                            </a:cubicBezTo>
                            <a:cubicBezTo>
                              <a:pt x="173255" y="148479"/>
                              <a:pt x="128002" y="202668"/>
                              <a:pt x="84412" y="199212"/>
                            </a:cubicBezTo>
                            <a:cubicBezTo>
                              <a:pt x="31619" y="204651"/>
                              <a:pt x="8014" y="151010"/>
                              <a:pt x="0" y="99606"/>
                            </a:cubicBezTo>
                            <a:close/>
                          </a:path>
                          <a:path w="168823" h="199211" stroke="0" extrusionOk="0">
                            <a:moveTo>
                              <a:pt x="0" y="99606"/>
                            </a:moveTo>
                            <a:cubicBezTo>
                              <a:pt x="-920" y="39700"/>
                              <a:pt x="41218" y="188"/>
                              <a:pt x="84412" y="0"/>
                            </a:cubicBezTo>
                            <a:cubicBezTo>
                              <a:pt x="134654" y="-2561"/>
                              <a:pt x="171917" y="42163"/>
                              <a:pt x="168824" y="99606"/>
                            </a:cubicBezTo>
                            <a:cubicBezTo>
                              <a:pt x="165078" y="157813"/>
                              <a:pt x="135179" y="186934"/>
                              <a:pt x="84412" y="199212"/>
                            </a:cubicBezTo>
                            <a:cubicBezTo>
                              <a:pt x="36359" y="206725"/>
                              <a:pt x="9780" y="162381"/>
                              <a:pt x="0" y="99606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1" name="フリーフォーム: 図形 420">
                <a:extLst>
                  <a:ext uri="{FF2B5EF4-FFF2-40B4-BE49-F238E27FC236}">
                    <a16:creationId xmlns:a16="http://schemas.microsoft.com/office/drawing/2014/main" id="{E8BD545C-F4DC-6B3C-31CF-E45805C93FFD}"/>
                  </a:ext>
                </a:extLst>
              </p:cNvPr>
              <p:cNvSpPr/>
              <p:nvPr/>
            </p:nvSpPr>
            <p:spPr>
              <a:xfrm>
                <a:off x="997367" y="2677630"/>
                <a:ext cx="857469" cy="2615964"/>
              </a:xfrm>
              <a:custGeom>
                <a:avLst/>
                <a:gdLst>
                  <a:gd name="connsiteX0" fmla="*/ 777875 w 777875"/>
                  <a:gd name="connsiteY0" fmla="*/ 762000 h 1022350"/>
                  <a:gd name="connsiteX1" fmla="*/ 520700 w 777875"/>
                  <a:gd name="connsiteY1" fmla="*/ 1022350 h 1022350"/>
                  <a:gd name="connsiteX2" fmla="*/ 190500 w 777875"/>
                  <a:gd name="connsiteY2" fmla="*/ 815975 h 1022350"/>
                  <a:gd name="connsiteX3" fmla="*/ 0 w 777875"/>
                  <a:gd name="connsiteY3" fmla="*/ 419100 h 1022350"/>
                  <a:gd name="connsiteX4" fmla="*/ 409575 w 777875"/>
                  <a:gd name="connsiteY4" fmla="*/ 0 h 1022350"/>
                  <a:gd name="connsiteX5" fmla="*/ 631825 w 777875"/>
                  <a:gd name="connsiteY5" fmla="*/ 107950 h 1022350"/>
                  <a:gd name="connsiteX6" fmla="*/ 593725 w 777875"/>
                  <a:gd name="connsiteY6" fmla="*/ 276225 h 1022350"/>
                  <a:gd name="connsiteX7" fmla="*/ 638175 w 777875"/>
                  <a:gd name="connsiteY7" fmla="*/ 365125 h 1022350"/>
                  <a:gd name="connsiteX8" fmla="*/ 609600 w 777875"/>
                  <a:gd name="connsiteY8" fmla="*/ 466725 h 1022350"/>
                  <a:gd name="connsiteX9" fmla="*/ 660400 w 777875"/>
                  <a:gd name="connsiteY9" fmla="*/ 590550 h 1022350"/>
                  <a:gd name="connsiteX10" fmla="*/ 495300 w 777875"/>
                  <a:gd name="connsiteY10" fmla="*/ 742950 h 1022350"/>
                  <a:gd name="connsiteX11" fmla="*/ 514350 w 777875"/>
                  <a:gd name="connsiteY11" fmla="*/ 809625 h 1022350"/>
                  <a:gd name="connsiteX0" fmla="*/ 778094 w 778094"/>
                  <a:gd name="connsiteY0" fmla="*/ 762000 h 1022350"/>
                  <a:gd name="connsiteX1" fmla="*/ 520919 w 778094"/>
                  <a:gd name="connsiteY1" fmla="*/ 1022350 h 1022350"/>
                  <a:gd name="connsiteX2" fmla="*/ 190719 w 778094"/>
                  <a:gd name="connsiteY2" fmla="*/ 815975 h 1022350"/>
                  <a:gd name="connsiteX3" fmla="*/ 219 w 778094"/>
                  <a:gd name="connsiteY3" fmla="*/ 419100 h 1022350"/>
                  <a:gd name="connsiteX4" fmla="*/ 409794 w 778094"/>
                  <a:gd name="connsiteY4" fmla="*/ 0 h 1022350"/>
                  <a:gd name="connsiteX5" fmla="*/ 632044 w 778094"/>
                  <a:gd name="connsiteY5" fmla="*/ 107950 h 1022350"/>
                  <a:gd name="connsiteX6" fmla="*/ 593944 w 778094"/>
                  <a:gd name="connsiteY6" fmla="*/ 276225 h 1022350"/>
                  <a:gd name="connsiteX7" fmla="*/ 638394 w 778094"/>
                  <a:gd name="connsiteY7" fmla="*/ 365125 h 1022350"/>
                  <a:gd name="connsiteX8" fmla="*/ 609819 w 778094"/>
                  <a:gd name="connsiteY8" fmla="*/ 466725 h 1022350"/>
                  <a:gd name="connsiteX9" fmla="*/ 660619 w 778094"/>
                  <a:gd name="connsiteY9" fmla="*/ 590550 h 1022350"/>
                  <a:gd name="connsiteX10" fmla="*/ 495519 w 778094"/>
                  <a:gd name="connsiteY10" fmla="*/ 742950 h 1022350"/>
                  <a:gd name="connsiteX11" fmla="*/ 514569 w 778094"/>
                  <a:gd name="connsiteY11" fmla="*/ 809625 h 1022350"/>
                  <a:gd name="connsiteX0" fmla="*/ 778094 w 778094"/>
                  <a:gd name="connsiteY0" fmla="*/ 762083 h 1022433"/>
                  <a:gd name="connsiteX1" fmla="*/ 520919 w 778094"/>
                  <a:gd name="connsiteY1" fmla="*/ 1022433 h 1022433"/>
                  <a:gd name="connsiteX2" fmla="*/ 190719 w 778094"/>
                  <a:gd name="connsiteY2" fmla="*/ 816058 h 1022433"/>
                  <a:gd name="connsiteX3" fmla="*/ 219 w 778094"/>
                  <a:gd name="connsiteY3" fmla="*/ 419183 h 1022433"/>
                  <a:gd name="connsiteX4" fmla="*/ 409794 w 778094"/>
                  <a:gd name="connsiteY4" fmla="*/ 83 h 1022433"/>
                  <a:gd name="connsiteX5" fmla="*/ 632044 w 778094"/>
                  <a:gd name="connsiteY5" fmla="*/ 108033 h 1022433"/>
                  <a:gd name="connsiteX6" fmla="*/ 593944 w 778094"/>
                  <a:gd name="connsiteY6" fmla="*/ 276308 h 1022433"/>
                  <a:gd name="connsiteX7" fmla="*/ 638394 w 778094"/>
                  <a:gd name="connsiteY7" fmla="*/ 365208 h 1022433"/>
                  <a:gd name="connsiteX8" fmla="*/ 609819 w 778094"/>
                  <a:gd name="connsiteY8" fmla="*/ 466808 h 1022433"/>
                  <a:gd name="connsiteX9" fmla="*/ 660619 w 778094"/>
                  <a:gd name="connsiteY9" fmla="*/ 590633 h 1022433"/>
                  <a:gd name="connsiteX10" fmla="*/ 495519 w 778094"/>
                  <a:gd name="connsiteY10" fmla="*/ 743033 h 1022433"/>
                  <a:gd name="connsiteX11" fmla="*/ 514569 w 778094"/>
                  <a:gd name="connsiteY11" fmla="*/ 809708 h 1022433"/>
                  <a:gd name="connsiteX0" fmla="*/ 778094 w 778094"/>
                  <a:gd name="connsiteY0" fmla="*/ 771505 h 1031855"/>
                  <a:gd name="connsiteX1" fmla="*/ 520919 w 778094"/>
                  <a:gd name="connsiteY1" fmla="*/ 1031855 h 1031855"/>
                  <a:gd name="connsiteX2" fmla="*/ 190719 w 778094"/>
                  <a:gd name="connsiteY2" fmla="*/ 825480 h 1031855"/>
                  <a:gd name="connsiteX3" fmla="*/ 219 w 778094"/>
                  <a:gd name="connsiteY3" fmla="*/ 428605 h 1031855"/>
                  <a:gd name="connsiteX4" fmla="*/ 409794 w 778094"/>
                  <a:gd name="connsiteY4" fmla="*/ 9505 h 1031855"/>
                  <a:gd name="connsiteX5" fmla="*/ 647919 w 778094"/>
                  <a:gd name="connsiteY5" fmla="*/ 142855 h 1031855"/>
                  <a:gd name="connsiteX6" fmla="*/ 593944 w 778094"/>
                  <a:gd name="connsiteY6" fmla="*/ 285730 h 1031855"/>
                  <a:gd name="connsiteX7" fmla="*/ 638394 w 778094"/>
                  <a:gd name="connsiteY7" fmla="*/ 374630 h 1031855"/>
                  <a:gd name="connsiteX8" fmla="*/ 609819 w 778094"/>
                  <a:gd name="connsiteY8" fmla="*/ 476230 h 1031855"/>
                  <a:gd name="connsiteX9" fmla="*/ 660619 w 778094"/>
                  <a:gd name="connsiteY9" fmla="*/ 600055 h 1031855"/>
                  <a:gd name="connsiteX10" fmla="*/ 495519 w 778094"/>
                  <a:gd name="connsiteY10" fmla="*/ 752455 h 1031855"/>
                  <a:gd name="connsiteX11" fmla="*/ 514569 w 778094"/>
                  <a:gd name="connsiteY11" fmla="*/ 819130 h 1031855"/>
                  <a:gd name="connsiteX0" fmla="*/ 778094 w 778094"/>
                  <a:gd name="connsiteY0" fmla="*/ 774552 h 1034902"/>
                  <a:gd name="connsiteX1" fmla="*/ 520919 w 778094"/>
                  <a:gd name="connsiteY1" fmla="*/ 1034902 h 1034902"/>
                  <a:gd name="connsiteX2" fmla="*/ 190719 w 778094"/>
                  <a:gd name="connsiteY2" fmla="*/ 828527 h 1034902"/>
                  <a:gd name="connsiteX3" fmla="*/ 219 w 778094"/>
                  <a:gd name="connsiteY3" fmla="*/ 431652 h 1034902"/>
                  <a:gd name="connsiteX4" fmla="*/ 409794 w 778094"/>
                  <a:gd name="connsiteY4" fmla="*/ 12552 h 1034902"/>
                  <a:gd name="connsiteX5" fmla="*/ 647919 w 778094"/>
                  <a:gd name="connsiteY5" fmla="*/ 145902 h 1034902"/>
                  <a:gd name="connsiteX6" fmla="*/ 593944 w 778094"/>
                  <a:gd name="connsiteY6" fmla="*/ 288777 h 1034902"/>
                  <a:gd name="connsiteX7" fmla="*/ 638394 w 778094"/>
                  <a:gd name="connsiteY7" fmla="*/ 377677 h 1034902"/>
                  <a:gd name="connsiteX8" fmla="*/ 609819 w 778094"/>
                  <a:gd name="connsiteY8" fmla="*/ 479277 h 1034902"/>
                  <a:gd name="connsiteX9" fmla="*/ 660619 w 778094"/>
                  <a:gd name="connsiteY9" fmla="*/ 603102 h 1034902"/>
                  <a:gd name="connsiteX10" fmla="*/ 495519 w 778094"/>
                  <a:gd name="connsiteY10" fmla="*/ 755502 h 1034902"/>
                  <a:gd name="connsiteX11" fmla="*/ 514569 w 778094"/>
                  <a:gd name="connsiteY11" fmla="*/ 822177 h 1034902"/>
                  <a:gd name="connsiteX0" fmla="*/ 778094 w 778094"/>
                  <a:gd name="connsiteY0" fmla="*/ 762399 h 1022749"/>
                  <a:gd name="connsiteX1" fmla="*/ 520919 w 778094"/>
                  <a:gd name="connsiteY1" fmla="*/ 1022749 h 1022749"/>
                  <a:gd name="connsiteX2" fmla="*/ 190719 w 778094"/>
                  <a:gd name="connsiteY2" fmla="*/ 816374 h 1022749"/>
                  <a:gd name="connsiteX3" fmla="*/ 219 w 778094"/>
                  <a:gd name="connsiteY3" fmla="*/ 419499 h 1022749"/>
                  <a:gd name="connsiteX4" fmla="*/ 409794 w 778094"/>
                  <a:gd name="connsiteY4" fmla="*/ 399 h 1022749"/>
                  <a:gd name="connsiteX5" fmla="*/ 647919 w 778094"/>
                  <a:gd name="connsiteY5" fmla="*/ 133749 h 1022749"/>
                  <a:gd name="connsiteX6" fmla="*/ 593944 w 778094"/>
                  <a:gd name="connsiteY6" fmla="*/ 276624 h 1022749"/>
                  <a:gd name="connsiteX7" fmla="*/ 638394 w 778094"/>
                  <a:gd name="connsiteY7" fmla="*/ 365524 h 1022749"/>
                  <a:gd name="connsiteX8" fmla="*/ 609819 w 778094"/>
                  <a:gd name="connsiteY8" fmla="*/ 467124 h 1022749"/>
                  <a:gd name="connsiteX9" fmla="*/ 660619 w 778094"/>
                  <a:gd name="connsiteY9" fmla="*/ 590949 h 1022749"/>
                  <a:gd name="connsiteX10" fmla="*/ 495519 w 778094"/>
                  <a:gd name="connsiteY10" fmla="*/ 743349 h 1022749"/>
                  <a:gd name="connsiteX11" fmla="*/ 514569 w 778094"/>
                  <a:gd name="connsiteY11" fmla="*/ 810024 h 1022749"/>
                  <a:gd name="connsiteX0" fmla="*/ 778094 w 778094"/>
                  <a:gd name="connsiteY0" fmla="*/ 762399 h 1022749"/>
                  <a:gd name="connsiteX1" fmla="*/ 520919 w 778094"/>
                  <a:gd name="connsiteY1" fmla="*/ 1022749 h 1022749"/>
                  <a:gd name="connsiteX2" fmla="*/ 190719 w 778094"/>
                  <a:gd name="connsiteY2" fmla="*/ 816374 h 1022749"/>
                  <a:gd name="connsiteX3" fmla="*/ 219 w 778094"/>
                  <a:gd name="connsiteY3" fmla="*/ 419499 h 1022749"/>
                  <a:gd name="connsiteX4" fmla="*/ 409794 w 778094"/>
                  <a:gd name="connsiteY4" fmla="*/ 399 h 1022749"/>
                  <a:gd name="connsiteX5" fmla="*/ 647919 w 778094"/>
                  <a:gd name="connsiteY5" fmla="*/ 133749 h 1022749"/>
                  <a:gd name="connsiteX6" fmla="*/ 593944 w 778094"/>
                  <a:gd name="connsiteY6" fmla="*/ 276624 h 1022749"/>
                  <a:gd name="connsiteX7" fmla="*/ 638394 w 778094"/>
                  <a:gd name="connsiteY7" fmla="*/ 365524 h 1022749"/>
                  <a:gd name="connsiteX8" fmla="*/ 609819 w 778094"/>
                  <a:gd name="connsiteY8" fmla="*/ 467124 h 1022749"/>
                  <a:gd name="connsiteX9" fmla="*/ 660619 w 778094"/>
                  <a:gd name="connsiteY9" fmla="*/ 590949 h 1022749"/>
                  <a:gd name="connsiteX10" fmla="*/ 495519 w 778094"/>
                  <a:gd name="connsiteY10" fmla="*/ 743349 h 1022749"/>
                  <a:gd name="connsiteX11" fmla="*/ 514569 w 778094"/>
                  <a:gd name="connsiteY11" fmla="*/ 810024 h 1022749"/>
                  <a:gd name="connsiteX0" fmla="*/ 778094 w 778094"/>
                  <a:gd name="connsiteY0" fmla="*/ 762399 h 1025609"/>
                  <a:gd name="connsiteX1" fmla="*/ 520919 w 778094"/>
                  <a:gd name="connsiteY1" fmla="*/ 1022749 h 1025609"/>
                  <a:gd name="connsiteX2" fmla="*/ 190719 w 778094"/>
                  <a:gd name="connsiteY2" fmla="*/ 816374 h 1025609"/>
                  <a:gd name="connsiteX3" fmla="*/ 219 w 778094"/>
                  <a:gd name="connsiteY3" fmla="*/ 419499 h 1025609"/>
                  <a:gd name="connsiteX4" fmla="*/ 409794 w 778094"/>
                  <a:gd name="connsiteY4" fmla="*/ 399 h 1025609"/>
                  <a:gd name="connsiteX5" fmla="*/ 647919 w 778094"/>
                  <a:gd name="connsiteY5" fmla="*/ 133749 h 1025609"/>
                  <a:gd name="connsiteX6" fmla="*/ 593944 w 778094"/>
                  <a:gd name="connsiteY6" fmla="*/ 276624 h 1025609"/>
                  <a:gd name="connsiteX7" fmla="*/ 638394 w 778094"/>
                  <a:gd name="connsiteY7" fmla="*/ 365524 h 1025609"/>
                  <a:gd name="connsiteX8" fmla="*/ 609819 w 778094"/>
                  <a:gd name="connsiteY8" fmla="*/ 467124 h 1025609"/>
                  <a:gd name="connsiteX9" fmla="*/ 660619 w 778094"/>
                  <a:gd name="connsiteY9" fmla="*/ 590949 h 1025609"/>
                  <a:gd name="connsiteX10" fmla="*/ 495519 w 778094"/>
                  <a:gd name="connsiteY10" fmla="*/ 743349 h 1025609"/>
                  <a:gd name="connsiteX11" fmla="*/ 514569 w 778094"/>
                  <a:gd name="connsiteY11" fmla="*/ 810024 h 1025609"/>
                  <a:gd name="connsiteX0" fmla="*/ 778094 w 778094"/>
                  <a:gd name="connsiteY0" fmla="*/ 762399 h 1028960"/>
                  <a:gd name="connsiteX1" fmla="*/ 520919 w 778094"/>
                  <a:gd name="connsiteY1" fmla="*/ 1022749 h 1028960"/>
                  <a:gd name="connsiteX2" fmla="*/ 190719 w 778094"/>
                  <a:gd name="connsiteY2" fmla="*/ 816374 h 1028960"/>
                  <a:gd name="connsiteX3" fmla="*/ 219 w 778094"/>
                  <a:gd name="connsiteY3" fmla="*/ 419499 h 1028960"/>
                  <a:gd name="connsiteX4" fmla="*/ 409794 w 778094"/>
                  <a:gd name="connsiteY4" fmla="*/ 399 h 1028960"/>
                  <a:gd name="connsiteX5" fmla="*/ 647919 w 778094"/>
                  <a:gd name="connsiteY5" fmla="*/ 133749 h 1028960"/>
                  <a:gd name="connsiteX6" fmla="*/ 593944 w 778094"/>
                  <a:gd name="connsiteY6" fmla="*/ 276624 h 1028960"/>
                  <a:gd name="connsiteX7" fmla="*/ 638394 w 778094"/>
                  <a:gd name="connsiteY7" fmla="*/ 365524 h 1028960"/>
                  <a:gd name="connsiteX8" fmla="*/ 609819 w 778094"/>
                  <a:gd name="connsiteY8" fmla="*/ 467124 h 1028960"/>
                  <a:gd name="connsiteX9" fmla="*/ 660619 w 778094"/>
                  <a:gd name="connsiteY9" fmla="*/ 590949 h 1028960"/>
                  <a:gd name="connsiteX10" fmla="*/ 495519 w 778094"/>
                  <a:gd name="connsiteY10" fmla="*/ 743349 h 1028960"/>
                  <a:gd name="connsiteX11" fmla="*/ 514569 w 778094"/>
                  <a:gd name="connsiteY11" fmla="*/ 810024 h 1028960"/>
                  <a:gd name="connsiteX0" fmla="*/ 778094 w 778094"/>
                  <a:gd name="connsiteY0" fmla="*/ 762399 h 1027959"/>
                  <a:gd name="connsiteX1" fmla="*/ 520919 w 778094"/>
                  <a:gd name="connsiteY1" fmla="*/ 1022749 h 1027959"/>
                  <a:gd name="connsiteX2" fmla="*/ 190719 w 778094"/>
                  <a:gd name="connsiteY2" fmla="*/ 816374 h 1027959"/>
                  <a:gd name="connsiteX3" fmla="*/ 219 w 778094"/>
                  <a:gd name="connsiteY3" fmla="*/ 419499 h 1027959"/>
                  <a:gd name="connsiteX4" fmla="*/ 409794 w 778094"/>
                  <a:gd name="connsiteY4" fmla="*/ 399 h 1027959"/>
                  <a:gd name="connsiteX5" fmla="*/ 647919 w 778094"/>
                  <a:gd name="connsiteY5" fmla="*/ 133749 h 1027959"/>
                  <a:gd name="connsiteX6" fmla="*/ 593944 w 778094"/>
                  <a:gd name="connsiteY6" fmla="*/ 276624 h 1027959"/>
                  <a:gd name="connsiteX7" fmla="*/ 638394 w 778094"/>
                  <a:gd name="connsiteY7" fmla="*/ 365524 h 1027959"/>
                  <a:gd name="connsiteX8" fmla="*/ 609819 w 778094"/>
                  <a:gd name="connsiteY8" fmla="*/ 467124 h 1027959"/>
                  <a:gd name="connsiteX9" fmla="*/ 660619 w 778094"/>
                  <a:gd name="connsiteY9" fmla="*/ 590949 h 1027959"/>
                  <a:gd name="connsiteX10" fmla="*/ 495519 w 778094"/>
                  <a:gd name="connsiteY10" fmla="*/ 743349 h 1027959"/>
                  <a:gd name="connsiteX11" fmla="*/ 514569 w 778094"/>
                  <a:gd name="connsiteY11" fmla="*/ 810024 h 1027959"/>
                  <a:gd name="connsiteX0" fmla="*/ 778094 w 778094"/>
                  <a:gd name="connsiteY0" fmla="*/ 762399 h 1027959"/>
                  <a:gd name="connsiteX1" fmla="*/ 520919 w 778094"/>
                  <a:gd name="connsiteY1" fmla="*/ 1022749 h 1027959"/>
                  <a:gd name="connsiteX2" fmla="*/ 190719 w 778094"/>
                  <a:gd name="connsiteY2" fmla="*/ 816374 h 1027959"/>
                  <a:gd name="connsiteX3" fmla="*/ 219 w 778094"/>
                  <a:gd name="connsiteY3" fmla="*/ 419499 h 1027959"/>
                  <a:gd name="connsiteX4" fmla="*/ 409794 w 778094"/>
                  <a:gd name="connsiteY4" fmla="*/ 399 h 1027959"/>
                  <a:gd name="connsiteX5" fmla="*/ 647919 w 778094"/>
                  <a:gd name="connsiteY5" fmla="*/ 133749 h 1027959"/>
                  <a:gd name="connsiteX6" fmla="*/ 593944 w 778094"/>
                  <a:gd name="connsiteY6" fmla="*/ 276624 h 1027959"/>
                  <a:gd name="connsiteX7" fmla="*/ 638394 w 778094"/>
                  <a:gd name="connsiteY7" fmla="*/ 365524 h 1027959"/>
                  <a:gd name="connsiteX8" fmla="*/ 609819 w 778094"/>
                  <a:gd name="connsiteY8" fmla="*/ 467124 h 1027959"/>
                  <a:gd name="connsiteX9" fmla="*/ 660619 w 778094"/>
                  <a:gd name="connsiteY9" fmla="*/ 590949 h 1027959"/>
                  <a:gd name="connsiteX10" fmla="*/ 495519 w 778094"/>
                  <a:gd name="connsiteY10" fmla="*/ 743349 h 1027959"/>
                  <a:gd name="connsiteX11" fmla="*/ 514569 w 778094"/>
                  <a:gd name="connsiteY11" fmla="*/ 810024 h 1027959"/>
                  <a:gd name="connsiteX0" fmla="*/ 778094 w 778094"/>
                  <a:gd name="connsiteY0" fmla="*/ 762399 h 1027959"/>
                  <a:gd name="connsiteX1" fmla="*/ 520919 w 778094"/>
                  <a:gd name="connsiteY1" fmla="*/ 1022749 h 1027959"/>
                  <a:gd name="connsiteX2" fmla="*/ 190719 w 778094"/>
                  <a:gd name="connsiteY2" fmla="*/ 816374 h 1027959"/>
                  <a:gd name="connsiteX3" fmla="*/ 219 w 778094"/>
                  <a:gd name="connsiteY3" fmla="*/ 419499 h 1027959"/>
                  <a:gd name="connsiteX4" fmla="*/ 409794 w 778094"/>
                  <a:gd name="connsiteY4" fmla="*/ 399 h 1027959"/>
                  <a:gd name="connsiteX5" fmla="*/ 647919 w 778094"/>
                  <a:gd name="connsiteY5" fmla="*/ 133749 h 1027959"/>
                  <a:gd name="connsiteX6" fmla="*/ 593944 w 778094"/>
                  <a:gd name="connsiteY6" fmla="*/ 276624 h 1027959"/>
                  <a:gd name="connsiteX7" fmla="*/ 638394 w 778094"/>
                  <a:gd name="connsiteY7" fmla="*/ 365524 h 1027959"/>
                  <a:gd name="connsiteX8" fmla="*/ 609819 w 778094"/>
                  <a:gd name="connsiteY8" fmla="*/ 467124 h 1027959"/>
                  <a:gd name="connsiteX9" fmla="*/ 660619 w 778094"/>
                  <a:gd name="connsiteY9" fmla="*/ 590949 h 1027959"/>
                  <a:gd name="connsiteX10" fmla="*/ 495519 w 778094"/>
                  <a:gd name="connsiteY10" fmla="*/ 743349 h 1027959"/>
                  <a:gd name="connsiteX11" fmla="*/ 514569 w 778094"/>
                  <a:gd name="connsiteY11" fmla="*/ 810024 h 1027959"/>
                  <a:gd name="connsiteX0" fmla="*/ 778094 w 778094"/>
                  <a:gd name="connsiteY0" fmla="*/ 762399 h 1027959"/>
                  <a:gd name="connsiteX1" fmla="*/ 520919 w 778094"/>
                  <a:gd name="connsiteY1" fmla="*/ 1022749 h 1027959"/>
                  <a:gd name="connsiteX2" fmla="*/ 190719 w 778094"/>
                  <a:gd name="connsiteY2" fmla="*/ 816374 h 1027959"/>
                  <a:gd name="connsiteX3" fmla="*/ 219 w 778094"/>
                  <a:gd name="connsiteY3" fmla="*/ 419499 h 1027959"/>
                  <a:gd name="connsiteX4" fmla="*/ 409794 w 778094"/>
                  <a:gd name="connsiteY4" fmla="*/ 399 h 1027959"/>
                  <a:gd name="connsiteX5" fmla="*/ 647919 w 778094"/>
                  <a:gd name="connsiteY5" fmla="*/ 133749 h 1027959"/>
                  <a:gd name="connsiteX6" fmla="*/ 593944 w 778094"/>
                  <a:gd name="connsiteY6" fmla="*/ 276624 h 1027959"/>
                  <a:gd name="connsiteX7" fmla="*/ 638394 w 778094"/>
                  <a:gd name="connsiteY7" fmla="*/ 365524 h 1027959"/>
                  <a:gd name="connsiteX8" fmla="*/ 609819 w 778094"/>
                  <a:gd name="connsiteY8" fmla="*/ 467124 h 1027959"/>
                  <a:gd name="connsiteX9" fmla="*/ 660619 w 778094"/>
                  <a:gd name="connsiteY9" fmla="*/ 590949 h 1027959"/>
                  <a:gd name="connsiteX10" fmla="*/ 495519 w 778094"/>
                  <a:gd name="connsiteY10" fmla="*/ 743349 h 1027959"/>
                  <a:gd name="connsiteX11" fmla="*/ 514569 w 778094"/>
                  <a:gd name="connsiteY11" fmla="*/ 810024 h 1027959"/>
                  <a:gd name="connsiteX0" fmla="*/ 778094 w 778094"/>
                  <a:gd name="connsiteY0" fmla="*/ 762399 h 1027959"/>
                  <a:gd name="connsiteX1" fmla="*/ 520919 w 778094"/>
                  <a:gd name="connsiteY1" fmla="*/ 1022749 h 1027959"/>
                  <a:gd name="connsiteX2" fmla="*/ 190719 w 778094"/>
                  <a:gd name="connsiteY2" fmla="*/ 816374 h 1027959"/>
                  <a:gd name="connsiteX3" fmla="*/ 219 w 778094"/>
                  <a:gd name="connsiteY3" fmla="*/ 419499 h 1027959"/>
                  <a:gd name="connsiteX4" fmla="*/ 409794 w 778094"/>
                  <a:gd name="connsiteY4" fmla="*/ 399 h 1027959"/>
                  <a:gd name="connsiteX5" fmla="*/ 647919 w 778094"/>
                  <a:gd name="connsiteY5" fmla="*/ 133749 h 1027959"/>
                  <a:gd name="connsiteX6" fmla="*/ 593944 w 778094"/>
                  <a:gd name="connsiteY6" fmla="*/ 276624 h 1027959"/>
                  <a:gd name="connsiteX7" fmla="*/ 638394 w 778094"/>
                  <a:gd name="connsiteY7" fmla="*/ 365524 h 1027959"/>
                  <a:gd name="connsiteX8" fmla="*/ 609819 w 778094"/>
                  <a:gd name="connsiteY8" fmla="*/ 467124 h 1027959"/>
                  <a:gd name="connsiteX9" fmla="*/ 660619 w 778094"/>
                  <a:gd name="connsiteY9" fmla="*/ 590949 h 1027959"/>
                  <a:gd name="connsiteX10" fmla="*/ 495519 w 778094"/>
                  <a:gd name="connsiteY10" fmla="*/ 743349 h 1027959"/>
                  <a:gd name="connsiteX11" fmla="*/ 514569 w 778094"/>
                  <a:gd name="connsiteY11" fmla="*/ 810024 h 1027959"/>
                  <a:gd name="connsiteX0" fmla="*/ 778094 w 778094"/>
                  <a:gd name="connsiteY0" fmla="*/ 762399 h 1027959"/>
                  <a:gd name="connsiteX1" fmla="*/ 520919 w 778094"/>
                  <a:gd name="connsiteY1" fmla="*/ 1022749 h 1027959"/>
                  <a:gd name="connsiteX2" fmla="*/ 190719 w 778094"/>
                  <a:gd name="connsiteY2" fmla="*/ 816374 h 1027959"/>
                  <a:gd name="connsiteX3" fmla="*/ 219 w 778094"/>
                  <a:gd name="connsiteY3" fmla="*/ 419499 h 1027959"/>
                  <a:gd name="connsiteX4" fmla="*/ 409794 w 778094"/>
                  <a:gd name="connsiteY4" fmla="*/ 399 h 1027959"/>
                  <a:gd name="connsiteX5" fmla="*/ 647919 w 778094"/>
                  <a:gd name="connsiteY5" fmla="*/ 133749 h 1027959"/>
                  <a:gd name="connsiteX6" fmla="*/ 593944 w 778094"/>
                  <a:gd name="connsiteY6" fmla="*/ 276624 h 1027959"/>
                  <a:gd name="connsiteX7" fmla="*/ 638394 w 778094"/>
                  <a:gd name="connsiteY7" fmla="*/ 365524 h 1027959"/>
                  <a:gd name="connsiteX8" fmla="*/ 609819 w 778094"/>
                  <a:gd name="connsiteY8" fmla="*/ 467124 h 1027959"/>
                  <a:gd name="connsiteX9" fmla="*/ 660619 w 778094"/>
                  <a:gd name="connsiteY9" fmla="*/ 590949 h 1027959"/>
                  <a:gd name="connsiteX10" fmla="*/ 495519 w 778094"/>
                  <a:gd name="connsiteY10" fmla="*/ 743349 h 1027959"/>
                  <a:gd name="connsiteX11" fmla="*/ 514569 w 778094"/>
                  <a:gd name="connsiteY11" fmla="*/ 810024 h 1027959"/>
                  <a:gd name="connsiteX0" fmla="*/ 778094 w 778094"/>
                  <a:gd name="connsiteY0" fmla="*/ 762399 h 1007025"/>
                  <a:gd name="connsiteX1" fmla="*/ 524094 w 778094"/>
                  <a:gd name="connsiteY1" fmla="*/ 1000524 h 1007025"/>
                  <a:gd name="connsiteX2" fmla="*/ 190719 w 778094"/>
                  <a:gd name="connsiteY2" fmla="*/ 816374 h 1007025"/>
                  <a:gd name="connsiteX3" fmla="*/ 219 w 778094"/>
                  <a:gd name="connsiteY3" fmla="*/ 419499 h 1007025"/>
                  <a:gd name="connsiteX4" fmla="*/ 409794 w 778094"/>
                  <a:gd name="connsiteY4" fmla="*/ 399 h 1007025"/>
                  <a:gd name="connsiteX5" fmla="*/ 647919 w 778094"/>
                  <a:gd name="connsiteY5" fmla="*/ 133749 h 1007025"/>
                  <a:gd name="connsiteX6" fmla="*/ 593944 w 778094"/>
                  <a:gd name="connsiteY6" fmla="*/ 276624 h 1007025"/>
                  <a:gd name="connsiteX7" fmla="*/ 638394 w 778094"/>
                  <a:gd name="connsiteY7" fmla="*/ 365524 h 1007025"/>
                  <a:gd name="connsiteX8" fmla="*/ 609819 w 778094"/>
                  <a:gd name="connsiteY8" fmla="*/ 467124 h 1007025"/>
                  <a:gd name="connsiteX9" fmla="*/ 660619 w 778094"/>
                  <a:gd name="connsiteY9" fmla="*/ 590949 h 1007025"/>
                  <a:gd name="connsiteX10" fmla="*/ 495519 w 778094"/>
                  <a:gd name="connsiteY10" fmla="*/ 743349 h 1007025"/>
                  <a:gd name="connsiteX11" fmla="*/ 514569 w 778094"/>
                  <a:gd name="connsiteY11" fmla="*/ 810024 h 1007025"/>
                  <a:gd name="connsiteX0" fmla="*/ 778094 w 778094"/>
                  <a:gd name="connsiteY0" fmla="*/ 762399 h 1008126"/>
                  <a:gd name="connsiteX1" fmla="*/ 524094 w 778094"/>
                  <a:gd name="connsiteY1" fmla="*/ 1000524 h 1008126"/>
                  <a:gd name="connsiteX2" fmla="*/ 190719 w 778094"/>
                  <a:gd name="connsiteY2" fmla="*/ 816374 h 1008126"/>
                  <a:gd name="connsiteX3" fmla="*/ 219 w 778094"/>
                  <a:gd name="connsiteY3" fmla="*/ 419499 h 1008126"/>
                  <a:gd name="connsiteX4" fmla="*/ 409794 w 778094"/>
                  <a:gd name="connsiteY4" fmla="*/ 399 h 1008126"/>
                  <a:gd name="connsiteX5" fmla="*/ 647919 w 778094"/>
                  <a:gd name="connsiteY5" fmla="*/ 133749 h 1008126"/>
                  <a:gd name="connsiteX6" fmla="*/ 593944 w 778094"/>
                  <a:gd name="connsiteY6" fmla="*/ 276624 h 1008126"/>
                  <a:gd name="connsiteX7" fmla="*/ 638394 w 778094"/>
                  <a:gd name="connsiteY7" fmla="*/ 365524 h 1008126"/>
                  <a:gd name="connsiteX8" fmla="*/ 609819 w 778094"/>
                  <a:gd name="connsiteY8" fmla="*/ 467124 h 1008126"/>
                  <a:gd name="connsiteX9" fmla="*/ 660619 w 778094"/>
                  <a:gd name="connsiteY9" fmla="*/ 590949 h 1008126"/>
                  <a:gd name="connsiteX10" fmla="*/ 495519 w 778094"/>
                  <a:gd name="connsiteY10" fmla="*/ 743349 h 1008126"/>
                  <a:gd name="connsiteX11" fmla="*/ 514569 w 778094"/>
                  <a:gd name="connsiteY11" fmla="*/ 810024 h 1008126"/>
                  <a:gd name="connsiteX0" fmla="*/ 524094 w 661499"/>
                  <a:gd name="connsiteY0" fmla="*/ 1000524 h 1008126"/>
                  <a:gd name="connsiteX1" fmla="*/ 190719 w 661499"/>
                  <a:gd name="connsiteY1" fmla="*/ 816374 h 1008126"/>
                  <a:gd name="connsiteX2" fmla="*/ 219 w 661499"/>
                  <a:gd name="connsiteY2" fmla="*/ 419499 h 1008126"/>
                  <a:gd name="connsiteX3" fmla="*/ 409794 w 661499"/>
                  <a:gd name="connsiteY3" fmla="*/ 399 h 1008126"/>
                  <a:gd name="connsiteX4" fmla="*/ 647919 w 661499"/>
                  <a:gd name="connsiteY4" fmla="*/ 133749 h 1008126"/>
                  <a:gd name="connsiteX5" fmla="*/ 593944 w 661499"/>
                  <a:gd name="connsiteY5" fmla="*/ 276624 h 1008126"/>
                  <a:gd name="connsiteX6" fmla="*/ 638394 w 661499"/>
                  <a:gd name="connsiteY6" fmla="*/ 365524 h 1008126"/>
                  <a:gd name="connsiteX7" fmla="*/ 609819 w 661499"/>
                  <a:gd name="connsiteY7" fmla="*/ 467124 h 1008126"/>
                  <a:gd name="connsiteX8" fmla="*/ 660619 w 661499"/>
                  <a:gd name="connsiteY8" fmla="*/ 590949 h 1008126"/>
                  <a:gd name="connsiteX9" fmla="*/ 495519 w 661499"/>
                  <a:gd name="connsiteY9" fmla="*/ 743349 h 1008126"/>
                  <a:gd name="connsiteX10" fmla="*/ 514569 w 661499"/>
                  <a:gd name="connsiteY10" fmla="*/ 810024 h 1008126"/>
                  <a:gd name="connsiteX0" fmla="*/ 836514 w 836514"/>
                  <a:gd name="connsiteY0" fmla="*/ 2471184 h 2471609"/>
                  <a:gd name="connsiteX1" fmla="*/ 190719 w 836514"/>
                  <a:gd name="connsiteY1" fmla="*/ 816374 h 2471609"/>
                  <a:gd name="connsiteX2" fmla="*/ 219 w 836514"/>
                  <a:gd name="connsiteY2" fmla="*/ 419499 h 2471609"/>
                  <a:gd name="connsiteX3" fmla="*/ 409794 w 836514"/>
                  <a:gd name="connsiteY3" fmla="*/ 399 h 2471609"/>
                  <a:gd name="connsiteX4" fmla="*/ 647919 w 836514"/>
                  <a:gd name="connsiteY4" fmla="*/ 133749 h 2471609"/>
                  <a:gd name="connsiteX5" fmla="*/ 593944 w 836514"/>
                  <a:gd name="connsiteY5" fmla="*/ 276624 h 2471609"/>
                  <a:gd name="connsiteX6" fmla="*/ 638394 w 836514"/>
                  <a:gd name="connsiteY6" fmla="*/ 365524 h 2471609"/>
                  <a:gd name="connsiteX7" fmla="*/ 609819 w 836514"/>
                  <a:gd name="connsiteY7" fmla="*/ 467124 h 2471609"/>
                  <a:gd name="connsiteX8" fmla="*/ 660619 w 836514"/>
                  <a:gd name="connsiteY8" fmla="*/ 590949 h 2471609"/>
                  <a:gd name="connsiteX9" fmla="*/ 495519 w 836514"/>
                  <a:gd name="connsiteY9" fmla="*/ 743349 h 2471609"/>
                  <a:gd name="connsiteX10" fmla="*/ 514569 w 836514"/>
                  <a:gd name="connsiteY10" fmla="*/ 810024 h 2471609"/>
                  <a:gd name="connsiteX0" fmla="*/ 836514 w 836514"/>
                  <a:gd name="connsiteY0" fmla="*/ 2471184 h 2471184"/>
                  <a:gd name="connsiteX1" fmla="*/ 190719 w 836514"/>
                  <a:gd name="connsiteY1" fmla="*/ 816374 h 2471184"/>
                  <a:gd name="connsiteX2" fmla="*/ 219 w 836514"/>
                  <a:gd name="connsiteY2" fmla="*/ 419499 h 2471184"/>
                  <a:gd name="connsiteX3" fmla="*/ 409794 w 836514"/>
                  <a:gd name="connsiteY3" fmla="*/ 399 h 2471184"/>
                  <a:gd name="connsiteX4" fmla="*/ 647919 w 836514"/>
                  <a:gd name="connsiteY4" fmla="*/ 133749 h 2471184"/>
                  <a:gd name="connsiteX5" fmla="*/ 593944 w 836514"/>
                  <a:gd name="connsiteY5" fmla="*/ 276624 h 2471184"/>
                  <a:gd name="connsiteX6" fmla="*/ 638394 w 836514"/>
                  <a:gd name="connsiteY6" fmla="*/ 365524 h 2471184"/>
                  <a:gd name="connsiteX7" fmla="*/ 609819 w 836514"/>
                  <a:gd name="connsiteY7" fmla="*/ 467124 h 2471184"/>
                  <a:gd name="connsiteX8" fmla="*/ 660619 w 836514"/>
                  <a:gd name="connsiteY8" fmla="*/ 590949 h 2471184"/>
                  <a:gd name="connsiteX9" fmla="*/ 495519 w 836514"/>
                  <a:gd name="connsiteY9" fmla="*/ 743349 h 2471184"/>
                  <a:gd name="connsiteX10" fmla="*/ 514569 w 836514"/>
                  <a:gd name="connsiteY10" fmla="*/ 810024 h 2471184"/>
                  <a:gd name="connsiteX0" fmla="*/ 790794 w 790794"/>
                  <a:gd name="connsiteY0" fmla="*/ 2615964 h 2615964"/>
                  <a:gd name="connsiteX1" fmla="*/ 190719 w 790794"/>
                  <a:gd name="connsiteY1" fmla="*/ 816374 h 2615964"/>
                  <a:gd name="connsiteX2" fmla="*/ 219 w 790794"/>
                  <a:gd name="connsiteY2" fmla="*/ 419499 h 2615964"/>
                  <a:gd name="connsiteX3" fmla="*/ 409794 w 790794"/>
                  <a:gd name="connsiteY3" fmla="*/ 399 h 2615964"/>
                  <a:gd name="connsiteX4" fmla="*/ 647919 w 790794"/>
                  <a:gd name="connsiteY4" fmla="*/ 133749 h 2615964"/>
                  <a:gd name="connsiteX5" fmla="*/ 593944 w 790794"/>
                  <a:gd name="connsiteY5" fmla="*/ 276624 h 2615964"/>
                  <a:gd name="connsiteX6" fmla="*/ 638394 w 790794"/>
                  <a:gd name="connsiteY6" fmla="*/ 365524 h 2615964"/>
                  <a:gd name="connsiteX7" fmla="*/ 609819 w 790794"/>
                  <a:gd name="connsiteY7" fmla="*/ 467124 h 2615964"/>
                  <a:gd name="connsiteX8" fmla="*/ 660619 w 790794"/>
                  <a:gd name="connsiteY8" fmla="*/ 590949 h 2615964"/>
                  <a:gd name="connsiteX9" fmla="*/ 495519 w 790794"/>
                  <a:gd name="connsiteY9" fmla="*/ 743349 h 2615964"/>
                  <a:gd name="connsiteX10" fmla="*/ 514569 w 790794"/>
                  <a:gd name="connsiteY10" fmla="*/ 810024 h 2615964"/>
                  <a:gd name="connsiteX0" fmla="*/ 790794 w 790794"/>
                  <a:gd name="connsiteY0" fmla="*/ 2615964 h 2615964"/>
                  <a:gd name="connsiteX1" fmla="*/ 190719 w 790794"/>
                  <a:gd name="connsiteY1" fmla="*/ 816374 h 2615964"/>
                  <a:gd name="connsiteX2" fmla="*/ 219 w 790794"/>
                  <a:gd name="connsiteY2" fmla="*/ 419499 h 2615964"/>
                  <a:gd name="connsiteX3" fmla="*/ 409794 w 790794"/>
                  <a:gd name="connsiteY3" fmla="*/ 399 h 2615964"/>
                  <a:gd name="connsiteX4" fmla="*/ 647919 w 790794"/>
                  <a:gd name="connsiteY4" fmla="*/ 133749 h 2615964"/>
                  <a:gd name="connsiteX5" fmla="*/ 593944 w 790794"/>
                  <a:gd name="connsiteY5" fmla="*/ 276624 h 2615964"/>
                  <a:gd name="connsiteX6" fmla="*/ 638394 w 790794"/>
                  <a:gd name="connsiteY6" fmla="*/ 365524 h 2615964"/>
                  <a:gd name="connsiteX7" fmla="*/ 609819 w 790794"/>
                  <a:gd name="connsiteY7" fmla="*/ 467124 h 2615964"/>
                  <a:gd name="connsiteX8" fmla="*/ 660619 w 790794"/>
                  <a:gd name="connsiteY8" fmla="*/ 590949 h 2615964"/>
                  <a:gd name="connsiteX9" fmla="*/ 495519 w 790794"/>
                  <a:gd name="connsiteY9" fmla="*/ 743349 h 2615964"/>
                  <a:gd name="connsiteX10" fmla="*/ 514569 w 790794"/>
                  <a:gd name="connsiteY10" fmla="*/ 810024 h 2615964"/>
                  <a:gd name="connsiteX0" fmla="*/ 790794 w 857469"/>
                  <a:gd name="connsiteY0" fmla="*/ 2615964 h 2615964"/>
                  <a:gd name="connsiteX1" fmla="*/ 190719 w 857469"/>
                  <a:gd name="connsiteY1" fmla="*/ 816374 h 2615964"/>
                  <a:gd name="connsiteX2" fmla="*/ 219 w 857469"/>
                  <a:gd name="connsiteY2" fmla="*/ 419499 h 2615964"/>
                  <a:gd name="connsiteX3" fmla="*/ 409794 w 857469"/>
                  <a:gd name="connsiteY3" fmla="*/ 399 h 2615964"/>
                  <a:gd name="connsiteX4" fmla="*/ 647919 w 857469"/>
                  <a:gd name="connsiteY4" fmla="*/ 133749 h 2615964"/>
                  <a:gd name="connsiteX5" fmla="*/ 593944 w 857469"/>
                  <a:gd name="connsiteY5" fmla="*/ 276624 h 2615964"/>
                  <a:gd name="connsiteX6" fmla="*/ 638394 w 857469"/>
                  <a:gd name="connsiteY6" fmla="*/ 365524 h 2615964"/>
                  <a:gd name="connsiteX7" fmla="*/ 609819 w 857469"/>
                  <a:gd name="connsiteY7" fmla="*/ 467124 h 2615964"/>
                  <a:gd name="connsiteX8" fmla="*/ 660619 w 857469"/>
                  <a:gd name="connsiteY8" fmla="*/ 590949 h 2615964"/>
                  <a:gd name="connsiteX9" fmla="*/ 495519 w 857469"/>
                  <a:gd name="connsiteY9" fmla="*/ 743349 h 2615964"/>
                  <a:gd name="connsiteX10" fmla="*/ 857469 w 857469"/>
                  <a:gd name="connsiteY10" fmla="*/ 2440704 h 2615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57469" h="2615964">
                    <a:moveTo>
                      <a:pt x="790794" y="2615964"/>
                    </a:moveTo>
                    <a:cubicBezTo>
                      <a:pt x="514569" y="2196017"/>
                      <a:pt x="227761" y="974066"/>
                      <a:pt x="190719" y="816374"/>
                    </a:cubicBezTo>
                    <a:cubicBezTo>
                      <a:pt x="127219" y="684082"/>
                      <a:pt x="-6131" y="686199"/>
                      <a:pt x="219" y="419499"/>
                    </a:cubicBezTo>
                    <a:cubicBezTo>
                      <a:pt x="6569" y="152799"/>
                      <a:pt x="285969" y="-9126"/>
                      <a:pt x="409794" y="399"/>
                    </a:cubicBezTo>
                    <a:cubicBezTo>
                      <a:pt x="533619" y="9924"/>
                      <a:pt x="637336" y="50141"/>
                      <a:pt x="647919" y="133749"/>
                    </a:cubicBezTo>
                    <a:cubicBezTo>
                      <a:pt x="658502" y="217357"/>
                      <a:pt x="611936" y="228999"/>
                      <a:pt x="593944" y="276624"/>
                    </a:cubicBezTo>
                    <a:cubicBezTo>
                      <a:pt x="608761" y="306257"/>
                      <a:pt x="636277" y="316841"/>
                      <a:pt x="638394" y="365524"/>
                    </a:cubicBezTo>
                    <a:cubicBezTo>
                      <a:pt x="640511" y="414207"/>
                      <a:pt x="619344" y="433257"/>
                      <a:pt x="609819" y="467124"/>
                    </a:cubicBezTo>
                    <a:cubicBezTo>
                      <a:pt x="626752" y="508399"/>
                      <a:pt x="668027" y="489349"/>
                      <a:pt x="660619" y="590949"/>
                    </a:cubicBezTo>
                    <a:cubicBezTo>
                      <a:pt x="653211" y="692549"/>
                      <a:pt x="550552" y="692549"/>
                      <a:pt x="495519" y="743349"/>
                    </a:cubicBezTo>
                    <a:lnTo>
                      <a:pt x="857469" y="2440704"/>
                    </a:ln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 cap="rnd">
                <a:solidFill>
                  <a:schemeClr val="tx1"/>
                </a:solidFill>
                <a:round/>
                <a:extLst>
                  <a:ext uri="{C807C97D-BFC1-408E-A445-0C87EB9F89A2}">
                    <ask:lineSketchStyleProps xmlns:ask="http://schemas.microsoft.com/office/drawing/2018/sketchyshapes" sd="3451923002">
                      <a:custGeom>
                        <a:avLst/>
                        <a:gdLst>
                          <a:gd name="connsiteX0" fmla="*/ 420485 w 455938"/>
                          <a:gd name="connsiteY0" fmla="*/ 1390972 h 1390972"/>
                          <a:gd name="connsiteX1" fmla="*/ 101410 w 455938"/>
                          <a:gd name="connsiteY1" fmla="*/ 434086 h 1390972"/>
                          <a:gd name="connsiteX2" fmla="*/ 116 w 455938"/>
                          <a:gd name="connsiteY2" fmla="*/ 223057 h 1390972"/>
                          <a:gd name="connsiteX3" fmla="*/ 217897 w 455938"/>
                          <a:gd name="connsiteY3" fmla="*/ 212 h 1390972"/>
                          <a:gd name="connsiteX4" fmla="*/ 344514 w 455938"/>
                          <a:gd name="connsiteY4" fmla="*/ 71117 h 1390972"/>
                          <a:gd name="connsiteX5" fmla="*/ 315815 w 455938"/>
                          <a:gd name="connsiteY5" fmla="*/ 147087 h 1390972"/>
                          <a:gd name="connsiteX6" fmla="*/ 339450 w 455938"/>
                          <a:gd name="connsiteY6" fmla="*/ 194358 h 1390972"/>
                          <a:gd name="connsiteX7" fmla="*/ 324256 w 455938"/>
                          <a:gd name="connsiteY7" fmla="*/ 248381 h 1390972"/>
                          <a:gd name="connsiteX8" fmla="*/ 351267 w 455938"/>
                          <a:gd name="connsiteY8" fmla="*/ 314222 h 1390972"/>
                          <a:gd name="connsiteX9" fmla="*/ 263480 w 455938"/>
                          <a:gd name="connsiteY9" fmla="*/ 395256 h 1390972"/>
                          <a:gd name="connsiteX10" fmla="*/ 357784 w 455938"/>
                          <a:gd name="connsiteY10" fmla="*/ 837493 h 1390972"/>
                          <a:gd name="connsiteX11" fmla="*/ 455938 w 455938"/>
                          <a:gd name="connsiteY11" fmla="*/ 1297781 h 139097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455938" h="1390972" fill="none" extrusionOk="0">
                            <a:moveTo>
                              <a:pt x="420485" y="1390972"/>
                            </a:moveTo>
                            <a:cubicBezTo>
                              <a:pt x="272742" y="1174798"/>
                              <a:pt x="106718" y="501124"/>
                              <a:pt x="101410" y="434086"/>
                            </a:cubicBezTo>
                            <a:cubicBezTo>
                              <a:pt x="85608" y="367865"/>
                              <a:pt x="11018" y="379796"/>
                              <a:pt x="116" y="223057"/>
                            </a:cubicBezTo>
                            <a:cubicBezTo>
                              <a:pt x="3361" y="74769"/>
                              <a:pt x="150676" y="-1366"/>
                              <a:pt x="217897" y="212"/>
                            </a:cubicBezTo>
                            <a:cubicBezTo>
                              <a:pt x="275123" y="171"/>
                              <a:pt x="338615" y="17236"/>
                              <a:pt x="344514" y="71117"/>
                            </a:cubicBezTo>
                            <a:cubicBezTo>
                              <a:pt x="347744" y="118402"/>
                              <a:pt x="329526" y="118360"/>
                              <a:pt x="315815" y="147087"/>
                            </a:cubicBezTo>
                            <a:cubicBezTo>
                              <a:pt x="322934" y="164318"/>
                              <a:pt x="338766" y="169118"/>
                              <a:pt x="339450" y="194358"/>
                            </a:cubicBezTo>
                            <a:cubicBezTo>
                              <a:pt x="343644" y="222568"/>
                              <a:pt x="330468" y="230497"/>
                              <a:pt x="324256" y="248381"/>
                            </a:cubicBezTo>
                            <a:cubicBezTo>
                              <a:pt x="335064" y="268315"/>
                              <a:pt x="354331" y="260342"/>
                              <a:pt x="351267" y="314222"/>
                            </a:cubicBezTo>
                            <a:cubicBezTo>
                              <a:pt x="347707" y="369836"/>
                              <a:pt x="287659" y="372978"/>
                              <a:pt x="263480" y="395256"/>
                            </a:cubicBezTo>
                            <a:cubicBezTo>
                              <a:pt x="311452" y="588668"/>
                              <a:pt x="288166" y="625186"/>
                              <a:pt x="357784" y="837493"/>
                            </a:cubicBezTo>
                            <a:cubicBezTo>
                              <a:pt x="427403" y="1049800"/>
                              <a:pt x="412770" y="1161231"/>
                              <a:pt x="455938" y="1297781"/>
                            </a:cubicBezTo>
                          </a:path>
                          <a:path w="455938" h="1390972" stroke="0" extrusionOk="0">
                            <a:moveTo>
                              <a:pt x="420485" y="1390972"/>
                            </a:moveTo>
                            <a:cubicBezTo>
                              <a:pt x="295084" y="1180534"/>
                              <a:pt x="115543" y="525273"/>
                              <a:pt x="101410" y="434086"/>
                            </a:cubicBezTo>
                            <a:cubicBezTo>
                              <a:pt x="63689" y="357459"/>
                              <a:pt x="1989" y="379277"/>
                              <a:pt x="116" y="223057"/>
                            </a:cubicBezTo>
                            <a:cubicBezTo>
                              <a:pt x="-1508" y="68040"/>
                              <a:pt x="153519" y="12836"/>
                              <a:pt x="217897" y="212"/>
                            </a:cubicBezTo>
                            <a:cubicBezTo>
                              <a:pt x="281585" y="-1066"/>
                              <a:pt x="331447" y="31677"/>
                              <a:pt x="344514" y="71117"/>
                            </a:cubicBezTo>
                            <a:cubicBezTo>
                              <a:pt x="352279" y="110162"/>
                              <a:pt x="324007" y="121229"/>
                              <a:pt x="315815" y="147087"/>
                            </a:cubicBezTo>
                            <a:cubicBezTo>
                              <a:pt x="325033" y="163706"/>
                              <a:pt x="339404" y="167335"/>
                              <a:pt x="339450" y="194358"/>
                            </a:cubicBezTo>
                            <a:cubicBezTo>
                              <a:pt x="344812" y="218807"/>
                              <a:pt x="325044" y="229687"/>
                              <a:pt x="324256" y="248381"/>
                            </a:cubicBezTo>
                            <a:cubicBezTo>
                              <a:pt x="332230" y="267895"/>
                              <a:pt x="354515" y="254659"/>
                              <a:pt x="351267" y="314222"/>
                            </a:cubicBezTo>
                            <a:cubicBezTo>
                              <a:pt x="353169" y="373441"/>
                              <a:pt x="283636" y="375869"/>
                              <a:pt x="263480" y="395256"/>
                            </a:cubicBezTo>
                            <a:cubicBezTo>
                              <a:pt x="325293" y="584024"/>
                              <a:pt x="294956" y="640117"/>
                              <a:pt x="359709" y="846519"/>
                            </a:cubicBezTo>
                            <a:cubicBezTo>
                              <a:pt x="424462" y="1052921"/>
                              <a:pt x="401941" y="1173647"/>
                              <a:pt x="455938" y="1297781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2" name="フリーフォーム: 図形 421">
                <a:extLst>
                  <a:ext uri="{FF2B5EF4-FFF2-40B4-BE49-F238E27FC236}">
                    <a16:creationId xmlns:a16="http://schemas.microsoft.com/office/drawing/2014/main" id="{F5257F3F-D46C-BEB8-DD75-0D436368358A}"/>
                  </a:ext>
                </a:extLst>
              </p:cNvPr>
              <p:cNvSpPr/>
              <p:nvPr/>
            </p:nvSpPr>
            <p:spPr>
              <a:xfrm>
                <a:off x="1337310" y="2922160"/>
                <a:ext cx="241300" cy="35269"/>
              </a:xfrm>
              <a:custGeom>
                <a:avLst/>
                <a:gdLst>
                  <a:gd name="connsiteX0" fmla="*/ 228600 w 228600"/>
                  <a:gd name="connsiteY0" fmla="*/ 25400 h 34925"/>
                  <a:gd name="connsiteX1" fmla="*/ 120650 w 228600"/>
                  <a:gd name="connsiteY1" fmla="*/ 0 h 34925"/>
                  <a:gd name="connsiteX2" fmla="*/ 0 w 228600"/>
                  <a:gd name="connsiteY2" fmla="*/ 34925 h 34925"/>
                  <a:gd name="connsiteX0" fmla="*/ 228600 w 228600"/>
                  <a:gd name="connsiteY0" fmla="*/ 26784 h 36309"/>
                  <a:gd name="connsiteX1" fmla="*/ 120650 w 228600"/>
                  <a:gd name="connsiteY1" fmla="*/ 1384 h 36309"/>
                  <a:gd name="connsiteX2" fmla="*/ 0 w 228600"/>
                  <a:gd name="connsiteY2" fmla="*/ 36309 h 36309"/>
                  <a:gd name="connsiteX0" fmla="*/ 241300 w 241300"/>
                  <a:gd name="connsiteY0" fmla="*/ 19394 h 35269"/>
                  <a:gd name="connsiteX1" fmla="*/ 120650 w 241300"/>
                  <a:gd name="connsiteY1" fmla="*/ 344 h 35269"/>
                  <a:gd name="connsiteX2" fmla="*/ 0 w 241300"/>
                  <a:gd name="connsiteY2" fmla="*/ 35269 h 352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41300" h="35269">
                    <a:moveTo>
                      <a:pt x="241300" y="19394"/>
                    </a:moveTo>
                    <a:cubicBezTo>
                      <a:pt x="205317" y="10927"/>
                      <a:pt x="160867" y="-2302"/>
                      <a:pt x="120650" y="344"/>
                    </a:cubicBezTo>
                    <a:cubicBezTo>
                      <a:pt x="80433" y="2990"/>
                      <a:pt x="40217" y="23627"/>
                      <a:pt x="0" y="35269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 cap="rnd">
                <a:solidFill>
                  <a:schemeClr val="tx1"/>
                </a:solidFill>
                <a:round/>
                <a:extLst>
                  <a:ext uri="{C807C97D-BFC1-408E-A445-0C87EB9F89A2}">
                    <ask:lineSketchStyleProps xmlns:ask="http://schemas.microsoft.com/office/drawing/2018/sketchyshapes" sd="3215529611">
                      <a:custGeom>
                        <a:avLst/>
                        <a:gdLst>
                          <a:gd name="connsiteX0" fmla="*/ 128305 w 128305"/>
                          <a:gd name="connsiteY0" fmla="*/ 10312 h 18753"/>
                          <a:gd name="connsiteX1" fmla="*/ 64152 w 128305"/>
                          <a:gd name="connsiteY1" fmla="*/ 182 h 18753"/>
                          <a:gd name="connsiteX2" fmla="*/ 0 w 128305"/>
                          <a:gd name="connsiteY2" fmla="*/ 18753 h 1875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</a:cxnLst>
                        <a:rect l="l" t="t" r="r" b="b"/>
                        <a:pathLst>
                          <a:path w="128305" h="18753" fill="none" extrusionOk="0">
                            <a:moveTo>
                              <a:pt x="128305" y="10312"/>
                            </a:moveTo>
                            <a:cubicBezTo>
                              <a:pt x="110761" y="5238"/>
                              <a:pt x="86774" y="-2681"/>
                              <a:pt x="64152" y="182"/>
                            </a:cubicBezTo>
                            <a:cubicBezTo>
                              <a:pt x="42246" y="1329"/>
                              <a:pt x="24047" y="13973"/>
                              <a:pt x="0" y="18753"/>
                            </a:cubicBezTo>
                          </a:path>
                          <a:path w="128305" h="18753" stroke="0" extrusionOk="0">
                            <a:moveTo>
                              <a:pt x="128305" y="10312"/>
                            </a:moveTo>
                            <a:cubicBezTo>
                              <a:pt x="111458" y="4125"/>
                              <a:pt x="85034" y="-810"/>
                              <a:pt x="64152" y="182"/>
                            </a:cubicBezTo>
                            <a:cubicBezTo>
                              <a:pt x="41418" y="2094"/>
                              <a:pt x="21494" y="15982"/>
                              <a:pt x="0" y="18753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3" name="フリーフォーム: 図形 422">
                <a:extLst>
                  <a:ext uri="{FF2B5EF4-FFF2-40B4-BE49-F238E27FC236}">
                    <a16:creationId xmlns:a16="http://schemas.microsoft.com/office/drawing/2014/main" id="{885B0C16-41BF-C33C-6CA5-D86536DB1A1A}"/>
                  </a:ext>
                </a:extLst>
              </p:cNvPr>
              <p:cNvSpPr/>
              <p:nvPr/>
            </p:nvSpPr>
            <p:spPr>
              <a:xfrm>
                <a:off x="1372236" y="3129941"/>
                <a:ext cx="228600" cy="65613"/>
              </a:xfrm>
              <a:custGeom>
                <a:avLst/>
                <a:gdLst>
                  <a:gd name="connsiteX0" fmla="*/ 228600 w 228600"/>
                  <a:gd name="connsiteY0" fmla="*/ 25400 h 34925"/>
                  <a:gd name="connsiteX1" fmla="*/ 120650 w 228600"/>
                  <a:gd name="connsiteY1" fmla="*/ 0 h 34925"/>
                  <a:gd name="connsiteX2" fmla="*/ 0 w 228600"/>
                  <a:gd name="connsiteY2" fmla="*/ 34925 h 34925"/>
                  <a:gd name="connsiteX0" fmla="*/ 228600 w 228600"/>
                  <a:gd name="connsiteY0" fmla="*/ 26784 h 36309"/>
                  <a:gd name="connsiteX1" fmla="*/ 120650 w 228600"/>
                  <a:gd name="connsiteY1" fmla="*/ 1384 h 36309"/>
                  <a:gd name="connsiteX2" fmla="*/ 0 w 228600"/>
                  <a:gd name="connsiteY2" fmla="*/ 36309 h 36309"/>
                  <a:gd name="connsiteX0" fmla="*/ 241300 w 241300"/>
                  <a:gd name="connsiteY0" fmla="*/ 19394 h 35269"/>
                  <a:gd name="connsiteX1" fmla="*/ 120650 w 241300"/>
                  <a:gd name="connsiteY1" fmla="*/ 344 h 35269"/>
                  <a:gd name="connsiteX2" fmla="*/ 0 w 241300"/>
                  <a:gd name="connsiteY2" fmla="*/ 35269 h 35269"/>
                  <a:gd name="connsiteX0" fmla="*/ 206375 w 206375"/>
                  <a:gd name="connsiteY0" fmla="*/ 20046 h 50617"/>
                  <a:gd name="connsiteX1" fmla="*/ 85725 w 206375"/>
                  <a:gd name="connsiteY1" fmla="*/ 996 h 50617"/>
                  <a:gd name="connsiteX2" fmla="*/ 0 w 206375"/>
                  <a:gd name="connsiteY2" fmla="*/ 50617 h 50617"/>
                  <a:gd name="connsiteX0" fmla="*/ 206375 w 206375"/>
                  <a:gd name="connsiteY0" fmla="*/ 20046 h 50617"/>
                  <a:gd name="connsiteX1" fmla="*/ 104775 w 206375"/>
                  <a:gd name="connsiteY1" fmla="*/ 996 h 50617"/>
                  <a:gd name="connsiteX2" fmla="*/ 0 w 206375"/>
                  <a:gd name="connsiteY2" fmla="*/ 50617 h 50617"/>
                  <a:gd name="connsiteX0" fmla="*/ 206375 w 206375"/>
                  <a:gd name="connsiteY0" fmla="*/ 20046 h 50617"/>
                  <a:gd name="connsiteX1" fmla="*/ 104775 w 206375"/>
                  <a:gd name="connsiteY1" fmla="*/ 996 h 50617"/>
                  <a:gd name="connsiteX2" fmla="*/ 0 w 206375"/>
                  <a:gd name="connsiteY2" fmla="*/ 50617 h 50617"/>
                  <a:gd name="connsiteX0" fmla="*/ 206375 w 206375"/>
                  <a:gd name="connsiteY0" fmla="*/ 19053 h 49624"/>
                  <a:gd name="connsiteX1" fmla="*/ 104775 w 206375"/>
                  <a:gd name="connsiteY1" fmla="*/ 3 h 49624"/>
                  <a:gd name="connsiteX2" fmla="*/ 0 w 206375"/>
                  <a:gd name="connsiteY2" fmla="*/ 49624 h 49624"/>
                  <a:gd name="connsiteX0" fmla="*/ 206375 w 206375"/>
                  <a:gd name="connsiteY0" fmla="*/ 7022 h 37593"/>
                  <a:gd name="connsiteX1" fmla="*/ 120650 w 206375"/>
                  <a:gd name="connsiteY1" fmla="*/ 219 h 37593"/>
                  <a:gd name="connsiteX2" fmla="*/ 0 w 206375"/>
                  <a:gd name="connsiteY2" fmla="*/ 37593 h 37593"/>
                  <a:gd name="connsiteX0" fmla="*/ 206375 w 206375"/>
                  <a:gd name="connsiteY0" fmla="*/ 9188 h 39759"/>
                  <a:gd name="connsiteX1" fmla="*/ 120650 w 206375"/>
                  <a:gd name="connsiteY1" fmla="*/ 2385 h 39759"/>
                  <a:gd name="connsiteX2" fmla="*/ 0 w 206375"/>
                  <a:gd name="connsiteY2" fmla="*/ 39759 h 39759"/>
                  <a:gd name="connsiteX0" fmla="*/ 206375 w 206375"/>
                  <a:gd name="connsiteY0" fmla="*/ 20045 h 50616"/>
                  <a:gd name="connsiteX1" fmla="*/ 114300 w 206375"/>
                  <a:gd name="connsiteY1" fmla="*/ 996 h 50616"/>
                  <a:gd name="connsiteX2" fmla="*/ 0 w 206375"/>
                  <a:gd name="connsiteY2" fmla="*/ 50616 h 50616"/>
                  <a:gd name="connsiteX0" fmla="*/ 228600 w 228600"/>
                  <a:gd name="connsiteY0" fmla="*/ 20045 h 50616"/>
                  <a:gd name="connsiteX1" fmla="*/ 114300 w 228600"/>
                  <a:gd name="connsiteY1" fmla="*/ 996 h 50616"/>
                  <a:gd name="connsiteX2" fmla="*/ 0 w 228600"/>
                  <a:gd name="connsiteY2" fmla="*/ 50616 h 50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8600" h="50616">
                    <a:moveTo>
                      <a:pt x="228600" y="20045"/>
                    </a:moveTo>
                    <a:cubicBezTo>
                      <a:pt x="192617" y="11578"/>
                      <a:pt x="152400" y="-4099"/>
                      <a:pt x="114300" y="996"/>
                    </a:cubicBezTo>
                    <a:cubicBezTo>
                      <a:pt x="76200" y="6091"/>
                      <a:pt x="33867" y="14481"/>
                      <a:pt x="0" y="50616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 cap="rnd">
                <a:solidFill>
                  <a:schemeClr val="tx1"/>
                </a:solidFill>
                <a:round/>
                <a:extLst>
                  <a:ext uri="{C807C97D-BFC1-408E-A445-0C87EB9F89A2}">
                    <ask:lineSketchStyleProps xmlns:ask="http://schemas.microsoft.com/office/drawing/2018/sketchyshapes" sd="3434384997">
                      <a:custGeom>
                        <a:avLst/>
                        <a:gdLst>
                          <a:gd name="connsiteX0" fmla="*/ 121552 w 121552"/>
                          <a:gd name="connsiteY0" fmla="*/ 13816 h 34888"/>
                          <a:gd name="connsiteX1" fmla="*/ 60776 w 121552"/>
                          <a:gd name="connsiteY1" fmla="*/ 686 h 34888"/>
                          <a:gd name="connsiteX2" fmla="*/ 0 w 121552"/>
                          <a:gd name="connsiteY2" fmla="*/ 34888 h 3488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</a:cxnLst>
                        <a:rect l="l" t="t" r="r" b="b"/>
                        <a:pathLst>
                          <a:path w="121552" h="34888" fill="none" extrusionOk="0">
                            <a:moveTo>
                              <a:pt x="121552" y="13816"/>
                            </a:moveTo>
                            <a:cubicBezTo>
                              <a:pt x="100733" y="9459"/>
                              <a:pt x="82263" y="-2768"/>
                              <a:pt x="60776" y="686"/>
                            </a:cubicBezTo>
                            <a:cubicBezTo>
                              <a:pt x="40191" y="3645"/>
                              <a:pt x="24725" y="11207"/>
                              <a:pt x="0" y="34888"/>
                            </a:cubicBezTo>
                          </a:path>
                          <a:path w="121552" h="34888" stroke="0" extrusionOk="0">
                            <a:moveTo>
                              <a:pt x="121552" y="13816"/>
                            </a:moveTo>
                            <a:cubicBezTo>
                              <a:pt x="100681" y="8455"/>
                              <a:pt x="76993" y="-3824"/>
                              <a:pt x="60776" y="686"/>
                            </a:cubicBezTo>
                            <a:cubicBezTo>
                              <a:pt x="39475" y="4236"/>
                              <a:pt x="15950" y="12530"/>
                              <a:pt x="0" y="34888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24" name="グループ化 423">
              <a:extLst>
                <a:ext uri="{FF2B5EF4-FFF2-40B4-BE49-F238E27FC236}">
                  <a16:creationId xmlns:a16="http://schemas.microsoft.com/office/drawing/2014/main" id="{FE3709FA-03D7-AF95-50C2-7B9739E4A0F2}"/>
                </a:ext>
              </a:extLst>
            </p:cNvPr>
            <p:cNvGrpSpPr/>
            <p:nvPr/>
          </p:nvGrpSpPr>
          <p:grpSpPr>
            <a:xfrm>
              <a:off x="1682826" y="1447366"/>
              <a:ext cx="538204" cy="409456"/>
              <a:chOff x="-19104" y="1540163"/>
              <a:chExt cx="1210422" cy="920866"/>
            </a:xfrm>
          </p:grpSpPr>
          <p:sp>
            <p:nvSpPr>
              <p:cNvPr id="425" name="フリーフォーム: 図形 424">
                <a:extLst>
                  <a:ext uri="{FF2B5EF4-FFF2-40B4-BE49-F238E27FC236}">
                    <a16:creationId xmlns:a16="http://schemas.microsoft.com/office/drawing/2014/main" id="{FDF13A24-CC28-478B-2895-E371625AD7D5}"/>
                  </a:ext>
                </a:extLst>
              </p:cNvPr>
              <p:cNvSpPr/>
              <p:nvPr/>
            </p:nvSpPr>
            <p:spPr>
              <a:xfrm>
                <a:off x="-19104" y="1540163"/>
                <a:ext cx="1210422" cy="920866"/>
              </a:xfrm>
              <a:custGeom>
                <a:avLst/>
                <a:gdLst>
                  <a:gd name="connsiteX0" fmla="*/ 461021 w 1210422"/>
                  <a:gd name="connsiteY0" fmla="*/ 0 h 920866"/>
                  <a:gd name="connsiteX1" fmla="*/ 989929 w 1210422"/>
                  <a:gd name="connsiteY1" fmla="*/ 384381 h 920866"/>
                  <a:gd name="connsiteX2" fmla="*/ 1034451 w 1210422"/>
                  <a:gd name="connsiteY2" fmla="*/ 397448 h 920866"/>
                  <a:gd name="connsiteX3" fmla="*/ 1210422 w 1210422"/>
                  <a:gd name="connsiteY3" fmla="*/ 648453 h 920866"/>
                  <a:gd name="connsiteX4" fmla="*/ 922300 w 1210422"/>
                  <a:gd name="connsiteY4" fmla="*/ 920866 h 920866"/>
                  <a:gd name="connsiteX5" fmla="*/ 810151 w 1210422"/>
                  <a:gd name="connsiteY5" fmla="*/ 899458 h 920866"/>
                  <a:gd name="connsiteX6" fmla="*/ 763756 w 1210422"/>
                  <a:gd name="connsiteY6" fmla="*/ 875649 h 920866"/>
                  <a:gd name="connsiteX7" fmla="*/ 717360 w 1210422"/>
                  <a:gd name="connsiteY7" fmla="*/ 899458 h 920866"/>
                  <a:gd name="connsiteX8" fmla="*/ 605210 w 1210422"/>
                  <a:gd name="connsiteY8" fmla="*/ 920866 h 920866"/>
                  <a:gd name="connsiteX9" fmla="*/ 493061 w 1210422"/>
                  <a:gd name="connsiteY9" fmla="*/ 899458 h 920866"/>
                  <a:gd name="connsiteX10" fmla="*/ 446665 w 1210422"/>
                  <a:gd name="connsiteY10" fmla="*/ 875649 h 920866"/>
                  <a:gd name="connsiteX11" fmla="*/ 400271 w 1210422"/>
                  <a:gd name="connsiteY11" fmla="*/ 899458 h 920866"/>
                  <a:gd name="connsiteX12" fmla="*/ 288121 w 1210422"/>
                  <a:gd name="connsiteY12" fmla="*/ 920866 h 920866"/>
                  <a:gd name="connsiteX13" fmla="*/ 0 w 1210422"/>
                  <a:gd name="connsiteY13" fmla="*/ 648453 h 920866"/>
                  <a:gd name="connsiteX14" fmla="*/ 175971 w 1210422"/>
                  <a:gd name="connsiteY14" fmla="*/ 397448 h 920866"/>
                  <a:gd name="connsiteX15" fmla="*/ 461021 w 1210422"/>
                  <a:gd name="connsiteY15" fmla="*/ 0 h 9208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10422" h="920866" fill="none" extrusionOk="0">
                    <a:moveTo>
                      <a:pt x="461021" y="0"/>
                    </a:moveTo>
                    <a:cubicBezTo>
                      <a:pt x="785030" y="25659"/>
                      <a:pt x="818121" y="291675"/>
                      <a:pt x="989929" y="384381"/>
                    </a:cubicBezTo>
                    <a:cubicBezTo>
                      <a:pt x="1009960" y="387695"/>
                      <a:pt x="1012424" y="394859"/>
                      <a:pt x="1034451" y="397448"/>
                    </a:cubicBezTo>
                    <a:cubicBezTo>
                      <a:pt x="1130858" y="443588"/>
                      <a:pt x="1208789" y="539114"/>
                      <a:pt x="1210422" y="648453"/>
                    </a:cubicBezTo>
                    <a:cubicBezTo>
                      <a:pt x="1231874" y="796289"/>
                      <a:pt x="1116633" y="931105"/>
                      <a:pt x="922300" y="920866"/>
                    </a:cubicBezTo>
                    <a:cubicBezTo>
                      <a:pt x="883434" y="920436"/>
                      <a:pt x="854277" y="909821"/>
                      <a:pt x="810151" y="899458"/>
                    </a:cubicBezTo>
                    <a:cubicBezTo>
                      <a:pt x="788171" y="888704"/>
                      <a:pt x="786363" y="884475"/>
                      <a:pt x="763756" y="875649"/>
                    </a:cubicBezTo>
                    <a:cubicBezTo>
                      <a:pt x="751566" y="885405"/>
                      <a:pt x="730704" y="887929"/>
                      <a:pt x="717360" y="899458"/>
                    </a:cubicBezTo>
                    <a:cubicBezTo>
                      <a:pt x="682572" y="905059"/>
                      <a:pt x="653553" y="920459"/>
                      <a:pt x="605210" y="920866"/>
                    </a:cubicBezTo>
                    <a:cubicBezTo>
                      <a:pt x="562593" y="924856"/>
                      <a:pt x="533497" y="908698"/>
                      <a:pt x="493061" y="899458"/>
                    </a:cubicBezTo>
                    <a:cubicBezTo>
                      <a:pt x="476950" y="892707"/>
                      <a:pt x="467148" y="882782"/>
                      <a:pt x="446665" y="875649"/>
                    </a:cubicBezTo>
                    <a:cubicBezTo>
                      <a:pt x="433135" y="885910"/>
                      <a:pt x="420033" y="888141"/>
                      <a:pt x="400271" y="899458"/>
                    </a:cubicBezTo>
                    <a:cubicBezTo>
                      <a:pt x="362062" y="918310"/>
                      <a:pt x="322464" y="923195"/>
                      <a:pt x="288121" y="920866"/>
                    </a:cubicBezTo>
                    <a:cubicBezTo>
                      <a:pt x="101391" y="939057"/>
                      <a:pt x="-7835" y="798384"/>
                      <a:pt x="0" y="648453"/>
                    </a:cubicBezTo>
                    <a:cubicBezTo>
                      <a:pt x="-14172" y="545937"/>
                      <a:pt x="74592" y="430218"/>
                      <a:pt x="175971" y="397448"/>
                    </a:cubicBezTo>
                    <a:cubicBezTo>
                      <a:pt x="268910" y="269747"/>
                      <a:pt x="534833" y="226177"/>
                      <a:pt x="461021" y="0"/>
                    </a:cubicBezTo>
                    <a:close/>
                  </a:path>
                  <a:path w="1210422" h="920866" stroke="0" extrusionOk="0">
                    <a:moveTo>
                      <a:pt x="461021" y="0"/>
                    </a:moveTo>
                    <a:cubicBezTo>
                      <a:pt x="778345" y="82449"/>
                      <a:pt x="810313" y="214242"/>
                      <a:pt x="989929" y="384381"/>
                    </a:cubicBezTo>
                    <a:cubicBezTo>
                      <a:pt x="1012068" y="388020"/>
                      <a:pt x="1016130" y="393996"/>
                      <a:pt x="1034451" y="397448"/>
                    </a:cubicBezTo>
                    <a:cubicBezTo>
                      <a:pt x="1113014" y="434573"/>
                      <a:pt x="1190038" y="527655"/>
                      <a:pt x="1210422" y="648453"/>
                    </a:cubicBezTo>
                    <a:cubicBezTo>
                      <a:pt x="1222461" y="777068"/>
                      <a:pt x="1094555" y="916585"/>
                      <a:pt x="922300" y="920866"/>
                    </a:cubicBezTo>
                    <a:cubicBezTo>
                      <a:pt x="890751" y="917896"/>
                      <a:pt x="844896" y="914003"/>
                      <a:pt x="810151" y="899458"/>
                    </a:cubicBezTo>
                    <a:cubicBezTo>
                      <a:pt x="793578" y="894674"/>
                      <a:pt x="787915" y="885586"/>
                      <a:pt x="763756" y="875649"/>
                    </a:cubicBezTo>
                    <a:cubicBezTo>
                      <a:pt x="751744" y="886084"/>
                      <a:pt x="735557" y="886153"/>
                      <a:pt x="717360" y="899458"/>
                    </a:cubicBezTo>
                    <a:cubicBezTo>
                      <a:pt x="675322" y="905627"/>
                      <a:pt x="653939" y="920696"/>
                      <a:pt x="605210" y="920866"/>
                    </a:cubicBezTo>
                    <a:cubicBezTo>
                      <a:pt x="560047" y="913608"/>
                      <a:pt x="527575" y="911154"/>
                      <a:pt x="493061" y="899458"/>
                    </a:cubicBezTo>
                    <a:cubicBezTo>
                      <a:pt x="470199" y="892141"/>
                      <a:pt x="463430" y="881265"/>
                      <a:pt x="446665" y="875649"/>
                    </a:cubicBezTo>
                    <a:cubicBezTo>
                      <a:pt x="428397" y="890316"/>
                      <a:pt x="411726" y="888987"/>
                      <a:pt x="400271" y="899458"/>
                    </a:cubicBezTo>
                    <a:cubicBezTo>
                      <a:pt x="368908" y="904534"/>
                      <a:pt x="336475" y="913803"/>
                      <a:pt x="288121" y="920866"/>
                    </a:cubicBezTo>
                    <a:cubicBezTo>
                      <a:pt x="171637" y="914733"/>
                      <a:pt x="19443" y="811748"/>
                      <a:pt x="0" y="648453"/>
                    </a:cubicBezTo>
                    <a:cubicBezTo>
                      <a:pt x="329" y="551092"/>
                      <a:pt x="75888" y="469333"/>
                      <a:pt x="175971" y="397448"/>
                    </a:cubicBezTo>
                    <a:cubicBezTo>
                      <a:pt x="290923" y="292890"/>
                      <a:pt x="549685" y="219638"/>
                      <a:pt x="461021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2353891962">
                      <a:custGeom>
                        <a:avLst/>
                        <a:gdLst>
                          <a:gd name="connsiteX0" fmla="*/ 725172 w 1472565"/>
                          <a:gd name="connsiteY0" fmla="*/ 0 h 1109980"/>
                          <a:gd name="connsiteX1" fmla="*/ 1204320 w 1472565"/>
                          <a:gd name="connsiteY1" fmla="*/ 464692 h 1109980"/>
                          <a:gd name="connsiteX2" fmla="*/ 1258484 w 1472565"/>
                          <a:gd name="connsiteY2" fmla="*/ 480409 h 1109980"/>
                          <a:gd name="connsiteX3" fmla="*/ 1472565 w 1472565"/>
                          <a:gd name="connsiteY3" fmla="*/ 782320 h 1109980"/>
                          <a:gd name="connsiteX4" fmla="*/ 1122045 w 1472565"/>
                          <a:gd name="connsiteY4" fmla="*/ 1109980 h 1109980"/>
                          <a:gd name="connsiteX5" fmla="*/ 985607 w 1472565"/>
                          <a:gd name="connsiteY5" fmla="*/ 1084231 h 1109980"/>
                          <a:gd name="connsiteX6" fmla="*/ 929164 w 1472565"/>
                          <a:gd name="connsiteY6" fmla="*/ 1055593 h 1109980"/>
                          <a:gd name="connsiteX7" fmla="*/ 872721 w 1472565"/>
                          <a:gd name="connsiteY7" fmla="*/ 1084231 h 1109980"/>
                          <a:gd name="connsiteX8" fmla="*/ 736282 w 1472565"/>
                          <a:gd name="connsiteY8" fmla="*/ 1109980 h 1109980"/>
                          <a:gd name="connsiteX9" fmla="*/ 599844 w 1472565"/>
                          <a:gd name="connsiteY9" fmla="*/ 1084231 h 1109980"/>
                          <a:gd name="connsiteX10" fmla="*/ 543401 w 1472565"/>
                          <a:gd name="connsiteY10" fmla="*/ 1055593 h 1109980"/>
                          <a:gd name="connsiteX11" fmla="*/ 486959 w 1472565"/>
                          <a:gd name="connsiteY11" fmla="*/ 1084231 h 1109980"/>
                          <a:gd name="connsiteX12" fmla="*/ 350520 w 1472565"/>
                          <a:gd name="connsiteY12" fmla="*/ 1109980 h 1109980"/>
                          <a:gd name="connsiteX13" fmla="*/ 0 w 1472565"/>
                          <a:gd name="connsiteY13" fmla="*/ 782320 h 1109980"/>
                          <a:gd name="connsiteX14" fmla="*/ 214082 w 1472565"/>
                          <a:gd name="connsiteY14" fmla="*/ 480409 h 1109980"/>
                          <a:gd name="connsiteX15" fmla="*/ 236537 w 1472565"/>
                          <a:gd name="connsiteY15" fmla="*/ 473893 h 1109980"/>
                          <a:gd name="connsiteX0" fmla="*/ 560866 w 1472565"/>
                          <a:gd name="connsiteY0" fmla="*/ 0 h 1107626"/>
                          <a:gd name="connsiteX1" fmla="*/ 1204320 w 1472565"/>
                          <a:gd name="connsiteY1" fmla="*/ 462338 h 1107626"/>
                          <a:gd name="connsiteX2" fmla="*/ 1258484 w 1472565"/>
                          <a:gd name="connsiteY2" fmla="*/ 478055 h 1107626"/>
                          <a:gd name="connsiteX3" fmla="*/ 1472565 w 1472565"/>
                          <a:gd name="connsiteY3" fmla="*/ 779966 h 1107626"/>
                          <a:gd name="connsiteX4" fmla="*/ 1122045 w 1472565"/>
                          <a:gd name="connsiteY4" fmla="*/ 1107626 h 1107626"/>
                          <a:gd name="connsiteX5" fmla="*/ 985607 w 1472565"/>
                          <a:gd name="connsiteY5" fmla="*/ 1081877 h 1107626"/>
                          <a:gd name="connsiteX6" fmla="*/ 929164 w 1472565"/>
                          <a:gd name="connsiteY6" fmla="*/ 1053239 h 1107626"/>
                          <a:gd name="connsiteX7" fmla="*/ 872721 w 1472565"/>
                          <a:gd name="connsiteY7" fmla="*/ 1081877 h 1107626"/>
                          <a:gd name="connsiteX8" fmla="*/ 736282 w 1472565"/>
                          <a:gd name="connsiteY8" fmla="*/ 1107626 h 1107626"/>
                          <a:gd name="connsiteX9" fmla="*/ 599844 w 1472565"/>
                          <a:gd name="connsiteY9" fmla="*/ 1081877 h 1107626"/>
                          <a:gd name="connsiteX10" fmla="*/ 543401 w 1472565"/>
                          <a:gd name="connsiteY10" fmla="*/ 1053239 h 1107626"/>
                          <a:gd name="connsiteX11" fmla="*/ 486959 w 1472565"/>
                          <a:gd name="connsiteY11" fmla="*/ 1081877 h 1107626"/>
                          <a:gd name="connsiteX12" fmla="*/ 350520 w 1472565"/>
                          <a:gd name="connsiteY12" fmla="*/ 1107626 h 1107626"/>
                          <a:gd name="connsiteX13" fmla="*/ 0 w 1472565"/>
                          <a:gd name="connsiteY13" fmla="*/ 779966 h 1107626"/>
                          <a:gd name="connsiteX14" fmla="*/ 214082 w 1472565"/>
                          <a:gd name="connsiteY14" fmla="*/ 478055 h 1107626"/>
                          <a:gd name="connsiteX15" fmla="*/ 236537 w 1472565"/>
                          <a:gd name="connsiteY15" fmla="*/ 471539 h 1107626"/>
                          <a:gd name="connsiteX16" fmla="*/ 560866 w 1472565"/>
                          <a:gd name="connsiteY16" fmla="*/ 0 h 1107626"/>
                          <a:gd name="connsiteX0" fmla="*/ 560866 w 1472565"/>
                          <a:gd name="connsiteY0" fmla="*/ 0 h 1107626"/>
                          <a:gd name="connsiteX1" fmla="*/ 1204320 w 1472565"/>
                          <a:gd name="connsiteY1" fmla="*/ 462338 h 1107626"/>
                          <a:gd name="connsiteX2" fmla="*/ 1258484 w 1472565"/>
                          <a:gd name="connsiteY2" fmla="*/ 478055 h 1107626"/>
                          <a:gd name="connsiteX3" fmla="*/ 1472565 w 1472565"/>
                          <a:gd name="connsiteY3" fmla="*/ 779966 h 1107626"/>
                          <a:gd name="connsiteX4" fmla="*/ 1122045 w 1472565"/>
                          <a:gd name="connsiteY4" fmla="*/ 1107626 h 1107626"/>
                          <a:gd name="connsiteX5" fmla="*/ 985607 w 1472565"/>
                          <a:gd name="connsiteY5" fmla="*/ 1081877 h 1107626"/>
                          <a:gd name="connsiteX6" fmla="*/ 929164 w 1472565"/>
                          <a:gd name="connsiteY6" fmla="*/ 1053239 h 1107626"/>
                          <a:gd name="connsiteX7" fmla="*/ 872721 w 1472565"/>
                          <a:gd name="connsiteY7" fmla="*/ 1081877 h 1107626"/>
                          <a:gd name="connsiteX8" fmla="*/ 736282 w 1472565"/>
                          <a:gd name="connsiteY8" fmla="*/ 1107626 h 1107626"/>
                          <a:gd name="connsiteX9" fmla="*/ 599844 w 1472565"/>
                          <a:gd name="connsiteY9" fmla="*/ 1081877 h 1107626"/>
                          <a:gd name="connsiteX10" fmla="*/ 543401 w 1472565"/>
                          <a:gd name="connsiteY10" fmla="*/ 1053239 h 1107626"/>
                          <a:gd name="connsiteX11" fmla="*/ 486959 w 1472565"/>
                          <a:gd name="connsiteY11" fmla="*/ 1081877 h 1107626"/>
                          <a:gd name="connsiteX12" fmla="*/ 350520 w 1472565"/>
                          <a:gd name="connsiteY12" fmla="*/ 1107626 h 1107626"/>
                          <a:gd name="connsiteX13" fmla="*/ 0 w 1472565"/>
                          <a:gd name="connsiteY13" fmla="*/ 779966 h 1107626"/>
                          <a:gd name="connsiteX14" fmla="*/ 214082 w 1472565"/>
                          <a:gd name="connsiteY14" fmla="*/ 478055 h 1107626"/>
                          <a:gd name="connsiteX15" fmla="*/ 236537 w 1472565"/>
                          <a:gd name="connsiteY15" fmla="*/ 471539 h 1107626"/>
                          <a:gd name="connsiteX16" fmla="*/ 560866 w 1472565"/>
                          <a:gd name="connsiteY16" fmla="*/ 0 h 1107626"/>
                          <a:gd name="connsiteX0" fmla="*/ 560866 w 1472565"/>
                          <a:gd name="connsiteY0" fmla="*/ 0 h 1107626"/>
                          <a:gd name="connsiteX1" fmla="*/ 1204320 w 1472565"/>
                          <a:gd name="connsiteY1" fmla="*/ 462338 h 1107626"/>
                          <a:gd name="connsiteX2" fmla="*/ 1258484 w 1472565"/>
                          <a:gd name="connsiteY2" fmla="*/ 478055 h 1107626"/>
                          <a:gd name="connsiteX3" fmla="*/ 1472565 w 1472565"/>
                          <a:gd name="connsiteY3" fmla="*/ 779966 h 1107626"/>
                          <a:gd name="connsiteX4" fmla="*/ 1122045 w 1472565"/>
                          <a:gd name="connsiteY4" fmla="*/ 1107626 h 1107626"/>
                          <a:gd name="connsiteX5" fmla="*/ 985607 w 1472565"/>
                          <a:gd name="connsiteY5" fmla="*/ 1081877 h 1107626"/>
                          <a:gd name="connsiteX6" fmla="*/ 929164 w 1472565"/>
                          <a:gd name="connsiteY6" fmla="*/ 1053239 h 1107626"/>
                          <a:gd name="connsiteX7" fmla="*/ 872721 w 1472565"/>
                          <a:gd name="connsiteY7" fmla="*/ 1081877 h 1107626"/>
                          <a:gd name="connsiteX8" fmla="*/ 736282 w 1472565"/>
                          <a:gd name="connsiteY8" fmla="*/ 1107626 h 1107626"/>
                          <a:gd name="connsiteX9" fmla="*/ 599844 w 1472565"/>
                          <a:gd name="connsiteY9" fmla="*/ 1081877 h 1107626"/>
                          <a:gd name="connsiteX10" fmla="*/ 543401 w 1472565"/>
                          <a:gd name="connsiteY10" fmla="*/ 1053239 h 1107626"/>
                          <a:gd name="connsiteX11" fmla="*/ 486959 w 1472565"/>
                          <a:gd name="connsiteY11" fmla="*/ 1081877 h 1107626"/>
                          <a:gd name="connsiteX12" fmla="*/ 350520 w 1472565"/>
                          <a:gd name="connsiteY12" fmla="*/ 1107626 h 1107626"/>
                          <a:gd name="connsiteX13" fmla="*/ 0 w 1472565"/>
                          <a:gd name="connsiteY13" fmla="*/ 779966 h 1107626"/>
                          <a:gd name="connsiteX14" fmla="*/ 214082 w 1472565"/>
                          <a:gd name="connsiteY14" fmla="*/ 478055 h 1107626"/>
                          <a:gd name="connsiteX15" fmla="*/ 236537 w 1472565"/>
                          <a:gd name="connsiteY15" fmla="*/ 471539 h 1107626"/>
                          <a:gd name="connsiteX16" fmla="*/ 560866 w 1472565"/>
                          <a:gd name="connsiteY16" fmla="*/ 0 h 1107626"/>
                          <a:gd name="connsiteX0" fmla="*/ 560866 w 1472565"/>
                          <a:gd name="connsiteY0" fmla="*/ 0 h 1107626"/>
                          <a:gd name="connsiteX1" fmla="*/ 1204320 w 1472565"/>
                          <a:gd name="connsiteY1" fmla="*/ 462338 h 1107626"/>
                          <a:gd name="connsiteX2" fmla="*/ 1258484 w 1472565"/>
                          <a:gd name="connsiteY2" fmla="*/ 478055 h 1107626"/>
                          <a:gd name="connsiteX3" fmla="*/ 1472565 w 1472565"/>
                          <a:gd name="connsiteY3" fmla="*/ 779966 h 1107626"/>
                          <a:gd name="connsiteX4" fmla="*/ 1122045 w 1472565"/>
                          <a:gd name="connsiteY4" fmla="*/ 1107626 h 1107626"/>
                          <a:gd name="connsiteX5" fmla="*/ 985607 w 1472565"/>
                          <a:gd name="connsiteY5" fmla="*/ 1081877 h 1107626"/>
                          <a:gd name="connsiteX6" fmla="*/ 929164 w 1472565"/>
                          <a:gd name="connsiteY6" fmla="*/ 1053239 h 1107626"/>
                          <a:gd name="connsiteX7" fmla="*/ 872721 w 1472565"/>
                          <a:gd name="connsiteY7" fmla="*/ 1081877 h 1107626"/>
                          <a:gd name="connsiteX8" fmla="*/ 736282 w 1472565"/>
                          <a:gd name="connsiteY8" fmla="*/ 1107626 h 1107626"/>
                          <a:gd name="connsiteX9" fmla="*/ 599844 w 1472565"/>
                          <a:gd name="connsiteY9" fmla="*/ 1081877 h 1107626"/>
                          <a:gd name="connsiteX10" fmla="*/ 543401 w 1472565"/>
                          <a:gd name="connsiteY10" fmla="*/ 1053239 h 1107626"/>
                          <a:gd name="connsiteX11" fmla="*/ 486959 w 1472565"/>
                          <a:gd name="connsiteY11" fmla="*/ 1081877 h 1107626"/>
                          <a:gd name="connsiteX12" fmla="*/ 350520 w 1472565"/>
                          <a:gd name="connsiteY12" fmla="*/ 1107626 h 1107626"/>
                          <a:gd name="connsiteX13" fmla="*/ 0 w 1472565"/>
                          <a:gd name="connsiteY13" fmla="*/ 779966 h 1107626"/>
                          <a:gd name="connsiteX14" fmla="*/ 214082 w 1472565"/>
                          <a:gd name="connsiteY14" fmla="*/ 478055 h 1107626"/>
                          <a:gd name="connsiteX15" fmla="*/ 236537 w 1472565"/>
                          <a:gd name="connsiteY15" fmla="*/ 471539 h 1107626"/>
                          <a:gd name="connsiteX16" fmla="*/ 560866 w 1472565"/>
                          <a:gd name="connsiteY16" fmla="*/ 0 h 1107626"/>
                          <a:gd name="connsiteX0" fmla="*/ 560866 w 1472565"/>
                          <a:gd name="connsiteY0" fmla="*/ 0 h 1107626"/>
                          <a:gd name="connsiteX1" fmla="*/ 1204320 w 1472565"/>
                          <a:gd name="connsiteY1" fmla="*/ 462338 h 1107626"/>
                          <a:gd name="connsiteX2" fmla="*/ 1258484 w 1472565"/>
                          <a:gd name="connsiteY2" fmla="*/ 478055 h 1107626"/>
                          <a:gd name="connsiteX3" fmla="*/ 1472565 w 1472565"/>
                          <a:gd name="connsiteY3" fmla="*/ 779966 h 1107626"/>
                          <a:gd name="connsiteX4" fmla="*/ 1122045 w 1472565"/>
                          <a:gd name="connsiteY4" fmla="*/ 1107626 h 1107626"/>
                          <a:gd name="connsiteX5" fmla="*/ 985607 w 1472565"/>
                          <a:gd name="connsiteY5" fmla="*/ 1081877 h 1107626"/>
                          <a:gd name="connsiteX6" fmla="*/ 929164 w 1472565"/>
                          <a:gd name="connsiteY6" fmla="*/ 1053239 h 1107626"/>
                          <a:gd name="connsiteX7" fmla="*/ 872721 w 1472565"/>
                          <a:gd name="connsiteY7" fmla="*/ 1081877 h 1107626"/>
                          <a:gd name="connsiteX8" fmla="*/ 736282 w 1472565"/>
                          <a:gd name="connsiteY8" fmla="*/ 1107626 h 1107626"/>
                          <a:gd name="connsiteX9" fmla="*/ 599844 w 1472565"/>
                          <a:gd name="connsiteY9" fmla="*/ 1081877 h 1107626"/>
                          <a:gd name="connsiteX10" fmla="*/ 543401 w 1472565"/>
                          <a:gd name="connsiteY10" fmla="*/ 1053239 h 1107626"/>
                          <a:gd name="connsiteX11" fmla="*/ 486959 w 1472565"/>
                          <a:gd name="connsiteY11" fmla="*/ 1081877 h 1107626"/>
                          <a:gd name="connsiteX12" fmla="*/ 350520 w 1472565"/>
                          <a:gd name="connsiteY12" fmla="*/ 1107626 h 1107626"/>
                          <a:gd name="connsiteX13" fmla="*/ 0 w 1472565"/>
                          <a:gd name="connsiteY13" fmla="*/ 779966 h 1107626"/>
                          <a:gd name="connsiteX14" fmla="*/ 214082 w 1472565"/>
                          <a:gd name="connsiteY14" fmla="*/ 478055 h 1107626"/>
                          <a:gd name="connsiteX15" fmla="*/ 560866 w 1472565"/>
                          <a:gd name="connsiteY15" fmla="*/ 0 h 1107626"/>
                          <a:gd name="connsiteX0" fmla="*/ 560866 w 1472565"/>
                          <a:gd name="connsiteY0" fmla="*/ 0 h 1107626"/>
                          <a:gd name="connsiteX1" fmla="*/ 1204320 w 1472565"/>
                          <a:gd name="connsiteY1" fmla="*/ 462338 h 1107626"/>
                          <a:gd name="connsiteX2" fmla="*/ 1258484 w 1472565"/>
                          <a:gd name="connsiteY2" fmla="*/ 478055 h 1107626"/>
                          <a:gd name="connsiteX3" fmla="*/ 1472565 w 1472565"/>
                          <a:gd name="connsiteY3" fmla="*/ 779966 h 1107626"/>
                          <a:gd name="connsiteX4" fmla="*/ 1122045 w 1472565"/>
                          <a:gd name="connsiteY4" fmla="*/ 1107626 h 1107626"/>
                          <a:gd name="connsiteX5" fmla="*/ 985607 w 1472565"/>
                          <a:gd name="connsiteY5" fmla="*/ 1081877 h 1107626"/>
                          <a:gd name="connsiteX6" fmla="*/ 929164 w 1472565"/>
                          <a:gd name="connsiteY6" fmla="*/ 1053239 h 1107626"/>
                          <a:gd name="connsiteX7" fmla="*/ 872721 w 1472565"/>
                          <a:gd name="connsiteY7" fmla="*/ 1081877 h 1107626"/>
                          <a:gd name="connsiteX8" fmla="*/ 736282 w 1472565"/>
                          <a:gd name="connsiteY8" fmla="*/ 1107626 h 1107626"/>
                          <a:gd name="connsiteX9" fmla="*/ 599844 w 1472565"/>
                          <a:gd name="connsiteY9" fmla="*/ 1081877 h 1107626"/>
                          <a:gd name="connsiteX10" fmla="*/ 543401 w 1472565"/>
                          <a:gd name="connsiteY10" fmla="*/ 1053239 h 1107626"/>
                          <a:gd name="connsiteX11" fmla="*/ 486959 w 1472565"/>
                          <a:gd name="connsiteY11" fmla="*/ 1081877 h 1107626"/>
                          <a:gd name="connsiteX12" fmla="*/ 350520 w 1472565"/>
                          <a:gd name="connsiteY12" fmla="*/ 1107626 h 1107626"/>
                          <a:gd name="connsiteX13" fmla="*/ 0 w 1472565"/>
                          <a:gd name="connsiteY13" fmla="*/ 779966 h 1107626"/>
                          <a:gd name="connsiteX14" fmla="*/ 214082 w 1472565"/>
                          <a:gd name="connsiteY14" fmla="*/ 478055 h 1107626"/>
                          <a:gd name="connsiteX15" fmla="*/ 560866 w 1472565"/>
                          <a:gd name="connsiteY15" fmla="*/ 0 h 1107626"/>
                          <a:gd name="connsiteX0" fmla="*/ 560866 w 1472565"/>
                          <a:gd name="connsiteY0" fmla="*/ 0 h 1107626"/>
                          <a:gd name="connsiteX1" fmla="*/ 1204320 w 1472565"/>
                          <a:gd name="connsiteY1" fmla="*/ 462338 h 1107626"/>
                          <a:gd name="connsiteX2" fmla="*/ 1258484 w 1472565"/>
                          <a:gd name="connsiteY2" fmla="*/ 478055 h 1107626"/>
                          <a:gd name="connsiteX3" fmla="*/ 1472565 w 1472565"/>
                          <a:gd name="connsiteY3" fmla="*/ 779966 h 1107626"/>
                          <a:gd name="connsiteX4" fmla="*/ 1122045 w 1472565"/>
                          <a:gd name="connsiteY4" fmla="*/ 1107626 h 1107626"/>
                          <a:gd name="connsiteX5" fmla="*/ 985607 w 1472565"/>
                          <a:gd name="connsiteY5" fmla="*/ 1081877 h 1107626"/>
                          <a:gd name="connsiteX6" fmla="*/ 929164 w 1472565"/>
                          <a:gd name="connsiteY6" fmla="*/ 1053239 h 1107626"/>
                          <a:gd name="connsiteX7" fmla="*/ 872721 w 1472565"/>
                          <a:gd name="connsiteY7" fmla="*/ 1081877 h 1107626"/>
                          <a:gd name="connsiteX8" fmla="*/ 736282 w 1472565"/>
                          <a:gd name="connsiteY8" fmla="*/ 1107626 h 1107626"/>
                          <a:gd name="connsiteX9" fmla="*/ 599844 w 1472565"/>
                          <a:gd name="connsiteY9" fmla="*/ 1081877 h 1107626"/>
                          <a:gd name="connsiteX10" fmla="*/ 543401 w 1472565"/>
                          <a:gd name="connsiteY10" fmla="*/ 1053239 h 1107626"/>
                          <a:gd name="connsiteX11" fmla="*/ 486959 w 1472565"/>
                          <a:gd name="connsiteY11" fmla="*/ 1081877 h 1107626"/>
                          <a:gd name="connsiteX12" fmla="*/ 350520 w 1472565"/>
                          <a:gd name="connsiteY12" fmla="*/ 1107626 h 1107626"/>
                          <a:gd name="connsiteX13" fmla="*/ 0 w 1472565"/>
                          <a:gd name="connsiteY13" fmla="*/ 779966 h 1107626"/>
                          <a:gd name="connsiteX14" fmla="*/ 214082 w 1472565"/>
                          <a:gd name="connsiteY14" fmla="*/ 478055 h 1107626"/>
                          <a:gd name="connsiteX15" fmla="*/ 560866 w 1472565"/>
                          <a:gd name="connsiteY15" fmla="*/ 0 h 110762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</a:cxnLst>
                        <a:rect l="l" t="t" r="r" b="b"/>
                        <a:pathLst>
                          <a:path w="1472565" h="1107626">
                            <a:moveTo>
                              <a:pt x="560866" y="0"/>
                            </a:moveTo>
                            <a:cubicBezTo>
                              <a:pt x="963347" y="92704"/>
                              <a:pt x="989835" y="308225"/>
                              <a:pt x="1204320" y="462338"/>
                            </a:cubicBezTo>
                            <a:lnTo>
                              <a:pt x="1258484" y="478055"/>
                            </a:lnTo>
                            <a:cubicBezTo>
                              <a:pt x="1384290" y="527797"/>
                              <a:pt x="1472565" y="644245"/>
                              <a:pt x="1472565" y="779966"/>
                            </a:cubicBezTo>
                            <a:cubicBezTo>
                              <a:pt x="1472565" y="960928"/>
                              <a:pt x="1315632" y="1107626"/>
                              <a:pt x="1122045" y="1107626"/>
                            </a:cubicBezTo>
                            <a:cubicBezTo>
                              <a:pt x="1073649" y="1107626"/>
                              <a:pt x="1027543" y="1098458"/>
                              <a:pt x="985607" y="1081877"/>
                            </a:cubicBezTo>
                            <a:lnTo>
                              <a:pt x="929164" y="1053239"/>
                            </a:lnTo>
                            <a:lnTo>
                              <a:pt x="872721" y="1081877"/>
                            </a:lnTo>
                            <a:cubicBezTo>
                              <a:pt x="830785" y="1098458"/>
                              <a:pt x="784679" y="1107626"/>
                              <a:pt x="736282" y="1107626"/>
                            </a:cubicBezTo>
                            <a:cubicBezTo>
                              <a:pt x="687885" y="1107626"/>
                              <a:pt x="641780" y="1098458"/>
                              <a:pt x="599844" y="1081877"/>
                            </a:cubicBezTo>
                            <a:lnTo>
                              <a:pt x="543401" y="1053239"/>
                            </a:lnTo>
                            <a:lnTo>
                              <a:pt x="486959" y="1081877"/>
                            </a:lnTo>
                            <a:cubicBezTo>
                              <a:pt x="445023" y="1098458"/>
                              <a:pt x="398917" y="1107626"/>
                              <a:pt x="350520" y="1107626"/>
                            </a:cubicBezTo>
                            <a:cubicBezTo>
                              <a:pt x="156933" y="1107626"/>
                              <a:pt x="0" y="960928"/>
                              <a:pt x="0" y="779966"/>
                            </a:cubicBezTo>
                            <a:cubicBezTo>
                              <a:pt x="0" y="644245"/>
                              <a:pt x="88275" y="527797"/>
                              <a:pt x="214082" y="478055"/>
                            </a:cubicBezTo>
                            <a:cubicBezTo>
                              <a:pt x="329677" y="318703"/>
                              <a:pt x="613294" y="302561"/>
                              <a:pt x="560866" y="0"/>
                            </a:cubicBezTo>
                            <a:close/>
                          </a:path>
                        </a:pathLst>
                      </a:cu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6" name="フリーフォーム: 図形 425">
                <a:extLst>
                  <a:ext uri="{FF2B5EF4-FFF2-40B4-BE49-F238E27FC236}">
                    <a16:creationId xmlns:a16="http://schemas.microsoft.com/office/drawing/2014/main" id="{217B19D9-F3DE-5F6D-C677-60078D9C25CC}"/>
                  </a:ext>
                </a:extLst>
              </p:cNvPr>
              <p:cNvSpPr/>
              <p:nvPr/>
            </p:nvSpPr>
            <p:spPr>
              <a:xfrm>
                <a:off x="3804" y="2275988"/>
                <a:ext cx="1164609" cy="176444"/>
              </a:xfrm>
              <a:custGeom>
                <a:avLst/>
                <a:gdLst>
                  <a:gd name="connsiteX0" fmla="*/ 1164609 w 1164609"/>
                  <a:gd name="connsiteY0" fmla="*/ 0 h 176444"/>
                  <a:gd name="connsiteX1" fmla="*/ 1145803 w 1164609"/>
                  <a:gd name="connsiteY1" fmla="*/ 45287 h 176444"/>
                  <a:gd name="connsiteX2" fmla="*/ 899394 w 1164609"/>
                  <a:gd name="connsiteY2" fmla="*/ 176444 h 176444"/>
                  <a:gd name="connsiteX3" fmla="*/ 787244 w 1164609"/>
                  <a:gd name="connsiteY3" fmla="*/ 155037 h 176444"/>
                  <a:gd name="connsiteX4" fmla="*/ 740849 w 1164609"/>
                  <a:gd name="connsiteY4" fmla="*/ 131227 h 176444"/>
                  <a:gd name="connsiteX5" fmla="*/ 694454 w 1164609"/>
                  <a:gd name="connsiteY5" fmla="*/ 155037 h 176444"/>
                  <a:gd name="connsiteX6" fmla="*/ 582304 w 1164609"/>
                  <a:gd name="connsiteY6" fmla="*/ 176444 h 176444"/>
                  <a:gd name="connsiteX7" fmla="*/ 470154 w 1164609"/>
                  <a:gd name="connsiteY7" fmla="*/ 155037 h 176444"/>
                  <a:gd name="connsiteX8" fmla="*/ 423759 w 1164609"/>
                  <a:gd name="connsiteY8" fmla="*/ 131227 h 176444"/>
                  <a:gd name="connsiteX9" fmla="*/ 377365 w 1164609"/>
                  <a:gd name="connsiteY9" fmla="*/ 155037 h 176444"/>
                  <a:gd name="connsiteX10" fmla="*/ 265214 w 1164609"/>
                  <a:gd name="connsiteY10" fmla="*/ 176444 h 176444"/>
                  <a:gd name="connsiteX11" fmla="*/ 18806 w 1164609"/>
                  <a:gd name="connsiteY11" fmla="*/ 45287 h 176444"/>
                  <a:gd name="connsiteX12" fmla="*/ 0 w 1164609"/>
                  <a:gd name="connsiteY12" fmla="*/ 0 h 176444"/>
                  <a:gd name="connsiteX13" fmla="*/ 34558 w 1164609"/>
                  <a:gd name="connsiteY13" fmla="*/ 34475 h 176444"/>
                  <a:gd name="connsiteX14" fmla="*/ 235186 w 1164609"/>
                  <a:gd name="connsiteY14" fmla="*/ 96681 h 176444"/>
                  <a:gd name="connsiteX15" fmla="*/ 357957 w 1164609"/>
                  <a:gd name="connsiteY15" fmla="*/ 75274 h 176444"/>
                  <a:gd name="connsiteX16" fmla="*/ 408745 w 1164609"/>
                  <a:gd name="connsiteY16" fmla="*/ 51464 h 176444"/>
                  <a:gd name="connsiteX17" fmla="*/ 459533 w 1164609"/>
                  <a:gd name="connsiteY17" fmla="*/ 75274 h 176444"/>
                  <a:gd name="connsiteX18" fmla="*/ 582304 w 1164609"/>
                  <a:gd name="connsiteY18" fmla="*/ 96681 h 176444"/>
                  <a:gd name="connsiteX19" fmla="*/ 705075 w 1164609"/>
                  <a:gd name="connsiteY19" fmla="*/ 75274 h 176444"/>
                  <a:gd name="connsiteX20" fmla="*/ 755863 w 1164609"/>
                  <a:gd name="connsiteY20" fmla="*/ 51464 h 176444"/>
                  <a:gd name="connsiteX21" fmla="*/ 806652 w 1164609"/>
                  <a:gd name="connsiteY21" fmla="*/ 75274 h 176444"/>
                  <a:gd name="connsiteX22" fmla="*/ 929423 w 1164609"/>
                  <a:gd name="connsiteY22" fmla="*/ 96681 h 176444"/>
                  <a:gd name="connsiteX23" fmla="*/ 1130051 w 1164609"/>
                  <a:gd name="connsiteY23" fmla="*/ 34475 h 176444"/>
                  <a:gd name="connsiteX24" fmla="*/ 1164609 w 1164609"/>
                  <a:gd name="connsiteY24" fmla="*/ 0 h 176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164609" h="176444" fill="none" extrusionOk="0">
                    <a:moveTo>
                      <a:pt x="1164609" y="0"/>
                    </a:moveTo>
                    <a:cubicBezTo>
                      <a:pt x="1158767" y="16326"/>
                      <a:pt x="1154137" y="22571"/>
                      <a:pt x="1145803" y="45287"/>
                    </a:cubicBezTo>
                    <a:cubicBezTo>
                      <a:pt x="1098475" y="94413"/>
                      <a:pt x="993779" y="180269"/>
                      <a:pt x="899394" y="176444"/>
                    </a:cubicBezTo>
                    <a:cubicBezTo>
                      <a:pt x="849576" y="180457"/>
                      <a:pt x="828726" y="168963"/>
                      <a:pt x="787244" y="155037"/>
                    </a:cubicBezTo>
                    <a:cubicBezTo>
                      <a:pt x="769736" y="150654"/>
                      <a:pt x="760203" y="138453"/>
                      <a:pt x="740849" y="131227"/>
                    </a:cubicBezTo>
                    <a:cubicBezTo>
                      <a:pt x="732331" y="138151"/>
                      <a:pt x="703581" y="147211"/>
                      <a:pt x="694454" y="155037"/>
                    </a:cubicBezTo>
                    <a:cubicBezTo>
                      <a:pt x="651419" y="166367"/>
                      <a:pt x="625118" y="174971"/>
                      <a:pt x="582304" y="176444"/>
                    </a:cubicBezTo>
                    <a:cubicBezTo>
                      <a:pt x="545324" y="178336"/>
                      <a:pt x="512009" y="166112"/>
                      <a:pt x="470154" y="155037"/>
                    </a:cubicBezTo>
                    <a:cubicBezTo>
                      <a:pt x="458830" y="153343"/>
                      <a:pt x="436480" y="131570"/>
                      <a:pt x="423759" y="131227"/>
                    </a:cubicBezTo>
                    <a:cubicBezTo>
                      <a:pt x="410545" y="143281"/>
                      <a:pt x="386006" y="143928"/>
                      <a:pt x="377365" y="155037"/>
                    </a:cubicBezTo>
                    <a:cubicBezTo>
                      <a:pt x="340058" y="172526"/>
                      <a:pt x="309706" y="176676"/>
                      <a:pt x="265214" y="176444"/>
                    </a:cubicBezTo>
                    <a:cubicBezTo>
                      <a:pt x="184617" y="179215"/>
                      <a:pt x="79927" y="128010"/>
                      <a:pt x="18806" y="45287"/>
                    </a:cubicBezTo>
                    <a:cubicBezTo>
                      <a:pt x="11642" y="30753"/>
                      <a:pt x="8136" y="7633"/>
                      <a:pt x="0" y="0"/>
                    </a:cubicBezTo>
                    <a:cubicBezTo>
                      <a:pt x="11707" y="8620"/>
                      <a:pt x="21918" y="25919"/>
                      <a:pt x="34558" y="34475"/>
                    </a:cubicBezTo>
                    <a:cubicBezTo>
                      <a:pt x="91453" y="83728"/>
                      <a:pt x="157082" y="98234"/>
                      <a:pt x="235186" y="96681"/>
                    </a:cubicBezTo>
                    <a:cubicBezTo>
                      <a:pt x="288689" y="101755"/>
                      <a:pt x="324747" y="92810"/>
                      <a:pt x="357957" y="75274"/>
                    </a:cubicBezTo>
                    <a:cubicBezTo>
                      <a:pt x="380907" y="60991"/>
                      <a:pt x="393355" y="59917"/>
                      <a:pt x="408745" y="51464"/>
                    </a:cubicBezTo>
                    <a:cubicBezTo>
                      <a:pt x="424383" y="57520"/>
                      <a:pt x="439530" y="70361"/>
                      <a:pt x="459533" y="75274"/>
                    </a:cubicBezTo>
                    <a:cubicBezTo>
                      <a:pt x="498154" y="89838"/>
                      <a:pt x="546944" y="101703"/>
                      <a:pt x="582304" y="96681"/>
                    </a:cubicBezTo>
                    <a:cubicBezTo>
                      <a:pt x="619876" y="96837"/>
                      <a:pt x="669799" y="85143"/>
                      <a:pt x="705075" y="75274"/>
                    </a:cubicBezTo>
                    <a:cubicBezTo>
                      <a:pt x="728846" y="61844"/>
                      <a:pt x="746157" y="57848"/>
                      <a:pt x="755863" y="51464"/>
                    </a:cubicBezTo>
                    <a:cubicBezTo>
                      <a:pt x="782352" y="59867"/>
                      <a:pt x="781705" y="70464"/>
                      <a:pt x="806652" y="75274"/>
                    </a:cubicBezTo>
                    <a:cubicBezTo>
                      <a:pt x="854656" y="84911"/>
                      <a:pt x="884150" y="96997"/>
                      <a:pt x="929423" y="96681"/>
                    </a:cubicBezTo>
                    <a:cubicBezTo>
                      <a:pt x="1015231" y="102032"/>
                      <a:pt x="1074096" y="74749"/>
                      <a:pt x="1130051" y="34475"/>
                    </a:cubicBezTo>
                    <a:cubicBezTo>
                      <a:pt x="1139712" y="19627"/>
                      <a:pt x="1155985" y="15526"/>
                      <a:pt x="1164609" y="0"/>
                    </a:cubicBezTo>
                    <a:close/>
                  </a:path>
                  <a:path w="1164609" h="176444" stroke="0" extrusionOk="0">
                    <a:moveTo>
                      <a:pt x="1164609" y="0"/>
                    </a:moveTo>
                    <a:cubicBezTo>
                      <a:pt x="1161601" y="11669"/>
                      <a:pt x="1152108" y="27167"/>
                      <a:pt x="1145803" y="45287"/>
                    </a:cubicBezTo>
                    <a:cubicBezTo>
                      <a:pt x="1122853" y="111523"/>
                      <a:pt x="992766" y="194664"/>
                      <a:pt x="899394" y="176444"/>
                    </a:cubicBezTo>
                    <a:cubicBezTo>
                      <a:pt x="858004" y="169433"/>
                      <a:pt x="828062" y="175577"/>
                      <a:pt x="787244" y="155037"/>
                    </a:cubicBezTo>
                    <a:cubicBezTo>
                      <a:pt x="773035" y="149453"/>
                      <a:pt x="755454" y="131980"/>
                      <a:pt x="740849" y="131227"/>
                    </a:cubicBezTo>
                    <a:cubicBezTo>
                      <a:pt x="731338" y="141471"/>
                      <a:pt x="709713" y="146705"/>
                      <a:pt x="694454" y="155037"/>
                    </a:cubicBezTo>
                    <a:cubicBezTo>
                      <a:pt x="668310" y="163807"/>
                      <a:pt x="619827" y="169430"/>
                      <a:pt x="582304" y="176444"/>
                    </a:cubicBezTo>
                    <a:cubicBezTo>
                      <a:pt x="545717" y="177640"/>
                      <a:pt x="498348" y="165650"/>
                      <a:pt x="470154" y="155037"/>
                    </a:cubicBezTo>
                    <a:cubicBezTo>
                      <a:pt x="448378" y="146557"/>
                      <a:pt x="446113" y="139392"/>
                      <a:pt x="423759" y="131227"/>
                    </a:cubicBezTo>
                    <a:cubicBezTo>
                      <a:pt x="414050" y="137645"/>
                      <a:pt x="393818" y="143928"/>
                      <a:pt x="377365" y="155037"/>
                    </a:cubicBezTo>
                    <a:cubicBezTo>
                      <a:pt x="345209" y="168557"/>
                      <a:pt x="305685" y="171829"/>
                      <a:pt x="265214" y="176444"/>
                    </a:cubicBezTo>
                    <a:cubicBezTo>
                      <a:pt x="184366" y="189736"/>
                      <a:pt x="74457" y="114759"/>
                      <a:pt x="18806" y="45287"/>
                    </a:cubicBezTo>
                    <a:cubicBezTo>
                      <a:pt x="9382" y="31549"/>
                      <a:pt x="5871" y="12337"/>
                      <a:pt x="0" y="0"/>
                    </a:cubicBezTo>
                    <a:cubicBezTo>
                      <a:pt x="18778" y="11043"/>
                      <a:pt x="13226" y="21404"/>
                      <a:pt x="34558" y="34475"/>
                    </a:cubicBezTo>
                    <a:cubicBezTo>
                      <a:pt x="74198" y="58191"/>
                      <a:pt x="160188" y="95650"/>
                      <a:pt x="235186" y="96681"/>
                    </a:cubicBezTo>
                    <a:cubicBezTo>
                      <a:pt x="282893" y="94332"/>
                      <a:pt x="318996" y="91146"/>
                      <a:pt x="357957" y="75274"/>
                    </a:cubicBezTo>
                    <a:cubicBezTo>
                      <a:pt x="379769" y="61680"/>
                      <a:pt x="388470" y="65757"/>
                      <a:pt x="408745" y="51464"/>
                    </a:cubicBezTo>
                    <a:cubicBezTo>
                      <a:pt x="430469" y="57326"/>
                      <a:pt x="437423" y="71680"/>
                      <a:pt x="459533" y="75274"/>
                    </a:cubicBezTo>
                    <a:cubicBezTo>
                      <a:pt x="496329" y="88389"/>
                      <a:pt x="531892" y="100712"/>
                      <a:pt x="582304" y="96681"/>
                    </a:cubicBezTo>
                    <a:cubicBezTo>
                      <a:pt x="617879" y="89214"/>
                      <a:pt x="660354" y="85482"/>
                      <a:pt x="705075" y="75274"/>
                    </a:cubicBezTo>
                    <a:cubicBezTo>
                      <a:pt x="719276" y="67730"/>
                      <a:pt x="743018" y="59500"/>
                      <a:pt x="755863" y="51464"/>
                    </a:cubicBezTo>
                    <a:cubicBezTo>
                      <a:pt x="770003" y="57804"/>
                      <a:pt x="790355" y="71867"/>
                      <a:pt x="806652" y="75274"/>
                    </a:cubicBezTo>
                    <a:cubicBezTo>
                      <a:pt x="848537" y="98950"/>
                      <a:pt x="883656" y="104936"/>
                      <a:pt x="929423" y="96681"/>
                    </a:cubicBezTo>
                    <a:cubicBezTo>
                      <a:pt x="1006893" y="108014"/>
                      <a:pt x="1082937" y="67166"/>
                      <a:pt x="1130051" y="34475"/>
                    </a:cubicBezTo>
                    <a:cubicBezTo>
                      <a:pt x="1144547" y="19867"/>
                      <a:pt x="1154802" y="16439"/>
                      <a:pt x="1164609" y="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  <a:alpha val="40000"/>
                </a:schemeClr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145301197">
                      <a:custGeom>
                        <a:avLst/>
                        <a:gdLst>
                          <a:gd name="connsiteX0" fmla="*/ 1164609 w 1164609"/>
                          <a:gd name="connsiteY0" fmla="*/ 0 h 176444"/>
                          <a:gd name="connsiteX1" fmla="*/ 1145803 w 1164609"/>
                          <a:gd name="connsiteY1" fmla="*/ 45287 h 176444"/>
                          <a:gd name="connsiteX2" fmla="*/ 899394 w 1164609"/>
                          <a:gd name="connsiteY2" fmla="*/ 176444 h 176444"/>
                          <a:gd name="connsiteX3" fmla="*/ 787244 w 1164609"/>
                          <a:gd name="connsiteY3" fmla="*/ 155037 h 176444"/>
                          <a:gd name="connsiteX4" fmla="*/ 740849 w 1164609"/>
                          <a:gd name="connsiteY4" fmla="*/ 131227 h 176444"/>
                          <a:gd name="connsiteX5" fmla="*/ 694454 w 1164609"/>
                          <a:gd name="connsiteY5" fmla="*/ 155037 h 176444"/>
                          <a:gd name="connsiteX6" fmla="*/ 582304 w 1164609"/>
                          <a:gd name="connsiteY6" fmla="*/ 176444 h 176444"/>
                          <a:gd name="connsiteX7" fmla="*/ 470154 w 1164609"/>
                          <a:gd name="connsiteY7" fmla="*/ 155037 h 176444"/>
                          <a:gd name="connsiteX8" fmla="*/ 423759 w 1164609"/>
                          <a:gd name="connsiteY8" fmla="*/ 131227 h 176444"/>
                          <a:gd name="connsiteX9" fmla="*/ 377365 w 1164609"/>
                          <a:gd name="connsiteY9" fmla="*/ 155037 h 176444"/>
                          <a:gd name="connsiteX10" fmla="*/ 265214 w 1164609"/>
                          <a:gd name="connsiteY10" fmla="*/ 176444 h 176444"/>
                          <a:gd name="connsiteX11" fmla="*/ 18806 w 1164609"/>
                          <a:gd name="connsiteY11" fmla="*/ 45287 h 176444"/>
                          <a:gd name="connsiteX12" fmla="*/ 0 w 1164609"/>
                          <a:gd name="connsiteY12" fmla="*/ 0 h 176444"/>
                          <a:gd name="connsiteX13" fmla="*/ 34558 w 1164609"/>
                          <a:gd name="connsiteY13" fmla="*/ 34475 h 176444"/>
                          <a:gd name="connsiteX14" fmla="*/ 235186 w 1164609"/>
                          <a:gd name="connsiteY14" fmla="*/ 96681 h 176444"/>
                          <a:gd name="connsiteX15" fmla="*/ 357957 w 1164609"/>
                          <a:gd name="connsiteY15" fmla="*/ 75274 h 176444"/>
                          <a:gd name="connsiteX16" fmla="*/ 408745 w 1164609"/>
                          <a:gd name="connsiteY16" fmla="*/ 51464 h 176444"/>
                          <a:gd name="connsiteX17" fmla="*/ 459533 w 1164609"/>
                          <a:gd name="connsiteY17" fmla="*/ 75274 h 176444"/>
                          <a:gd name="connsiteX18" fmla="*/ 582304 w 1164609"/>
                          <a:gd name="connsiteY18" fmla="*/ 96681 h 176444"/>
                          <a:gd name="connsiteX19" fmla="*/ 705075 w 1164609"/>
                          <a:gd name="connsiteY19" fmla="*/ 75274 h 176444"/>
                          <a:gd name="connsiteX20" fmla="*/ 755863 w 1164609"/>
                          <a:gd name="connsiteY20" fmla="*/ 51464 h 176444"/>
                          <a:gd name="connsiteX21" fmla="*/ 806652 w 1164609"/>
                          <a:gd name="connsiteY21" fmla="*/ 75274 h 176444"/>
                          <a:gd name="connsiteX22" fmla="*/ 929423 w 1164609"/>
                          <a:gd name="connsiteY22" fmla="*/ 96681 h 176444"/>
                          <a:gd name="connsiteX23" fmla="*/ 1130051 w 1164609"/>
                          <a:gd name="connsiteY23" fmla="*/ 34475 h 17644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1164609" h="176444">
                            <a:moveTo>
                              <a:pt x="1164609" y="0"/>
                            </a:moveTo>
                            <a:lnTo>
                              <a:pt x="1145803" y="45287"/>
                            </a:lnTo>
                            <a:cubicBezTo>
                              <a:pt x="1095270" y="123919"/>
                              <a:pt x="1003820" y="176444"/>
                              <a:pt x="899394" y="176444"/>
                            </a:cubicBezTo>
                            <a:cubicBezTo>
                              <a:pt x="859613" y="176444"/>
                              <a:pt x="821715" y="168822"/>
                              <a:pt x="787244" y="155037"/>
                            </a:cubicBezTo>
                            <a:lnTo>
                              <a:pt x="740849" y="131227"/>
                            </a:lnTo>
                            <a:lnTo>
                              <a:pt x="694454" y="155037"/>
                            </a:lnTo>
                            <a:cubicBezTo>
                              <a:pt x="659984" y="168822"/>
                              <a:pt x="622085" y="176444"/>
                              <a:pt x="582304" y="176444"/>
                            </a:cubicBezTo>
                            <a:cubicBezTo>
                              <a:pt x="542522" y="176444"/>
                              <a:pt x="504625" y="168822"/>
                              <a:pt x="470154" y="155037"/>
                            </a:cubicBezTo>
                            <a:lnTo>
                              <a:pt x="423759" y="131227"/>
                            </a:lnTo>
                            <a:lnTo>
                              <a:pt x="377365" y="155037"/>
                            </a:lnTo>
                            <a:cubicBezTo>
                              <a:pt x="342894" y="168822"/>
                              <a:pt x="304996" y="176444"/>
                              <a:pt x="265214" y="176444"/>
                            </a:cubicBezTo>
                            <a:cubicBezTo>
                              <a:pt x="160789" y="176444"/>
                              <a:pt x="69338" y="123919"/>
                              <a:pt x="18806" y="45287"/>
                            </a:cubicBezTo>
                            <a:lnTo>
                              <a:pt x="0" y="0"/>
                            </a:lnTo>
                            <a:lnTo>
                              <a:pt x="34558" y="34475"/>
                            </a:lnTo>
                            <a:cubicBezTo>
                              <a:pt x="89079" y="73337"/>
                              <a:pt x="158976" y="96681"/>
                              <a:pt x="235186" y="96681"/>
                            </a:cubicBezTo>
                            <a:cubicBezTo>
                              <a:pt x="278735" y="96681"/>
                              <a:pt x="320222" y="89059"/>
                              <a:pt x="357957" y="75274"/>
                            </a:cubicBezTo>
                            <a:lnTo>
                              <a:pt x="408745" y="51464"/>
                            </a:lnTo>
                            <a:lnTo>
                              <a:pt x="459533" y="75274"/>
                            </a:lnTo>
                            <a:cubicBezTo>
                              <a:pt x="497269" y="89059"/>
                              <a:pt x="538755" y="96681"/>
                              <a:pt x="582304" y="96681"/>
                            </a:cubicBezTo>
                            <a:cubicBezTo>
                              <a:pt x="625852" y="96681"/>
                              <a:pt x="667341" y="89059"/>
                              <a:pt x="705075" y="75274"/>
                            </a:cubicBezTo>
                            <a:lnTo>
                              <a:pt x="755863" y="51464"/>
                            </a:lnTo>
                            <a:lnTo>
                              <a:pt x="806652" y="75274"/>
                            </a:lnTo>
                            <a:cubicBezTo>
                              <a:pt x="844388" y="89059"/>
                              <a:pt x="885874" y="96681"/>
                              <a:pt x="929423" y="96681"/>
                            </a:cubicBezTo>
                            <a:cubicBezTo>
                              <a:pt x="1005633" y="96681"/>
                              <a:pt x="1075530" y="73337"/>
                              <a:pt x="1130051" y="34475"/>
                            </a:cubicBezTo>
                            <a:close/>
                          </a:path>
                        </a:pathLst>
                      </a:cu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7" name="月 426">
                <a:extLst>
                  <a:ext uri="{FF2B5EF4-FFF2-40B4-BE49-F238E27FC236}">
                    <a16:creationId xmlns:a16="http://schemas.microsoft.com/office/drawing/2014/main" id="{2727AC9A-5887-A1C3-BAA0-A5F74BF994F9}"/>
                  </a:ext>
                </a:extLst>
              </p:cNvPr>
              <p:cNvSpPr/>
              <p:nvPr/>
            </p:nvSpPr>
            <p:spPr>
              <a:xfrm rot="15140262">
                <a:off x="717028" y="1904955"/>
                <a:ext cx="112882" cy="384645"/>
              </a:xfrm>
              <a:custGeom>
                <a:avLst/>
                <a:gdLst>
                  <a:gd name="connsiteX0" fmla="*/ 112882 w 112882"/>
                  <a:gd name="connsiteY0" fmla="*/ 384645 h 384645"/>
                  <a:gd name="connsiteX1" fmla="*/ 0 w 112882"/>
                  <a:gd name="connsiteY1" fmla="*/ 192322 h 384645"/>
                  <a:gd name="connsiteX2" fmla="*/ 112882 w 112882"/>
                  <a:gd name="connsiteY2" fmla="*/ -1 h 384645"/>
                  <a:gd name="connsiteX3" fmla="*/ 56441 w 112882"/>
                  <a:gd name="connsiteY3" fmla="*/ 192322 h 384645"/>
                  <a:gd name="connsiteX4" fmla="*/ 112882 w 112882"/>
                  <a:gd name="connsiteY4" fmla="*/ 384645 h 384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882" h="384645" fill="none" extrusionOk="0">
                    <a:moveTo>
                      <a:pt x="112882" y="384645"/>
                    </a:moveTo>
                    <a:cubicBezTo>
                      <a:pt x="47689" y="397841"/>
                      <a:pt x="-6023" y="294291"/>
                      <a:pt x="0" y="192322"/>
                    </a:cubicBezTo>
                    <a:cubicBezTo>
                      <a:pt x="11603" y="77174"/>
                      <a:pt x="55748" y="-470"/>
                      <a:pt x="112882" y="-1"/>
                    </a:cubicBezTo>
                    <a:cubicBezTo>
                      <a:pt x="97174" y="43216"/>
                      <a:pt x="69136" y="100142"/>
                      <a:pt x="56441" y="192322"/>
                    </a:cubicBezTo>
                    <a:cubicBezTo>
                      <a:pt x="42699" y="274471"/>
                      <a:pt x="80607" y="339311"/>
                      <a:pt x="112882" y="384645"/>
                    </a:cubicBezTo>
                    <a:close/>
                  </a:path>
                  <a:path w="112882" h="384645" stroke="0" extrusionOk="0">
                    <a:moveTo>
                      <a:pt x="112882" y="384645"/>
                    </a:moveTo>
                    <a:cubicBezTo>
                      <a:pt x="74442" y="371348"/>
                      <a:pt x="2040" y="302959"/>
                      <a:pt x="0" y="192322"/>
                    </a:cubicBezTo>
                    <a:cubicBezTo>
                      <a:pt x="10103" y="97592"/>
                      <a:pt x="58001" y="6007"/>
                      <a:pt x="112882" y="-1"/>
                    </a:cubicBezTo>
                    <a:cubicBezTo>
                      <a:pt x="59765" y="41134"/>
                      <a:pt x="59809" y="128961"/>
                      <a:pt x="56441" y="192322"/>
                    </a:cubicBezTo>
                    <a:cubicBezTo>
                      <a:pt x="62637" y="272746"/>
                      <a:pt x="83578" y="337969"/>
                      <a:pt x="112882" y="384645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  <a:alpha val="40000"/>
                </a:schemeClr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234346652">
                      <a:prstGeom prst="moon">
                        <a:avLst/>
                      </a:pr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8" name="月 427">
                <a:extLst>
                  <a:ext uri="{FF2B5EF4-FFF2-40B4-BE49-F238E27FC236}">
                    <a16:creationId xmlns:a16="http://schemas.microsoft.com/office/drawing/2014/main" id="{D91B8612-E40A-D037-884C-ACF340E40D17}"/>
                  </a:ext>
                </a:extLst>
              </p:cNvPr>
              <p:cNvSpPr/>
              <p:nvPr/>
            </p:nvSpPr>
            <p:spPr>
              <a:xfrm rot="16760035">
                <a:off x="426904" y="1784650"/>
                <a:ext cx="100939" cy="324865"/>
              </a:xfrm>
              <a:custGeom>
                <a:avLst/>
                <a:gdLst>
                  <a:gd name="connsiteX0" fmla="*/ 100939 w 100939"/>
                  <a:gd name="connsiteY0" fmla="*/ 324865 h 324865"/>
                  <a:gd name="connsiteX1" fmla="*/ 0 w 100939"/>
                  <a:gd name="connsiteY1" fmla="*/ 162432 h 324865"/>
                  <a:gd name="connsiteX2" fmla="*/ 100939 w 100939"/>
                  <a:gd name="connsiteY2" fmla="*/ -1 h 324865"/>
                  <a:gd name="connsiteX3" fmla="*/ 50469 w 100939"/>
                  <a:gd name="connsiteY3" fmla="*/ 162432 h 324865"/>
                  <a:gd name="connsiteX4" fmla="*/ 100939 w 100939"/>
                  <a:gd name="connsiteY4" fmla="*/ 324865 h 324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939" h="324865" fill="none" extrusionOk="0">
                    <a:moveTo>
                      <a:pt x="100939" y="324865"/>
                    </a:moveTo>
                    <a:cubicBezTo>
                      <a:pt x="30192" y="305505"/>
                      <a:pt x="-14913" y="272656"/>
                      <a:pt x="0" y="162432"/>
                    </a:cubicBezTo>
                    <a:cubicBezTo>
                      <a:pt x="-2446" y="71915"/>
                      <a:pt x="46995" y="-3329"/>
                      <a:pt x="100939" y="-1"/>
                    </a:cubicBezTo>
                    <a:cubicBezTo>
                      <a:pt x="71829" y="48847"/>
                      <a:pt x="50843" y="102318"/>
                      <a:pt x="50469" y="162432"/>
                    </a:cubicBezTo>
                    <a:cubicBezTo>
                      <a:pt x="53730" y="235402"/>
                      <a:pt x="69976" y="285113"/>
                      <a:pt x="100939" y="324865"/>
                    </a:cubicBezTo>
                    <a:close/>
                  </a:path>
                  <a:path w="100939" h="324865" stroke="0" extrusionOk="0">
                    <a:moveTo>
                      <a:pt x="100939" y="324865"/>
                    </a:moveTo>
                    <a:cubicBezTo>
                      <a:pt x="35367" y="323287"/>
                      <a:pt x="20183" y="244689"/>
                      <a:pt x="0" y="162432"/>
                    </a:cubicBezTo>
                    <a:cubicBezTo>
                      <a:pt x="-5209" y="74834"/>
                      <a:pt x="54648" y="10470"/>
                      <a:pt x="100939" y="-1"/>
                    </a:cubicBezTo>
                    <a:cubicBezTo>
                      <a:pt x="73229" y="47434"/>
                      <a:pt x="44848" y="108650"/>
                      <a:pt x="50469" y="162432"/>
                    </a:cubicBezTo>
                    <a:cubicBezTo>
                      <a:pt x="48783" y="227544"/>
                      <a:pt x="58761" y="296650"/>
                      <a:pt x="100939" y="324865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  <a:alpha val="40000"/>
                </a:schemeClr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140056725">
                      <a:prstGeom prst="moon">
                        <a:avLst/>
                      </a:pr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29" name="フリーフォーム: 図形 428">
              <a:extLst>
                <a:ext uri="{FF2B5EF4-FFF2-40B4-BE49-F238E27FC236}">
                  <a16:creationId xmlns:a16="http://schemas.microsoft.com/office/drawing/2014/main" id="{1982B63E-0759-20CB-4F7F-9A09840BA267}"/>
                </a:ext>
              </a:extLst>
            </p:cNvPr>
            <p:cNvSpPr/>
            <p:nvPr/>
          </p:nvSpPr>
          <p:spPr>
            <a:xfrm>
              <a:off x="1501997" y="2191066"/>
              <a:ext cx="288687" cy="237642"/>
            </a:xfrm>
            <a:custGeom>
              <a:avLst/>
              <a:gdLst>
                <a:gd name="connsiteX0" fmla="*/ 65905 w 542926"/>
                <a:gd name="connsiteY0" fmla="*/ 0 h 446927"/>
                <a:gd name="connsiteX1" fmla="*/ 537989 w 542926"/>
                <a:gd name="connsiteY1" fmla="*/ 126494 h 446927"/>
                <a:gd name="connsiteX2" fmla="*/ 542926 w 542926"/>
                <a:gd name="connsiteY2" fmla="*/ 175464 h 446927"/>
                <a:gd name="connsiteX3" fmla="*/ 271463 w 542926"/>
                <a:gd name="connsiteY3" fmla="*/ 446927 h 446927"/>
                <a:gd name="connsiteX4" fmla="*/ 0 w 542926"/>
                <a:gd name="connsiteY4" fmla="*/ 175464 h 446927"/>
                <a:gd name="connsiteX5" fmla="*/ 46362 w 542926"/>
                <a:gd name="connsiteY5" fmla="*/ 23687 h 446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42926" h="446927">
                  <a:moveTo>
                    <a:pt x="65905" y="0"/>
                  </a:moveTo>
                  <a:lnTo>
                    <a:pt x="537989" y="126494"/>
                  </a:lnTo>
                  <a:lnTo>
                    <a:pt x="542926" y="175464"/>
                  </a:lnTo>
                  <a:cubicBezTo>
                    <a:pt x="542926" y="325389"/>
                    <a:pt x="421388" y="446927"/>
                    <a:pt x="271463" y="446927"/>
                  </a:cubicBezTo>
                  <a:cubicBezTo>
                    <a:pt x="121538" y="446927"/>
                    <a:pt x="0" y="325389"/>
                    <a:pt x="0" y="175464"/>
                  </a:cubicBezTo>
                  <a:cubicBezTo>
                    <a:pt x="0" y="119242"/>
                    <a:pt x="17091" y="67012"/>
                    <a:pt x="46362" y="23687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635999983">
                    <a:custGeom>
                      <a:avLst/>
                      <a:gdLst>
                        <a:gd name="connsiteX0" fmla="*/ 35043 w 288687"/>
                        <a:gd name="connsiteY0" fmla="*/ 0 h 237642"/>
                        <a:gd name="connsiteX1" fmla="*/ 286061 w 288687"/>
                        <a:gd name="connsiteY1" fmla="*/ 67259 h 237642"/>
                        <a:gd name="connsiteX2" fmla="*/ 288687 w 288687"/>
                        <a:gd name="connsiteY2" fmla="*/ 93298 h 237642"/>
                        <a:gd name="connsiteX3" fmla="*/ 144343 w 288687"/>
                        <a:gd name="connsiteY3" fmla="*/ 237641 h 237642"/>
                        <a:gd name="connsiteX4" fmla="*/ 0 w 288687"/>
                        <a:gd name="connsiteY4" fmla="*/ 93298 h 237642"/>
                        <a:gd name="connsiteX5" fmla="*/ 24651 w 288687"/>
                        <a:gd name="connsiteY5" fmla="*/ 12594 h 237642"/>
                        <a:gd name="connsiteX6" fmla="*/ 35043 w 288687"/>
                        <a:gd name="connsiteY6" fmla="*/ 0 h 23764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88687" h="237642" fill="none" extrusionOk="0">
                          <a:moveTo>
                            <a:pt x="35043" y="0"/>
                          </a:moveTo>
                          <a:cubicBezTo>
                            <a:pt x="105460" y="-10466"/>
                            <a:pt x="167172" y="43001"/>
                            <a:pt x="286061" y="67259"/>
                          </a:cubicBezTo>
                          <a:cubicBezTo>
                            <a:pt x="289700" y="72681"/>
                            <a:pt x="285584" y="87324"/>
                            <a:pt x="288687" y="93298"/>
                          </a:cubicBezTo>
                          <a:cubicBezTo>
                            <a:pt x="309733" y="163651"/>
                            <a:pt x="218397" y="232493"/>
                            <a:pt x="144343" y="237641"/>
                          </a:cubicBezTo>
                          <a:cubicBezTo>
                            <a:pt x="62641" y="226283"/>
                            <a:pt x="-1136" y="160849"/>
                            <a:pt x="0" y="93298"/>
                          </a:cubicBezTo>
                          <a:cubicBezTo>
                            <a:pt x="6017" y="60956"/>
                            <a:pt x="10312" y="38594"/>
                            <a:pt x="24651" y="12594"/>
                          </a:cubicBezTo>
                          <a:cubicBezTo>
                            <a:pt x="27269" y="9110"/>
                            <a:pt x="33878" y="4393"/>
                            <a:pt x="35043" y="0"/>
                          </a:cubicBezTo>
                          <a:close/>
                        </a:path>
                        <a:path w="288687" h="237642" stroke="0" extrusionOk="0">
                          <a:moveTo>
                            <a:pt x="35043" y="0"/>
                          </a:moveTo>
                          <a:cubicBezTo>
                            <a:pt x="152374" y="14406"/>
                            <a:pt x="217937" y="70315"/>
                            <a:pt x="286061" y="67259"/>
                          </a:cubicBezTo>
                          <a:cubicBezTo>
                            <a:pt x="287739" y="73170"/>
                            <a:pt x="287161" y="88187"/>
                            <a:pt x="288687" y="93298"/>
                          </a:cubicBezTo>
                          <a:cubicBezTo>
                            <a:pt x="283772" y="172725"/>
                            <a:pt x="213012" y="249172"/>
                            <a:pt x="144343" y="237641"/>
                          </a:cubicBezTo>
                          <a:cubicBezTo>
                            <a:pt x="49344" y="238954"/>
                            <a:pt x="11844" y="186813"/>
                            <a:pt x="0" y="93298"/>
                          </a:cubicBezTo>
                          <a:cubicBezTo>
                            <a:pt x="4787" y="64532"/>
                            <a:pt x="13427" y="28791"/>
                            <a:pt x="24651" y="12594"/>
                          </a:cubicBezTo>
                          <a:cubicBezTo>
                            <a:pt x="27730" y="8012"/>
                            <a:pt x="31360" y="6101"/>
                            <a:pt x="35043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0" name="フリーフォーム: 図形 429">
              <a:extLst>
                <a:ext uri="{FF2B5EF4-FFF2-40B4-BE49-F238E27FC236}">
                  <a16:creationId xmlns:a16="http://schemas.microsoft.com/office/drawing/2014/main" id="{135D7236-E2E4-BDB5-8EDD-D9867559BB02}"/>
                </a:ext>
              </a:extLst>
            </p:cNvPr>
            <p:cNvSpPr/>
            <p:nvPr/>
          </p:nvSpPr>
          <p:spPr>
            <a:xfrm flipH="1">
              <a:off x="2058010" y="2191066"/>
              <a:ext cx="288687" cy="237642"/>
            </a:xfrm>
            <a:custGeom>
              <a:avLst/>
              <a:gdLst>
                <a:gd name="connsiteX0" fmla="*/ 65905 w 542926"/>
                <a:gd name="connsiteY0" fmla="*/ 0 h 446927"/>
                <a:gd name="connsiteX1" fmla="*/ 537989 w 542926"/>
                <a:gd name="connsiteY1" fmla="*/ 126494 h 446927"/>
                <a:gd name="connsiteX2" fmla="*/ 542926 w 542926"/>
                <a:gd name="connsiteY2" fmla="*/ 175464 h 446927"/>
                <a:gd name="connsiteX3" fmla="*/ 271463 w 542926"/>
                <a:gd name="connsiteY3" fmla="*/ 446927 h 446927"/>
                <a:gd name="connsiteX4" fmla="*/ 0 w 542926"/>
                <a:gd name="connsiteY4" fmla="*/ 175464 h 446927"/>
                <a:gd name="connsiteX5" fmla="*/ 46362 w 542926"/>
                <a:gd name="connsiteY5" fmla="*/ 23687 h 446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42926" h="446927">
                  <a:moveTo>
                    <a:pt x="65905" y="0"/>
                  </a:moveTo>
                  <a:lnTo>
                    <a:pt x="537989" y="126494"/>
                  </a:lnTo>
                  <a:lnTo>
                    <a:pt x="542926" y="175464"/>
                  </a:lnTo>
                  <a:cubicBezTo>
                    <a:pt x="542926" y="325389"/>
                    <a:pt x="421388" y="446927"/>
                    <a:pt x="271463" y="446927"/>
                  </a:cubicBezTo>
                  <a:cubicBezTo>
                    <a:pt x="121538" y="446927"/>
                    <a:pt x="0" y="325389"/>
                    <a:pt x="0" y="175464"/>
                  </a:cubicBezTo>
                  <a:cubicBezTo>
                    <a:pt x="0" y="119242"/>
                    <a:pt x="17091" y="67012"/>
                    <a:pt x="46362" y="23687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2516416038">
                    <a:custGeom>
                      <a:avLst/>
                      <a:gdLst>
                        <a:gd name="connsiteX0" fmla="*/ 35043 w 288687"/>
                        <a:gd name="connsiteY0" fmla="*/ 0 h 237642"/>
                        <a:gd name="connsiteX1" fmla="*/ 286061 w 288687"/>
                        <a:gd name="connsiteY1" fmla="*/ 67259 h 237642"/>
                        <a:gd name="connsiteX2" fmla="*/ 288687 w 288687"/>
                        <a:gd name="connsiteY2" fmla="*/ 93298 h 237642"/>
                        <a:gd name="connsiteX3" fmla="*/ 144343 w 288687"/>
                        <a:gd name="connsiteY3" fmla="*/ 237641 h 237642"/>
                        <a:gd name="connsiteX4" fmla="*/ 0 w 288687"/>
                        <a:gd name="connsiteY4" fmla="*/ 93298 h 237642"/>
                        <a:gd name="connsiteX5" fmla="*/ 24651 w 288687"/>
                        <a:gd name="connsiteY5" fmla="*/ 12594 h 237642"/>
                        <a:gd name="connsiteX6" fmla="*/ 35043 w 288687"/>
                        <a:gd name="connsiteY6" fmla="*/ 0 h 23764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88687" h="237642" fill="none" extrusionOk="0">
                          <a:moveTo>
                            <a:pt x="35043" y="0"/>
                          </a:moveTo>
                          <a:cubicBezTo>
                            <a:pt x="125031" y="2426"/>
                            <a:pt x="161898" y="50632"/>
                            <a:pt x="286061" y="67259"/>
                          </a:cubicBezTo>
                          <a:cubicBezTo>
                            <a:pt x="288997" y="75312"/>
                            <a:pt x="286517" y="85731"/>
                            <a:pt x="288687" y="93298"/>
                          </a:cubicBezTo>
                          <a:cubicBezTo>
                            <a:pt x="291279" y="181915"/>
                            <a:pt x="200514" y="241564"/>
                            <a:pt x="144343" y="237641"/>
                          </a:cubicBezTo>
                          <a:cubicBezTo>
                            <a:pt x="63646" y="246718"/>
                            <a:pt x="-11052" y="191529"/>
                            <a:pt x="0" y="93298"/>
                          </a:cubicBezTo>
                          <a:cubicBezTo>
                            <a:pt x="8014" y="61627"/>
                            <a:pt x="13985" y="40856"/>
                            <a:pt x="24651" y="12594"/>
                          </a:cubicBezTo>
                          <a:cubicBezTo>
                            <a:pt x="26289" y="8720"/>
                            <a:pt x="33590" y="4021"/>
                            <a:pt x="35043" y="0"/>
                          </a:cubicBezTo>
                          <a:close/>
                        </a:path>
                        <a:path w="288687" h="237642" stroke="0" extrusionOk="0">
                          <a:moveTo>
                            <a:pt x="35043" y="0"/>
                          </a:moveTo>
                          <a:cubicBezTo>
                            <a:pt x="142347" y="19434"/>
                            <a:pt x="163582" y="41663"/>
                            <a:pt x="286061" y="67259"/>
                          </a:cubicBezTo>
                          <a:cubicBezTo>
                            <a:pt x="287751" y="78692"/>
                            <a:pt x="284852" y="81324"/>
                            <a:pt x="288687" y="93298"/>
                          </a:cubicBezTo>
                          <a:cubicBezTo>
                            <a:pt x="279226" y="181737"/>
                            <a:pt x="240659" y="250238"/>
                            <a:pt x="144343" y="237641"/>
                          </a:cubicBezTo>
                          <a:cubicBezTo>
                            <a:pt x="62826" y="237388"/>
                            <a:pt x="-8082" y="165471"/>
                            <a:pt x="0" y="93298"/>
                          </a:cubicBezTo>
                          <a:cubicBezTo>
                            <a:pt x="3472" y="61682"/>
                            <a:pt x="6566" y="31603"/>
                            <a:pt x="24651" y="12594"/>
                          </a:cubicBezTo>
                          <a:cubicBezTo>
                            <a:pt x="25378" y="8803"/>
                            <a:pt x="32059" y="4812"/>
                            <a:pt x="35043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8" name="フリーフォーム: 図形 437">
              <a:extLst>
                <a:ext uri="{FF2B5EF4-FFF2-40B4-BE49-F238E27FC236}">
                  <a16:creationId xmlns:a16="http://schemas.microsoft.com/office/drawing/2014/main" id="{EFBABC2E-63C6-4EED-AB6F-325434E99A51}"/>
                </a:ext>
              </a:extLst>
            </p:cNvPr>
            <p:cNvSpPr/>
            <p:nvPr/>
          </p:nvSpPr>
          <p:spPr>
            <a:xfrm rot="10800000">
              <a:off x="1628049" y="2587183"/>
              <a:ext cx="604852" cy="131788"/>
            </a:xfrm>
            <a:custGeom>
              <a:avLst/>
              <a:gdLst>
                <a:gd name="connsiteX0" fmla="*/ 495636 w 1003985"/>
                <a:gd name="connsiteY0" fmla="*/ 0 h 225633"/>
                <a:gd name="connsiteX1" fmla="*/ 782489 w 1003985"/>
                <a:gd name="connsiteY1" fmla="*/ 22355 h 225633"/>
                <a:gd name="connsiteX2" fmla="*/ 904080 w 1003985"/>
                <a:gd name="connsiteY2" fmla="*/ 47831 h 225633"/>
                <a:gd name="connsiteX3" fmla="*/ 961918 w 1003985"/>
                <a:gd name="connsiteY3" fmla="*/ 113193 h 225633"/>
                <a:gd name="connsiteX4" fmla="*/ 1000921 w 1003985"/>
                <a:gd name="connsiteY4" fmla="*/ 196732 h 225633"/>
                <a:gd name="connsiteX5" fmla="*/ 1253 w 1003985"/>
                <a:gd name="connsiteY5" fmla="*/ 196732 h 225633"/>
                <a:gd name="connsiteX6" fmla="*/ 107545 w 1003985"/>
                <a:gd name="connsiteY6" fmla="*/ 47411 h 225633"/>
                <a:gd name="connsiteX7" fmla="*/ 112473 w 1003985"/>
                <a:gd name="connsiteY7" fmla="*/ 42534 h 225633"/>
                <a:gd name="connsiteX8" fmla="*/ 208783 w 1003985"/>
                <a:gd name="connsiteY8" fmla="*/ 22355 h 225633"/>
                <a:gd name="connsiteX9" fmla="*/ 495636 w 1003985"/>
                <a:gd name="connsiteY9" fmla="*/ 0 h 225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03985" h="225633">
                  <a:moveTo>
                    <a:pt x="495636" y="0"/>
                  </a:moveTo>
                  <a:cubicBezTo>
                    <a:pt x="597387" y="0"/>
                    <a:pt x="694322" y="7960"/>
                    <a:pt x="782489" y="22355"/>
                  </a:cubicBezTo>
                  <a:lnTo>
                    <a:pt x="904080" y="47831"/>
                  </a:lnTo>
                  <a:lnTo>
                    <a:pt x="961918" y="113193"/>
                  </a:lnTo>
                  <a:cubicBezTo>
                    <a:pt x="994800" y="154651"/>
                    <a:pt x="1011245" y="186218"/>
                    <a:pt x="1000921" y="196732"/>
                  </a:cubicBezTo>
                  <a:cubicBezTo>
                    <a:pt x="959629" y="238789"/>
                    <a:pt x="26778" y="231578"/>
                    <a:pt x="1253" y="196732"/>
                  </a:cubicBezTo>
                  <a:cubicBezTo>
                    <a:pt x="-8319" y="183665"/>
                    <a:pt x="37902" y="120806"/>
                    <a:pt x="107545" y="47411"/>
                  </a:cubicBezTo>
                  <a:lnTo>
                    <a:pt x="112473" y="42534"/>
                  </a:lnTo>
                  <a:lnTo>
                    <a:pt x="208783" y="22355"/>
                  </a:lnTo>
                  <a:cubicBezTo>
                    <a:pt x="296950" y="7960"/>
                    <a:pt x="393885" y="0"/>
                    <a:pt x="495636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2892228039">
                    <a:custGeom>
                      <a:avLst/>
                      <a:gdLst>
                        <a:gd name="connsiteX0" fmla="*/ 298596 w 604852"/>
                        <a:gd name="connsiteY0" fmla="*/ 0 h 131788"/>
                        <a:gd name="connsiteX1" fmla="*/ 471411 w 604852"/>
                        <a:gd name="connsiteY1" fmla="*/ 13057 h 131788"/>
                        <a:gd name="connsiteX2" fmla="*/ 544664 w 604852"/>
                        <a:gd name="connsiteY2" fmla="*/ 27937 h 131788"/>
                        <a:gd name="connsiteX3" fmla="*/ 579508 w 604852"/>
                        <a:gd name="connsiteY3" fmla="*/ 66113 h 131788"/>
                        <a:gd name="connsiteX4" fmla="*/ 603006 w 604852"/>
                        <a:gd name="connsiteY4" fmla="*/ 114907 h 131788"/>
                        <a:gd name="connsiteX5" fmla="*/ 754 w 604852"/>
                        <a:gd name="connsiteY5" fmla="*/ 114907 h 131788"/>
                        <a:gd name="connsiteX6" fmla="*/ 64790 w 604852"/>
                        <a:gd name="connsiteY6" fmla="*/ 27691 h 131788"/>
                        <a:gd name="connsiteX7" fmla="*/ 67759 w 604852"/>
                        <a:gd name="connsiteY7" fmla="*/ 24843 h 131788"/>
                        <a:gd name="connsiteX8" fmla="*/ 125781 w 604852"/>
                        <a:gd name="connsiteY8" fmla="*/ 13057 h 131788"/>
                        <a:gd name="connsiteX9" fmla="*/ 298596 w 604852"/>
                        <a:gd name="connsiteY9" fmla="*/ 0 h 13178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04852" h="131788" fill="none" extrusionOk="0">
                          <a:moveTo>
                            <a:pt x="298596" y="0"/>
                          </a:moveTo>
                          <a:cubicBezTo>
                            <a:pt x="357843" y="-1517"/>
                            <a:pt x="409949" y="13937"/>
                            <a:pt x="471411" y="13057"/>
                          </a:cubicBezTo>
                          <a:cubicBezTo>
                            <a:pt x="504009" y="16891"/>
                            <a:pt x="512292" y="21840"/>
                            <a:pt x="544664" y="27937"/>
                          </a:cubicBezTo>
                          <a:cubicBezTo>
                            <a:pt x="557800" y="42128"/>
                            <a:pt x="560590" y="51895"/>
                            <a:pt x="579508" y="66113"/>
                          </a:cubicBezTo>
                          <a:cubicBezTo>
                            <a:pt x="598289" y="88329"/>
                            <a:pt x="608098" y="109804"/>
                            <a:pt x="603006" y="114907"/>
                          </a:cubicBezTo>
                          <a:cubicBezTo>
                            <a:pt x="578909" y="136454"/>
                            <a:pt x="14323" y="137780"/>
                            <a:pt x="754" y="114907"/>
                          </a:cubicBezTo>
                          <a:cubicBezTo>
                            <a:pt x="-1026" y="104735"/>
                            <a:pt x="31574" y="81059"/>
                            <a:pt x="64790" y="27691"/>
                          </a:cubicBezTo>
                          <a:cubicBezTo>
                            <a:pt x="65388" y="26990"/>
                            <a:pt x="66551" y="26332"/>
                            <a:pt x="67759" y="24843"/>
                          </a:cubicBezTo>
                          <a:cubicBezTo>
                            <a:pt x="94060" y="16141"/>
                            <a:pt x="99058" y="23408"/>
                            <a:pt x="125781" y="13057"/>
                          </a:cubicBezTo>
                          <a:cubicBezTo>
                            <a:pt x="164444" y="6035"/>
                            <a:pt x="241984" y="-9441"/>
                            <a:pt x="298596" y="0"/>
                          </a:cubicBezTo>
                          <a:close/>
                        </a:path>
                        <a:path w="604852" h="131788" stroke="0" extrusionOk="0">
                          <a:moveTo>
                            <a:pt x="298596" y="0"/>
                          </a:moveTo>
                          <a:cubicBezTo>
                            <a:pt x="357316" y="-11780"/>
                            <a:pt x="406779" y="10372"/>
                            <a:pt x="471411" y="13057"/>
                          </a:cubicBezTo>
                          <a:cubicBezTo>
                            <a:pt x="507594" y="18276"/>
                            <a:pt x="516347" y="27438"/>
                            <a:pt x="544664" y="27937"/>
                          </a:cubicBezTo>
                          <a:cubicBezTo>
                            <a:pt x="558106" y="37327"/>
                            <a:pt x="566557" y="54991"/>
                            <a:pt x="579508" y="66113"/>
                          </a:cubicBezTo>
                          <a:cubicBezTo>
                            <a:pt x="599006" y="89432"/>
                            <a:pt x="609156" y="108541"/>
                            <a:pt x="603006" y="114907"/>
                          </a:cubicBezTo>
                          <a:cubicBezTo>
                            <a:pt x="576973" y="146303"/>
                            <a:pt x="14687" y="133529"/>
                            <a:pt x="754" y="114907"/>
                          </a:cubicBezTo>
                          <a:cubicBezTo>
                            <a:pt x="-710" y="114275"/>
                            <a:pt x="24120" y="71678"/>
                            <a:pt x="64790" y="27691"/>
                          </a:cubicBezTo>
                          <a:cubicBezTo>
                            <a:pt x="65197" y="26809"/>
                            <a:pt x="66439" y="26418"/>
                            <a:pt x="67759" y="24843"/>
                          </a:cubicBezTo>
                          <a:cubicBezTo>
                            <a:pt x="89777" y="17054"/>
                            <a:pt x="99436" y="22178"/>
                            <a:pt x="125781" y="13057"/>
                          </a:cubicBezTo>
                          <a:cubicBezTo>
                            <a:pt x="183514" y="13387"/>
                            <a:pt x="246358" y="-7146"/>
                            <a:pt x="298596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60" name="テキスト ボックス 259">
            <a:extLst>
              <a:ext uri="{FF2B5EF4-FFF2-40B4-BE49-F238E27FC236}">
                <a16:creationId xmlns:a16="http://schemas.microsoft.com/office/drawing/2014/main" id="{D937A3B7-06E4-2232-28C3-91B95E68AB46}"/>
              </a:ext>
            </a:extLst>
          </p:cNvPr>
          <p:cNvSpPr txBox="1"/>
          <p:nvPr/>
        </p:nvSpPr>
        <p:spPr>
          <a:xfrm>
            <a:off x="276046" y="232912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応援するプリンのイラスト</a:t>
            </a:r>
          </a:p>
        </p:txBody>
      </p:sp>
      <p:grpSp>
        <p:nvGrpSpPr>
          <p:cNvPr id="168" name="グループ化 167">
            <a:extLst>
              <a:ext uri="{FF2B5EF4-FFF2-40B4-BE49-F238E27FC236}">
                <a16:creationId xmlns:a16="http://schemas.microsoft.com/office/drawing/2014/main" id="{A419C24A-037A-5E46-39DB-0F2296C21F3E}"/>
              </a:ext>
            </a:extLst>
          </p:cNvPr>
          <p:cNvGrpSpPr/>
          <p:nvPr/>
        </p:nvGrpSpPr>
        <p:grpSpPr>
          <a:xfrm>
            <a:off x="3737639" y="4167795"/>
            <a:ext cx="2430722" cy="2030030"/>
            <a:chOff x="3737639" y="4167795"/>
            <a:chExt cx="2430722" cy="2030030"/>
          </a:xfrm>
        </p:grpSpPr>
        <p:sp>
          <p:nvSpPr>
            <p:cNvPr id="257" name="フリーフォーム: 図形 256">
              <a:extLst>
                <a:ext uri="{FF2B5EF4-FFF2-40B4-BE49-F238E27FC236}">
                  <a16:creationId xmlns:a16="http://schemas.microsoft.com/office/drawing/2014/main" id="{96C8DDCD-807E-D9BA-48EA-EF504C30D553}"/>
                </a:ext>
              </a:extLst>
            </p:cNvPr>
            <p:cNvSpPr/>
            <p:nvPr/>
          </p:nvSpPr>
          <p:spPr>
            <a:xfrm>
              <a:off x="4153400" y="5388950"/>
              <a:ext cx="1610773" cy="808875"/>
            </a:xfrm>
            <a:custGeom>
              <a:avLst/>
              <a:gdLst>
                <a:gd name="connsiteX0" fmla="*/ 1339565 w 2701012"/>
                <a:gd name="connsiteY0" fmla="*/ 0 h 1356356"/>
                <a:gd name="connsiteX1" fmla="*/ 2384692 w 2701012"/>
                <a:gd name="connsiteY1" fmla="*/ 851803 h 1356356"/>
                <a:gd name="connsiteX2" fmla="*/ 2396760 w 2701012"/>
                <a:gd name="connsiteY2" fmla="*/ 971516 h 1356356"/>
                <a:gd name="connsiteX3" fmla="*/ 2430616 w 2701012"/>
                <a:gd name="connsiteY3" fmla="*/ 978534 h 1356356"/>
                <a:gd name="connsiteX4" fmla="*/ 2697316 w 2701012"/>
                <a:gd name="connsiteY4" fmla="*/ 1242353 h 1356356"/>
                <a:gd name="connsiteX5" fmla="*/ 2334438 w 2701012"/>
                <a:gd name="connsiteY5" fmla="*/ 1337476 h 1356356"/>
                <a:gd name="connsiteX6" fmla="*/ 2067739 w 2701012"/>
                <a:gd name="connsiteY6" fmla="*/ 1073658 h 1356356"/>
                <a:gd name="connsiteX7" fmla="*/ 2111195 w 2701012"/>
                <a:gd name="connsiteY7" fmla="*/ 1010428 h 1356356"/>
                <a:gd name="connsiteX8" fmla="*/ 2177272 w 2701012"/>
                <a:gd name="connsiteY8" fmla="*/ 979308 h 1356356"/>
                <a:gd name="connsiteX9" fmla="*/ 2168894 w 2701012"/>
                <a:gd name="connsiteY9" fmla="*/ 896196 h 1356356"/>
                <a:gd name="connsiteX10" fmla="*/ 1339565 w 2701012"/>
                <a:gd name="connsiteY10" fmla="*/ 220273 h 1356356"/>
                <a:gd name="connsiteX11" fmla="*/ 510237 w 2701012"/>
                <a:gd name="connsiteY11" fmla="*/ 896196 h 1356356"/>
                <a:gd name="connsiteX12" fmla="*/ 502728 w 2701012"/>
                <a:gd name="connsiteY12" fmla="*/ 970678 h 1356356"/>
                <a:gd name="connsiteX13" fmla="*/ 507070 w 2701012"/>
                <a:gd name="connsiteY13" fmla="*/ 971458 h 1356356"/>
                <a:gd name="connsiteX14" fmla="*/ 633274 w 2701012"/>
                <a:gd name="connsiteY14" fmla="*/ 1073659 h 1356356"/>
                <a:gd name="connsiteX15" fmla="*/ 366574 w 2701012"/>
                <a:gd name="connsiteY15" fmla="*/ 1337477 h 1356356"/>
                <a:gd name="connsiteX16" fmla="*/ 3696 w 2701012"/>
                <a:gd name="connsiteY16" fmla="*/ 1242354 h 1356356"/>
                <a:gd name="connsiteX17" fmla="*/ 270396 w 2701012"/>
                <a:gd name="connsiteY17" fmla="*/ 978535 h 1356356"/>
                <a:gd name="connsiteX18" fmla="*/ 281903 w 2701012"/>
                <a:gd name="connsiteY18" fmla="*/ 976150 h 1356356"/>
                <a:gd name="connsiteX19" fmla="*/ 294439 w 2701012"/>
                <a:gd name="connsiteY19" fmla="*/ 851803 h 1356356"/>
                <a:gd name="connsiteX20" fmla="*/ 1339565 w 2701012"/>
                <a:gd name="connsiteY20" fmla="*/ 0 h 1356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701012" h="1356356">
                  <a:moveTo>
                    <a:pt x="1339565" y="0"/>
                  </a:moveTo>
                  <a:cubicBezTo>
                    <a:pt x="1855095" y="0"/>
                    <a:pt x="2285216" y="365680"/>
                    <a:pt x="2384692" y="851803"/>
                  </a:cubicBezTo>
                  <a:lnTo>
                    <a:pt x="2396760" y="971516"/>
                  </a:lnTo>
                  <a:lnTo>
                    <a:pt x="2430616" y="978534"/>
                  </a:lnTo>
                  <a:cubicBezTo>
                    <a:pt x="2604469" y="1025118"/>
                    <a:pt x="2723875" y="1143233"/>
                    <a:pt x="2697316" y="1242353"/>
                  </a:cubicBezTo>
                  <a:cubicBezTo>
                    <a:pt x="2670757" y="1341472"/>
                    <a:pt x="2508291" y="1384060"/>
                    <a:pt x="2334438" y="1337476"/>
                  </a:cubicBezTo>
                  <a:cubicBezTo>
                    <a:pt x="2160585" y="1290892"/>
                    <a:pt x="2041180" y="1172777"/>
                    <a:pt x="2067739" y="1073658"/>
                  </a:cubicBezTo>
                  <a:cubicBezTo>
                    <a:pt x="2074378" y="1048878"/>
                    <a:pt x="2089512" y="1027631"/>
                    <a:pt x="2111195" y="1010428"/>
                  </a:cubicBezTo>
                  <a:lnTo>
                    <a:pt x="2177272" y="979308"/>
                  </a:lnTo>
                  <a:lnTo>
                    <a:pt x="2168894" y="896196"/>
                  </a:lnTo>
                  <a:cubicBezTo>
                    <a:pt x="2089958" y="510447"/>
                    <a:pt x="1748649" y="220273"/>
                    <a:pt x="1339565" y="220273"/>
                  </a:cubicBezTo>
                  <a:cubicBezTo>
                    <a:pt x="930482" y="220273"/>
                    <a:pt x="589172" y="510447"/>
                    <a:pt x="510237" y="896196"/>
                  </a:cubicBezTo>
                  <a:lnTo>
                    <a:pt x="502728" y="970678"/>
                  </a:lnTo>
                  <a:lnTo>
                    <a:pt x="507070" y="971458"/>
                  </a:lnTo>
                  <a:cubicBezTo>
                    <a:pt x="572738" y="988672"/>
                    <a:pt x="619994" y="1024099"/>
                    <a:pt x="633274" y="1073659"/>
                  </a:cubicBezTo>
                  <a:cubicBezTo>
                    <a:pt x="659833" y="1172778"/>
                    <a:pt x="540427" y="1290893"/>
                    <a:pt x="366574" y="1337477"/>
                  </a:cubicBezTo>
                  <a:cubicBezTo>
                    <a:pt x="192721" y="1384061"/>
                    <a:pt x="30255" y="1341473"/>
                    <a:pt x="3696" y="1242354"/>
                  </a:cubicBezTo>
                  <a:cubicBezTo>
                    <a:pt x="-22863" y="1143234"/>
                    <a:pt x="96543" y="1025119"/>
                    <a:pt x="270396" y="978535"/>
                  </a:cubicBezTo>
                  <a:lnTo>
                    <a:pt x="281903" y="976150"/>
                  </a:lnTo>
                  <a:lnTo>
                    <a:pt x="294439" y="851803"/>
                  </a:lnTo>
                  <a:cubicBezTo>
                    <a:pt x="393914" y="365680"/>
                    <a:pt x="824035" y="0"/>
                    <a:pt x="1339565" y="0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9050">
              <a:noFill/>
              <a:extLst>
                <a:ext uri="{C807C97D-BFC1-408E-A445-0C87EB9F89A2}">
                  <ask:lineSketchStyleProps xmlns:ask="http://schemas.microsoft.com/office/drawing/2018/sketchyshapes" sd="3277673036">
                    <a:custGeom>
                      <a:avLst/>
                      <a:gdLst>
                        <a:gd name="connsiteX0" fmla="*/ 798861 w 1610773"/>
                        <a:gd name="connsiteY0" fmla="*/ 0 h 808875"/>
                        <a:gd name="connsiteX1" fmla="*/ 1422132 w 1610773"/>
                        <a:gd name="connsiteY1" fmla="*/ 507980 h 808875"/>
                        <a:gd name="connsiteX2" fmla="*/ 1429329 w 1610773"/>
                        <a:gd name="connsiteY2" fmla="*/ 579372 h 808875"/>
                        <a:gd name="connsiteX3" fmla="*/ 1449519 w 1610773"/>
                        <a:gd name="connsiteY3" fmla="*/ 583557 h 808875"/>
                        <a:gd name="connsiteX4" fmla="*/ 1608568 w 1610773"/>
                        <a:gd name="connsiteY4" fmla="*/ 740888 h 808875"/>
                        <a:gd name="connsiteX5" fmla="*/ 1392163 w 1610773"/>
                        <a:gd name="connsiteY5" fmla="*/ 797615 h 808875"/>
                        <a:gd name="connsiteX6" fmla="*/ 1233114 w 1610773"/>
                        <a:gd name="connsiteY6" fmla="*/ 640285 h 808875"/>
                        <a:gd name="connsiteX7" fmla="*/ 1259030 w 1610773"/>
                        <a:gd name="connsiteY7" fmla="*/ 602577 h 808875"/>
                        <a:gd name="connsiteX8" fmla="*/ 1298435 w 1610773"/>
                        <a:gd name="connsiteY8" fmla="*/ 584019 h 808875"/>
                        <a:gd name="connsiteX9" fmla="*/ 1293439 w 1610773"/>
                        <a:gd name="connsiteY9" fmla="*/ 534454 h 808875"/>
                        <a:gd name="connsiteX10" fmla="*/ 798861 w 1610773"/>
                        <a:gd name="connsiteY10" fmla="*/ 131361 h 808875"/>
                        <a:gd name="connsiteX11" fmla="*/ 304284 w 1610773"/>
                        <a:gd name="connsiteY11" fmla="*/ 534454 h 808875"/>
                        <a:gd name="connsiteX12" fmla="*/ 299806 w 1610773"/>
                        <a:gd name="connsiteY12" fmla="*/ 578872 h 808875"/>
                        <a:gd name="connsiteX13" fmla="*/ 302395 w 1610773"/>
                        <a:gd name="connsiteY13" fmla="*/ 579337 h 808875"/>
                        <a:gd name="connsiteX14" fmla="*/ 377658 w 1610773"/>
                        <a:gd name="connsiteY14" fmla="*/ 640286 h 808875"/>
                        <a:gd name="connsiteX15" fmla="*/ 218609 w 1610773"/>
                        <a:gd name="connsiteY15" fmla="*/ 797616 h 808875"/>
                        <a:gd name="connsiteX16" fmla="*/ 2204 w 1610773"/>
                        <a:gd name="connsiteY16" fmla="*/ 740888 h 808875"/>
                        <a:gd name="connsiteX17" fmla="*/ 161253 w 1610773"/>
                        <a:gd name="connsiteY17" fmla="*/ 583558 h 808875"/>
                        <a:gd name="connsiteX18" fmla="*/ 168115 w 1610773"/>
                        <a:gd name="connsiteY18" fmla="*/ 582135 h 808875"/>
                        <a:gd name="connsiteX19" fmla="*/ 175591 w 1610773"/>
                        <a:gd name="connsiteY19" fmla="*/ 507980 h 808875"/>
                        <a:gd name="connsiteX20" fmla="*/ 798861 w 1610773"/>
                        <a:gd name="connsiteY20" fmla="*/ 0 h 80887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</a:cxnLst>
                      <a:rect l="l" t="t" r="r" b="b"/>
                      <a:pathLst>
                        <a:path w="1610773" h="808875" fill="none" extrusionOk="0">
                          <a:moveTo>
                            <a:pt x="798861" y="0"/>
                          </a:moveTo>
                          <a:cubicBezTo>
                            <a:pt x="1075804" y="41174"/>
                            <a:pt x="1436516" y="252789"/>
                            <a:pt x="1422132" y="507980"/>
                          </a:cubicBezTo>
                          <a:cubicBezTo>
                            <a:pt x="1425850" y="542547"/>
                            <a:pt x="1425440" y="561406"/>
                            <a:pt x="1429329" y="579372"/>
                          </a:cubicBezTo>
                          <a:cubicBezTo>
                            <a:pt x="1438678" y="580562"/>
                            <a:pt x="1439689" y="582765"/>
                            <a:pt x="1449519" y="583557"/>
                          </a:cubicBezTo>
                          <a:cubicBezTo>
                            <a:pt x="1558333" y="605129"/>
                            <a:pt x="1623629" y="679140"/>
                            <a:pt x="1608568" y="740888"/>
                          </a:cubicBezTo>
                          <a:cubicBezTo>
                            <a:pt x="1598724" y="805989"/>
                            <a:pt x="1493427" y="836813"/>
                            <a:pt x="1392163" y="797615"/>
                          </a:cubicBezTo>
                          <a:cubicBezTo>
                            <a:pt x="1289464" y="775381"/>
                            <a:pt x="1223606" y="708098"/>
                            <a:pt x="1233114" y="640285"/>
                          </a:cubicBezTo>
                          <a:cubicBezTo>
                            <a:pt x="1238585" y="625177"/>
                            <a:pt x="1246774" y="610453"/>
                            <a:pt x="1259030" y="602577"/>
                          </a:cubicBezTo>
                          <a:cubicBezTo>
                            <a:pt x="1268193" y="593052"/>
                            <a:pt x="1290905" y="590966"/>
                            <a:pt x="1298435" y="584019"/>
                          </a:cubicBezTo>
                          <a:cubicBezTo>
                            <a:pt x="1294180" y="573276"/>
                            <a:pt x="1299686" y="548401"/>
                            <a:pt x="1293439" y="534454"/>
                          </a:cubicBezTo>
                          <a:cubicBezTo>
                            <a:pt x="1251770" y="257618"/>
                            <a:pt x="1006583" y="114509"/>
                            <a:pt x="798861" y="131361"/>
                          </a:cubicBezTo>
                          <a:cubicBezTo>
                            <a:pt x="514474" y="90090"/>
                            <a:pt x="359327" y="309522"/>
                            <a:pt x="304284" y="534454"/>
                          </a:cubicBezTo>
                          <a:cubicBezTo>
                            <a:pt x="302491" y="554116"/>
                            <a:pt x="299102" y="564055"/>
                            <a:pt x="299806" y="578872"/>
                          </a:cubicBezTo>
                          <a:cubicBezTo>
                            <a:pt x="300901" y="579025"/>
                            <a:pt x="301599" y="579488"/>
                            <a:pt x="302395" y="579337"/>
                          </a:cubicBezTo>
                          <a:cubicBezTo>
                            <a:pt x="349874" y="589212"/>
                            <a:pt x="374099" y="605366"/>
                            <a:pt x="377658" y="640286"/>
                          </a:cubicBezTo>
                          <a:cubicBezTo>
                            <a:pt x="408065" y="724820"/>
                            <a:pt x="314475" y="797332"/>
                            <a:pt x="218609" y="797616"/>
                          </a:cubicBezTo>
                          <a:cubicBezTo>
                            <a:pt x="117588" y="833913"/>
                            <a:pt x="18753" y="790555"/>
                            <a:pt x="2204" y="740888"/>
                          </a:cubicBezTo>
                          <a:cubicBezTo>
                            <a:pt x="2803" y="660702"/>
                            <a:pt x="58619" y="623289"/>
                            <a:pt x="161253" y="583558"/>
                          </a:cubicBezTo>
                          <a:cubicBezTo>
                            <a:pt x="162903" y="582363"/>
                            <a:pt x="165945" y="582735"/>
                            <a:pt x="168115" y="582135"/>
                          </a:cubicBezTo>
                          <a:cubicBezTo>
                            <a:pt x="164304" y="550481"/>
                            <a:pt x="176712" y="543844"/>
                            <a:pt x="175591" y="507980"/>
                          </a:cubicBezTo>
                          <a:cubicBezTo>
                            <a:pt x="278904" y="264319"/>
                            <a:pt x="457663" y="-2831"/>
                            <a:pt x="798861" y="0"/>
                          </a:cubicBezTo>
                          <a:close/>
                        </a:path>
                        <a:path w="1610773" h="808875" stroke="0" extrusionOk="0">
                          <a:moveTo>
                            <a:pt x="798861" y="0"/>
                          </a:moveTo>
                          <a:cubicBezTo>
                            <a:pt x="1107183" y="-7898"/>
                            <a:pt x="1392510" y="177265"/>
                            <a:pt x="1422132" y="507980"/>
                          </a:cubicBezTo>
                          <a:cubicBezTo>
                            <a:pt x="1424523" y="527880"/>
                            <a:pt x="1425991" y="557696"/>
                            <a:pt x="1429329" y="579372"/>
                          </a:cubicBezTo>
                          <a:cubicBezTo>
                            <a:pt x="1439793" y="579674"/>
                            <a:pt x="1442384" y="583969"/>
                            <a:pt x="1449519" y="583557"/>
                          </a:cubicBezTo>
                          <a:cubicBezTo>
                            <a:pt x="1567445" y="606237"/>
                            <a:pt x="1613580" y="689858"/>
                            <a:pt x="1608568" y="740888"/>
                          </a:cubicBezTo>
                          <a:cubicBezTo>
                            <a:pt x="1592062" y="823935"/>
                            <a:pt x="1472216" y="824911"/>
                            <a:pt x="1392163" y="797615"/>
                          </a:cubicBezTo>
                          <a:cubicBezTo>
                            <a:pt x="1305123" y="771781"/>
                            <a:pt x="1205271" y="696241"/>
                            <a:pt x="1233114" y="640285"/>
                          </a:cubicBezTo>
                          <a:cubicBezTo>
                            <a:pt x="1233739" y="622714"/>
                            <a:pt x="1247895" y="608938"/>
                            <a:pt x="1259030" y="602577"/>
                          </a:cubicBezTo>
                          <a:cubicBezTo>
                            <a:pt x="1273274" y="593166"/>
                            <a:pt x="1286660" y="593993"/>
                            <a:pt x="1298435" y="584019"/>
                          </a:cubicBezTo>
                          <a:cubicBezTo>
                            <a:pt x="1291324" y="561685"/>
                            <a:pt x="1295853" y="557613"/>
                            <a:pt x="1293439" y="534454"/>
                          </a:cubicBezTo>
                          <a:cubicBezTo>
                            <a:pt x="1263105" y="281065"/>
                            <a:pt x="1020598" y="195393"/>
                            <a:pt x="798861" y="131361"/>
                          </a:cubicBezTo>
                          <a:cubicBezTo>
                            <a:pt x="563821" y="166686"/>
                            <a:pt x="361449" y="303230"/>
                            <a:pt x="304284" y="534454"/>
                          </a:cubicBezTo>
                          <a:cubicBezTo>
                            <a:pt x="307399" y="555400"/>
                            <a:pt x="297047" y="556600"/>
                            <a:pt x="299806" y="578872"/>
                          </a:cubicBezTo>
                          <a:cubicBezTo>
                            <a:pt x="300904" y="578756"/>
                            <a:pt x="301640" y="579233"/>
                            <a:pt x="302395" y="579337"/>
                          </a:cubicBezTo>
                          <a:cubicBezTo>
                            <a:pt x="343004" y="595097"/>
                            <a:pt x="368144" y="612090"/>
                            <a:pt x="377658" y="640286"/>
                          </a:cubicBezTo>
                          <a:cubicBezTo>
                            <a:pt x="390620" y="703115"/>
                            <a:pt x="324572" y="772832"/>
                            <a:pt x="218609" y="797616"/>
                          </a:cubicBezTo>
                          <a:cubicBezTo>
                            <a:pt x="114935" y="824087"/>
                            <a:pt x="11036" y="812377"/>
                            <a:pt x="2204" y="740888"/>
                          </a:cubicBezTo>
                          <a:cubicBezTo>
                            <a:pt x="-25771" y="673164"/>
                            <a:pt x="64012" y="625443"/>
                            <a:pt x="161253" y="583558"/>
                          </a:cubicBezTo>
                          <a:cubicBezTo>
                            <a:pt x="162602" y="582544"/>
                            <a:pt x="165448" y="583223"/>
                            <a:pt x="168115" y="582135"/>
                          </a:cubicBezTo>
                          <a:cubicBezTo>
                            <a:pt x="165247" y="550583"/>
                            <a:pt x="179784" y="525778"/>
                            <a:pt x="175591" y="507980"/>
                          </a:cubicBezTo>
                          <a:cubicBezTo>
                            <a:pt x="283631" y="244107"/>
                            <a:pt x="490265" y="72803"/>
                            <a:pt x="798861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8" name="フリーフォーム: 図形 257">
              <a:extLst>
                <a:ext uri="{FF2B5EF4-FFF2-40B4-BE49-F238E27FC236}">
                  <a16:creationId xmlns:a16="http://schemas.microsoft.com/office/drawing/2014/main" id="{9477D232-78A9-3E23-52AD-5333ED828E6B}"/>
                </a:ext>
              </a:extLst>
            </p:cNvPr>
            <p:cNvSpPr/>
            <p:nvPr/>
          </p:nvSpPr>
          <p:spPr>
            <a:xfrm>
              <a:off x="4095392" y="4437343"/>
              <a:ext cx="1720279" cy="1431440"/>
            </a:xfrm>
            <a:custGeom>
              <a:avLst/>
              <a:gdLst>
                <a:gd name="connsiteX0" fmla="*/ 1448276 w 2899885"/>
                <a:gd name="connsiteY0" fmla="*/ 0 h 2400300"/>
                <a:gd name="connsiteX1" fmla="*/ 2460294 w 2899885"/>
                <a:gd name="connsiteY1" fmla="*/ 253113 h 2400300"/>
                <a:gd name="connsiteX2" fmla="*/ 2464158 w 2899885"/>
                <a:gd name="connsiteY2" fmla="*/ 274320 h 2400300"/>
                <a:gd name="connsiteX3" fmla="*/ 2467450 w 2899885"/>
                <a:gd name="connsiteY3" fmla="*/ 274320 h 2400300"/>
                <a:gd name="connsiteX4" fmla="*/ 2899885 w 2899885"/>
                <a:gd name="connsiteY4" fmla="*/ 2004060 h 2400300"/>
                <a:gd name="connsiteX5" fmla="*/ 2898934 w 2899885"/>
                <a:gd name="connsiteY5" fmla="*/ 2004060 h 2400300"/>
                <a:gd name="connsiteX6" fmla="*/ 2148364 w 2899885"/>
                <a:gd name="connsiteY6" fmla="*/ 2286000 h 2400300"/>
                <a:gd name="connsiteX7" fmla="*/ 2056339 w 2899885"/>
                <a:gd name="connsiteY7" fmla="*/ 2282516 h 2400300"/>
                <a:gd name="connsiteX8" fmla="*/ 1979009 w 2899885"/>
                <a:gd name="connsiteY8" fmla="*/ 2317722 h 2400300"/>
                <a:gd name="connsiteX9" fmla="*/ 1448276 w 2899885"/>
                <a:gd name="connsiteY9" fmla="*/ 2400300 h 2400300"/>
                <a:gd name="connsiteX10" fmla="*/ 917543 w 2899885"/>
                <a:gd name="connsiteY10" fmla="*/ 2317722 h 2400300"/>
                <a:gd name="connsiteX11" fmla="*/ 840396 w 2899885"/>
                <a:gd name="connsiteY11" fmla="*/ 2282599 h 2400300"/>
                <a:gd name="connsiteX12" fmla="*/ 750570 w 2899885"/>
                <a:gd name="connsiteY12" fmla="*/ 2286000 h 2400300"/>
                <a:gd name="connsiteX13" fmla="*/ 0 w 2899885"/>
                <a:gd name="connsiteY13" fmla="*/ 2004060 h 2400300"/>
                <a:gd name="connsiteX14" fmla="*/ 15249 w 2899885"/>
                <a:gd name="connsiteY14" fmla="*/ 1947239 h 2400300"/>
                <a:gd name="connsiteX15" fmla="*/ 15671 w 2899885"/>
                <a:gd name="connsiteY15" fmla="*/ 1946729 h 2400300"/>
                <a:gd name="connsiteX16" fmla="*/ 431369 w 2899885"/>
                <a:gd name="connsiteY16" fmla="*/ 283934 h 2400300"/>
                <a:gd name="connsiteX17" fmla="*/ 431006 w 2899885"/>
                <a:gd name="connsiteY17" fmla="*/ 281940 h 2400300"/>
                <a:gd name="connsiteX18" fmla="*/ 1448276 w 2899885"/>
                <a:gd name="connsiteY18" fmla="*/ 0 h 2400300"/>
                <a:gd name="connsiteX0" fmla="*/ 1448276 w 3028474"/>
                <a:gd name="connsiteY0" fmla="*/ 0 h 2400300"/>
                <a:gd name="connsiteX1" fmla="*/ 2460294 w 3028474"/>
                <a:gd name="connsiteY1" fmla="*/ 253113 h 2400300"/>
                <a:gd name="connsiteX2" fmla="*/ 2464158 w 3028474"/>
                <a:gd name="connsiteY2" fmla="*/ 274320 h 2400300"/>
                <a:gd name="connsiteX3" fmla="*/ 2467450 w 3028474"/>
                <a:gd name="connsiteY3" fmla="*/ 274320 h 2400300"/>
                <a:gd name="connsiteX4" fmla="*/ 2899885 w 3028474"/>
                <a:gd name="connsiteY4" fmla="*/ 2004060 h 2400300"/>
                <a:gd name="connsiteX5" fmla="*/ 3028474 w 3028474"/>
                <a:gd name="connsiteY5" fmla="*/ 2034540 h 2400300"/>
                <a:gd name="connsiteX6" fmla="*/ 2148364 w 3028474"/>
                <a:gd name="connsiteY6" fmla="*/ 2286000 h 2400300"/>
                <a:gd name="connsiteX7" fmla="*/ 2056339 w 3028474"/>
                <a:gd name="connsiteY7" fmla="*/ 2282516 h 2400300"/>
                <a:gd name="connsiteX8" fmla="*/ 1979009 w 3028474"/>
                <a:gd name="connsiteY8" fmla="*/ 2317722 h 2400300"/>
                <a:gd name="connsiteX9" fmla="*/ 1448276 w 3028474"/>
                <a:gd name="connsiteY9" fmla="*/ 2400300 h 2400300"/>
                <a:gd name="connsiteX10" fmla="*/ 917543 w 3028474"/>
                <a:gd name="connsiteY10" fmla="*/ 2317722 h 2400300"/>
                <a:gd name="connsiteX11" fmla="*/ 840396 w 3028474"/>
                <a:gd name="connsiteY11" fmla="*/ 2282599 h 2400300"/>
                <a:gd name="connsiteX12" fmla="*/ 750570 w 3028474"/>
                <a:gd name="connsiteY12" fmla="*/ 2286000 h 2400300"/>
                <a:gd name="connsiteX13" fmla="*/ 0 w 3028474"/>
                <a:gd name="connsiteY13" fmla="*/ 2004060 h 2400300"/>
                <a:gd name="connsiteX14" fmla="*/ 15249 w 3028474"/>
                <a:gd name="connsiteY14" fmla="*/ 1947239 h 2400300"/>
                <a:gd name="connsiteX15" fmla="*/ 15671 w 3028474"/>
                <a:gd name="connsiteY15" fmla="*/ 1946729 h 2400300"/>
                <a:gd name="connsiteX16" fmla="*/ 431369 w 3028474"/>
                <a:gd name="connsiteY16" fmla="*/ 283934 h 2400300"/>
                <a:gd name="connsiteX17" fmla="*/ 431006 w 3028474"/>
                <a:gd name="connsiteY17" fmla="*/ 281940 h 2400300"/>
                <a:gd name="connsiteX18" fmla="*/ 1448276 w 3028474"/>
                <a:gd name="connsiteY18" fmla="*/ 0 h 2400300"/>
                <a:gd name="connsiteX0" fmla="*/ 1448276 w 2899885"/>
                <a:gd name="connsiteY0" fmla="*/ 0 h 2400300"/>
                <a:gd name="connsiteX1" fmla="*/ 2460294 w 2899885"/>
                <a:gd name="connsiteY1" fmla="*/ 253113 h 2400300"/>
                <a:gd name="connsiteX2" fmla="*/ 2464158 w 2899885"/>
                <a:gd name="connsiteY2" fmla="*/ 274320 h 2400300"/>
                <a:gd name="connsiteX3" fmla="*/ 2467450 w 2899885"/>
                <a:gd name="connsiteY3" fmla="*/ 274320 h 2400300"/>
                <a:gd name="connsiteX4" fmla="*/ 2899885 w 2899885"/>
                <a:gd name="connsiteY4" fmla="*/ 2004060 h 2400300"/>
                <a:gd name="connsiteX5" fmla="*/ 2148364 w 2899885"/>
                <a:gd name="connsiteY5" fmla="*/ 2286000 h 2400300"/>
                <a:gd name="connsiteX6" fmla="*/ 2056339 w 2899885"/>
                <a:gd name="connsiteY6" fmla="*/ 2282516 h 2400300"/>
                <a:gd name="connsiteX7" fmla="*/ 1979009 w 2899885"/>
                <a:gd name="connsiteY7" fmla="*/ 2317722 h 2400300"/>
                <a:gd name="connsiteX8" fmla="*/ 1448276 w 2899885"/>
                <a:gd name="connsiteY8" fmla="*/ 2400300 h 2400300"/>
                <a:gd name="connsiteX9" fmla="*/ 917543 w 2899885"/>
                <a:gd name="connsiteY9" fmla="*/ 2317722 h 2400300"/>
                <a:gd name="connsiteX10" fmla="*/ 840396 w 2899885"/>
                <a:gd name="connsiteY10" fmla="*/ 2282599 h 2400300"/>
                <a:gd name="connsiteX11" fmla="*/ 750570 w 2899885"/>
                <a:gd name="connsiteY11" fmla="*/ 2286000 h 2400300"/>
                <a:gd name="connsiteX12" fmla="*/ 0 w 2899885"/>
                <a:gd name="connsiteY12" fmla="*/ 2004060 h 2400300"/>
                <a:gd name="connsiteX13" fmla="*/ 15249 w 2899885"/>
                <a:gd name="connsiteY13" fmla="*/ 1947239 h 2400300"/>
                <a:gd name="connsiteX14" fmla="*/ 15671 w 2899885"/>
                <a:gd name="connsiteY14" fmla="*/ 1946729 h 2400300"/>
                <a:gd name="connsiteX15" fmla="*/ 431369 w 2899885"/>
                <a:gd name="connsiteY15" fmla="*/ 283934 h 2400300"/>
                <a:gd name="connsiteX16" fmla="*/ 431006 w 2899885"/>
                <a:gd name="connsiteY16" fmla="*/ 281940 h 2400300"/>
                <a:gd name="connsiteX17" fmla="*/ 1448276 w 2899885"/>
                <a:gd name="connsiteY17" fmla="*/ 0 h 2400300"/>
                <a:gd name="connsiteX0" fmla="*/ 1448276 w 2899885"/>
                <a:gd name="connsiteY0" fmla="*/ 0 h 2400300"/>
                <a:gd name="connsiteX1" fmla="*/ 2460294 w 2899885"/>
                <a:gd name="connsiteY1" fmla="*/ 253113 h 2400300"/>
                <a:gd name="connsiteX2" fmla="*/ 2464158 w 2899885"/>
                <a:gd name="connsiteY2" fmla="*/ 274320 h 2400300"/>
                <a:gd name="connsiteX3" fmla="*/ 2467450 w 2899885"/>
                <a:gd name="connsiteY3" fmla="*/ 274320 h 2400300"/>
                <a:gd name="connsiteX4" fmla="*/ 2899885 w 2899885"/>
                <a:gd name="connsiteY4" fmla="*/ 2004060 h 2400300"/>
                <a:gd name="connsiteX5" fmla="*/ 2148364 w 2899885"/>
                <a:gd name="connsiteY5" fmla="*/ 2286000 h 2400300"/>
                <a:gd name="connsiteX6" fmla="*/ 2056339 w 2899885"/>
                <a:gd name="connsiteY6" fmla="*/ 2282516 h 2400300"/>
                <a:gd name="connsiteX7" fmla="*/ 1979009 w 2899885"/>
                <a:gd name="connsiteY7" fmla="*/ 2317722 h 2400300"/>
                <a:gd name="connsiteX8" fmla="*/ 1448276 w 2899885"/>
                <a:gd name="connsiteY8" fmla="*/ 2400300 h 2400300"/>
                <a:gd name="connsiteX9" fmla="*/ 917543 w 2899885"/>
                <a:gd name="connsiteY9" fmla="*/ 2317722 h 2400300"/>
                <a:gd name="connsiteX10" fmla="*/ 840396 w 2899885"/>
                <a:gd name="connsiteY10" fmla="*/ 2282599 h 2400300"/>
                <a:gd name="connsiteX11" fmla="*/ 750570 w 2899885"/>
                <a:gd name="connsiteY11" fmla="*/ 2286000 h 2400300"/>
                <a:gd name="connsiteX12" fmla="*/ 0 w 2899885"/>
                <a:gd name="connsiteY12" fmla="*/ 2004060 h 2400300"/>
                <a:gd name="connsiteX13" fmla="*/ 15249 w 2899885"/>
                <a:gd name="connsiteY13" fmla="*/ 1947239 h 2400300"/>
                <a:gd name="connsiteX14" fmla="*/ 431369 w 2899885"/>
                <a:gd name="connsiteY14" fmla="*/ 283934 h 2400300"/>
                <a:gd name="connsiteX15" fmla="*/ 431006 w 2899885"/>
                <a:gd name="connsiteY15" fmla="*/ 281940 h 2400300"/>
                <a:gd name="connsiteX16" fmla="*/ 1448276 w 2899885"/>
                <a:gd name="connsiteY16" fmla="*/ 0 h 2400300"/>
                <a:gd name="connsiteX0" fmla="*/ 1433027 w 2884636"/>
                <a:gd name="connsiteY0" fmla="*/ 0 h 2400300"/>
                <a:gd name="connsiteX1" fmla="*/ 2445045 w 2884636"/>
                <a:gd name="connsiteY1" fmla="*/ 253113 h 2400300"/>
                <a:gd name="connsiteX2" fmla="*/ 2448909 w 2884636"/>
                <a:gd name="connsiteY2" fmla="*/ 274320 h 2400300"/>
                <a:gd name="connsiteX3" fmla="*/ 2452201 w 2884636"/>
                <a:gd name="connsiteY3" fmla="*/ 274320 h 2400300"/>
                <a:gd name="connsiteX4" fmla="*/ 2884636 w 2884636"/>
                <a:gd name="connsiteY4" fmla="*/ 2004060 h 2400300"/>
                <a:gd name="connsiteX5" fmla="*/ 2133115 w 2884636"/>
                <a:gd name="connsiteY5" fmla="*/ 2286000 h 2400300"/>
                <a:gd name="connsiteX6" fmla="*/ 2041090 w 2884636"/>
                <a:gd name="connsiteY6" fmla="*/ 2282516 h 2400300"/>
                <a:gd name="connsiteX7" fmla="*/ 1963760 w 2884636"/>
                <a:gd name="connsiteY7" fmla="*/ 2317722 h 2400300"/>
                <a:gd name="connsiteX8" fmla="*/ 1433027 w 2884636"/>
                <a:gd name="connsiteY8" fmla="*/ 2400300 h 2400300"/>
                <a:gd name="connsiteX9" fmla="*/ 902294 w 2884636"/>
                <a:gd name="connsiteY9" fmla="*/ 2317722 h 2400300"/>
                <a:gd name="connsiteX10" fmla="*/ 825147 w 2884636"/>
                <a:gd name="connsiteY10" fmla="*/ 2282599 h 2400300"/>
                <a:gd name="connsiteX11" fmla="*/ 735321 w 2884636"/>
                <a:gd name="connsiteY11" fmla="*/ 2286000 h 2400300"/>
                <a:gd name="connsiteX12" fmla="*/ 0 w 2884636"/>
                <a:gd name="connsiteY12" fmla="*/ 1947239 h 2400300"/>
                <a:gd name="connsiteX13" fmla="*/ 416120 w 2884636"/>
                <a:gd name="connsiteY13" fmla="*/ 283934 h 2400300"/>
                <a:gd name="connsiteX14" fmla="*/ 415757 w 2884636"/>
                <a:gd name="connsiteY14" fmla="*/ 281940 h 2400300"/>
                <a:gd name="connsiteX15" fmla="*/ 1433027 w 2884636"/>
                <a:gd name="connsiteY15" fmla="*/ 0 h 2400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884636" h="2400300">
                  <a:moveTo>
                    <a:pt x="1433027" y="0"/>
                  </a:moveTo>
                  <a:cubicBezTo>
                    <a:pt x="1959736" y="0"/>
                    <a:pt x="2392951" y="110943"/>
                    <a:pt x="2445045" y="253113"/>
                  </a:cubicBezTo>
                  <a:lnTo>
                    <a:pt x="2448909" y="274320"/>
                  </a:lnTo>
                  <a:lnTo>
                    <a:pt x="2452201" y="274320"/>
                  </a:lnTo>
                  <a:lnTo>
                    <a:pt x="2884636" y="2004060"/>
                  </a:lnTo>
                  <a:cubicBezTo>
                    <a:pt x="2831455" y="2339340"/>
                    <a:pt x="2273706" y="2239591"/>
                    <a:pt x="2133115" y="2286000"/>
                  </a:cubicBezTo>
                  <a:lnTo>
                    <a:pt x="2041090" y="2282516"/>
                  </a:lnTo>
                  <a:lnTo>
                    <a:pt x="1963760" y="2317722"/>
                  </a:lnTo>
                  <a:cubicBezTo>
                    <a:pt x="1827934" y="2368743"/>
                    <a:pt x="1640291" y="2400300"/>
                    <a:pt x="1433027" y="2400300"/>
                  </a:cubicBezTo>
                  <a:cubicBezTo>
                    <a:pt x="1225763" y="2400300"/>
                    <a:pt x="1038120" y="2368743"/>
                    <a:pt x="902294" y="2317722"/>
                  </a:cubicBezTo>
                  <a:lnTo>
                    <a:pt x="825147" y="2282599"/>
                  </a:lnTo>
                  <a:lnTo>
                    <a:pt x="735321" y="2286000"/>
                  </a:lnTo>
                  <a:cubicBezTo>
                    <a:pt x="597797" y="2230107"/>
                    <a:pt x="53200" y="2280917"/>
                    <a:pt x="0" y="1947239"/>
                  </a:cubicBezTo>
                  <a:lnTo>
                    <a:pt x="416120" y="283934"/>
                  </a:lnTo>
                  <a:lnTo>
                    <a:pt x="415757" y="281940"/>
                  </a:lnTo>
                  <a:cubicBezTo>
                    <a:pt x="415757" y="126229"/>
                    <a:pt x="871204" y="0"/>
                    <a:pt x="1433027" y="0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9050">
              <a:noFill/>
              <a:extLst>
                <a:ext uri="{C807C97D-BFC1-408E-A445-0C87EB9F89A2}">
                  <ask:lineSketchStyleProps xmlns:ask="http://schemas.microsoft.com/office/drawing/2018/sketchyshapes" sd="2583907208">
                    <a:custGeom>
                      <a:avLst/>
                      <a:gdLst>
                        <a:gd name="connsiteX0" fmla="*/ 854598 w 1720279"/>
                        <a:gd name="connsiteY0" fmla="*/ 0 h 1431440"/>
                        <a:gd name="connsiteX1" fmla="*/ 1458124 w 1720279"/>
                        <a:gd name="connsiteY1" fmla="*/ 150946 h 1431440"/>
                        <a:gd name="connsiteX2" fmla="*/ 1460429 w 1720279"/>
                        <a:gd name="connsiteY2" fmla="*/ 163593 h 1431440"/>
                        <a:gd name="connsiteX3" fmla="*/ 1462392 w 1720279"/>
                        <a:gd name="connsiteY3" fmla="*/ 163593 h 1431440"/>
                        <a:gd name="connsiteX4" fmla="*/ 1593914 w 1720279"/>
                        <a:gd name="connsiteY4" fmla="*/ 689681 h 1431440"/>
                        <a:gd name="connsiteX5" fmla="*/ 1720279 w 1720279"/>
                        <a:gd name="connsiteY5" fmla="*/ 1195138 h 1431440"/>
                        <a:gd name="connsiteX6" fmla="*/ 1272102 w 1720279"/>
                        <a:gd name="connsiteY6" fmla="*/ 1363276 h 1431440"/>
                        <a:gd name="connsiteX7" fmla="*/ 1217222 w 1720279"/>
                        <a:gd name="connsiteY7" fmla="*/ 1361198 h 1431440"/>
                        <a:gd name="connsiteX8" fmla="*/ 1171106 w 1720279"/>
                        <a:gd name="connsiteY8" fmla="*/ 1382193 h 1431440"/>
                        <a:gd name="connsiteX9" fmla="*/ 854598 w 1720279"/>
                        <a:gd name="connsiteY9" fmla="*/ 1431440 h 1431440"/>
                        <a:gd name="connsiteX10" fmla="*/ 538091 w 1720279"/>
                        <a:gd name="connsiteY10" fmla="*/ 1382193 h 1431440"/>
                        <a:gd name="connsiteX11" fmla="*/ 492083 w 1720279"/>
                        <a:gd name="connsiteY11" fmla="*/ 1361247 h 1431440"/>
                        <a:gd name="connsiteX12" fmla="*/ 438515 w 1720279"/>
                        <a:gd name="connsiteY12" fmla="*/ 1363276 h 1431440"/>
                        <a:gd name="connsiteX13" fmla="*/ 0 w 1720279"/>
                        <a:gd name="connsiteY13" fmla="*/ 1161253 h 1431440"/>
                        <a:gd name="connsiteX14" fmla="*/ 129041 w 1720279"/>
                        <a:gd name="connsiteY14" fmla="*/ 645451 h 1431440"/>
                        <a:gd name="connsiteX15" fmla="*/ 248156 w 1720279"/>
                        <a:gd name="connsiteY15" fmla="*/ 169326 h 1431440"/>
                        <a:gd name="connsiteX16" fmla="*/ 247940 w 1720279"/>
                        <a:gd name="connsiteY16" fmla="*/ 168137 h 1431440"/>
                        <a:gd name="connsiteX17" fmla="*/ 854598 w 1720279"/>
                        <a:gd name="connsiteY17" fmla="*/ 0 h 143144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</a:cxnLst>
                      <a:rect l="l" t="t" r="r" b="b"/>
                      <a:pathLst>
                        <a:path w="1720279" h="1431440" fill="none" extrusionOk="0">
                          <a:moveTo>
                            <a:pt x="854598" y="0"/>
                          </a:moveTo>
                          <a:cubicBezTo>
                            <a:pt x="1187481" y="-268"/>
                            <a:pt x="1424652" y="58679"/>
                            <a:pt x="1458124" y="150946"/>
                          </a:cubicBezTo>
                          <a:cubicBezTo>
                            <a:pt x="1459949" y="156729"/>
                            <a:pt x="1459367" y="160244"/>
                            <a:pt x="1460429" y="163593"/>
                          </a:cubicBezTo>
                          <a:cubicBezTo>
                            <a:pt x="1461124" y="163409"/>
                            <a:pt x="1461824" y="163611"/>
                            <a:pt x="1462392" y="163593"/>
                          </a:cubicBezTo>
                          <a:cubicBezTo>
                            <a:pt x="1504169" y="308142"/>
                            <a:pt x="1498263" y="553635"/>
                            <a:pt x="1593914" y="689681"/>
                          </a:cubicBezTo>
                          <a:cubicBezTo>
                            <a:pt x="1689565" y="825727"/>
                            <a:pt x="1608189" y="958027"/>
                            <a:pt x="1720279" y="1195138"/>
                          </a:cubicBezTo>
                          <a:cubicBezTo>
                            <a:pt x="1704282" y="1413946"/>
                            <a:pt x="1355360" y="1341000"/>
                            <a:pt x="1272102" y="1363276"/>
                          </a:cubicBezTo>
                          <a:cubicBezTo>
                            <a:pt x="1255660" y="1368087"/>
                            <a:pt x="1237685" y="1358548"/>
                            <a:pt x="1217222" y="1361198"/>
                          </a:cubicBezTo>
                          <a:cubicBezTo>
                            <a:pt x="1197380" y="1375011"/>
                            <a:pt x="1184081" y="1372804"/>
                            <a:pt x="1171106" y="1382193"/>
                          </a:cubicBezTo>
                          <a:cubicBezTo>
                            <a:pt x="1087662" y="1417619"/>
                            <a:pt x="977019" y="1438698"/>
                            <a:pt x="854598" y="1431440"/>
                          </a:cubicBezTo>
                          <a:cubicBezTo>
                            <a:pt x="733153" y="1439401"/>
                            <a:pt x="639660" y="1420610"/>
                            <a:pt x="538091" y="1382193"/>
                          </a:cubicBezTo>
                          <a:cubicBezTo>
                            <a:pt x="526368" y="1381946"/>
                            <a:pt x="508505" y="1366574"/>
                            <a:pt x="492083" y="1361247"/>
                          </a:cubicBezTo>
                          <a:cubicBezTo>
                            <a:pt x="468058" y="1365771"/>
                            <a:pt x="460110" y="1361488"/>
                            <a:pt x="438515" y="1363276"/>
                          </a:cubicBezTo>
                          <a:cubicBezTo>
                            <a:pt x="386767" y="1328767"/>
                            <a:pt x="50629" y="1362205"/>
                            <a:pt x="0" y="1161253"/>
                          </a:cubicBezTo>
                          <a:cubicBezTo>
                            <a:pt x="12916" y="1015814"/>
                            <a:pt x="110204" y="854372"/>
                            <a:pt x="129041" y="645451"/>
                          </a:cubicBezTo>
                          <a:cubicBezTo>
                            <a:pt x="147878" y="436530"/>
                            <a:pt x="276656" y="284457"/>
                            <a:pt x="248156" y="169326"/>
                          </a:cubicBezTo>
                          <a:cubicBezTo>
                            <a:pt x="247986" y="168814"/>
                            <a:pt x="248177" y="168656"/>
                            <a:pt x="247940" y="168137"/>
                          </a:cubicBezTo>
                          <a:cubicBezTo>
                            <a:pt x="247191" y="136066"/>
                            <a:pt x="524301" y="8730"/>
                            <a:pt x="854598" y="0"/>
                          </a:cubicBezTo>
                          <a:close/>
                        </a:path>
                        <a:path w="1720279" h="1431440" stroke="0" extrusionOk="0">
                          <a:moveTo>
                            <a:pt x="854598" y="0"/>
                          </a:moveTo>
                          <a:cubicBezTo>
                            <a:pt x="1143159" y="4909"/>
                            <a:pt x="1432540" y="62968"/>
                            <a:pt x="1458124" y="150946"/>
                          </a:cubicBezTo>
                          <a:cubicBezTo>
                            <a:pt x="1459291" y="153521"/>
                            <a:pt x="1458377" y="159406"/>
                            <a:pt x="1460429" y="163593"/>
                          </a:cubicBezTo>
                          <a:cubicBezTo>
                            <a:pt x="1460829" y="163435"/>
                            <a:pt x="1461616" y="163638"/>
                            <a:pt x="1462392" y="163593"/>
                          </a:cubicBezTo>
                          <a:cubicBezTo>
                            <a:pt x="1516816" y="269116"/>
                            <a:pt x="1515629" y="490176"/>
                            <a:pt x="1583599" y="648419"/>
                          </a:cubicBezTo>
                          <a:cubicBezTo>
                            <a:pt x="1651569" y="806663"/>
                            <a:pt x="1620124" y="940876"/>
                            <a:pt x="1720279" y="1195138"/>
                          </a:cubicBezTo>
                          <a:cubicBezTo>
                            <a:pt x="1670301" y="1381920"/>
                            <a:pt x="1376245" y="1345246"/>
                            <a:pt x="1272102" y="1363276"/>
                          </a:cubicBezTo>
                          <a:cubicBezTo>
                            <a:pt x="1250220" y="1365942"/>
                            <a:pt x="1243626" y="1358676"/>
                            <a:pt x="1217222" y="1361198"/>
                          </a:cubicBezTo>
                          <a:cubicBezTo>
                            <a:pt x="1196467" y="1373475"/>
                            <a:pt x="1192649" y="1369710"/>
                            <a:pt x="1171106" y="1382193"/>
                          </a:cubicBezTo>
                          <a:cubicBezTo>
                            <a:pt x="1062590" y="1395414"/>
                            <a:pt x="967899" y="1461411"/>
                            <a:pt x="854598" y="1431440"/>
                          </a:cubicBezTo>
                          <a:cubicBezTo>
                            <a:pt x="711618" y="1428526"/>
                            <a:pt x="605228" y="1431799"/>
                            <a:pt x="538091" y="1382193"/>
                          </a:cubicBezTo>
                          <a:cubicBezTo>
                            <a:pt x="526747" y="1378981"/>
                            <a:pt x="506288" y="1364328"/>
                            <a:pt x="492083" y="1361247"/>
                          </a:cubicBezTo>
                          <a:cubicBezTo>
                            <a:pt x="471135" y="1364241"/>
                            <a:pt x="460244" y="1361053"/>
                            <a:pt x="438515" y="1363276"/>
                          </a:cubicBezTo>
                          <a:cubicBezTo>
                            <a:pt x="357832" y="1304514"/>
                            <a:pt x="-19294" y="1361432"/>
                            <a:pt x="0" y="1161253"/>
                          </a:cubicBezTo>
                          <a:cubicBezTo>
                            <a:pt x="-10103" y="969929"/>
                            <a:pt x="114952" y="849136"/>
                            <a:pt x="119115" y="685128"/>
                          </a:cubicBezTo>
                          <a:cubicBezTo>
                            <a:pt x="123278" y="521120"/>
                            <a:pt x="208181" y="352436"/>
                            <a:pt x="248156" y="169326"/>
                          </a:cubicBezTo>
                          <a:cubicBezTo>
                            <a:pt x="247988" y="169056"/>
                            <a:pt x="248072" y="168399"/>
                            <a:pt x="247940" y="168137"/>
                          </a:cubicBezTo>
                          <a:cubicBezTo>
                            <a:pt x="241644" y="70381"/>
                            <a:pt x="525667" y="1576"/>
                            <a:pt x="854598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4" name="フリーフォーム: 図形 263">
              <a:extLst>
                <a:ext uri="{FF2B5EF4-FFF2-40B4-BE49-F238E27FC236}">
                  <a16:creationId xmlns:a16="http://schemas.microsoft.com/office/drawing/2014/main" id="{00F5BD7E-E000-5AC6-1676-70801314E83C}"/>
                </a:ext>
              </a:extLst>
            </p:cNvPr>
            <p:cNvSpPr/>
            <p:nvPr/>
          </p:nvSpPr>
          <p:spPr>
            <a:xfrm>
              <a:off x="4316411" y="4437343"/>
              <a:ext cx="1286095" cy="482521"/>
            </a:xfrm>
            <a:custGeom>
              <a:avLst/>
              <a:gdLst>
                <a:gd name="connsiteX0" fmla="*/ 1062411 w 2156578"/>
                <a:gd name="connsiteY0" fmla="*/ 0 h 809111"/>
                <a:gd name="connsiteX1" fmla="*/ 2074429 w 2156578"/>
                <a:gd name="connsiteY1" fmla="*/ 253113 h 809111"/>
                <a:gd name="connsiteX2" fmla="*/ 2078293 w 2156578"/>
                <a:gd name="connsiteY2" fmla="*/ 274320 h 809111"/>
                <a:gd name="connsiteX3" fmla="*/ 2081585 w 2156578"/>
                <a:gd name="connsiteY3" fmla="*/ 274320 h 809111"/>
                <a:gd name="connsiteX4" fmla="*/ 2156578 w 2156578"/>
                <a:gd name="connsiteY4" fmla="*/ 574290 h 809111"/>
                <a:gd name="connsiteX5" fmla="*/ 2133582 w 2156578"/>
                <a:gd name="connsiteY5" fmla="*/ 594145 h 809111"/>
                <a:gd name="connsiteX6" fmla="*/ 2098731 w 2156578"/>
                <a:gd name="connsiteY6" fmla="*/ 624841 h 809111"/>
                <a:gd name="connsiteX7" fmla="*/ 1965381 w 2156578"/>
                <a:gd name="connsiteY7" fmla="*/ 478791 h 809111"/>
                <a:gd name="connsiteX8" fmla="*/ 1876481 w 2156578"/>
                <a:gd name="connsiteY8" fmla="*/ 624841 h 809111"/>
                <a:gd name="connsiteX9" fmla="*/ 1685981 w 2156578"/>
                <a:gd name="connsiteY9" fmla="*/ 605791 h 809111"/>
                <a:gd name="connsiteX10" fmla="*/ 1451031 w 2156578"/>
                <a:gd name="connsiteY10" fmla="*/ 777241 h 809111"/>
                <a:gd name="connsiteX11" fmla="*/ 1076381 w 2156578"/>
                <a:gd name="connsiteY11" fmla="*/ 637541 h 809111"/>
                <a:gd name="connsiteX12" fmla="*/ 739831 w 2156578"/>
                <a:gd name="connsiteY12" fmla="*/ 808991 h 809111"/>
                <a:gd name="connsiteX13" fmla="*/ 447731 w 2156578"/>
                <a:gd name="connsiteY13" fmla="*/ 605791 h 809111"/>
                <a:gd name="connsiteX14" fmla="*/ 168331 w 2156578"/>
                <a:gd name="connsiteY14" fmla="*/ 656591 h 809111"/>
                <a:gd name="connsiteX15" fmla="*/ 19900 w 2156578"/>
                <a:gd name="connsiteY15" fmla="*/ 495460 h 809111"/>
                <a:gd name="connsiteX16" fmla="*/ 0 w 2156578"/>
                <a:gd name="connsiteY16" fmla="*/ 465951 h 809111"/>
                <a:gd name="connsiteX17" fmla="*/ 45504 w 2156578"/>
                <a:gd name="connsiteY17" fmla="*/ 283934 h 809111"/>
                <a:gd name="connsiteX18" fmla="*/ 45141 w 2156578"/>
                <a:gd name="connsiteY18" fmla="*/ 281940 h 809111"/>
                <a:gd name="connsiteX19" fmla="*/ 1062411 w 2156578"/>
                <a:gd name="connsiteY19" fmla="*/ 0 h 809111"/>
                <a:gd name="connsiteX0" fmla="*/ 1062411 w 2156578"/>
                <a:gd name="connsiteY0" fmla="*/ 0 h 809111"/>
                <a:gd name="connsiteX1" fmla="*/ 2074429 w 2156578"/>
                <a:gd name="connsiteY1" fmla="*/ 253113 h 809111"/>
                <a:gd name="connsiteX2" fmla="*/ 2078293 w 2156578"/>
                <a:gd name="connsiteY2" fmla="*/ 274320 h 809111"/>
                <a:gd name="connsiteX3" fmla="*/ 2081585 w 2156578"/>
                <a:gd name="connsiteY3" fmla="*/ 274320 h 809111"/>
                <a:gd name="connsiteX4" fmla="*/ 2156578 w 2156578"/>
                <a:gd name="connsiteY4" fmla="*/ 574290 h 809111"/>
                <a:gd name="connsiteX5" fmla="*/ 2133582 w 2156578"/>
                <a:gd name="connsiteY5" fmla="*/ 594145 h 809111"/>
                <a:gd name="connsiteX6" fmla="*/ 2098731 w 2156578"/>
                <a:gd name="connsiteY6" fmla="*/ 624841 h 809111"/>
                <a:gd name="connsiteX7" fmla="*/ 1997131 w 2156578"/>
                <a:gd name="connsiteY7" fmla="*/ 529591 h 809111"/>
                <a:gd name="connsiteX8" fmla="*/ 1876481 w 2156578"/>
                <a:gd name="connsiteY8" fmla="*/ 624841 h 809111"/>
                <a:gd name="connsiteX9" fmla="*/ 1685981 w 2156578"/>
                <a:gd name="connsiteY9" fmla="*/ 605791 h 809111"/>
                <a:gd name="connsiteX10" fmla="*/ 1451031 w 2156578"/>
                <a:gd name="connsiteY10" fmla="*/ 777241 h 809111"/>
                <a:gd name="connsiteX11" fmla="*/ 1076381 w 2156578"/>
                <a:gd name="connsiteY11" fmla="*/ 637541 h 809111"/>
                <a:gd name="connsiteX12" fmla="*/ 739831 w 2156578"/>
                <a:gd name="connsiteY12" fmla="*/ 808991 h 809111"/>
                <a:gd name="connsiteX13" fmla="*/ 447731 w 2156578"/>
                <a:gd name="connsiteY13" fmla="*/ 605791 h 809111"/>
                <a:gd name="connsiteX14" fmla="*/ 168331 w 2156578"/>
                <a:gd name="connsiteY14" fmla="*/ 656591 h 809111"/>
                <a:gd name="connsiteX15" fmla="*/ 19900 w 2156578"/>
                <a:gd name="connsiteY15" fmla="*/ 495460 h 809111"/>
                <a:gd name="connsiteX16" fmla="*/ 0 w 2156578"/>
                <a:gd name="connsiteY16" fmla="*/ 465951 h 809111"/>
                <a:gd name="connsiteX17" fmla="*/ 45504 w 2156578"/>
                <a:gd name="connsiteY17" fmla="*/ 283934 h 809111"/>
                <a:gd name="connsiteX18" fmla="*/ 45141 w 2156578"/>
                <a:gd name="connsiteY18" fmla="*/ 281940 h 809111"/>
                <a:gd name="connsiteX19" fmla="*/ 1062411 w 2156578"/>
                <a:gd name="connsiteY19" fmla="*/ 0 h 8091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56578" h="809111">
                  <a:moveTo>
                    <a:pt x="1062411" y="0"/>
                  </a:moveTo>
                  <a:cubicBezTo>
                    <a:pt x="1589120" y="0"/>
                    <a:pt x="2022335" y="110943"/>
                    <a:pt x="2074429" y="253113"/>
                  </a:cubicBezTo>
                  <a:lnTo>
                    <a:pt x="2078293" y="274320"/>
                  </a:lnTo>
                  <a:lnTo>
                    <a:pt x="2081585" y="274320"/>
                  </a:lnTo>
                  <a:lnTo>
                    <a:pt x="2156578" y="574290"/>
                  </a:lnTo>
                  <a:lnTo>
                    <a:pt x="2133582" y="594145"/>
                  </a:lnTo>
                  <a:cubicBezTo>
                    <a:pt x="2118658" y="606816"/>
                    <a:pt x="2121473" y="635600"/>
                    <a:pt x="2098731" y="624841"/>
                  </a:cubicBezTo>
                  <a:cubicBezTo>
                    <a:pt x="2075989" y="614082"/>
                    <a:pt x="2034173" y="529591"/>
                    <a:pt x="1997131" y="529591"/>
                  </a:cubicBezTo>
                  <a:cubicBezTo>
                    <a:pt x="1960089" y="529591"/>
                    <a:pt x="1928339" y="612141"/>
                    <a:pt x="1876481" y="624841"/>
                  </a:cubicBezTo>
                  <a:cubicBezTo>
                    <a:pt x="1824623" y="637541"/>
                    <a:pt x="1756889" y="580391"/>
                    <a:pt x="1685981" y="605791"/>
                  </a:cubicBezTo>
                  <a:cubicBezTo>
                    <a:pt x="1615073" y="631191"/>
                    <a:pt x="1552631" y="771949"/>
                    <a:pt x="1451031" y="777241"/>
                  </a:cubicBezTo>
                  <a:cubicBezTo>
                    <a:pt x="1349431" y="782533"/>
                    <a:pt x="1194914" y="632249"/>
                    <a:pt x="1076381" y="637541"/>
                  </a:cubicBezTo>
                  <a:cubicBezTo>
                    <a:pt x="957848" y="642833"/>
                    <a:pt x="844606" y="814283"/>
                    <a:pt x="739831" y="808991"/>
                  </a:cubicBezTo>
                  <a:cubicBezTo>
                    <a:pt x="635056" y="803699"/>
                    <a:pt x="542981" y="631191"/>
                    <a:pt x="447731" y="605791"/>
                  </a:cubicBezTo>
                  <a:cubicBezTo>
                    <a:pt x="352481" y="580391"/>
                    <a:pt x="264639" y="711624"/>
                    <a:pt x="168331" y="656591"/>
                  </a:cubicBezTo>
                  <a:cubicBezTo>
                    <a:pt x="120177" y="629075"/>
                    <a:pt x="70171" y="567162"/>
                    <a:pt x="19900" y="495460"/>
                  </a:cubicBezTo>
                  <a:lnTo>
                    <a:pt x="0" y="465951"/>
                  </a:lnTo>
                  <a:lnTo>
                    <a:pt x="45504" y="283934"/>
                  </a:lnTo>
                  <a:lnTo>
                    <a:pt x="45141" y="281940"/>
                  </a:lnTo>
                  <a:cubicBezTo>
                    <a:pt x="45141" y="126229"/>
                    <a:pt x="500588" y="0"/>
                    <a:pt x="1062411" y="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noFill/>
              <a:extLst>
                <a:ext uri="{C807C97D-BFC1-408E-A445-0C87EB9F89A2}">
                  <ask:lineSketchStyleProps xmlns:ask="http://schemas.microsoft.com/office/drawing/2018/sketchyshapes" sd="1740312435">
                    <a:custGeom>
                      <a:avLst/>
                      <a:gdLst>
                        <a:gd name="connsiteX0" fmla="*/ 633578 w 1286095"/>
                        <a:gd name="connsiteY0" fmla="*/ 0 h 482521"/>
                        <a:gd name="connsiteX1" fmla="*/ 1237104 w 1286095"/>
                        <a:gd name="connsiteY1" fmla="*/ 150946 h 482521"/>
                        <a:gd name="connsiteX2" fmla="*/ 1239409 w 1286095"/>
                        <a:gd name="connsiteY2" fmla="*/ 163593 h 482521"/>
                        <a:gd name="connsiteX3" fmla="*/ 1241372 w 1286095"/>
                        <a:gd name="connsiteY3" fmla="*/ 163593 h 482521"/>
                        <a:gd name="connsiteX4" fmla="*/ 1286095 w 1286095"/>
                        <a:gd name="connsiteY4" fmla="*/ 342483 h 482521"/>
                        <a:gd name="connsiteX5" fmla="*/ 1272381 w 1286095"/>
                        <a:gd name="connsiteY5" fmla="*/ 354323 h 482521"/>
                        <a:gd name="connsiteX6" fmla="*/ 1251597 w 1286095"/>
                        <a:gd name="connsiteY6" fmla="*/ 372629 h 482521"/>
                        <a:gd name="connsiteX7" fmla="*/ 1191007 w 1286095"/>
                        <a:gd name="connsiteY7" fmla="*/ 315826 h 482521"/>
                        <a:gd name="connsiteX8" fmla="*/ 1119056 w 1286095"/>
                        <a:gd name="connsiteY8" fmla="*/ 372629 h 482521"/>
                        <a:gd name="connsiteX9" fmla="*/ 1005450 w 1286095"/>
                        <a:gd name="connsiteY9" fmla="*/ 361269 h 482521"/>
                        <a:gd name="connsiteX10" fmla="*/ 865335 w 1286095"/>
                        <a:gd name="connsiteY10" fmla="*/ 463515 h 482521"/>
                        <a:gd name="connsiteX11" fmla="*/ 641909 w 1286095"/>
                        <a:gd name="connsiteY11" fmla="*/ 380203 h 482521"/>
                        <a:gd name="connsiteX12" fmla="*/ 441204 w 1286095"/>
                        <a:gd name="connsiteY12" fmla="*/ 482449 h 482521"/>
                        <a:gd name="connsiteX13" fmla="*/ 267008 w 1286095"/>
                        <a:gd name="connsiteY13" fmla="*/ 361269 h 482521"/>
                        <a:gd name="connsiteX14" fmla="*/ 100385 w 1286095"/>
                        <a:gd name="connsiteY14" fmla="*/ 391564 h 482521"/>
                        <a:gd name="connsiteX15" fmla="*/ 11867 w 1286095"/>
                        <a:gd name="connsiteY15" fmla="*/ 295472 h 482521"/>
                        <a:gd name="connsiteX16" fmla="*/ 0 w 1286095"/>
                        <a:gd name="connsiteY16" fmla="*/ 277874 h 482521"/>
                        <a:gd name="connsiteX17" fmla="*/ 27136 w 1286095"/>
                        <a:gd name="connsiteY17" fmla="*/ 169326 h 482521"/>
                        <a:gd name="connsiteX18" fmla="*/ 26920 w 1286095"/>
                        <a:gd name="connsiteY18" fmla="*/ 168137 h 482521"/>
                        <a:gd name="connsiteX19" fmla="*/ 633578 w 1286095"/>
                        <a:gd name="connsiteY19" fmla="*/ 0 h 48252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</a:cxnLst>
                      <a:rect l="l" t="t" r="r" b="b"/>
                      <a:pathLst>
                        <a:path w="1286095" h="482521" fill="none" extrusionOk="0">
                          <a:moveTo>
                            <a:pt x="633578" y="0"/>
                          </a:moveTo>
                          <a:cubicBezTo>
                            <a:pt x="921801" y="1968"/>
                            <a:pt x="1194024" y="64014"/>
                            <a:pt x="1237104" y="150946"/>
                          </a:cubicBezTo>
                          <a:cubicBezTo>
                            <a:pt x="1238679" y="153981"/>
                            <a:pt x="1238255" y="159901"/>
                            <a:pt x="1239409" y="163593"/>
                          </a:cubicBezTo>
                          <a:cubicBezTo>
                            <a:pt x="1239847" y="163501"/>
                            <a:pt x="1240456" y="163743"/>
                            <a:pt x="1241372" y="163593"/>
                          </a:cubicBezTo>
                          <a:cubicBezTo>
                            <a:pt x="1276362" y="218321"/>
                            <a:pt x="1254771" y="260179"/>
                            <a:pt x="1286095" y="342483"/>
                          </a:cubicBezTo>
                          <a:cubicBezTo>
                            <a:pt x="1282813" y="346652"/>
                            <a:pt x="1277670" y="348122"/>
                            <a:pt x="1272381" y="354323"/>
                          </a:cubicBezTo>
                          <a:cubicBezTo>
                            <a:pt x="1263931" y="359009"/>
                            <a:pt x="1264613" y="382186"/>
                            <a:pt x="1251597" y="372629"/>
                          </a:cubicBezTo>
                          <a:cubicBezTo>
                            <a:pt x="1233731" y="366189"/>
                            <a:pt x="1216490" y="316929"/>
                            <a:pt x="1191007" y="315826"/>
                          </a:cubicBezTo>
                          <a:cubicBezTo>
                            <a:pt x="1168984" y="317369"/>
                            <a:pt x="1143705" y="367563"/>
                            <a:pt x="1119056" y="372629"/>
                          </a:cubicBezTo>
                          <a:cubicBezTo>
                            <a:pt x="1092999" y="386570"/>
                            <a:pt x="1050231" y="346474"/>
                            <a:pt x="1005450" y="361269"/>
                          </a:cubicBezTo>
                          <a:cubicBezTo>
                            <a:pt x="948204" y="373103"/>
                            <a:pt x="917679" y="461507"/>
                            <a:pt x="865335" y="463515"/>
                          </a:cubicBezTo>
                          <a:cubicBezTo>
                            <a:pt x="819143" y="459807"/>
                            <a:pt x="701887" y="387444"/>
                            <a:pt x="641909" y="380203"/>
                          </a:cubicBezTo>
                          <a:cubicBezTo>
                            <a:pt x="577542" y="366190"/>
                            <a:pt x="493866" y="478675"/>
                            <a:pt x="441204" y="482449"/>
                          </a:cubicBezTo>
                          <a:cubicBezTo>
                            <a:pt x="365520" y="473637"/>
                            <a:pt x="321322" y="378235"/>
                            <a:pt x="267008" y="361269"/>
                          </a:cubicBezTo>
                          <a:cubicBezTo>
                            <a:pt x="206975" y="365400"/>
                            <a:pt x="162713" y="429619"/>
                            <a:pt x="100385" y="391564"/>
                          </a:cubicBezTo>
                          <a:cubicBezTo>
                            <a:pt x="69130" y="375932"/>
                            <a:pt x="37168" y="328624"/>
                            <a:pt x="11867" y="295472"/>
                          </a:cubicBezTo>
                          <a:cubicBezTo>
                            <a:pt x="7835" y="292664"/>
                            <a:pt x="3995" y="283198"/>
                            <a:pt x="0" y="277874"/>
                          </a:cubicBezTo>
                          <a:cubicBezTo>
                            <a:pt x="7288" y="232785"/>
                            <a:pt x="28246" y="213415"/>
                            <a:pt x="27136" y="169326"/>
                          </a:cubicBezTo>
                          <a:cubicBezTo>
                            <a:pt x="26918" y="168896"/>
                            <a:pt x="27017" y="168446"/>
                            <a:pt x="26920" y="168137"/>
                          </a:cubicBezTo>
                          <a:cubicBezTo>
                            <a:pt x="44228" y="130763"/>
                            <a:pt x="274594" y="5882"/>
                            <a:pt x="633578" y="0"/>
                          </a:cubicBezTo>
                          <a:close/>
                        </a:path>
                        <a:path w="1286095" h="482521" stroke="0" extrusionOk="0">
                          <a:moveTo>
                            <a:pt x="633578" y="0"/>
                          </a:moveTo>
                          <a:cubicBezTo>
                            <a:pt x="949656" y="-2862"/>
                            <a:pt x="1201676" y="65455"/>
                            <a:pt x="1237104" y="150946"/>
                          </a:cubicBezTo>
                          <a:cubicBezTo>
                            <a:pt x="1238734" y="155066"/>
                            <a:pt x="1238346" y="157766"/>
                            <a:pt x="1239409" y="163593"/>
                          </a:cubicBezTo>
                          <a:cubicBezTo>
                            <a:pt x="1240081" y="163407"/>
                            <a:pt x="1240440" y="163674"/>
                            <a:pt x="1241372" y="163593"/>
                          </a:cubicBezTo>
                          <a:cubicBezTo>
                            <a:pt x="1263353" y="215955"/>
                            <a:pt x="1257388" y="303549"/>
                            <a:pt x="1286095" y="342483"/>
                          </a:cubicBezTo>
                          <a:cubicBezTo>
                            <a:pt x="1280867" y="349289"/>
                            <a:pt x="1278132" y="347906"/>
                            <a:pt x="1272381" y="354323"/>
                          </a:cubicBezTo>
                          <a:cubicBezTo>
                            <a:pt x="1265961" y="363835"/>
                            <a:pt x="1264743" y="379146"/>
                            <a:pt x="1251597" y="372629"/>
                          </a:cubicBezTo>
                          <a:cubicBezTo>
                            <a:pt x="1240929" y="368614"/>
                            <a:pt x="1214764" y="317880"/>
                            <a:pt x="1191007" y="315826"/>
                          </a:cubicBezTo>
                          <a:cubicBezTo>
                            <a:pt x="1160234" y="315746"/>
                            <a:pt x="1154208" y="361064"/>
                            <a:pt x="1119056" y="372629"/>
                          </a:cubicBezTo>
                          <a:cubicBezTo>
                            <a:pt x="1087657" y="384821"/>
                            <a:pt x="1045850" y="353853"/>
                            <a:pt x="1005450" y="361269"/>
                          </a:cubicBezTo>
                          <a:cubicBezTo>
                            <a:pt x="972737" y="370883"/>
                            <a:pt x="912767" y="472002"/>
                            <a:pt x="865335" y="463515"/>
                          </a:cubicBezTo>
                          <a:cubicBezTo>
                            <a:pt x="804324" y="471461"/>
                            <a:pt x="712592" y="380114"/>
                            <a:pt x="641909" y="380203"/>
                          </a:cubicBezTo>
                          <a:cubicBezTo>
                            <a:pt x="574859" y="387896"/>
                            <a:pt x="515760" y="492006"/>
                            <a:pt x="441204" y="482449"/>
                          </a:cubicBezTo>
                          <a:cubicBezTo>
                            <a:pt x="377249" y="471127"/>
                            <a:pt x="307438" y="382280"/>
                            <a:pt x="267008" y="361269"/>
                          </a:cubicBezTo>
                          <a:cubicBezTo>
                            <a:pt x="209901" y="348534"/>
                            <a:pt x="155376" y="416748"/>
                            <a:pt x="100385" y="391564"/>
                          </a:cubicBezTo>
                          <a:cubicBezTo>
                            <a:pt x="68854" y="388698"/>
                            <a:pt x="35546" y="340250"/>
                            <a:pt x="11867" y="295472"/>
                          </a:cubicBezTo>
                          <a:cubicBezTo>
                            <a:pt x="5794" y="289790"/>
                            <a:pt x="6546" y="284916"/>
                            <a:pt x="0" y="277874"/>
                          </a:cubicBezTo>
                          <a:cubicBezTo>
                            <a:pt x="-2103" y="239850"/>
                            <a:pt x="18871" y="222641"/>
                            <a:pt x="27136" y="169326"/>
                          </a:cubicBezTo>
                          <a:cubicBezTo>
                            <a:pt x="27009" y="168780"/>
                            <a:pt x="27064" y="168642"/>
                            <a:pt x="26920" y="168137"/>
                          </a:cubicBezTo>
                          <a:cubicBezTo>
                            <a:pt x="21664" y="89490"/>
                            <a:pt x="254737" y="47262"/>
                            <a:pt x="633578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楕円 264">
              <a:extLst>
                <a:ext uri="{FF2B5EF4-FFF2-40B4-BE49-F238E27FC236}">
                  <a16:creationId xmlns:a16="http://schemas.microsoft.com/office/drawing/2014/main" id="{AC9C7E07-41EC-9C94-362D-78D06342AAC7}"/>
                </a:ext>
              </a:extLst>
            </p:cNvPr>
            <p:cNvSpPr/>
            <p:nvPr/>
          </p:nvSpPr>
          <p:spPr>
            <a:xfrm>
              <a:off x="4343332" y="4437343"/>
              <a:ext cx="1213316" cy="336275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 w="19050" cap="rnd">
              <a:noFill/>
              <a:round/>
              <a:extLst>
                <a:ext uri="{C807C97D-BFC1-408E-A445-0C87EB9F89A2}">
                  <ask:lineSketchStyleProps xmlns:ask="http://schemas.microsoft.com/office/drawing/2018/sketchyshapes" sd="3694291424">
                    <a:custGeom>
                      <a:avLst/>
                      <a:gdLst>
                        <a:gd name="connsiteX0" fmla="*/ 0 w 1213316"/>
                        <a:gd name="connsiteY0" fmla="*/ 168138 h 336275"/>
                        <a:gd name="connsiteX1" fmla="*/ 606658 w 1213316"/>
                        <a:gd name="connsiteY1" fmla="*/ 0 h 336275"/>
                        <a:gd name="connsiteX2" fmla="*/ 1213316 w 1213316"/>
                        <a:gd name="connsiteY2" fmla="*/ 168138 h 336275"/>
                        <a:gd name="connsiteX3" fmla="*/ 606658 w 1213316"/>
                        <a:gd name="connsiteY3" fmla="*/ 336276 h 336275"/>
                        <a:gd name="connsiteX4" fmla="*/ 0 w 1213316"/>
                        <a:gd name="connsiteY4" fmla="*/ 168138 h 33627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13316" h="336275" fill="none" extrusionOk="0">
                          <a:moveTo>
                            <a:pt x="0" y="168138"/>
                          </a:moveTo>
                          <a:cubicBezTo>
                            <a:pt x="-3848" y="80466"/>
                            <a:pt x="349064" y="2131"/>
                            <a:pt x="606658" y="0"/>
                          </a:cubicBezTo>
                          <a:cubicBezTo>
                            <a:pt x="945899" y="27445"/>
                            <a:pt x="1202360" y="84025"/>
                            <a:pt x="1213316" y="168138"/>
                          </a:cubicBezTo>
                          <a:cubicBezTo>
                            <a:pt x="1204368" y="233232"/>
                            <a:pt x="954226" y="335114"/>
                            <a:pt x="606658" y="336276"/>
                          </a:cubicBezTo>
                          <a:cubicBezTo>
                            <a:pt x="273316" y="310355"/>
                            <a:pt x="-9394" y="268925"/>
                            <a:pt x="0" y="168138"/>
                          </a:cubicBezTo>
                          <a:close/>
                        </a:path>
                        <a:path w="1213316" h="336275" stroke="0" extrusionOk="0">
                          <a:moveTo>
                            <a:pt x="0" y="168138"/>
                          </a:moveTo>
                          <a:cubicBezTo>
                            <a:pt x="28167" y="78076"/>
                            <a:pt x="262724" y="63423"/>
                            <a:pt x="606658" y="0"/>
                          </a:cubicBezTo>
                          <a:cubicBezTo>
                            <a:pt x="938725" y="-2778"/>
                            <a:pt x="1220604" y="83159"/>
                            <a:pt x="1213316" y="168138"/>
                          </a:cubicBezTo>
                          <a:cubicBezTo>
                            <a:pt x="1222876" y="312195"/>
                            <a:pt x="940229" y="297141"/>
                            <a:pt x="606658" y="336276"/>
                          </a:cubicBezTo>
                          <a:cubicBezTo>
                            <a:pt x="286343" y="359766"/>
                            <a:pt x="293" y="265702"/>
                            <a:pt x="0" y="168138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66" name="グループ化 265">
              <a:extLst>
                <a:ext uri="{FF2B5EF4-FFF2-40B4-BE49-F238E27FC236}">
                  <a16:creationId xmlns:a16="http://schemas.microsoft.com/office/drawing/2014/main" id="{702150E9-5F95-D6F2-37AD-CE1EE6107B75}"/>
                </a:ext>
              </a:extLst>
            </p:cNvPr>
            <p:cNvGrpSpPr/>
            <p:nvPr/>
          </p:nvGrpSpPr>
          <p:grpSpPr>
            <a:xfrm>
              <a:off x="3879308" y="4839033"/>
              <a:ext cx="484982" cy="601205"/>
              <a:chOff x="997366" y="2677630"/>
              <a:chExt cx="813238" cy="1008126"/>
            </a:xfrm>
          </p:grpSpPr>
          <p:sp>
            <p:nvSpPr>
              <p:cNvPr id="267" name="楕円 266">
                <a:extLst>
                  <a:ext uri="{FF2B5EF4-FFF2-40B4-BE49-F238E27FC236}">
                    <a16:creationId xmlns:a16="http://schemas.microsoft.com/office/drawing/2014/main" id="{9DD96AB0-5F26-1CBB-1D80-C77CD52EFDBA}"/>
                  </a:ext>
                </a:extLst>
              </p:cNvPr>
              <p:cNvSpPr/>
              <p:nvPr/>
            </p:nvSpPr>
            <p:spPr>
              <a:xfrm>
                <a:off x="1493104" y="2871704"/>
                <a:ext cx="317500" cy="37465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accent4">
                    <a:lumMod val="75000"/>
                  </a:schemeClr>
                </a:solidFill>
                <a:extLst>
                  <a:ext uri="{C807C97D-BFC1-408E-A445-0C87EB9F89A2}">
                    <ask:lineSketchStyleProps xmlns:ask="http://schemas.microsoft.com/office/drawing/2018/sketchyshapes" sd="3137592618">
                      <a:custGeom>
                        <a:avLst/>
                        <a:gdLst>
                          <a:gd name="connsiteX0" fmla="*/ 0 w 189344"/>
                          <a:gd name="connsiteY0" fmla="*/ 111713 h 223426"/>
                          <a:gd name="connsiteX1" fmla="*/ 94672 w 189344"/>
                          <a:gd name="connsiteY1" fmla="*/ 0 h 223426"/>
                          <a:gd name="connsiteX2" fmla="*/ 189344 w 189344"/>
                          <a:gd name="connsiteY2" fmla="*/ 111713 h 223426"/>
                          <a:gd name="connsiteX3" fmla="*/ 94672 w 189344"/>
                          <a:gd name="connsiteY3" fmla="*/ 223426 h 223426"/>
                          <a:gd name="connsiteX4" fmla="*/ 0 w 189344"/>
                          <a:gd name="connsiteY4" fmla="*/ 111713 h 22342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9344" h="223426" fill="none" extrusionOk="0">
                            <a:moveTo>
                              <a:pt x="0" y="111713"/>
                            </a:moveTo>
                            <a:cubicBezTo>
                              <a:pt x="-537" y="45336"/>
                              <a:pt x="35494" y="3232"/>
                              <a:pt x="94672" y="0"/>
                            </a:cubicBezTo>
                            <a:cubicBezTo>
                              <a:pt x="142651" y="-1313"/>
                              <a:pt x="196701" y="52898"/>
                              <a:pt x="189344" y="111713"/>
                            </a:cubicBezTo>
                            <a:cubicBezTo>
                              <a:pt x="186557" y="179799"/>
                              <a:pt x="146517" y="207750"/>
                              <a:pt x="94672" y="223426"/>
                            </a:cubicBezTo>
                            <a:cubicBezTo>
                              <a:pt x="57188" y="233103"/>
                              <a:pt x="5442" y="170631"/>
                              <a:pt x="0" y="111713"/>
                            </a:cubicBezTo>
                            <a:close/>
                          </a:path>
                          <a:path w="189344" h="223426" stroke="0" extrusionOk="0">
                            <a:moveTo>
                              <a:pt x="0" y="111713"/>
                            </a:moveTo>
                            <a:cubicBezTo>
                              <a:pt x="12796" y="56546"/>
                              <a:pt x="44781" y="9976"/>
                              <a:pt x="94672" y="0"/>
                            </a:cubicBezTo>
                            <a:cubicBezTo>
                              <a:pt x="151439" y="11754"/>
                              <a:pt x="174904" y="52094"/>
                              <a:pt x="189344" y="111713"/>
                            </a:cubicBezTo>
                            <a:cubicBezTo>
                              <a:pt x="190807" y="172456"/>
                              <a:pt x="149593" y="208476"/>
                              <a:pt x="94672" y="223426"/>
                            </a:cubicBezTo>
                            <a:cubicBezTo>
                              <a:pt x="48071" y="208743"/>
                              <a:pt x="-9660" y="175863"/>
                              <a:pt x="0" y="111713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8" name="フリーフォーム: 図形 267">
                <a:extLst>
                  <a:ext uri="{FF2B5EF4-FFF2-40B4-BE49-F238E27FC236}">
                    <a16:creationId xmlns:a16="http://schemas.microsoft.com/office/drawing/2014/main" id="{8A6F7E05-A2FC-CCE9-1AEF-66912F65F10C}"/>
                  </a:ext>
                </a:extLst>
              </p:cNvPr>
              <p:cNvSpPr/>
              <p:nvPr/>
            </p:nvSpPr>
            <p:spPr>
              <a:xfrm>
                <a:off x="997366" y="2677630"/>
                <a:ext cx="778094" cy="1008126"/>
              </a:xfrm>
              <a:custGeom>
                <a:avLst/>
                <a:gdLst>
                  <a:gd name="connsiteX0" fmla="*/ 777875 w 777875"/>
                  <a:gd name="connsiteY0" fmla="*/ 762000 h 1022350"/>
                  <a:gd name="connsiteX1" fmla="*/ 520700 w 777875"/>
                  <a:gd name="connsiteY1" fmla="*/ 1022350 h 1022350"/>
                  <a:gd name="connsiteX2" fmla="*/ 190500 w 777875"/>
                  <a:gd name="connsiteY2" fmla="*/ 815975 h 1022350"/>
                  <a:gd name="connsiteX3" fmla="*/ 0 w 777875"/>
                  <a:gd name="connsiteY3" fmla="*/ 419100 h 1022350"/>
                  <a:gd name="connsiteX4" fmla="*/ 409575 w 777875"/>
                  <a:gd name="connsiteY4" fmla="*/ 0 h 1022350"/>
                  <a:gd name="connsiteX5" fmla="*/ 631825 w 777875"/>
                  <a:gd name="connsiteY5" fmla="*/ 107950 h 1022350"/>
                  <a:gd name="connsiteX6" fmla="*/ 593725 w 777875"/>
                  <a:gd name="connsiteY6" fmla="*/ 276225 h 1022350"/>
                  <a:gd name="connsiteX7" fmla="*/ 638175 w 777875"/>
                  <a:gd name="connsiteY7" fmla="*/ 365125 h 1022350"/>
                  <a:gd name="connsiteX8" fmla="*/ 609600 w 777875"/>
                  <a:gd name="connsiteY8" fmla="*/ 466725 h 1022350"/>
                  <a:gd name="connsiteX9" fmla="*/ 660400 w 777875"/>
                  <a:gd name="connsiteY9" fmla="*/ 590550 h 1022350"/>
                  <a:gd name="connsiteX10" fmla="*/ 495300 w 777875"/>
                  <a:gd name="connsiteY10" fmla="*/ 742950 h 1022350"/>
                  <a:gd name="connsiteX11" fmla="*/ 514350 w 777875"/>
                  <a:gd name="connsiteY11" fmla="*/ 809625 h 1022350"/>
                  <a:gd name="connsiteX0" fmla="*/ 778094 w 778094"/>
                  <a:gd name="connsiteY0" fmla="*/ 762000 h 1022350"/>
                  <a:gd name="connsiteX1" fmla="*/ 520919 w 778094"/>
                  <a:gd name="connsiteY1" fmla="*/ 1022350 h 1022350"/>
                  <a:gd name="connsiteX2" fmla="*/ 190719 w 778094"/>
                  <a:gd name="connsiteY2" fmla="*/ 815975 h 1022350"/>
                  <a:gd name="connsiteX3" fmla="*/ 219 w 778094"/>
                  <a:gd name="connsiteY3" fmla="*/ 419100 h 1022350"/>
                  <a:gd name="connsiteX4" fmla="*/ 409794 w 778094"/>
                  <a:gd name="connsiteY4" fmla="*/ 0 h 1022350"/>
                  <a:gd name="connsiteX5" fmla="*/ 632044 w 778094"/>
                  <a:gd name="connsiteY5" fmla="*/ 107950 h 1022350"/>
                  <a:gd name="connsiteX6" fmla="*/ 593944 w 778094"/>
                  <a:gd name="connsiteY6" fmla="*/ 276225 h 1022350"/>
                  <a:gd name="connsiteX7" fmla="*/ 638394 w 778094"/>
                  <a:gd name="connsiteY7" fmla="*/ 365125 h 1022350"/>
                  <a:gd name="connsiteX8" fmla="*/ 609819 w 778094"/>
                  <a:gd name="connsiteY8" fmla="*/ 466725 h 1022350"/>
                  <a:gd name="connsiteX9" fmla="*/ 660619 w 778094"/>
                  <a:gd name="connsiteY9" fmla="*/ 590550 h 1022350"/>
                  <a:gd name="connsiteX10" fmla="*/ 495519 w 778094"/>
                  <a:gd name="connsiteY10" fmla="*/ 742950 h 1022350"/>
                  <a:gd name="connsiteX11" fmla="*/ 514569 w 778094"/>
                  <a:gd name="connsiteY11" fmla="*/ 809625 h 1022350"/>
                  <a:gd name="connsiteX0" fmla="*/ 778094 w 778094"/>
                  <a:gd name="connsiteY0" fmla="*/ 762083 h 1022433"/>
                  <a:gd name="connsiteX1" fmla="*/ 520919 w 778094"/>
                  <a:gd name="connsiteY1" fmla="*/ 1022433 h 1022433"/>
                  <a:gd name="connsiteX2" fmla="*/ 190719 w 778094"/>
                  <a:gd name="connsiteY2" fmla="*/ 816058 h 1022433"/>
                  <a:gd name="connsiteX3" fmla="*/ 219 w 778094"/>
                  <a:gd name="connsiteY3" fmla="*/ 419183 h 1022433"/>
                  <a:gd name="connsiteX4" fmla="*/ 409794 w 778094"/>
                  <a:gd name="connsiteY4" fmla="*/ 83 h 1022433"/>
                  <a:gd name="connsiteX5" fmla="*/ 632044 w 778094"/>
                  <a:gd name="connsiteY5" fmla="*/ 108033 h 1022433"/>
                  <a:gd name="connsiteX6" fmla="*/ 593944 w 778094"/>
                  <a:gd name="connsiteY6" fmla="*/ 276308 h 1022433"/>
                  <a:gd name="connsiteX7" fmla="*/ 638394 w 778094"/>
                  <a:gd name="connsiteY7" fmla="*/ 365208 h 1022433"/>
                  <a:gd name="connsiteX8" fmla="*/ 609819 w 778094"/>
                  <a:gd name="connsiteY8" fmla="*/ 466808 h 1022433"/>
                  <a:gd name="connsiteX9" fmla="*/ 660619 w 778094"/>
                  <a:gd name="connsiteY9" fmla="*/ 590633 h 1022433"/>
                  <a:gd name="connsiteX10" fmla="*/ 495519 w 778094"/>
                  <a:gd name="connsiteY10" fmla="*/ 743033 h 1022433"/>
                  <a:gd name="connsiteX11" fmla="*/ 514569 w 778094"/>
                  <a:gd name="connsiteY11" fmla="*/ 809708 h 1022433"/>
                  <a:gd name="connsiteX0" fmla="*/ 778094 w 778094"/>
                  <a:gd name="connsiteY0" fmla="*/ 771505 h 1031855"/>
                  <a:gd name="connsiteX1" fmla="*/ 520919 w 778094"/>
                  <a:gd name="connsiteY1" fmla="*/ 1031855 h 1031855"/>
                  <a:gd name="connsiteX2" fmla="*/ 190719 w 778094"/>
                  <a:gd name="connsiteY2" fmla="*/ 825480 h 1031855"/>
                  <a:gd name="connsiteX3" fmla="*/ 219 w 778094"/>
                  <a:gd name="connsiteY3" fmla="*/ 428605 h 1031855"/>
                  <a:gd name="connsiteX4" fmla="*/ 409794 w 778094"/>
                  <a:gd name="connsiteY4" fmla="*/ 9505 h 1031855"/>
                  <a:gd name="connsiteX5" fmla="*/ 647919 w 778094"/>
                  <a:gd name="connsiteY5" fmla="*/ 142855 h 1031855"/>
                  <a:gd name="connsiteX6" fmla="*/ 593944 w 778094"/>
                  <a:gd name="connsiteY6" fmla="*/ 285730 h 1031855"/>
                  <a:gd name="connsiteX7" fmla="*/ 638394 w 778094"/>
                  <a:gd name="connsiteY7" fmla="*/ 374630 h 1031855"/>
                  <a:gd name="connsiteX8" fmla="*/ 609819 w 778094"/>
                  <a:gd name="connsiteY8" fmla="*/ 476230 h 1031855"/>
                  <a:gd name="connsiteX9" fmla="*/ 660619 w 778094"/>
                  <a:gd name="connsiteY9" fmla="*/ 600055 h 1031855"/>
                  <a:gd name="connsiteX10" fmla="*/ 495519 w 778094"/>
                  <a:gd name="connsiteY10" fmla="*/ 752455 h 1031855"/>
                  <a:gd name="connsiteX11" fmla="*/ 514569 w 778094"/>
                  <a:gd name="connsiteY11" fmla="*/ 819130 h 1031855"/>
                  <a:gd name="connsiteX0" fmla="*/ 778094 w 778094"/>
                  <a:gd name="connsiteY0" fmla="*/ 774552 h 1034902"/>
                  <a:gd name="connsiteX1" fmla="*/ 520919 w 778094"/>
                  <a:gd name="connsiteY1" fmla="*/ 1034902 h 1034902"/>
                  <a:gd name="connsiteX2" fmla="*/ 190719 w 778094"/>
                  <a:gd name="connsiteY2" fmla="*/ 828527 h 1034902"/>
                  <a:gd name="connsiteX3" fmla="*/ 219 w 778094"/>
                  <a:gd name="connsiteY3" fmla="*/ 431652 h 1034902"/>
                  <a:gd name="connsiteX4" fmla="*/ 409794 w 778094"/>
                  <a:gd name="connsiteY4" fmla="*/ 12552 h 1034902"/>
                  <a:gd name="connsiteX5" fmla="*/ 647919 w 778094"/>
                  <a:gd name="connsiteY5" fmla="*/ 145902 h 1034902"/>
                  <a:gd name="connsiteX6" fmla="*/ 593944 w 778094"/>
                  <a:gd name="connsiteY6" fmla="*/ 288777 h 1034902"/>
                  <a:gd name="connsiteX7" fmla="*/ 638394 w 778094"/>
                  <a:gd name="connsiteY7" fmla="*/ 377677 h 1034902"/>
                  <a:gd name="connsiteX8" fmla="*/ 609819 w 778094"/>
                  <a:gd name="connsiteY8" fmla="*/ 479277 h 1034902"/>
                  <a:gd name="connsiteX9" fmla="*/ 660619 w 778094"/>
                  <a:gd name="connsiteY9" fmla="*/ 603102 h 1034902"/>
                  <a:gd name="connsiteX10" fmla="*/ 495519 w 778094"/>
                  <a:gd name="connsiteY10" fmla="*/ 755502 h 1034902"/>
                  <a:gd name="connsiteX11" fmla="*/ 514569 w 778094"/>
                  <a:gd name="connsiteY11" fmla="*/ 822177 h 1034902"/>
                  <a:gd name="connsiteX0" fmla="*/ 778094 w 778094"/>
                  <a:gd name="connsiteY0" fmla="*/ 762399 h 1022749"/>
                  <a:gd name="connsiteX1" fmla="*/ 520919 w 778094"/>
                  <a:gd name="connsiteY1" fmla="*/ 1022749 h 1022749"/>
                  <a:gd name="connsiteX2" fmla="*/ 190719 w 778094"/>
                  <a:gd name="connsiteY2" fmla="*/ 816374 h 1022749"/>
                  <a:gd name="connsiteX3" fmla="*/ 219 w 778094"/>
                  <a:gd name="connsiteY3" fmla="*/ 419499 h 1022749"/>
                  <a:gd name="connsiteX4" fmla="*/ 409794 w 778094"/>
                  <a:gd name="connsiteY4" fmla="*/ 399 h 1022749"/>
                  <a:gd name="connsiteX5" fmla="*/ 647919 w 778094"/>
                  <a:gd name="connsiteY5" fmla="*/ 133749 h 1022749"/>
                  <a:gd name="connsiteX6" fmla="*/ 593944 w 778094"/>
                  <a:gd name="connsiteY6" fmla="*/ 276624 h 1022749"/>
                  <a:gd name="connsiteX7" fmla="*/ 638394 w 778094"/>
                  <a:gd name="connsiteY7" fmla="*/ 365524 h 1022749"/>
                  <a:gd name="connsiteX8" fmla="*/ 609819 w 778094"/>
                  <a:gd name="connsiteY8" fmla="*/ 467124 h 1022749"/>
                  <a:gd name="connsiteX9" fmla="*/ 660619 w 778094"/>
                  <a:gd name="connsiteY9" fmla="*/ 590949 h 1022749"/>
                  <a:gd name="connsiteX10" fmla="*/ 495519 w 778094"/>
                  <a:gd name="connsiteY10" fmla="*/ 743349 h 1022749"/>
                  <a:gd name="connsiteX11" fmla="*/ 514569 w 778094"/>
                  <a:gd name="connsiteY11" fmla="*/ 810024 h 1022749"/>
                  <a:gd name="connsiteX0" fmla="*/ 778094 w 778094"/>
                  <a:gd name="connsiteY0" fmla="*/ 762399 h 1022749"/>
                  <a:gd name="connsiteX1" fmla="*/ 520919 w 778094"/>
                  <a:gd name="connsiteY1" fmla="*/ 1022749 h 1022749"/>
                  <a:gd name="connsiteX2" fmla="*/ 190719 w 778094"/>
                  <a:gd name="connsiteY2" fmla="*/ 816374 h 1022749"/>
                  <a:gd name="connsiteX3" fmla="*/ 219 w 778094"/>
                  <a:gd name="connsiteY3" fmla="*/ 419499 h 1022749"/>
                  <a:gd name="connsiteX4" fmla="*/ 409794 w 778094"/>
                  <a:gd name="connsiteY4" fmla="*/ 399 h 1022749"/>
                  <a:gd name="connsiteX5" fmla="*/ 647919 w 778094"/>
                  <a:gd name="connsiteY5" fmla="*/ 133749 h 1022749"/>
                  <a:gd name="connsiteX6" fmla="*/ 593944 w 778094"/>
                  <a:gd name="connsiteY6" fmla="*/ 276624 h 1022749"/>
                  <a:gd name="connsiteX7" fmla="*/ 638394 w 778094"/>
                  <a:gd name="connsiteY7" fmla="*/ 365524 h 1022749"/>
                  <a:gd name="connsiteX8" fmla="*/ 609819 w 778094"/>
                  <a:gd name="connsiteY8" fmla="*/ 467124 h 1022749"/>
                  <a:gd name="connsiteX9" fmla="*/ 660619 w 778094"/>
                  <a:gd name="connsiteY9" fmla="*/ 590949 h 1022749"/>
                  <a:gd name="connsiteX10" fmla="*/ 495519 w 778094"/>
                  <a:gd name="connsiteY10" fmla="*/ 743349 h 1022749"/>
                  <a:gd name="connsiteX11" fmla="*/ 514569 w 778094"/>
                  <a:gd name="connsiteY11" fmla="*/ 810024 h 1022749"/>
                  <a:gd name="connsiteX0" fmla="*/ 778094 w 778094"/>
                  <a:gd name="connsiteY0" fmla="*/ 762399 h 1025609"/>
                  <a:gd name="connsiteX1" fmla="*/ 520919 w 778094"/>
                  <a:gd name="connsiteY1" fmla="*/ 1022749 h 1025609"/>
                  <a:gd name="connsiteX2" fmla="*/ 190719 w 778094"/>
                  <a:gd name="connsiteY2" fmla="*/ 816374 h 1025609"/>
                  <a:gd name="connsiteX3" fmla="*/ 219 w 778094"/>
                  <a:gd name="connsiteY3" fmla="*/ 419499 h 1025609"/>
                  <a:gd name="connsiteX4" fmla="*/ 409794 w 778094"/>
                  <a:gd name="connsiteY4" fmla="*/ 399 h 1025609"/>
                  <a:gd name="connsiteX5" fmla="*/ 647919 w 778094"/>
                  <a:gd name="connsiteY5" fmla="*/ 133749 h 1025609"/>
                  <a:gd name="connsiteX6" fmla="*/ 593944 w 778094"/>
                  <a:gd name="connsiteY6" fmla="*/ 276624 h 1025609"/>
                  <a:gd name="connsiteX7" fmla="*/ 638394 w 778094"/>
                  <a:gd name="connsiteY7" fmla="*/ 365524 h 1025609"/>
                  <a:gd name="connsiteX8" fmla="*/ 609819 w 778094"/>
                  <a:gd name="connsiteY8" fmla="*/ 467124 h 1025609"/>
                  <a:gd name="connsiteX9" fmla="*/ 660619 w 778094"/>
                  <a:gd name="connsiteY9" fmla="*/ 590949 h 1025609"/>
                  <a:gd name="connsiteX10" fmla="*/ 495519 w 778094"/>
                  <a:gd name="connsiteY10" fmla="*/ 743349 h 1025609"/>
                  <a:gd name="connsiteX11" fmla="*/ 514569 w 778094"/>
                  <a:gd name="connsiteY11" fmla="*/ 810024 h 1025609"/>
                  <a:gd name="connsiteX0" fmla="*/ 778094 w 778094"/>
                  <a:gd name="connsiteY0" fmla="*/ 762399 h 1028960"/>
                  <a:gd name="connsiteX1" fmla="*/ 520919 w 778094"/>
                  <a:gd name="connsiteY1" fmla="*/ 1022749 h 1028960"/>
                  <a:gd name="connsiteX2" fmla="*/ 190719 w 778094"/>
                  <a:gd name="connsiteY2" fmla="*/ 816374 h 1028960"/>
                  <a:gd name="connsiteX3" fmla="*/ 219 w 778094"/>
                  <a:gd name="connsiteY3" fmla="*/ 419499 h 1028960"/>
                  <a:gd name="connsiteX4" fmla="*/ 409794 w 778094"/>
                  <a:gd name="connsiteY4" fmla="*/ 399 h 1028960"/>
                  <a:gd name="connsiteX5" fmla="*/ 647919 w 778094"/>
                  <a:gd name="connsiteY5" fmla="*/ 133749 h 1028960"/>
                  <a:gd name="connsiteX6" fmla="*/ 593944 w 778094"/>
                  <a:gd name="connsiteY6" fmla="*/ 276624 h 1028960"/>
                  <a:gd name="connsiteX7" fmla="*/ 638394 w 778094"/>
                  <a:gd name="connsiteY7" fmla="*/ 365524 h 1028960"/>
                  <a:gd name="connsiteX8" fmla="*/ 609819 w 778094"/>
                  <a:gd name="connsiteY8" fmla="*/ 467124 h 1028960"/>
                  <a:gd name="connsiteX9" fmla="*/ 660619 w 778094"/>
                  <a:gd name="connsiteY9" fmla="*/ 590949 h 1028960"/>
                  <a:gd name="connsiteX10" fmla="*/ 495519 w 778094"/>
                  <a:gd name="connsiteY10" fmla="*/ 743349 h 1028960"/>
                  <a:gd name="connsiteX11" fmla="*/ 514569 w 778094"/>
                  <a:gd name="connsiteY11" fmla="*/ 810024 h 1028960"/>
                  <a:gd name="connsiteX0" fmla="*/ 778094 w 778094"/>
                  <a:gd name="connsiteY0" fmla="*/ 762399 h 1027959"/>
                  <a:gd name="connsiteX1" fmla="*/ 520919 w 778094"/>
                  <a:gd name="connsiteY1" fmla="*/ 1022749 h 1027959"/>
                  <a:gd name="connsiteX2" fmla="*/ 190719 w 778094"/>
                  <a:gd name="connsiteY2" fmla="*/ 816374 h 1027959"/>
                  <a:gd name="connsiteX3" fmla="*/ 219 w 778094"/>
                  <a:gd name="connsiteY3" fmla="*/ 419499 h 1027959"/>
                  <a:gd name="connsiteX4" fmla="*/ 409794 w 778094"/>
                  <a:gd name="connsiteY4" fmla="*/ 399 h 1027959"/>
                  <a:gd name="connsiteX5" fmla="*/ 647919 w 778094"/>
                  <a:gd name="connsiteY5" fmla="*/ 133749 h 1027959"/>
                  <a:gd name="connsiteX6" fmla="*/ 593944 w 778094"/>
                  <a:gd name="connsiteY6" fmla="*/ 276624 h 1027959"/>
                  <a:gd name="connsiteX7" fmla="*/ 638394 w 778094"/>
                  <a:gd name="connsiteY7" fmla="*/ 365524 h 1027959"/>
                  <a:gd name="connsiteX8" fmla="*/ 609819 w 778094"/>
                  <a:gd name="connsiteY8" fmla="*/ 467124 h 1027959"/>
                  <a:gd name="connsiteX9" fmla="*/ 660619 w 778094"/>
                  <a:gd name="connsiteY9" fmla="*/ 590949 h 1027959"/>
                  <a:gd name="connsiteX10" fmla="*/ 495519 w 778094"/>
                  <a:gd name="connsiteY10" fmla="*/ 743349 h 1027959"/>
                  <a:gd name="connsiteX11" fmla="*/ 514569 w 778094"/>
                  <a:gd name="connsiteY11" fmla="*/ 810024 h 1027959"/>
                  <a:gd name="connsiteX0" fmla="*/ 778094 w 778094"/>
                  <a:gd name="connsiteY0" fmla="*/ 762399 h 1027959"/>
                  <a:gd name="connsiteX1" fmla="*/ 520919 w 778094"/>
                  <a:gd name="connsiteY1" fmla="*/ 1022749 h 1027959"/>
                  <a:gd name="connsiteX2" fmla="*/ 190719 w 778094"/>
                  <a:gd name="connsiteY2" fmla="*/ 816374 h 1027959"/>
                  <a:gd name="connsiteX3" fmla="*/ 219 w 778094"/>
                  <a:gd name="connsiteY3" fmla="*/ 419499 h 1027959"/>
                  <a:gd name="connsiteX4" fmla="*/ 409794 w 778094"/>
                  <a:gd name="connsiteY4" fmla="*/ 399 h 1027959"/>
                  <a:gd name="connsiteX5" fmla="*/ 647919 w 778094"/>
                  <a:gd name="connsiteY5" fmla="*/ 133749 h 1027959"/>
                  <a:gd name="connsiteX6" fmla="*/ 593944 w 778094"/>
                  <a:gd name="connsiteY6" fmla="*/ 276624 h 1027959"/>
                  <a:gd name="connsiteX7" fmla="*/ 638394 w 778094"/>
                  <a:gd name="connsiteY7" fmla="*/ 365524 h 1027959"/>
                  <a:gd name="connsiteX8" fmla="*/ 609819 w 778094"/>
                  <a:gd name="connsiteY8" fmla="*/ 467124 h 1027959"/>
                  <a:gd name="connsiteX9" fmla="*/ 660619 w 778094"/>
                  <a:gd name="connsiteY9" fmla="*/ 590949 h 1027959"/>
                  <a:gd name="connsiteX10" fmla="*/ 495519 w 778094"/>
                  <a:gd name="connsiteY10" fmla="*/ 743349 h 1027959"/>
                  <a:gd name="connsiteX11" fmla="*/ 514569 w 778094"/>
                  <a:gd name="connsiteY11" fmla="*/ 810024 h 1027959"/>
                  <a:gd name="connsiteX0" fmla="*/ 778094 w 778094"/>
                  <a:gd name="connsiteY0" fmla="*/ 762399 h 1027959"/>
                  <a:gd name="connsiteX1" fmla="*/ 520919 w 778094"/>
                  <a:gd name="connsiteY1" fmla="*/ 1022749 h 1027959"/>
                  <a:gd name="connsiteX2" fmla="*/ 190719 w 778094"/>
                  <a:gd name="connsiteY2" fmla="*/ 816374 h 1027959"/>
                  <a:gd name="connsiteX3" fmla="*/ 219 w 778094"/>
                  <a:gd name="connsiteY3" fmla="*/ 419499 h 1027959"/>
                  <a:gd name="connsiteX4" fmla="*/ 409794 w 778094"/>
                  <a:gd name="connsiteY4" fmla="*/ 399 h 1027959"/>
                  <a:gd name="connsiteX5" fmla="*/ 647919 w 778094"/>
                  <a:gd name="connsiteY5" fmla="*/ 133749 h 1027959"/>
                  <a:gd name="connsiteX6" fmla="*/ 593944 w 778094"/>
                  <a:gd name="connsiteY6" fmla="*/ 276624 h 1027959"/>
                  <a:gd name="connsiteX7" fmla="*/ 638394 w 778094"/>
                  <a:gd name="connsiteY7" fmla="*/ 365524 h 1027959"/>
                  <a:gd name="connsiteX8" fmla="*/ 609819 w 778094"/>
                  <a:gd name="connsiteY8" fmla="*/ 467124 h 1027959"/>
                  <a:gd name="connsiteX9" fmla="*/ 660619 w 778094"/>
                  <a:gd name="connsiteY9" fmla="*/ 590949 h 1027959"/>
                  <a:gd name="connsiteX10" fmla="*/ 495519 w 778094"/>
                  <a:gd name="connsiteY10" fmla="*/ 743349 h 1027959"/>
                  <a:gd name="connsiteX11" fmla="*/ 514569 w 778094"/>
                  <a:gd name="connsiteY11" fmla="*/ 810024 h 1027959"/>
                  <a:gd name="connsiteX0" fmla="*/ 778094 w 778094"/>
                  <a:gd name="connsiteY0" fmla="*/ 762399 h 1027959"/>
                  <a:gd name="connsiteX1" fmla="*/ 520919 w 778094"/>
                  <a:gd name="connsiteY1" fmla="*/ 1022749 h 1027959"/>
                  <a:gd name="connsiteX2" fmla="*/ 190719 w 778094"/>
                  <a:gd name="connsiteY2" fmla="*/ 816374 h 1027959"/>
                  <a:gd name="connsiteX3" fmla="*/ 219 w 778094"/>
                  <a:gd name="connsiteY3" fmla="*/ 419499 h 1027959"/>
                  <a:gd name="connsiteX4" fmla="*/ 409794 w 778094"/>
                  <a:gd name="connsiteY4" fmla="*/ 399 h 1027959"/>
                  <a:gd name="connsiteX5" fmla="*/ 647919 w 778094"/>
                  <a:gd name="connsiteY5" fmla="*/ 133749 h 1027959"/>
                  <a:gd name="connsiteX6" fmla="*/ 593944 w 778094"/>
                  <a:gd name="connsiteY6" fmla="*/ 276624 h 1027959"/>
                  <a:gd name="connsiteX7" fmla="*/ 638394 w 778094"/>
                  <a:gd name="connsiteY7" fmla="*/ 365524 h 1027959"/>
                  <a:gd name="connsiteX8" fmla="*/ 609819 w 778094"/>
                  <a:gd name="connsiteY8" fmla="*/ 467124 h 1027959"/>
                  <a:gd name="connsiteX9" fmla="*/ 660619 w 778094"/>
                  <a:gd name="connsiteY9" fmla="*/ 590949 h 1027959"/>
                  <a:gd name="connsiteX10" fmla="*/ 495519 w 778094"/>
                  <a:gd name="connsiteY10" fmla="*/ 743349 h 1027959"/>
                  <a:gd name="connsiteX11" fmla="*/ 514569 w 778094"/>
                  <a:gd name="connsiteY11" fmla="*/ 810024 h 1027959"/>
                  <a:gd name="connsiteX0" fmla="*/ 778094 w 778094"/>
                  <a:gd name="connsiteY0" fmla="*/ 762399 h 1027959"/>
                  <a:gd name="connsiteX1" fmla="*/ 520919 w 778094"/>
                  <a:gd name="connsiteY1" fmla="*/ 1022749 h 1027959"/>
                  <a:gd name="connsiteX2" fmla="*/ 190719 w 778094"/>
                  <a:gd name="connsiteY2" fmla="*/ 816374 h 1027959"/>
                  <a:gd name="connsiteX3" fmla="*/ 219 w 778094"/>
                  <a:gd name="connsiteY3" fmla="*/ 419499 h 1027959"/>
                  <a:gd name="connsiteX4" fmla="*/ 409794 w 778094"/>
                  <a:gd name="connsiteY4" fmla="*/ 399 h 1027959"/>
                  <a:gd name="connsiteX5" fmla="*/ 647919 w 778094"/>
                  <a:gd name="connsiteY5" fmla="*/ 133749 h 1027959"/>
                  <a:gd name="connsiteX6" fmla="*/ 593944 w 778094"/>
                  <a:gd name="connsiteY6" fmla="*/ 276624 h 1027959"/>
                  <a:gd name="connsiteX7" fmla="*/ 638394 w 778094"/>
                  <a:gd name="connsiteY7" fmla="*/ 365524 h 1027959"/>
                  <a:gd name="connsiteX8" fmla="*/ 609819 w 778094"/>
                  <a:gd name="connsiteY8" fmla="*/ 467124 h 1027959"/>
                  <a:gd name="connsiteX9" fmla="*/ 660619 w 778094"/>
                  <a:gd name="connsiteY9" fmla="*/ 590949 h 1027959"/>
                  <a:gd name="connsiteX10" fmla="*/ 495519 w 778094"/>
                  <a:gd name="connsiteY10" fmla="*/ 743349 h 1027959"/>
                  <a:gd name="connsiteX11" fmla="*/ 514569 w 778094"/>
                  <a:gd name="connsiteY11" fmla="*/ 810024 h 1027959"/>
                  <a:gd name="connsiteX0" fmla="*/ 778094 w 778094"/>
                  <a:gd name="connsiteY0" fmla="*/ 762399 h 1027959"/>
                  <a:gd name="connsiteX1" fmla="*/ 520919 w 778094"/>
                  <a:gd name="connsiteY1" fmla="*/ 1022749 h 1027959"/>
                  <a:gd name="connsiteX2" fmla="*/ 190719 w 778094"/>
                  <a:gd name="connsiteY2" fmla="*/ 816374 h 1027959"/>
                  <a:gd name="connsiteX3" fmla="*/ 219 w 778094"/>
                  <a:gd name="connsiteY3" fmla="*/ 419499 h 1027959"/>
                  <a:gd name="connsiteX4" fmla="*/ 409794 w 778094"/>
                  <a:gd name="connsiteY4" fmla="*/ 399 h 1027959"/>
                  <a:gd name="connsiteX5" fmla="*/ 647919 w 778094"/>
                  <a:gd name="connsiteY5" fmla="*/ 133749 h 1027959"/>
                  <a:gd name="connsiteX6" fmla="*/ 593944 w 778094"/>
                  <a:gd name="connsiteY6" fmla="*/ 276624 h 1027959"/>
                  <a:gd name="connsiteX7" fmla="*/ 638394 w 778094"/>
                  <a:gd name="connsiteY7" fmla="*/ 365524 h 1027959"/>
                  <a:gd name="connsiteX8" fmla="*/ 609819 w 778094"/>
                  <a:gd name="connsiteY8" fmla="*/ 467124 h 1027959"/>
                  <a:gd name="connsiteX9" fmla="*/ 660619 w 778094"/>
                  <a:gd name="connsiteY9" fmla="*/ 590949 h 1027959"/>
                  <a:gd name="connsiteX10" fmla="*/ 495519 w 778094"/>
                  <a:gd name="connsiteY10" fmla="*/ 743349 h 1027959"/>
                  <a:gd name="connsiteX11" fmla="*/ 514569 w 778094"/>
                  <a:gd name="connsiteY11" fmla="*/ 810024 h 1027959"/>
                  <a:gd name="connsiteX0" fmla="*/ 778094 w 778094"/>
                  <a:gd name="connsiteY0" fmla="*/ 762399 h 1007025"/>
                  <a:gd name="connsiteX1" fmla="*/ 524094 w 778094"/>
                  <a:gd name="connsiteY1" fmla="*/ 1000524 h 1007025"/>
                  <a:gd name="connsiteX2" fmla="*/ 190719 w 778094"/>
                  <a:gd name="connsiteY2" fmla="*/ 816374 h 1007025"/>
                  <a:gd name="connsiteX3" fmla="*/ 219 w 778094"/>
                  <a:gd name="connsiteY3" fmla="*/ 419499 h 1007025"/>
                  <a:gd name="connsiteX4" fmla="*/ 409794 w 778094"/>
                  <a:gd name="connsiteY4" fmla="*/ 399 h 1007025"/>
                  <a:gd name="connsiteX5" fmla="*/ 647919 w 778094"/>
                  <a:gd name="connsiteY5" fmla="*/ 133749 h 1007025"/>
                  <a:gd name="connsiteX6" fmla="*/ 593944 w 778094"/>
                  <a:gd name="connsiteY6" fmla="*/ 276624 h 1007025"/>
                  <a:gd name="connsiteX7" fmla="*/ 638394 w 778094"/>
                  <a:gd name="connsiteY7" fmla="*/ 365524 h 1007025"/>
                  <a:gd name="connsiteX8" fmla="*/ 609819 w 778094"/>
                  <a:gd name="connsiteY8" fmla="*/ 467124 h 1007025"/>
                  <a:gd name="connsiteX9" fmla="*/ 660619 w 778094"/>
                  <a:gd name="connsiteY9" fmla="*/ 590949 h 1007025"/>
                  <a:gd name="connsiteX10" fmla="*/ 495519 w 778094"/>
                  <a:gd name="connsiteY10" fmla="*/ 743349 h 1007025"/>
                  <a:gd name="connsiteX11" fmla="*/ 514569 w 778094"/>
                  <a:gd name="connsiteY11" fmla="*/ 810024 h 1007025"/>
                  <a:gd name="connsiteX0" fmla="*/ 778094 w 778094"/>
                  <a:gd name="connsiteY0" fmla="*/ 762399 h 1008126"/>
                  <a:gd name="connsiteX1" fmla="*/ 524094 w 778094"/>
                  <a:gd name="connsiteY1" fmla="*/ 1000524 h 1008126"/>
                  <a:gd name="connsiteX2" fmla="*/ 190719 w 778094"/>
                  <a:gd name="connsiteY2" fmla="*/ 816374 h 1008126"/>
                  <a:gd name="connsiteX3" fmla="*/ 219 w 778094"/>
                  <a:gd name="connsiteY3" fmla="*/ 419499 h 1008126"/>
                  <a:gd name="connsiteX4" fmla="*/ 409794 w 778094"/>
                  <a:gd name="connsiteY4" fmla="*/ 399 h 1008126"/>
                  <a:gd name="connsiteX5" fmla="*/ 647919 w 778094"/>
                  <a:gd name="connsiteY5" fmla="*/ 133749 h 1008126"/>
                  <a:gd name="connsiteX6" fmla="*/ 593944 w 778094"/>
                  <a:gd name="connsiteY6" fmla="*/ 276624 h 1008126"/>
                  <a:gd name="connsiteX7" fmla="*/ 638394 w 778094"/>
                  <a:gd name="connsiteY7" fmla="*/ 365524 h 1008126"/>
                  <a:gd name="connsiteX8" fmla="*/ 609819 w 778094"/>
                  <a:gd name="connsiteY8" fmla="*/ 467124 h 1008126"/>
                  <a:gd name="connsiteX9" fmla="*/ 660619 w 778094"/>
                  <a:gd name="connsiteY9" fmla="*/ 590949 h 1008126"/>
                  <a:gd name="connsiteX10" fmla="*/ 495519 w 778094"/>
                  <a:gd name="connsiteY10" fmla="*/ 743349 h 1008126"/>
                  <a:gd name="connsiteX11" fmla="*/ 514569 w 778094"/>
                  <a:gd name="connsiteY11" fmla="*/ 810024 h 1008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78094" h="1008126">
                    <a:moveTo>
                      <a:pt x="778094" y="762399"/>
                    </a:moveTo>
                    <a:cubicBezTo>
                      <a:pt x="759044" y="858707"/>
                      <a:pt x="647919" y="970891"/>
                      <a:pt x="524094" y="1000524"/>
                    </a:cubicBezTo>
                    <a:cubicBezTo>
                      <a:pt x="400269" y="1030157"/>
                      <a:pt x="227761" y="974066"/>
                      <a:pt x="190719" y="816374"/>
                    </a:cubicBezTo>
                    <a:cubicBezTo>
                      <a:pt x="127219" y="684082"/>
                      <a:pt x="-6131" y="686199"/>
                      <a:pt x="219" y="419499"/>
                    </a:cubicBezTo>
                    <a:cubicBezTo>
                      <a:pt x="6569" y="152799"/>
                      <a:pt x="285969" y="-9126"/>
                      <a:pt x="409794" y="399"/>
                    </a:cubicBezTo>
                    <a:cubicBezTo>
                      <a:pt x="533619" y="9924"/>
                      <a:pt x="637336" y="50141"/>
                      <a:pt x="647919" y="133749"/>
                    </a:cubicBezTo>
                    <a:cubicBezTo>
                      <a:pt x="658502" y="217357"/>
                      <a:pt x="611936" y="228999"/>
                      <a:pt x="593944" y="276624"/>
                    </a:cubicBezTo>
                    <a:cubicBezTo>
                      <a:pt x="608761" y="306257"/>
                      <a:pt x="636277" y="316841"/>
                      <a:pt x="638394" y="365524"/>
                    </a:cubicBezTo>
                    <a:cubicBezTo>
                      <a:pt x="640511" y="414207"/>
                      <a:pt x="619344" y="433257"/>
                      <a:pt x="609819" y="467124"/>
                    </a:cubicBezTo>
                    <a:cubicBezTo>
                      <a:pt x="626752" y="508399"/>
                      <a:pt x="668027" y="489349"/>
                      <a:pt x="660619" y="590949"/>
                    </a:cubicBezTo>
                    <a:cubicBezTo>
                      <a:pt x="653211" y="692549"/>
                      <a:pt x="550552" y="692549"/>
                      <a:pt x="495519" y="743349"/>
                    </a:cubicBezTo>
                    <a:lnTo>
                      <a:pt x="514569" y="810024"/>
                    </a:ln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 cap="rnd">
                <a:solidFill>
                  <a:schemeClr val="accent4">
                    <a:lumMod val="75000"/>
                  </a:schemeClr>
                </a:solidFill>
                <a:round/>
                <a:extLst>
                  <a:ext uri="{C807C97D-BFC1-408E-A445-0C87EB9F89A2}">
                    <ask:lineSketchStyleProps xmlns:ask="http://schemas.microsoft.com/office/drawing/2018/sketchyshapes" sd="2118441815">
                      <a:custGeom>
                        <a:avLst/>
                        <a:gdLst>
                          <a:gd name="connsiteX0" fmla="*/ 464024 w 464024"/>
                          <a:gd name="connsiteY0" fmla="*/ 454663 h 601205"/>
                          <a:gd name="connsiteX1" fmla="*/ 312548 w 464024"/>
                          <a:gd name="connsiteY1" fmla="*/ 596671 h 601205"/>
                          <a:gd name="connsiteX2" fmla="*/ 113737 w 464024"/>
                          <a:gd name="connsiteY2" fmla="*/ 486851 h 601205"/>
                          <a:gd name="connsiteX3" fmla="*/ 130 w 464024"/>
                          <a:gd name="connsiteY3" fmla="*/ 250171 h 601205"/>
                          <a:gd name="connsiteX4" fmla="*/ 244384 w 464024"/>
                          <a:gd name="connsiteY4" fmla="*/ 237 h 601205"/>
                          <a:gd name="connsiteX5" fmla="*/ 386392 w 464024"/>
                          <a:gd name="connsiteY5" fmla="*/ 79762 h 601205"/>
                          <a:gd name="connsiteX6" fmla="*/ 354204 w 464024"/>
                          <a:gd name="connsiteY6" fmla="*/ 164967 h 601205"/>
                          <a:gd name="connsiteX7" fmla="*/ 380712 w 464024"/>
                          <a:gd name="connsiteY7" fmla="*/ 217983 h 601205"/>
                          <a:gd name="connsiteX8" fmla="*/ 363671 w 464024"/>
                          <a:gd name="connsiteY8" fmla="*/ 278573 h 601205"/>
                          <a:gd name="connsiteX9" fmla="*/ 393966 w 464024"/>
                          <a:gd name="connsiteY9" fmla="*/ 352417 h 601205"/>
                          <a:gd name="connsiteX10" fmla="*/ 295507 w 464024"/>
                          <a:gd name="connsiteY10" fmla="*/ 443302 h 601205"/>
                          <a:gd name="connsiteX11" fmla="*/ 306868 w 464024"/>
                          <a:gd name="connsiteY11" fmla="*/ 483065 h 60120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464024" h="601205" fill="none" extrusionOk="0">
                            <a:moveTo>
                              <a:pt x="464024" y="454663"/>
                            </a:moveTo>
                            <a:cubicBezTo>
                              <a:pt x="446723" y="513695"/>
                              <a:pt x="366396" y="585212"/>
                              <a:pt x="312548" y="596671"/>
                            </a:cubicBezTo>
                            <a:cubicBezTo>
                              <a:pt x="220304" y="608509"/>
                              <a:pt x="115369" y="568653"/>
                              <a:pt x="113737" y="486851"/>
                            </a:cubicBezTo>
                            <a:cubicBezTo>
                              <a:pt x="70788" y="387070"/>
                              <a:pt x="866" y="400433"/>
                              <a:pt x="130" y="250171"/>
                            </a:cubicBezTo>
                            <a:cubicBezTo>
                              <a:pt x="-12578" y="91078"/>
                              <a:pt x="177250" y="-170"/>
                              <a:pt x="244384" y="237"/>
                            </a:cubicBezTo>
                            <a:cubicBezTo>
                              <a:pt x="319333" y="6282"/>
                              <a:pt x="386623" y="39667"/>
                              <a:pt x="386392" y="79762"/>
                            </a:cubicBezTo>
                            <a:cubicBezTo>
                              <a:pt x="395659" y="131689"/>
                              <a:pt x="364229" y="136351"/>
                              <a:pt x="354204" y="164967"/>
                            </a:cubicBezTo>
                            <a:cubicBezTo>
                              <a:pt x="364138" y="181409"/>
                              <a:pt x="376461" y="191383"/>
                              <a:pt x="380712" y="217983"/>
                            </a:cubicBezTo>
                            <a:cubicBezTo>
                              <a:pt x="379622" y="247034"/>
                              <a:pt x="364806" y="258223"/>
                              <a:pt x="363671" y="278573"/>
                            </a:cubicBezTo>
                            <a:cubicBezTo>
                              <a:pt x="373500" y="305752"/>
                              <a:pt x="396795" y="292737"/>
                              <a:pt x="393966" y="352417"/>
                            </a:cubicBezTo>
                            <a:cubicBezTo>
                              <a:pt x="387985" y="420670"/>
                              <a:pt x="326150" y="408258"/>
                              <a:pt x="295507" y="443302"/>
                            </a:cubicBezTo>
                            <a:cubicBezTo>
                              <a:pt x="301378" y="456837"/>
                              <a:pt x="299808" y="471638"/>
                              <a:pt x="306868" y="483065"/>
                            </a:cubicBezTo>
                          </a:path>
                          <a:path w="464024" h="601205" stroke="0" extrusionOk="0">
                            <a:moveTo>
                              <a:pt x="464024" y="454663"/>
                            </a:moveTo>
                            <a:cubicBezTo>
                              <a:pt x="439229" y="497127"/>
                              <a:pt x="395850" y="586833"/>
                              <a:pt x="312548" y="596671"/>
                            </a:cubicBezTo>
                            <a:cubicBezTo>
                              <a:pt x="221557" y="619084"/>
                              <a:pt x="126594" y="586101"/>
                              <a:pt x="113737" y="486851"/>
                            </a:cubicBezTo>
                            <a:cubicBezTo>
                              <a:pt x="60919" y="405335"/>
                              <a:pt x="-12733" y="399376"/>
                              <a:pt x="130" y="250171"/>
                            </a:cubicBezTo>
                            <a:cubicBezTo>
                              <a:pt x="-10615" y="98406"/>
                              <a:pt x="165873" y="-6294"/>
                              <a:pt x="244384" y="237"/>
                            </a:cubicBezTo>
                            <a:cubicBezTo>
                              <a:pt x="315467" y="-1535"/>
                              <a:pt x="394764" y="31297"/>
                              <a:pt x="386392" y="79762"/>
                            </a:cubicBezTo>
                            <a:cubicBezTo>
                              <a:pt x="392390" y="134155"/>
                              <a:pt x="360059" y="137994"/>
                              <a:pt x="354204" y="164967"/>
                            </a:cubicBezTo>
                            <a:cubicBezTo>
                              <a:pt x="360831" y="183532"/>
                              <a:pt x="382346" y="189686"/>
                              <a:pt x="380712" y="217983"/>
                            </a:cubicBezTo>
                            <a:cubicBezTo>
                              <a:pt x="383448" y="251152"/>
                              <a:pt x="366614" y="260770"/>
                              <a:pt x="363671" y="278573"/>
                            </a:cubicBezTo>
                            <a:cubicBezTo>
                              <a:pt x="377590" y="306903"/>
                              <a:pt x="397353" y="293655"/>
                              <a:pt x="393966" y="352417"/>
                            </a:cubicBezTo>
                            <a:cubicBezTo>
                              <a:pt x="392353" y="420540"/>
                              <a:pt x="320179" y="407104"/>
                              <a:pt x="295507" y="443302"/>
                            </a:cubicBezTo>
                            <a:cubicBezTo>
                              <a:pt x="305162" y="460799"/>
                              <a:pt x="300325" y="469341"/>
                              <a:pt x="306868" y="483065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9" name="フリーフォーム: 図形 268">
                <a:extLst>
                  <a:ext uri="{FF2B5EF4-FFF2-40B4-BE49-F238E27FC236}">
                    <a16:creationId xmlns:a16="http://schemas.microsoft.com/office/drawing/2014/main" id="{0564B00F-74C3-6037-B35D-759A874A0537}"/>
                  </a:ext>
                </a:extLst>
              </p:cNvPr>
              <p:cNvSpPr/>
              <p:nvPr/>
            </p:nvSpPr>
            <p:spPr>
              <a:xfrm>
                <a:off x="1337310" y="2922160"/>
                <a:ext cx="241300" cy="35269"/>
              </a:xfrm>
              <a:custGeom>
                <a:avLst/>
                <a:gdLst>
                  <a:gd name="connsiteX0" fmla="*/ 228600 w 228600"/>
                  <a:gd name="connsiteY0" fmla="*/ 25400 h 34925"/>
                  <a:gd name="connsiteX1" fmla="*/ 120650 w 228600"/>
                  <a:gd name="connsiteY1" fmla="*/ 0 h 34925"/>
                  <a:gd name="connsiteX2" fmla="*/ 0 w 228600"/>
                  <a:gd name="connsiteY2" fmla="*/ 34925 h 34925"/>
                  <a:gd name="connsiteX0" fmla="*/ 228600 w 228600"/>
                  <a:gd name="connsiteY0" fmla="*/ 26784 h 36309"/>
                  <a:gd name="connsiteX1" fmla="*/ 120650 w 228600"/>
                  <a:gd name="connsiteY1" fmla="*/ 1384 h 36309"/>
                  <a:gd name="connsiteX2" fmla="*/ 0 w 228600"/>
                  <a:gd name="connsiteY2" fmla="*/ 36309 h 36309"/>
                  <a:gd name="connsiteX0" fmla="*/ 241300 w 241300"/>
                  <a:gd name="connsiteY0" fmla="*/ 19394 h 35269"/>
                  <a:gd name="connsiteX1" fmla="*/ 120650 w 241300"/>
                  <a:gd name="connsiteY1" fmla="*/ 344 h 35269"/>
                  <a:gd name="connsiteX2" fmla="*/ 0 w 241300"/>
                  <a:gd name="connsiteY2" fmla="*/ 35269 h 352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41300" h="35269">
                    <a:moveTo>
                      <a:pt x="241300" y="19394"/>
                    </a:moveTo>
                    <a:cubicBezTo>
                      <a:pt x="205317" y="10927"/>
                      <a:pt x="160867" y="-2302"/>
                      <a:pt x="120650" y="344"/>
                    </a:cubicBezTo>
                    <a:cubicBezTo>
                      <a:pt x="80433" y="2990"/>
                      <a:pt x="40217" y="23627"/>
                      <a:pt x="0" y="35269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 cap="rnd">
                <a:solidFill>
                  <a:schemeClr val="accent4">
                    <a:lumMod val="75000"/>
                  </a:schemeClr>
                </a:solidFill>
                <a:round/>
                <a:extLst>
                  <a:ext uri="{C807C97D-BFC1-408E-A445-0C87EB9F89A2}">
                    <ask:lineSketchStyleProps xmlns:ask="http://schemas.microsoft.com/office/drawing/2018/sketchyshapes" sd="2740378909">
                      <a:custGeom>
                        <a:avLst/>
                        <a:gdLst>
                          <a:gd name="connsiteX0" fmla="*/ 143901 w 143901"/>
                          <a:gd name="connsiteY0" fmla="*/ 11565 h 21033"/>
                          <a:gd name="connsiteX1" fmla="*/ 71950 w 143901"/>
                          <a:gd name="connsiteY1" fmla="*/ 205 h 21033"/>
                          <a:gd name="connsiteX2" fmla="*/ 0 w 143901"/>
                          <a:gd name="connsiteY2" fmla="*/ 21033 h 2103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</a:cxnLst>
                        <a:rect l="l" t="t" r="r" b="b"/>
                        <a:pathLst>
                          <a:path w="143901" h="21033" fill="none" extrusionOk="0">
                            <a:moveTo>
                              <a:pt x="143901" y="11565"/>
                            </a:moveTo>
                            <a:cubicBezTo>
                              <a:pt x="118209" y="7371"/>
                              <a:pt x="96642" y="-4301"/>
                              <a:pt x="71950" y="205"/>
                            </a:cubicBezTo>
                            <a:cubicBezTo>
                              <a:pt x="47505" y="3613"/>
                              <a:pt x="24268" y="9040"/>
                              <a:pt x="0" y="21033"/>
                            </a:cubicBezTo>
                          </a:path>
                          <a:path w="143901" h="21033" stroke="0" extrusionOk="0">
                            <a:moveTo>
                              <a:pt x="143901" y="11565"/>
                            </a:moveTo>
                            <a:cubicBezTo>
                              <a:pt x="120637" y="4423"/>
                              <a:pt x="90712" y="-1089"/>
                              <a:pt x="71950" y="205"/>
                            </a:cubicBezTo>
                            <a:cubicBezTo>
                              <a:pt x="47553" y="857"/>
                              <a:pt x="16919" y="13406"/>
                              <a:pt x="0" y="21033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0" name="フリーフォーム: 図形 269">
                <a:extLst>
                  <a:ext uri="{FF2B5EF4-FFF2-40B4-BE49-F238E27FC236}">
                    <a16:creationId xmlns:a16="http://schemas.microsoft.com/office/drawing/2014/main" id="{EC82BF67-D6A5-7A06-A9C9-64E6225EB43A}"/>
                  </a:ext>
                </a:extLst>
              </p:cNvPr>
              <p:cNvSpPr/>
              <p:nvPr/>
            </p:nvSpPr>
            <p:spPr>
              <a:xfrm>
                <a:off x="1372236" y="3129941"/>
                <a:ext cx="228600" cy="65613"/>
              </a:xfrm>
              <a:custGeom>
                <a:avLst/>
                <a:gdLst>
                  <a:gd name="connsiteX0" fmla="*/ 228600 w 228600"/>
                  <a:gd name="connsiteY0" fmla="*/ 25400 h 34925"/>
                  <a:gd name="connsiteX1" fmla="*/ 120650 w 228600"/>
                  <a:gd name="connsiteY1" fmla="*/ 0 h 34925"/>
                  <a:gd name="connsiteX2" fmla="*/ 0 w 228600"/>
                  <a:gd name="connsiteY2" fmla="*/ 34925 h 34925"/>
                  <a:gd name="connsiteX0" fmla="*/ 228600 w 228600"/>
                  <a:gd name="connsiteY0" fmla="*/ 26784 h 36309"/>
                  <a:gd name="connsiteX1" fmla="*/ 120650 w 228600"/>
                  <a:gd name="connsiteY1" fmla="*/ 1384 h 36309"/>
                  <a:gd name="connsiteX2" fmla="*/ 0 w 228600"/>
                  <a:gd name="connsiteY2" fmla="*/ 36309 h 36309"/>
                  <a:gd name="connsiteX0" fmla="*/ 241300 w 241300"/>
                  <a:gd name="connsiteY0" fmla="*/ 19394 h 35269"/>
                  <a:gd name="connsiteX1" fmla="*/ 120650 w 241300"/>
                  <a:gd name="connsiteY1" fmla="*/ 344 h 35269"/>
                  <a:gd name="connsiteX2" fmla="*/ 0 w 241300"/>
                  <a:gd name="connsiteY2" fmla="*/ 35269 h 35269"/>
                  <a:gd name="connsiteX0" fmla="*/ 206375 w 206375"/>
                  <a:gd name="connsiteY0" fmla="*/ 20046 h 50617"/>
                  <a:gd name="connsiteX1" fmla="*/ 85725 w 206375"/>
                  <a:gd name="connsiteY1" fmla="*/ 996 h 50617"/>
                  <a:gd name="connsiteX2" fmla="*/ 0 w 206375"/>
                  <a:gd name="connsiteY2" fmla="*/ 50617 h 50617"/>
                  <a:gd name="connsiteX0" fmla="*/ 206375 w 206375"/>
                  <a:gd name="connsiteY0" fmla="*/ 20046 h 50617"/>
                  <a:gd name="connsiteX1" fmla="*/ 104775 w 206375"/>
                  <a:gd name="connsiteY1" fmla="*/ 996 h 50617"/>
                  <a:gd name="connsiteX2" fmla="*/ 0 w 206375"/>
                  <a:gd name="connsiteY2" fmla="*/ 50617 h 50617"/>
                  <a:gd name="connsiteX0" fmla="*/ 206375 w 206375"/>
                  <a:gd name="connsiteY0" fmla="*/ 20046 h 50617"/>
                  <a:gd name="connsiteX1" fmla="*/ 104775 w 206375"/>
                  <a:gd name="connsiteY1" fmla="*/ 996 h 50617"/>
                  <a:gd name="connsiteX2" fmla="*/ 0 w 206375"/>
                  <a:gd name="connsiteY2" fmla="*/ 50617 h 50617"/>
                  <a:gd name="connsiteX0" fmla="*/ 206375 w 206375"/>
                  <a:gd name="connsiteY0" fmla="*/ 19053 h 49624"/>
                  <a:gd name="connsiteX1" fmla="*/ 104775 w 206375"/>
                  <a:gd name="connsiteY1" fmla="*/ 3 h 49624"/>
                  <a:gd name="connsiteX2" fmla="*/ 0 w 206375"/>
                  <a:gd name="connsiteY2" fmla="*/ 49624 h 49624"/>
                  <a:gd name="connsiteX0" fmla="*/ 206375 w 206375"/>
                  <a:gd name="connsiteY0" fmla="*/ 7022 h 37593"/>
                  <a:gd name="connsiteX1" fmla="*/ 120650 w 206375"/>
                  <a:gd name="connsiteY1" fmla="*/ 219 h 37593"/>
                  <a:gd name="connsiteX2" fmla="*/ 0 w 206375"/>
                  <a:gd name="connsiteY2" fmla="*/ 37593 h 37593"/>
                  <a:gd name="connsiteX0" fmla="*/ 206375 w 206375"/>
                  <a:gd name="connsiteY0" fmla="*/ 9188 h 39759"/>
                  <a:gd name="connsiteX1" fmla="*/ 120650 w 206375"/>
                  <a:gd name="connsiteY1" fmla="*/ 2385 h 39759"/>
                  <a:gd name="connsiteX2" fmla="*/ 0 w 206375"/>
                  <a:gd name="connsiteY2" fmla="*/ 39759 h 39759"/>
                  <a:gd name="connsiteX0" fmla="*/ 206375 w 206375"/>
                  <a:gd name="connsiteY0" fmla="*/ 20045 h 50616"/>
                  <a:gd name="connsiteX1" fmla="*/ 114300 w 206375"/>
                  <a:gd name="connsiteY1" fmla="*/ 996 h 50616"/>
                  <a:gd name="connsiteX2" fmla="*/ 0 w 206375"/>
                  <a:gd name="connsiteY2" fmla="*/ 50616 h 50616"/>
                  <a:gd name="connsiteX0" fmla="*/ 228600 w 228600"/>
                  <a:gd name="connsiteY0" fmla="*/ 20045 h 50616"/>
                  <a:gd name="connsiteX1" fmla="*/ 114300 w 228600"/>
                  <a:gd name="connsiteY1" fmla="*/ 996 h 50616"/>
                  <a:gd name="connsiteX2" fmla="*/ 0 w 228600"/>
                  <a:gd name="connsiteY2" fmla="*/ 50616 h 50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8600" h="50616">
                    <a:moveTo>
                      <a:pt x="228600" y="20045"/>
                    </a:moveTo>
                    <a:cubicBezTo>
                      <a:pt x="192617" y="11578"/>
                      <a:pt x="152400" y="-4099"/>
                      <a:pt x="114300" y="996"/>
                    </a:cubicBezTo>
                    <a:cubicBezTo>
                      <a:pt x="76200" y="6091"/>
                      <a:pt x="33867" y="14481"/>
                      <a:pt x="0" y="50616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 cap="rnd">
                <a:solidFill>
                  <a:schemeClr val="accent4">
                    <a:lumMod val="75000"/>
                  </a:schemeClr>
                </a:solidFill>
                <a:round/>
                <a:extLst>
                  <a:ext uri="{C807C97D-BFC1-408E-A445-0C87EB9F89A2}">
                    <ask:lineSketchStyleProps xmlns:ask="http://schemas.microsoft.com/office/drawing/2018/sketchyshapes" sd="720255841">
                      <a:custGeom>
                        <a:avLst/>
                        <a:gdLst>
                          <a:gd name="connsiteX0" fmla="*/ 136328 w 136328"/>
                          <a:gd name="connsiteY0" fmla="*/ 15495 h 39129"/>
                          <a:gd name="connsiteX1" fmla="*/ 68164 w 136328"/>
                          <a:gd name="connsiteY1" fmla="*/ 769 h 39129"/>
                          <a:gd name="connsiteX2" fmla="*/ 0 w 136328"/>
                          <a:gd name="connsiteY2" fmla="*/ 39129 h 3912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</a:cxnLst>
                        <a:rect l="l" t="t" r="r" b="b"/>
                        <a:pathLst>
                          <a:path w="136328" h="39129" fill="none" extrusionOk="0">
                            <a:moveTo>
                              <a:pt x="136328" y="15495"/>
                            </a:moveTo>
                            <a:cubicBezTo>
                              <a:pt x="110523" y="8374"/>
                              <a:pt x="89541" y="-4388"/>
                              <a:pt x="68164" y="769"/>
                            </a:cubicBezTo>
                            <a:cubicBezTo>
                              <a:pt x="49319" y="1669"/>
                              <a:pt x="17615" y="4512"/>
                              <a:pt x="0" y="39129"/>
                            </a:cubicBezTo>
                          </a:path>
                          <a:path w="136328" h="39129" stroke="0" extrusionOk="0">
                            <a:moveTo>
                              <a:pt x="136328" y="15495"/>
                            </a:moveTo>
                            <a:cubicBezTo>
                              <a:pt x="120176" y="4635"/>
                              <a:pt x="90819" y="-835"/>
                              <a:pt x="68164" y="769"/>
                            </a:cubicBezTo>
                            <a:cubicBezTo>
                              <a:pt x="42329" y="11021"/>
                              <a:pt x="25293" y="13166"/>
                              <a:pt x="0" y="39129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1" name="グループ化 270">
              <a:extLst>
                <a:ext uri="{FF2B5EF4-FFF2-40B4-BE49-F238E27FC236}">
                  <a16:creationId xmlns:a16="http://schemas.microsoft.com/office/drawing/2014/main" id="{A8B1C839-7952-26E2-2C8D-E2C21B8E7E64}"/>
                </a:ext>
              </a:extLst>
            </p:cNvPr>
            <p:cNvGrpSpPr/>
            <p:nvPr/>
          </p:nvGrpSpPr>
          <p:grpSpPr>
            <a:xfrm flipH="1">
              <a:off x="5537677" y="4839033"/>
              <a:ext cx="484982" cy="601205"/>
              <a:chOff x="997366" y="2677630"/>
              <a:chExt cx="813238" cy="1008126"/>
            </a:xfrm>
          </p:grpSpPr>
          <p:sp>
            <p:nvSpPr>
              <p:cNvPr id="272" name="楕円 271">
                <a:extLst>
                  <a:ext uri="{FF2B5EF4-FFF2-40B4-BE49-F238E27FC236}">
                    <a16:creationId xmlns:a16="http://schemas.microsoft.com/office/drawing/2014/main" id="{CE34CA63-4CB7-EBCA-1436-4D2757CDC950}"/>
                  </a:ext>
                </a:extLst>
              </p:cNvPr>
              <p:cNvSpPr/>
              <p:nvPr/>
            </p:nvSpPr>
            <p:spPr>
              <a:xfrm>
                <a:off x="1493104" y="2871704"/>
                <a:ext cx="317500" cy="37465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accent4">
                    <a:lumMod val="75000"/>
                  </a:schemeClr>
                </a:solidFill>
                <a:extLst>
                  <a:ext uri="{C807C97D-BFC1-408E-A445-0C87EB9F89A2}">
                    <ask:lineSketchStyleProps xmlns:ask="http://schemas.microsoft.com/office/drawing/2018/sketchyshapes" sd="1782360668">
                      <a:custGeom>
                        <a:avLst/>
                        <a:gdLst>
                          <a:gd name="connsiteX0" fmla="*/ 0 w 189344"/>
                          <a:gd name="connsiteY0" fmla="*/ 111713 h 223426"/>
                          <a:gd name="connsiteX1" fmla="*/ 94672 w 189344"/>
                          <a:gd name="connsiteY1" fmla="*/ 0 h 223426"/>
                          <a:gd name="connsiteX2" fmla="*/ 189344 w 189344"/>
                          <a:gd name="connsiteY2" fmla="*/ 111713 h 223426"/>
                          <a:gd name="connsiteX3" fmla="*/ 94672 w 189344"/>
                          <a:gd name="connsiteY3" fmla="*/ 223426 h 223426"/>
                          <a:gd name="connsiteX4" fmla="*/ 0 w 189344"/>
                          <a:gd name="connsiteY4" fmla="*/ 111713 h 22342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89344" h="223426" fill="none" extrusionOk="0">
                            <a:moveTo>
                              <a:pt x="0" y="111713"/>
                            </a:moveTo>
                            <a:cubicBezTo>
                              <a:pt x="-3723" y="41746"/>
                              <a:pt x="31151" y="5251"/>
                              <a:pt x="94672" y="0"/>
                            </a:cubicBezTo>
                            <a:cubicBezTo>
                              <a:pt x="132079" y="-1448"/>
                              <a:pt x="181980" y="40429"/>
                              <a:pt x="189344" y="111713"/>
                            </a:cubicBezTo>
                            <a:cubicBezTo>
                              <a:pt x="193235" y="167985"/>
                              <a:pt x="160240" y="227698"/>
                              <a:pt x="94672" y="223426"/>
                            </a:cubicBezTo>
                            <a:cubicBezTo>
                              <a:pt x="47449" y="238921"/>
                              <a:pt x="14072" y="176081"/>
                              <a:pt x="0" y="111713"/>
                            </a:cubicBezTo>
                            <a:close/>
                          </a:path>
                          <a:path w="189344" h="223426" stroke="0" extrusionOk="0">
                            <a:moveTo>
                              <a:pt x="0" y="111713"/>
                            </a:moveTo>
                            <a:cubicBezTo>
                              <a:pt x="7488" y="39447"/>
                              <a:pt x="47755" y="1493"/>
                              <a:pt x="94672" y="0"/>
                            </a:cubicBezTo>
                            <a:cubicBezTo>
                              <a:pt x="147021" y="7576"/>
                              <a:pt x="200267" y="54364"/>
                              <a:pt x="189344" y="111713"/>
                            </a:cubicBezTo>
                            <a:cubicBezTo>
                              <a:pt x="182249" y="173353"/>
                              <a:pt x="150528" y="228713"/>
                              <a:pt x="94672" y="223426"/>
                            </a:cubicBezTo>
                            <a:cubicBezTo>
                              <a:pt x="55171" y="213432"/>
                              <a:pt x="4907" y="189549"/>
                              <a:pt x="0" y="111713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3" name="フリーフォーム: 図形 272">
                <a:extLst>
                  <a:ext uri="{FF2B5EF4-FFF2-40B4-BE49-F238E27FC236}">
                    <a16:creationId xmlns:a16="http://schemas.microsoft.com/office/drawing/2014/main" id="{C3A4D70C-783C-40F2-73D5-2F3E95A68D8E}"/>
                  </a:ext>
                </a:extLst>
              </p:cNvPr>
              <p:cNvSpPr/>
              <p:nvPr/>
            </p:nvSpPr>
            <p:spPr>
              <a:xfrm>
                <a:off x="997366" y="2677630"/>
                <a:ext cx="778094" cy="1008126"/>
              </a:xfrm>
              <a:custGeom>
                <a:avLst/>
                <a:gdLst>
                  <a:gd name="connsiteX0" fmla="*/ 777875 w 777875"/>
                  <a:gd name="connsiteY0" fmla="*/ 762000 h 1022350"/>
                  <a:gd name="connsiteX1" fmla="*/ 520700 w 777875"/>
                  <a:gd name="connsiteY1" fmla="*/ 1022350 h 1022350"/>
                  <a:gd name="connsiteX2" fmla="*/ 190500 w 777875"/>
                  <a:gd name="connsiteY2" fmla="*/ 815975 h 1022350"/>
                  <a:gd name="connsiteX3" fmla="*/ 0 w 777875"/>
                  <a:gd name="connsiteY3" fmla="*/ 419100 h 1022350"/>
                  <a:gd name="connsiteX4" fmla="*/ 409575 w 777875"/>
                  <a:gd name="connsiteY4" fmla="*/ 0 h 1022350"/>
                  <a:gd name="connsiteX5" fmla="*/ 631825 w 777875"/>
                  <a:gd name="connsiteY5" fmla="*/ 107950 h 1022350"/>
                  <a:gd name="connsiteX6" fmla="*/ 593725 w 777875"/>
                  <a:gd name="connsiteY6" fmla="*/ 276225 h 1022350"/>
                  <a:gd name="connsiteX7" fmla="*/ 638175 w 777875"/>
                  <a:gd name="connsiteY7" fmla="*/ 365125 h 1022350"/>
                  <a:gd name="connsiteX8" fmla="*/ 609600 w 777875"/>
                  <a:gd name="connsiteY8" fmla="*/ 466725 h 1022350"/>
                  <a:gd name="connsiteX9" fmla="*/ 660400 w 777875"/>
                  <a:gd name="connsiteY9" fmla="*/ 590550 h 1022350"/>
                  <a:gd name="connsiteX10" fmla="*/ 495300 w 777875"/>
                  <a:gd name="connsiteY10" fmla="*/ 742950 h 1022350"/>
                  <a:gd name="connsiteX11" fmla="*/ 514350 w 777875"/>
                  <a:gd name="connsiteY11" fmla="*/ 809625 h 1022350"/>
                  <a:gd name="connsiteX0" fmla="*/ 778094 w 778094"/>
                  <a:gd name="connsiteY0" fmla="*/ 762000 h 1022350"/>
                  <a:gd name="connsiteX1" fmla="*/ 520919 w 778094"/>
                  <a:gd name="connsiteY1" fmla="*/ 1022350 h 1022350"/>
                  <a:gd name="connsiteX2" fmla="*/ 190719 w 778094"/>
                  <a:gd name="connsiteY2" fmla="*/ 815975 h 1022350"/>
                  <a:gd name="connsiteX3" fmla="*/ 219 w 778094"/>
                  <a:gd name="connsiteY3" fmla="*/ 419100 h 1022350"/>
                  <a:gd name="connsiteX4" fmla="*/ 409794 w 778094"/>
                  <a:gd name="connsiteY4" fmla="*/ 0 h 1022350"/>
                  <a:gd name="connsiteX5" fmla="*/ 632044 w 778094"/>
                  <a:gd name="connsiteY5" fmla="*/ 107950 h 1022350"/>
                  <a:gd name="connsiteX6" fmla="*/ 593944 w 778094"/>
                  <a:gd name="connsiteY6" fmla="*/ 276225 h 1022350"/>
                  <a:gd name="connsiteX7" fmla="*/ 638394 w 778094"/>
                  <a:gd name="connsiteY7" fmla="*/ 365125 h 1022350"/>
                  <a:gd name="connsiteX8" fmla="*/ 609819 w 778094"/>
                  <a:gd name="connsiteY8" fmla="*/ 466725 h 1022350"/>
                  <a:gd name="connsiteX9" fmla="*/ 660619 w 778094"/>
                  <a:gd name="connsiteY9" fmla="*/ 590550 h 1022350"/>
                  <a:gd name="connsiteX10" fmla="*/ 495519 w 778094"/>
                  <a:gd name="connsiteY10" fmla="*/ 742950 h 1022350"/>
                  <a:gd name="connsiteX11" fmla="*/ 514569 w 778094"/>
                  <a:gd name="connsiteY11" fmla="*/ 809625 h 1022350"/>
                  <a:gd name="connsiteX0" fmla="*/ 778094 w 778094"/>
                  <a:gd name="connsiteY0" fmla="*/ 762083 h 1022433"/>
                  <a:gd name="connsiteX1" fmla="*/ 520919 w 778094"/>
                  <a:gd name="connsiteY1" fmla="*/ 1022433 h 1022433"/>
                  <a:gd name="connsiteX2" fmla="*/ 190719 w 778094"/>
                  <a:gd name="connsiteY2" fmla="*/ 816058 h 1022433"/>
                  <a:gd name="connsiteX3" fmla="*/ 219 w 778094"/>
                  <a:gd name="connsiteY3" fmla="*/ 419183 h 1022433"/>
                  <a:gd name="connsiteX4" fmla="*/ 409794 w 778094"/>
                  <a:gd name="connsiteY4" fmla="*/ 83 h 1022433"/>
                  <a:gd name="connsiteX5" fmla="*/ 632044 w 778094"/>
                  <a:gd name="connsiteY5" fmla="*/ 108033 h 1022433"/>
                  <a:gd name="connsiteX6" fmla="*/ 593944 w 778094"/>
                  <a:gd name="connsiteY6" fmla="*/ 276308 h 1022433"/>
                  <a:gd name="connsiteX7" fmla="*/ 638394 w 778094"/>
                  <a:gd name="connsiteY7" fmla="*/ 365208 h 1022433"/>
                  <a:gd name="connsiteX8" fmla="*/ 609819 w 778094"/>
                  <a:gd name="connsiteY8" fmla="*/ 466808 h 1022433"/>
                  <a:gd name="connsiteX9" fmla="*/ 660619 w 778094"/>
                  <a:gd name="connsiteY9" fmla="*/ 590633 h 1022433"/>
                  <a:gd name="connsiteX10" fmla="*/ 495519 w 778094"/>
                  <a:gd name="connsiteY10" fmla="*/ 743033 h 1022433"/>
                  <a:gd name="connsiteX11" fmla="*/ 514569 w 778094"/>
                  <a:gd name="connsiteY11" fmla="*/ 809708 h 1022433"/>
                  <a:gd name="connsiteX0" fmla="*/ 778094 w 778094"/>
                  <a:gd name="connsiteY0" fmla="*/ 771505 h 1031855"/>
                  <a:gd name="connsiteX1" fmla="*/ 520919 w 778094"/>
                  <a:gd name="connsiteY1" fmla="*/ 1031855 h 1031855"/>
                  <a:gd name="connsiteX2" fmla="*/ 190719 w 778094"/>
                  <a:gd name="connsiteY2" fmla="*/ 825480 h 1031855"/>
                  <a:gd name="connsiteX3" fmla="*/ 219 w 778094"/>
                  <a:gd name="connsiteY3" fmla="*/ 428605 h 1031855"/>
                  <a:gd name="connsiteX4" fmla="*/ 409794 w 778094"/>
                  <a:gd name="connsiteY4" fmla="*/ 9505 h 1031855"/>
                  <a:gd name="connsiteX5" fmla="*/ 647919 w 778094"/>
                  <a:gd name="connsiteY5" fmla="*/ 142855 h 1031855"/>
                  <a:gd name="connsiteX6" fmla="*/ 593944 w 778094"/>
                  <a:gd name="connsiteY6" fmla="*/ 285730 h 1031855"/>
                  <a:gd name="connsiteX7" fmla="*/ 638394 w 778094"/>
                  <a:gd name="connsiteY7" fmla="*/ 374630 h 1031855"/>
                  <a:gd name="connsiteX8" fmla="*/ 609819 w 778094"/>
                  <a:gd name="connsiteY8" fmla="*/ 476230 h 1031855"/>
                  <a:gd name="connsiteX9" fmla="*/ 660619 w 778094"/>
                  <a:gd name="connsiteY9" fmla="*/ 600055 h 1031855"/>
                  <a:gd name="connsiteX10" fmla="*/ 495519 w 778094"/>
                  <a:gd name="connsiteY10" fmla="*/ 752455 h 1031855"/>
                  <a:gd name="connsiteX11" fmla="*/ 514569 w 778094"/>
                  <a:gd name="connsiteY11" fmla="*/ 819130 h 1031855"/>
                  <a:gd name="connsiteX0" fmla="*/ 778094 w 778094"/>
                  <a:gd name="connsiteY0" fmla="*/ 774552 h 1034902"/>
                  <a:gd name="connsiteX1" fmla="*/ 520919 w 778094"/>
                  <a:gd name="connsiteY1" fmla="*/ 1034902 h 1034902"/>
                  <a:gd name="connsiteX2" fmla="*/ 190719 w 778094"/>
                  <a:gd name="connsiteY2" fmla="*/ 828527 h 1034902"/>
                  <a:gd name="connsiteX3" fmla="*/ 219 w 778094"/>
                  <a:gd name="connsiteY3" fmla="*/ 431652 h 1034902"/>
                  <a:gd name="connsiteX4" fmla="*/ 409794 w 778094"/>
                  <a:gd name="connsiteY4" fmla="*/ 12552 h 1034902"/>
                  <a:gd name="connsiteX5" fmla="*/ 647919 w 778094"/>
                  <a:gd name="connsiteY5" fmla="*/ 145902 h 1034902"/>
                  <a:gd name="connsiteX6" fmla="*/ 593944 w 778094"/>
                  <a:gd name="connsiteY6" fmla="*/ 288777 h 1034902"/>
                  <a:gd name="connsiteX7" fmla="*/ 638394 w 778094"/>
                  <a:gd name="connsiteY7" fmla="*/ 377677 h 1034902"/>
                  <a:gd name="connsiteX8" fmla="*/ 609819 w 778094"/>
                  <a:gd name="connsiteY8" fmla="*/ 479277 h 1034902"/>
                  <a:gd name="connsiteX9" fmla="*/ 660619 w 778094"/>
                  <a:gd name="connsiteY9" fmla="*/ 603102 h 1034902"/>
                  <a:gd name="connsiteX10" fmla="*/ 495519 w 778094"/>
                  <a:gd name="connsiteY10" fmla="*/ 755502 h 1034902"/>
                  <a:gd name="connsiteX11" fmla="*/ 514569 w 778094"/>
                  <a:gd name="connsiteY11" fmla="*/ 822177 h 1034902"/>
                  <a:gd name="connsiteX0" fmla="*/ 778094 w 778094"/>
                  <a:gd name="connsiteY0" fmla="*/ 762399 h 1022749"/>
                  <a:gd name="connsiteX1" fmla="*/ 520919 w 778094"/>
                  <a:gd name="connsiteY1" fmla="*/ 1022749 h 1022749"/>
                  <a:gd name="connsiteX2" fmla="*/ 190719 w 778094"/>
                  <a:gd name="connsiteY2" fmla="*/ 816374 h 1022749"/>
                  <a:gd name="connsiteX3" fmla="*/ 219 w 778094"/>
                  <a:gd name="connsiteY3" fmla="*/ 419499 h 1022749"/>
                  <a:gd name="connsiteX4" fmla="*/ 409794 w 778094"/>
                  <a:gd name="connsiteY4" fmla="*/ 399 h 1022749"/>
                  <a:gd name="connsiteX5" fmla="*/ 647919 w 778094"/>
                  <a:gd name="connsiteY5" fmla="*/ 133749 h 1022749"/>
                  <a:gd name="connsiteX6" fmla="*/ 593944 w 778094"/>
                  <a:gd name="connsiteY6" fmla="*/ 276624 h 1022749"/>
                  <a:gd name="connsiteX7" fmla="*/ 638394 w 778094"/>
                  <a:gd name="connsiteY7" fmla="*/ 365524 h 1022749"/>
                  <a:gd name="connsiteX8" fmla="*/ 609819 w 778094"/>
                  <a:gd name="connsiteY8" fmla="*/ 467124 h 1022749"/>
                  <a:gd name="connsiteX9" fmla="*/ 660619 w 778094"/>
                  <a:gd name="connsiteY9" fmla="*/ 590949 h 1022749"/>
                  <a:gd name="connsiteX10" fmla="*/ 495519 w 778094"/>
                  <a:gd name="connsiteY10" fmla="*/ 743349 h 1022749"/>
                  <a:gd name="connsiteX11" fmla="*/ 514569 w 778094"/>
                  <a:gd name="connsiteY11" fmla="*/ 810024 h 1022749"/>
                  <a:gd name="connsiteX0" fmla="*/ 778094 w 778094"/>
                  <a:gd name="connsiteY0" fmla="*/ 762399 h 1022749"/>
                  <a:gd name="connsiteX1" fmla="*/ 520919 w 778094"/>
                  <a:gd name="connsiteY1" fmla="*/ 1022749 h 1022749"/>
                  <a:gd name="connsiteX2" fmla="*/ 190719 w 778094"/>
                  <a:gd name="connsiteY2" fmla="*/ 816374 h 1022749"/>
                  <a:gd name="connsiteX3" fmla="*/ 219 w 778094"/>
                  <a:gd name="connsiteY3" fmla="*/ 419499 h 1022749"/>
                  <a:gd name="connsiteX4" fmla="*/ 409794 w 778094"/>
                  <a:gd name="connsiteY4" fmla="*/ 399 h 1022749"/>
                  <a:gd name="connsiteX5" fmla="*/ 647919 w 778094"/>
                  <a:gd name="connsiteY5" fmla="*/ 133749 h 1022749"/>
                  <a:gd name="connsiteX6" fmla="*/ 593944 w 778094"/>
                  <a:gd name="connsiteY6" fmla="*/ 276624 h 1022749"/>
                  <a:gd name="connsiteX7" fmla="*/ 638394 w 778094"/>
                  <a:gd name="connsiteY7" fmla="*/ 365524 h 1022749"/>
                  <a:gd name="connsiteX8" fmla="*/ 609819 w 778094"/>
                  <a:gd name="connsiteY8" fmla="*/ 467124 h 1022749"/>
                  <a:gd name="connsiteX9" fmla="*/ 660619 w 778094"/>
                  <a:gd name="connsiteY9" fmla="*/ 590949 h 1022749"/>
                  <a:gd name="connsiteX10" fmla="*/ 495519 w 778094"/>
                  <a:gd name="connsiteY10" fmla="*/ 743349 h 1022749"/>
                  <a:gd name="connsiteX11" fmla="*/ 514569 w 778094"/>
                  <a:gd name="connsiteY11" fmla="*/ 810024 h 1022749"/>
                  <a:gd name="connsiteX0" fmla="*/ 778094 w 778094"/>
                  <a:gd name="connsiteY0" fmla="*/ 762399 h 1025609"/>
                  <a:gd name="connsiteX1" fmla="*/ 520919 w 778094"/>
                  <a:gd name="connsiteY1" fmla="*/ 1022749 h 1025609"/>
                  <a:gd name="connsiteX2" fmla="*/ 190719 w 778094"/>
                  <a:gd name="connsiteY2" fmla="*/ 816374 h 1025609"/>
                  <a:gd name="connsiteX3" fmla="*/ 219 w 778094"/>
                  <a:gd name="connsiteY3" fmla="*/ 419499 h 1025609"/>
                  <a:gd name="connsiteX4" fmla="*/ 409794 w 778094"/>
                  <a:gd name="connsiteY4" fmla="*/ 399 h 1025609"/>
                  <a:gd name="connsiteX5" fmla="*/ 647919 w 778094"/>
                  <a:gd name="connsiteY5" fmla="*/ 133749 h 1025609"/>
                  <a:gd name="connsiteX6" fmla="*/ 593944 w 778094"/>
                  <a:gd name="connsiteY6" fmla="*/ 276624 h 1025609"/>
                  <a:gd name="connsiteX7" fmla="*/ 638394 w 778094"/>
                  <a:gd name="connsiteY7" fmla="*/ 365524 h 1025609"/>
                  <a:gd name="connsiteX8" fmla="*/ 609819 w 778094"/>
                  <a:gd name="connsiteY8" fmla="*/ 467124 h 1025609"/>
                  <a:gd name="connsiteX9" fmla="*/ 660619 w 778094"/>
                  <a:gd name="connsiteY9" fmla="*/ 590949 h 1025609"/>
                  <a:gd name="connsiteX10" fmla="*/ 495519 w 778094"/>
                  <a:gd name="connsiteY10" fmla="*/ 743349 h 1025609"/>
                  <a:gd name="connsiteX11" fmla="*/ 514569 w 778094"/>
                  <a:gd name="connsiteY11" fmla="*/ 810024 h 1025609"/>
                  <a:gd name="connsiteX0" fmla="*/ 778094 w 778094"/>
                  <a:gd name="connsiteY0" fmla="*/ 762399 h 1028960"/>
                  <a:gd name="connsiteX1" fmla="*/ 520919 w 778094"/>
                  <a:gd name="connsiteY1" fmla="*/ 1022749 h 1028960"/>
                  <a:gd name="connsiteX2" fmla="*/ 190719 w 778094"/>
                  <a:gd name="connsiteY2" fmla="*/ 816374 h 1028960"/>
                  <a:gd name="connsiteX3" fmla="*/ 219 w 778094"/>
                  <a:gd name="connsiteY3" fmla="*/ 419499 h 1028960"/>
                  <a:gd name="connsiteX4" fmla="*/ 409794 w 778094"/>
                  <a:gd name="connsiteY4" fmla="*/ 399 h 1028960"/>
                  <a:gd name="connsiteX5" fmla="*/ 647919 w 778094"/>
                  <a:gd name="connsiteY5" fmla="*/ 133749 h 1028960"/>
                  <a:gd name="connsiteX6" fmla="*/ 593944 w 778094"/>
                  <a:gd name="connsiteY6" fmla="*/ 276624 h 1028960"/>
                  <a:gd name="connsiteX7" fmla="*/ 638394 w 778094"/>
                  <a:gd name="connsiteY7" fmla="*/ 365524 h 1028960"/>
                  <a:gd name="connsiteX8" fmla="*/ 609819 w 778094"/>
                  <a:gd name="connsiteY8" fmla="*/ 467124 h 1028960"/>
                  <a:gd name="connsiteX9" fmla="*/ 660619 w 778094"/>
                  <a:gd name="connsiteY9" fmla="*/ 590949 h 1028960"/>
                  <a:gd name="connsiteX10" fmla="*/ 495519 w 778094"/>
                  <a:gd name="connsiteY10" fmla="*/ 743349 h 1028960"/>
                  <a:gd name="connsiteX11" fmla="*/ 514569 w 778094"/>
                  <a:gd name="connsiteY11" fmla="*/ 810024 h 1028960"/>
                  <a:gd name="connsiteX0" fmla="*/ 778094 w 778094"/>
                  <a:gd name="connsiteY0" fmla="*/ 762399 h 1027959"/>
                  <a:gd name="connsiteX1" fmla="*/ 520919 w 778094"/>
                  <a:gd name="connsiteY1" fmla="*/ 1022749 h 1027959"/>
                  <a:gd name="connsiteX2" fmla="*/ 190719 w 778094"/>
                  <a:gd name="connsiteY2" fmla="*/ 816374 h 1027959"/>
                  <a:gd name="connsiteX3" fmla="*/ 219 w 778094"/>
                  <a:gd name="connsiteY3" fmla="*/ 419499 h 1027959"/>
                  <a:gd name="connsiteX4" fmla="*/ 409794 w 778094"/>
                  <a:gd name="connsiteY4" fmla="*/ 399 h 1027959"/>
                  <a:gd name="connsiteX5" fmla="*/ 647919 w 778094"/>
                  <a:gd name="connsiteY5" fmla="*/ 133749 h 1027959"/>
                  <a:gd name="connsiteX6" fmla="*/ 593944 w 778094"/>
                  <a:gd name="connsiteY6" fmla="*/ 276624 h 1027959"/>
                  <a:gd name="connsiteX7" fmla="*/ 638394 w 778094"/>
                  <a:gd name="connsiteY7" fmla="*/ 365524 h 1027959"/>
                  <a:gd name="connsiteX8" fmla="*/ 609819 w 778094"/>
                  <a:gd name="connsiteY8" fmla="*/ 467124 h 1027959"/>
                  <a:gd name="connsiteX9" fmla="*/ 660619 w 778094"/>
                  <a:gd name="connsiteY9" fmla="*/ 590949 h 1027959"/>
                  <a:gd name="connsiteX10" fmla="*/ 495519 w 778094"/>
                  <a:gd name="connsiteY10" fmla="*/ 743349 h 1027959"/>
                  <a:gd name="connsiteX11" fmla="*/ 514569 w 778094"/>
                  <a:gd name="connsiteY11" fmla="*/ 810024 h 1027959"/>
                  <a:gd name="connsiteX0" fmla="*/ 778094 w 778094"/>
                  <a:gd name="connsiteY0" fmla="*/ 762399 h 1027959"/>
                  <a:gd name="connsiteX1" fmla="*/ 520919 w 778094"/>
                  <a:gd name="connsiteY1" fmla="*/ 1022749 h 1027959"/>
                  <a:gd name="connsiteX2" fmla="*/ 190719 w 778094"/>
                  <a:gd name="connsiteY2" fmla="*/ 816374 h 1027959"/>
                  <a:gd name="connsiteX3" fmla="*/ 219 w 778094"/>
                  <a:gd name="connsiteY3" fmla="*/ 419499 h 1027959"/>
                  <a:gd name="connsiteX4" fmla="*/ 409794 w 778094"/>
                  <a:gd name="connsiteY4" fmla="*/ 399 h 1027959"/>
                  <a:gd name="connsiteX5" fmla="*/ 647919 w 778094"/>
                  <a:gd name="connsiteY5" fmla="*/ 133749 h 1027959"/>
                  <a:gd name="connsiteX6" fmla="*/ 593944 w 778094"/>
                  <a:gd name="connsiteY6" fmla="*/ 276624 h 1027959"/>
                  <a:gd name="connsiteX7" fmla="*/ 638394 w 778094"/>
                  <a:gd name="connsiteY7" fmla="*/ 365524 h 1027959"/>
                  <a:gd name="connsiteX8" fmla="*/ 609819 w 778094"/>
                  <a:gd name="connsiteY8" fmla="*/ 467124 h 1027959"/>
                  <a:gd name="connsiteX9" fmla="*/ 660619 w 778094"/>
                  <a:gd name="connsiteY9" fmla="*/ 590949 h 1027959"/>
                  <a:gd name="connsiteX10" fmla="*/ 495519 w 778094"/>
                  <a:gd name="connsiteY10" fmla="*/ 743349 h 1027959"/>
                  <a:gd name="connsiteX11" fmla="*/ 514569 w 778094"/>
                  <a:gd name="connsiteY11" fmla="*/ 810024 h 1027959"/>
                  <a:gd name="connsiteX0" fmla="*/ 778094 w 778094"/>
                  <a:gd name="connsiteY0" fmla="*/ 762399 h 1027959"/>
                  <a:gd name="connsiteX1" fmla="*/ 520919 w 778094"/>
                  <a:gd name="connsiteY1" fmla="*/ 1022749 h 1027959"/>
                  <a:gd name="connsiteX2" fmla="*/ 190719 w 778094"/>
                  <a:gd name="connsiteY2" fmla="*/ 816374 h 1027959"/>
                  <a:gd name="connsiteX3" fmla="*/ 219 w 778094"/>
                  <a:gd name="connsiteY3" fmla="*/ 419499 h 1027959"/>
                  <a:gd name="connsiteX4" fmla="*/ 409794 w 778094"/>
                  <a:gd name="connsiteY4" fmla="*/ 399 h 1027959"/>
                  <a:gd name="connsiteX5" fmla="*/ 647919 w 778094"/>
                  <a:gd name="connsiteY5" fmla="*/ 133749 h 1027959"/>
                  <a:gd name="connsiteX6" fmla="*/ 593944 w 778094"/>
                  <a:gd name="connsiteY6" fmla="*/ 276624 h 1027959"/>
                  <a:gd name="connsiteX7" fmla="*/ 638394 w 778094"/>
                  <a:gd name="connsiteY7" fmla="*/ 365524 h 1027959"/>
                  <a:gd name="connsiteX8" fmla="*/ 609819 w 778094"/>
                  <a:gd name="connsiteY8" fmla="*/ 467124 h 1027959"/>
                  <a:gd name="connsiteX9" fmla="*/ 660619 w 778094"/>
                  <a:gd name="connsiteY9" fmla="*/ 590949 h 1027959"/>
                  <a:gd name="connsiteX10" fmla="*/ 495519 w 778094"/>
                  <a:gd name="connsiteY10" fmla="*/ 743349 h 1027959"/>
                  <a:gd name="connsiteX11" fmla="*/ 514569 w 778094"/>
                  <a:gd name="connsiteY11" fmla="*/ 810024 h 1027959"/>
                  <a:gd name="connsiteX0" fmla="*/ 778094 w 778094"/>
                  <a:gd name="connsiteY0" fmla="*/ 762399 h 1027959"/>
                  <a:gd name="connsiteX1" fmla="*/ 520919 w 778094"/>
                  <a:gd name="connsiteY1" fmla="*/ 1022749 h 1027959"/>
                  <a:gd name="connsiteX2" fmla="*/ 190719 w 778094"/>
                  <a:gd name="connsiteY2" fmla="*/ 816374 h 1027959"/>
                  <a:gd name="connsiteX3" fmla="*/ 219 w 778094"/>
                  <a:gd name="connsiteY3" fmla="*/ 419499 h 1027959"/>
                  <a:gd name="connsiteX4" fmla="*/ 409794 w 778094"/>
                  <a:gd name="connsiteY4" fmla="*/ 399 h 1027959"/>
                  <a:gd name="connsiteX5" fmla="*/ 647919 w 778094"/>
                  <a:gd name="connsiteY5" fmla="*/ 133749 h 1027959"/>
                  <a:gd name="connsiteX6" fmla="*/ 593944 w 778094"/>
                  <a:gd name="connsiteY6" fmla="*/ 276624 h 1027959"/>
                  <a:gd name="connsiteX7" fmla="*/ 638394 w 778094"/>
                  <a:gd name="connsiteY7" fmla="*/ 365524 h 1027959"/>
                  <a:gd name="connsiteX8" fmla="*/ 609819 w 778094"/>
                  <a:gd name="connsiteY8" fmla="*/ 467124 h 1027959"/>
                  <a:gd name="connsiteX9" fmla="*/ 660619 w 778094"/>
                  <a:gd name="connsiteY9" fmla="*/ 590949 h 1027959"/>
                  <a:gd name="connsiteX10" fmla="*/ 495519 w 778094"/>
                  <a:gd name="connsiteY10" fmla="*/ 743349 h 1027959"/>
                  <a:gd name="connsiteX11" fmla="*/ 514569 w 778094"/>
                  <a:gd name="connsiteY11" fmla="*/ 810024 h 1027959"/>
                  <a:gd name="connsiteX0" fmla="*/ 778094 w 778094"/>
                  <a:gd name="connsiteY0" fmla="*/ 762399 h 1027959"/>
                  <a:gd name="connsiteX1" fmla="*/ 520919 w 778094"/>
                  <a:gd name="connsiteY1" fmla="*/ 1022749 h 1027959"/>
                  <a:gd name="connsiteX2" fmla="*/ 190719 w 778094"/>
                  <a:gd name="connsiteY2" fmla="*/ 816374 h 1027959"/>
                  <a:gd name="connsiteX3" fmla="*/ 219 w 778094"/>
                  <a:gd name="connsiteY3" fmla="*/ 419499 h 1027959"/>
                  <a:gd name="connsiteX4" fmla="*/ 409794 w 778094"/>
                  <a:gd name="connsiteY4" fmla="*/ 399 h 1027959"/>
                  <a:gd name="connsiteX5" fmla="*/ 647919 w 778094"/>
                  <a:gd name="connsiteY5" fmla="*/ 133749 h 1027959"/>
                  <a:gd name="connsiteX6" fmla="*/ 593944 w 778094"/>
                  <a:gd name="connsiteY6" fmla="*/ 276624 h 1027959"/>
                  <a:gd name="connsiteX7" fmla="*/ 638394 w 778094"/>
                  <a:gd name="connsiteY7" fmla="*/ 365524 h 1027959"/>
                  <a:gd name="connsiteX8" fmla="*/ 609819 w 778094"/>
                  <a:gd name="connsiteY8" fmla="*/ 467124 h 1027959"/>
                  <a:gd name="connsiteX9" fmla="*/ 660619 w 778094"/>
                  <a:gd name="connsiteY9" fmla="*/ 590949 h 1027959"/>
                  <a:gd name="connsiteX10" fmla="*/ 495519 w 778094"/>
                  <a:gd name="connsiteY10" fmla="*/ 743349 h 1027959"/>
                  <a:gd name="connsiteX11" fmla="*/ 514569 w 778094"/>
                  <a:gd name="connsiteY11" fmla="*/ 810024 h 1027959"/>
                  <a:gd name="connsiteX0" fmla="*/ 778094 w 778094"/>
                  <a:gd name="connsiteY0" fmla="*/ 762399 h 1027959"/>
                  <a:gd name="connsiteX1" fmla="*/ 520919 w 778094"/>
                  <a:gd name="connsiteY1" fmla="*/ 1022749 h 1027959"/>
                  <a:gd name="connsiteX2" fmla="*/ 190719 w 778094"/>
                  <a:gd name="connsiteY2" fmla="*/ 816374 h 1027959"/>
                  <a:gd name="connsiteX3" fmla="*/ 219 w 778094"/>
                  <a:gd name="connsiteY3" fmla="*/ 419499 h 1027959"/>
                  <a:gd name="connsiteX4" fmla="*/ 409794 w 778094"/>
                  <a:gd name="connsiteY4" fmla="*/ 399 h 1027959"/>
                  <a:gd name="connsiteX5" fmla="*/ 647919 w 778094"/>
                  <a:gd name="connsiteY5" fmla="*/ 133749 h 1027959"/>
                  <a:gd name="connsiteX6" fmla="*/ 593944 w 778094"/>
                  <a:gd name="connsiteY6" fmla="*/ 276624 h 1027959"/>
                  <a:gd name="connsiteX7" fmla="*/ 638394 w 778094"/>
                  <a:gd name="connsiteY7" fmla="*/ 365524 h 1027959"/>
                  <a:gd name="connsiteX8" fmla="*/ 609819 w 778094"/>
                  <a:gd name="connsiteY8" fmla="*/ 467124 h 1027959"/>
                  <a:gd name="connsiteX9" fmla="*/ 660619 w 778094"/>
                  <a:gd name="connsiteY9" fmla="*/ 590949 h 1027959"/>
                  <a:gd name="connsiteX10" fmla="*/ 495519 w 778094"/>
                  <a:gd name="connsiteY10" fmla="*/ 743349 h 1027959"/>
                  <a:gd name="connsiteX11" fmla="*/ 514569 w 778094"/>
                  <a:gd name="connsiteY11" fmla="*/ 810024 h 1027959"/>
                  <a:gd name="connsiteX0" fmla="*/ 778094 w 778094"/>
                  <a:gd name="connsiteY0" fmla="*/ 762399 h 1007025"/>
                  <a:gd name="connsiteX1" fmla="*/ 524094 w 778094"/>
                  <a:gd name="connsiteY1" fmla="*/ 1000524 h 1007025"/>
                  <a:gd name="connsiteX2" fmla="*/ 190719 w 778094"/>
                  <a:gd name="connsiteY2" fmla="*/ 816374 h 1007025"/>
                  <a:gd name="connsiteX3" fmla="*/ 219 w 778094"/>
                  <a:gd name="connsiteY3" fmla="*/ 419499 h 1007025"/>
                  <a:gd name="connsiteX4" fmla="*/ 409794 w 778094"/>
                  <a:gd name="connsiteY4" fmla="*/ 399 h 1007025"/>
                  <a:gd name="connsiteX5" fmla="*/ 647919 w 778094"/>
                  <a:gd name="connsiteY5" fmla="*/ 133749 h 1007025"/>
                  <a:gd name="connsiteX6" fmla="*/ 593944 w 778094"/>
                  <a:gd name="connsiteY6" fmla="*/ 276624 h 1007025"/>
                  <a:gd name="connsiteX7" fmla="*/ 638394 w 778094"/>
                  <a:gd name="connsiteY7" fmla="*/ 365524 h 1007025"/>
                  <a:gd name="connsiteX8" fmla="*/ 609819 w 778094"/>
                  <a:gd name="connsiteY8" fmla="*/ 467124 h 1007025"/>
                  <a:gd name="connsiteX9" fmla="*/ 660619 w 778094"/>
                  <a:gd name="connsiteY9" fmla="*/ 590949 h 1007025"/>
                  <a:gd name="connsiteX10" fmla="*/ 495519 w 778094"/>
                  <a:gd name="connsiteY10" fmla="*/ 743349 h 1007025"/>
                  <a:gd name="connsiteX11" fmla="*/ 514569 w 778094"/>
                  <a:gd name="connsiteY11" fmla="*/ 810024 h 1007025"/>
                  <a:gd name="connsiteX0" fmla="*/ 778094 w 778094"/>
                  <a:gd name="connsiteY0" fmla="*/ 762399 h 1008126"/>
                  <a:gd name="connsiteX1" fmla="*/ 524094 w 778094"/>
                  <a:gd name="connsiteY1" fmla="*/ 1000524 h 1008126"/>
                  <a:gd name="connsiteX2" fmla="*/ 190719 w 778094"/>
                  <a:gd name="connsiteY2" fmla="*/ 816374 h 1008126"/>
                  <a:gd name="connsiteX3" fmla="*/ 219 w 778094"/>
                  <a:gd name="connsiteY3" fmla="*/ 419499 h 1008126"/>
                  <a:gd name="connsiteX4" fmla="*/ 409794 w 778094"/>
                  <a:gd name="connsiteY4" fmla="*/ 399 h 1008126"/>
                  <a:gd name="connsiteX5" fmla="*/ 647919 w 778094"/>
                  <a:gd name="connsiteY5" fmla="*/ 133749 h 1008126"/>
                  <a:gd name="connsiteX6" fmla="*/ 593944 w 778094"/>
                  <a:gd name="connsiteY6" fmla="*/ 276624 h 1008126"/>
                  <a:gd name="connsiteX7" fmla="*/ 638394 w 778094"/>
                  <a:gd name="connsiteY7" fmla="*/ 365524 h 1008126"/>
                  <a:gd name="connsiteX8" fmla="*/ 609819 w 778094"/>
                  <a:gd name="connsiteY8" fmla="*/ 467124 h 1008126"/>
                  <a:gd name="connsiteX9" fmla="*/ 660619 w 778094"/>
                  <a:gd name="connsiteY9" fmla="*/ 590949 h 1008126"/>
                  <a:gd name="connsiteX10" fmla="*/ 495519 w 778094"/>
                  <a:gd name="connsiteY10" fmla="*/ 743349 h 1008126"/>
                  <a:gd name="connsiteX11" fmla="*/ 514569 w 778094"/>
                  <a:gd name="connsiteY11" fmla="*/ 810024 h 1008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78094" h="1008126">
                    <a:moveTo>
                      <a:pt x="778094" y="762399"/>
                    </a:moveTo>
                    <a:cubicBezTo>
                      <a:pt x="759044" y="858707"/>
                      <a:pt x="647919" y="970891"/>
                      <a:pt x="524094" y="1000524"/>
                    </a:cubicBezTo>
                    <a:cubicBezTo>
                      <a:pt x="400269" y="1030157"/>
                      <a:pt x="227761" y="974066"/>
                      <a:pt x="190719" y="816374"/>
                    </a:cubicBezTo>
                    <a:cubicBezTo>
                      <a:pt x="127219" y="684082"/>
                      <a:pt x="-6131" y="686199"/>
                      <a:pt x="219" y="419499"/>
                    </a:cubicBezTo>
                    <a:cubicBezTo>
                      <a:pt x="6569" y="152799"/>
                      <a:pt x="285969" y="-9126"/>
                      <a:pt x="409794" y="399"/>
                    </a:cubicBezTo>
                    <a:cubicBezTo>
                      <a:pt x="533619" y="9924"/>
                      <a:pt x="637336" y="50141"/>
                      <a:pt x="647919" y="133749"/>
                    </a:cubicBezTo>
                    <a:cubicBezTo>
                      <a:pt x="658502" y="217357"/>
                      <a:pt x="611936" y="228999"/>
                      <a:pt x="593944" y="276624"/>
                    </a:cubicBezTo>
                    <a:cubicBezTo>
                      <a:pt x="608761" y="306257"/>
                      <a:pt x="636277" y="316841"/>
                      <a:pt x="638394" y="365524"/>
                    </a:cubicBezTo>
                    <a:cubicBezTo>
                      <a:pt x="640511" y="414207"/>
                      <a:pt x="619344" y="433257"/>
                      <a:pt x="609819" y="467124"/>
                    </a:cubicBezTo>
                    <a:cubicBezTo>
                      <a:pt x="626752" y="508399"/>
                      <a:pt x="668027" y="489349"/>
                      <a:pt x="660619" y="590949"/>
                    </a:cubicBezTo>
                    <a:cubicBezTo>
                      <a:pt x="653211" y="692549"/>
                      <a:pt x="550552" y="692549"/>
                      <a:pt x="495519" y="743349"/>
                    </a:cubicBezTo>
                    <a:lnTo>
                      <a:pt x="514569" y="810024"/>
                    </a:ln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 cap="rnd">
                <a:solidFill>
                  <a:schemeClr val="accent4">
                    <a:lumMod val="75000"/>
                  </a:schemeClr>
                </a:solidFill>
                <a:round/>
                <a:extLst>
                  <a:ext uri="{C807C97D-BFC1-408E-A445-0C87EB9F89A2}">
                    <ask:lineSketchStyleProps xmlns:ask="http://schemas.microsoft.com/office/drawing/2018/sketchyshapes" sd="1646889800">
                      <a:custGeom>
                        <a:avLst/>
                        <a:gdLst>
                          <a:gd name="connsiteX0" fmla="*/ 464024 w 464024"/>
                          <a:gd name="connsiteY0" fmla="*/ 454663 h 601205"/>
                          <a:gd name="connsiteX1" fmla="*/ 312548 w 464024"/>
                          <a:gd name="connsiteY1" fmla="*/ 596671 h 601205"/>
                          <a:gd name="connsiteX2" fmla="*/ 113737 w 464024"/>
                          <a:gd name="connsiteY2" fmla="*/ 486851 h 601205"/>
                          <a:gd name="connsiteX3" fmla="*/ 130 w 464024"/>
                          <a:gd name="connsiteY3" fmla="*/ 250171 h 601205"/>
                          <a:gd name="connsiteX4" fmla="*/ 244384 w 464024"/>
                          <a:gd name="connsiteY4" fmla="*/ 237 h 601205"/>
                          <a:gd name="connsiteX5" fmla="*/ 386392 w 464024"/>
                          <a:gd name="connsiteY5" fmla="*/ 79762 h 601205"/>
                          <a:gd name="connsiteX6" fmla="*/ 354204 w 464024"/>
                          <a:gd name="connsiteY6" fmla="*/ 164967 h 601205"/>
                          <a:gd name="connsiteX7" fmla="*/ 380712 w 464024"/>
                          <a:gd name="connsiteY7" fmla="*/ 217983 h 601205"/>
                          <a:gd name="connsiteX8" fmla="*/ 363671 w 464024"/>
                          <a:gd name="connsiteY8" fmla="*/ 278573 h 601205"/>
                          <a:gd name="connsiteX9" fmla="*/ 393966 w 464024"/>
                          <a:gd name="connsiteY9" fmla="*/ 352417 h 601205"/>
                          <a:gd name="connsiteX10" fmla="*/ 295507 w 464024"/>
                          <a:gd name="connsiteY10" fmla="*/ 443302 h 601205"/>
                          <a:gd name="connsiteX11" fmla="*/ 306868 w 464024"/>
                          <a:gd name="connsiteY11" fmla="*/ 483065 h 60120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464024" h="601205" fill="none" extrusionOk="0">
                            <a:moveTo>
                              <a:pt x="464024" y="454663"/>
                            </a:moveTo>
                            <a:cubicBezTo>
                              <a:pt x="458991" y="513700"/>
                              <a:pt x="407743" y="578058"/>
                              <a:pt x="312548" y="596671"/>
                            </a:cubicBezTo>
                            <a:cubicBezTo>
                              <a:pt x="256915" y="607443"/>
                              <a:pt x="137885" y="579133"/>
                              <a:pt x="113737" y="486851"/>
                            </a:cubicBezTo>
                            <a:cubicBezTo>
                              <a:pt x="65443" y="409760"/>
                              <a:pt x="1759" y="396792"/>
                              <a:pt x="130" y="250171"/>
                            </a:cubicBezTo>
                            <a:cubicBezTo>
                              <a:pt x="7686" y="82030"/>
                              <a:pt x="171340" y="-8882"/>
                              <a:pt x="244384" y="237"/>
                            </a:cubicBezTo>
                            <a:cubicBezTo>
                              <a:pt x="318996" y="3058"/>
                              <a:pt x="375484" y="36342"/>
                              <a:pt x="386392" y="79762"/>
                            </a:cubicBezTo>
                            <a:cubicBezTo>
                              <a:pt x="395799" y="128333"/>
                              <a:pt x="369846" y="138816"/>
                              <a:pt x="354204" y="164967"/>
                            </a:cubicBezTo>
                            <a:cubicBezTo>
                              <a:pt x="365074" y="180560"/>
                              <a:pt x="375932" y="186958"/>
                              <a:pt x="380712" y="217983"/>
                            </a:cubicBezTo>
                            <a:cubicBezTo>
                              <a:pt x="381552" y="245595"/>
                              <a:pt x="371163" y="257303"/>
                              <a:pt x="363671" y="278573"/>
                            </a:cubicBezTo>
                            <a:cubicBezTo>
                              <a:pt x="372072" y="300990"/>
                              <a:pt x="391649" y="290385"/>
                              <a:pt x="393966" y="352417"/>
                            </a:cubicBezTo>
                            <a:cubicBezTo>
                              <a:pt x="392540" y="409796"/>
                              <a:pt x="330181" y="402464"/>
                              <a:pt x="295507" y="443302"/>
                            </a:cubicBezTo>
                            <a:cubicBezTo>
                              <a:pt x="299880" y="456732"/>
                              <a:pt x="299618" y="471314"/>
                              <a:pt x="306868" y="483065"/>
                            </a:cubicBezTo>
                          </a:path>
                          <a:path w="464024" h="601205" stroke="0" extrusionOk="0">
                            <a:moveTo>
                              <a:pt x="464024" y="454663"/>
                            </a:moveTo>
                            <a:cubicBezTo>
                              <a:pt x="450011" y="510405"/>
                              <a:pt x="380246" y="587501"/>
                              <a:pt x="312548" y="596671"/>
                            </a:cubicBezTo>
                            <a:cubicBezTo>
                              <a:pt x="214647" y="629485"/>
                              <a:pt x="143517" y="570444"/>
                              <a:pt x="113737" y="486851"/>
                            </a:cubicBezTo>
                            <a:cubicBezTo>
                              <a:pt x="57048" y="394054"/>
                              <a:pt x="7881" y="414155"/>
                              <a:pt x="130" y="250171"/>
                            </a:cubicBezTo>
                            <a:cubicBezTo>
                              <a:pt x="5602" y="84600"/>
                              <a:pt x="171003" y="-7747"/>
                              <a:pt x="244384" y="237"/>
                            </a:cubicBezTo>
                            <a:cubicBezTo>
                              <a:pt x="314581" y="1810"/>
                              <a:pt x="380128" y="34049"/>
                              <a:pt x="386392" y="79762"/>
                            </a:cubicBezTo>
                            <a:cubicBezTo>
                              <a:pt x="385222" y="133579"/>
                              <a:pt x="372399" y="135439"/>
                              <a:pt x="354204" y="164967"/>
                            </a:cubicBezTo>
                            <a:cubicBezTo>
                              <a:pt x="360633" y="183778"/>
                              <a:pt x="378341" y="189024"/>
                              <a:pt x="380712" y="217983"/>
                            </a:cubicBezTo>
                            <a:cubicBezTo>
                              <a:pt x="377953" y="247799"/>
                              <a:pt x="369540" y="256074"/>
                              <a:pt x="363671" y="278573"/>
                            </a:cubicBezTo>
                            <a:cubicBezTo>
                              <a:pt x="370536" y="303956"/>
                              <a:pt x="394886" y="291257"/>
                              <a:pt x="393966" y="352417"/>
                            </a:cubicBezTo>
                            <a:cubicBezTo>
                              <a:pt x="390940" y="411333"/>
                              <a:pt x="322745" y="415819"/>
                              <a:pt x="295507" y="443302"/>
                            </a:cubicBezTo>
                            <a:cubicBezTo>
                              <a:pt x="303538" y="457747"/>
                              <a:pt x="297783" y="467536"/>
                              <a:pt x="306868" y="483065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4" name="フリーフォーム: 図形 273">
                <a:extLst>
                  <a:ext uri="{FF2B5EF4-FFF2-40B4-BE49-F238E27FC236}">
                    <a16:creationId xmlns:a16="http://schemas.microsoft.com/office/drawing/2014/main" id="{8E444D45-BA96-99DE-DD4E-7DD7B65A8E94}"/>
                  </a:ext>
                </a:extLst>
              </p:cNvPr>
              <p:cNvSpPr/>
              <p:nvPr/>
            </p:nvSpPr>
            <p:spPr>
              <a:xfrm>
                <a:off x="1337310" y="2922160"/>
                <a:ext cx="241300" cy="35269"/>
              </a:xfrm>
              <a:custGeom>
                <a:avLst/>
                <a:gdLst>
                  <a:gd name="connsiteX0" fmla="*/ 228600 w 228600"/>
                  <a:gd name="connsiteY0" fmla="*/ 25400 h 34925"/>
                  <a:gd name="connsiteX1" fmla="*/ 120650 w 228600"/>
                  <a:gd name="connsiteY1" fmla="*/ 0 h 34925"/>
                  <a:gd name="connsiteX2" fmla="*/ 0 w 228600"/>
                  <a:gd name="connsiteY2" fmla="*/ 34925 h 34925"/>
                  <a:gd name="connsiteX0" fmla="*/ 228600 w 228600"/>
                  <a:gd name="connsiteY0" fmla="*/ 26784 h 36309"/>
                  <a:gd name="connsiteX1" fmla="*/ 120650 w 228600"/>
                  <a:gd name="connsiteY1" fmla="*/ 1384 h 36309"/>
                  <a:gd name="connsiteX2" fmla="*/ 0 w 228600"/>
                  <a:gd name="connsiteY2" fmla="*/ 36309 h 36309"/>
                  <a:gd name="connsiteX0" fmla="*/ 241300 w 241300"/>
                  <a:gd name="connsiteY0" fmla="*/ 19394 h 35269"/>
                  <a:gd name="connsiteX1" fmla="*/ 120650 w 241300"/>
                  <a:gd name="connsiteY1" fmla="*/ 344 h 35269"/>
                  <a:gd name="connsiteX2" fmla="*/ 0 w 241300"/>
                  <a:gd name="connsiteY2" fmla="*/ 35269 h 352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41300" h="35269">
                    <a:moveTo>
                      <a:pt x="241300" y="19394"/>
                    </a:moveTo>
                    <a:cubicBezTo>
                      <a:pt x="205317" y="10927"/>
                      <a:pt x="160867" y="-2302"/>
                      <a:pt x="120650" y="344"/>
                    </a:cubicBezTo>
                    <a:cubicBezTo>
                      <a:pt x="80433" y="2990"/>
                      <a:pt x="40217" y="23627"/>
                      <a:pt x="0" y="35269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 cap="rnd">
                <a:solidFill>
                  <a:schemeClr val="accent4">
                    <a:lumMod val="75000"/>
                  </a:schemeClr>
                </a:solidFill>
                <a:round/>
                <a:extLst>
                  <a:ext uri="{C807C97D-BFC1-408E-A445-0C87EB9F89A2}">
                    <ask:lineSketchStyleProps xmlns:ask="http://schemas.microsoft.com/office/drawing/2018/sketchyshapes" sd="1909990857">
                      <a:custGeom>
                        <a:avLst/>
                        <a:gdLst>
                          <a:gd name="connsiteX0" fmla="*/ 143901 w 143901"/>
                          <a:gd name="connsiteY0" fmla="*/ 11565 h 21033"/>
                          <a:gd name="connsiteX1" fmla="*/ 71950 w 143901"/>
                          <a:gd name="connsiteY1" fmla="*/ 205 h 21033"/>
                          <a:gd name="connsiteX2" fmla="*/ 0 w 143901"/>
                          <a:gd name="connsiteY2" fmla="*/ 21033 h 2103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</a:cxnLst>
                        <a:rect l="l" t="t" r="r" b="b"/>
                        <a:pathLst>
                          <a:path w="143901" h="21033" fill="none" extrusionOk="0">
                            <a:moveTo>
                              <a:pt x="143901" y="11565"/>
                            </a:moveTo>
                            <a:cubicBezTo>
                              <a:pt x="116908" y="8967"/>
                              <a:pt x="97509" y="80"/>
                              <a:pt x="71950" y="205"/>
                            </a:cubicBezTo>
                            <a:cubicBezTo>
                              <a:pt x="51167" y="-2927"/>
                              <a:pt x="24828" y="18765"/>
                              <a:pt x="0" y="21033"/>
                            </a:cubicBezTo>
                          </a:path>
                          <a:path w="143901" h="21033" stroke="0" extrusionOk="0">
                            <a:moveTo>
                              <a:pt x="143901" y="11565"/>
                            </a:moveTo>
                            <a:cubicBezTo>
                              <a:pt x="123721" y="6954"/>
                              <a:pt x="99246" y="-5162"/>
                              <a:pt x="71950" y="205"/>
                            </a:cubicBezTo>
                            <a:cubicBezTo>
                              <a:pt x="52496" y="-3499"/>
                              <a:pt x="25154" y="12666"/>
                              <a:pt x="0" y="21033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5" name="フリーフォーム: 図形 274">
                <a:extLst>
                  <a:ext uri="{FF2B5EF4-FFF2-40B4-BE49-F238E27FC236}">
                    <a16:creationId xmlns:a16="http://schemas.microsoft.com/office/drawing/2014/main" id="{8905A75A-6C80-F26B-4CD8-CCC780B8D38B}"/>
                  </a:ext>
                </a:extLst>
              </p:cNvPr>
              <p:cNvSpPr/>
              <p:nvPr/>
            </p:nvSpPr>
            <p:spPr>
              <a:xfrm>
                <a:off x="1372236" y="3129941"/>
                <a:ext cx="228600" cy="65613"/>
              </a:xfrm>
              <a:custGeom>
                <a:avLst/>
                <a:gdLst>
                  <a:gd name="connsiteX0" fmla="*/ 228600 w 228600"/>
                  <a:gd name="connsiteY0" fmla="*/ 25400 h 34925"/>
                  <a:gd name="connsiteX1" fmla="*/ 120650 w 228600"/>
                  <a:gd name="connsiteY1" fmla="*/ 0 h 34925"/>
                  <a:gd name="connsiteX2" fmla="*/ 0 w 228600"/>
                  <a:gd name="connsiteY2" fmla="*/ 34925 h 34925"/>
                  <a:gd name="connsiteX0" fmla="*/ 228600 w 228600"/>
                  <a:gd name="connsiteY0" fmla="*/ 26784 h 36309"/>
                  <a:gd name="connsiteX1" fmla="*/ 120650 w 228600"/>
                  <a:gd name="connsiteY1" fmla="*/ 1384 h 36309"/>
                  <a:gd name="connsiteX2" fmla="*/ 0 w 228600"/>
                  <a:gd name="connsiteY2" fmla="*/ 36309 h 36309"/>
                  <a:gd name="connsiteX0" fmla="*/ 241300 w 241300"/>
                  <a:gd name="connsiteY0" fmla="*/ 19394 h 35269"/>
                  <a:gd name="connsiteX1" fmla="*/ 120650 w 241300"/>
                  <a:gd name="connsiteY1" fmla="*/ 344 h 35269"/>
                  <a:gd name="connsiteX2" fmla="*/ 0 w 241300"/>
                  <a:gd name="connsiteY2" fmla="*/ 35269 h 35269"/>
                  <a:gd name="connsiteX0" fmla="*/ 206375 w 206375"/>
                  <a:gd name="connsiteY0" fmla="*/ 20046 h 50617"/>
                  <a:gd name="connsiteX1" fmla="*/ 85725 w 206375"/>
                  <a:gd name="connsiteY1" fmla="*/ 996 h 50617"/>
                  <a:gd name="connsiteX2" fmla="*/ 0 w 206375"/>
                  <a:gd name="connsiteY2" fmla="*/ 50617 h 50617"/>
                  <a:gd name="connsiteX0" fmla="*/ 206375 w 206375"/>
                  <a:gd name="connsiteY0" fmla="*/ 20046 h 50617"/>
                  <a:gd name="connsiteX1" fmla="*/ 104775 w 206375"/>
                  <a:gd name="connsiteY1" fmla="*/ 996 h 50617"/>
                  <a:gd name="connsiteX2" fmla="*/ 0 w 206375"/>
                  <a:gd name="connsiteY2" fmla="*/ 50617 h 50617"/>
                  <a:gd name="connsiteX0" fmla="*/ 206375 w 206375"/>
                  <a:gd name="connsiteY0" fmla="*/ 20046 h 50617"/>
                  <a:gd name="connsiteX1" fmla="*/ 104775 w 206375"/>
                  <a:gd name="connsiteY1" fmla="*/ 996 h 50617"/>
                  <a:gd name="connsiteX2" fmla="*/ 0 w 206375"/>
                  <a:gd name="connsiteY2" fmla="*/ 50617 h 50617"/>
                  <a:gd name="connsiteX0" fmla="*/ 206375 w 206375"/>
                  <a:gd name="connsiteY0" fmla="*/ 19053 h 49624"/>
                  <a:gd name="connsiteX1" fmla="*/ 104775 w 206375"/>
                  <a:gd name="connsiteY1" fmla="*/ 3 h 49624"/>
                  <a:gd name="connsiteX2" fmla="*/ 0 w 206375"/>
                  <a:gd name="connsiteY2" fmla="*/ 49624 h 49624"/>
                  <a:gd name="connsiteX0" fmla="*/ 206375 w 206375"/>
                  <a:gd name="connsiteY0" fmla="*/ 7022 h 37593"/>
                  <a:gd name="connsiteX1" fmla="*/ 120650 w 206375"/>
                  <a:gd name="connsiteY1" fmla="*/ 219 h 37593"/>
                  <a:gd name="connsiteX2" fmla="*/ 0 w 206375"/>
                  <a:gd name="connsiteY2" fmla="*/ 37593 h 37593"/>
                  <a:gd name="connsiteX0" fmla="*/ 206375 w 206375"/>
                  <a:gd name="connsiteY0" fmla="*/ 9188 h 39759"/>
                  <a:gd name="connsiteX1" fmla="*/ 120650 w 206375"/>
                  <a:gd name="connsiteY1" fmla="*/ 2385 h 39759"/>
                  <a:gd name="connsiteX2" fmla="*/ 0 w 206375"/>
                  <a:gd name="connsiteY2" fmla="*/ 39759 h 39759"/>
                  <a:gd name="connsiteX0" fmla="*/ 206375 w 206375"/>
                  <a:gd name="connsiteY0" fmla="*/ 20045 h 50616"/>
                  <a:gd name="connsiteX1" fmla="*/ 114300 w 206375"/>
                  <a:gd name="connsiteY1" fmla="*/ 996 h 50616"/>
                  <a:gd name="connsiteX2" fmla="*/ 0 w 206375"/>
                  <a:gd name="connsiteY2" fmla="*/ 50616 h 50616"/>
                  <a:gd name="connsiteX0" fmla="*/ 228600 w 228600"/>
                  <a:gd name="connsiteY0" fmla="*/ 20045 h 50616"/>
                  <a:gd name="connsiteX1" fmla="*/ 114300 w 228600"/>
                  <a:gd name="connsiteY1" fmla="*/ 996 h 50616"/>
                  <a:gd name="connsiteX2" fmla="*/ 0 w 228600"/>
                  <a:gd name="connsiteY2" fmla="*/ 50616 h 50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8600" h="50616">
                    <a:moveTo>
                      <a:pt x="228600" y="20045"/>
                    </a:moveTo>
                    <a:cubicBezTo>
                      <a:pt x="192617" y="11578"/>
                      <a:pt x="152400" y="-4099"/>
                      <a:pt x="114300" y="996"/>
                    </a:cubicBezTo>
                    <a:cubicBezTo>
                      <a:pt x="76200" y="6091"/>
                      <a:pt x="33867" y="14481"/>
                      <a:pt x="0" y="50616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 cap="rnd">
                <a:solidFill>
                  <a:schemeClr val="accent4">
                    <a:lumMod val="75000"/>
                  </a:schemeClr>
                </a:solidFill>
                <a:round/>
                <a:extLst>
                  <a:ext uri="{C807C97D-BFC1-408E-A445-0C87EB9F89A2}">
                    <ask:lineSketchStyleProps xmlns:ask="http://schemas.microsoft.com/office/drawing/2018/sketchyshapes" sd="3704168227">
                      <a:custGeom>
                        <a:avLst/>
                        <a:gdLst>
                          <a:gd name="connsiteX0" fmla="*/ 136328 w 136328"/>
                          <a:gd name="connsiteY0" fmla="*/ 15495 h 39129"/>
                          <a:gd name="connsiteX1" fmla="*/ 68164 w 136328"/>
                          <a:gd name="connsiteY1" fmla="*/ 769 h 39129"/>
                          <a:gd name="connsiteX2" fmla="*/ 0 w 136328"/>
                          <a:gd name="connsiteY2" fmla="*/ 39129 h 3912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</a:cxnLst>
                        <a:rect l="l" t="t" r="r" b="b"/>
                        <a:pathLst>
                          <a:path w="136328" h="39129" fill="none" extrusionOk="0">
                            <a:moveTo>
                              <a:pt x="136328" y="15495"/>
                            </a:moveTo>
                            <a:cubicBezTo>
                              <a:pt x="113712" y="8821"/>
                              <a:pt x="93080" y="-3950"/>
                              <a:pt x="68164" y="769"/>
                            </a:cubicBezTo>
                            <a:cubicBezTo>
                              <a:pt x="39779" y="3457"/>
                              <a:pt x="18757" y="10278"/>
                              <a:pt x="0" y="39129"/>
                            </a:cubicBezTo>
                          </a:path>
                          <a:path w="136328" h="39129" stroke="0" extrusionOk="0">
                            <a:moveTo>
                              <a:pt x="136328" y="15495"/>
                            </a:moveTo>
                            <a:cubicBezTo>
                              <a:pt x="116648" y="6811"/>
                              <a:pt x="88601" y="-6271"/>
                              <a:pt x="68164" y="769"/>
                            </a:cubicBezTo>
                            <a:cubicBezTo>
                              <a:pt x="40777" y="-1473"/>
                              <a:pt x="19755" y="12234"/>
                              <a:pt x="0" y="39129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6" name="グループ化 275">
              <a:extLst>
                <a:ext uri="{FF2B5EF4-FFF2-40B4-BE49-F238E27FC236}">
                  <a16:creationId xmlns:a16="http://schemas.microsoft.com/office/drawing/2014/main" id="{554BE533-845C-AB82-75DF-9D23AFA8AC91}"/>
                </a:ext>
              </a:extLst>
            </p:cNvPr>
            <p:cNvGrpSpPr/>
            <p:nvPr/>
          </p:nvGrpSpPr>
          <p:grpSpPr>
            <a:xfrm>
              <a:off x="4657646" y="4167795"/>
              <a:ext cx="603626" cy="459227"/>
              <a:chOff x="-19104" y="1540163"/>
              <a:chExt cx="1210422" cy="920866"/>
            </a:xfrm>
          </p:grpSpPr>
          <p:sp>
            <p:nvSpPr>
              <p:cNvPr id="277" name="フリーフォーム: 図形 276">
                <a:extLst>
                  <a:ext uri="{FF2B5EF4-FFF2-40B4-BE49-F238E27FC236}">
                    <a16:creationId xmlns:a16="http://schemas.microsoft.com/office/drawing/2014/main" id="{A36F9C81-ECF8-0869-C302-921D38493E4F}"/>
                  </a:ext>
                </a:extLst>
              </p:cNvPr>
              <p:cNvSpPr/>
              <p:nvPr/>
            </p:nvSpPr>
            <p:spPr>
              <a:xfrm>
                <a:off x="-19104" y="1540163"/>
                <a:ext cx="1210422" cy="920866"/>
              </a:xfrm>
              <a:custGeom>
                <a:avLst/>
                <a:gdLst>
                  <a:gd name="connsiteX0" fmla="*/ 461021 w 1210422"/>
                  <a:gd name="connsiteY0" fmla="*/ 0 h 920866"/>
                  <a:gd name="connsiteX1" fmla="*/ 989929 w 1210422"/>
                  <a:gd name="connsiteY1" fmla="*/ 384381 h 920866"/>
                  <a:gd name="connsiteX2" fmla="*/ 1034451 w 1210422"/>
                  <a:gd name="connsiteY2" fmla="*/ 397448 h 920866"/>
                  <a:gd name="connsiteX3" fmla="*/ 1210422 w 1210422"/>
                  <a:gd name="connsiteY3" fmla="*/ 648453 h 920866"/>
                  <a:gd name="connsiteX4" fmla="*/ 922300 w 1210422"/>
                  <a:gd name="connsiteY4" fmla="*/ 920866 h 920866"/>
                  <a:gd name="connsiteX5" fmla="*/ 810151 w 1210422"/>
                  <a:gd name="connsiteY5" fmla="*/ 899458 h 920866"/>
                  <a:gd name="connsiteX6" fmla="*/ 763756 w 1210422"/>
                  <a:gd name="connsiteY6" fmla="*/ 875649 h 920866"/>
                  <a:gd name="connsiteX7" fmla="*/ 717360 w 1210422"/>
                  <a:gd name="connsiteY7" fmla="*/ 899458 h 920866"/>
                  <a:gd name="connsiteX8" fmla="*/ 605210 w 1210422"/>
                  <a:gd name="connsiteY8" fmla="*/ 920866 h 920866"/>
                  <a:gd name="connsiteX9" fmla="*/ 493061 w 1210422"/>
                  <a:gd name="connsiteY9" fmla="*/ 899458 h 920866"/>
                  <a:gd name="connsiteX10" fmla="*/ 446665 w 1210422"/>
                  <a:gd name="connsiteY10" fmla="*/ 875649 h 920866"/>
                  <a:gd name="connsiteX11" fmla="*/ 400271 w 1210422"/>
                  <a:gd name="connsiteY11" fmla="*/ 899458 h 920866"/>
                  <a:gd name="connsiteX12" fmla="*/ 288121 w 1210422"/>
                  <a:gd name="connsiteY12" fmla="*/ 920866 h 920866"/>
                  <a:gd name="connsiteX13" fmla="*/ 0 w 1210422"/>
                  <a:gd name="connsiteY13" fmla="*/ 648453 h 920866"/>
                  <a:gd name="connsiteX14" fmla="*/ 175971 w 1210422"/>
                  <a:gd name="connsiteY14" fmla="*/ 397448 h 920866"/>
                  <a:gd name="connsiteX15" fmla="*/ 461021 w 1210422"/>
                  <a:gd name="connsiteY15" fmla="*/ 0 h 9208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10422" h="920866" fill="none" extrusionOk="0">
                    <a:moveTo>
                      <a:pt x="461021" y="0"/>
                    </a:moveTo>
                    <a:cubicBezTo>
                      <a:pt x="801153" y="62876"/>
                      <a:pt x="805492" y="248690"/>
                      <a:pt x="989929" y="384381"/>
                    </a:cubicBezTo>
                    <a:cubicBezTo>
                      <a:pt x="1000070" y="383519"/>
                      <a:pt x="1016716" y="392889"/>
                      <a:pt x="1034451" y="397448"/>
                    </a:cubicBezTo>
                    <a:cubicBezTo>
                      <a:pt x="1158984" y="445401"/>
                      <a:pt x="1226193" y="532328"/>
                      <a:pt x="1210422" y="648453"/>
                    </a:cubicBezTo>
                    <a:cubicBezTo>
                      <a:pt x="1237605" y="768439"/>
                      <a:pt x="1058348" y="922624"/>
                      <a:pt x="922300" y="920866"/>
                    </a:cubicBezTo>
                    <a:cubicBezTo>
                      <a:pt x="889542" y="925593"/>
                      <a:pt x="852151" y="907082"/>
                      <a:pt x="810151" y="899458"/>
                    </a:cubicBezTo>
                    <a:cubicBezTo>
                      <a:pt x="787479" y="889784"/>
                      <a:pt x="776968" y="876024"/>
                      <a:pt x="763756" y="875649"/>
                    </a:cubicBezTo>
                    <a:cubicBezTo>
                      <a:pt x="751075" y="886543"/>
                      <a:pt x="733460" y="887631"/>
                      <a:pt x="717360" y="899458"/>
                    </a:cubicBezTo>
                    <a:cubicBezTo>
                      <a:pt x="683387" y="915997"/>
                      <a:pt x="646074" y="919780"/>
                      <a:pt x="605210" y="920866"/>
                    </a:cubicBezTo>
                    <a:cubicBezTo>
                      <a:pt x="564874" y="921908"/>
                      <a:pt x="518035" y="913055"/>
                      <a:pt x="493061" y="899458"/>
                    </a:cubicBezTo>
                    <a:cubicBezTo>
                      <a:pt x="469741" y="893180"/>
                      <a:pt x="469268" y="884131"/>
                      <a:pt x="446665" y="875649"/>
                    </a:cubicBezTo>
                    <a:cubicBezTo>
                      <a:pt x="438933" y="885164"/>
                      <a:pt x="416369" y="889965"/>
                      <a:pt x="400271" y="899458"/>
                    </a:cubicBezTo>
                    <a:cubicBezTo>
                      <a:pt x="364106" y="906827"/>
                      <a:pt x="330680" y="928125"/>
                      <a:pt x="288121" y="920866"/>
                    </a:cubicBezTo>
                    <a:cubicBezTo>
                      <a:pt x="130067" y="929245"/>
                      <a:pt x="32528" y="786015"/>
                      <a:pt x="0" y="648453"/>
                    </a:cubicBezTo>
                    <a:cubicBezTo>
                      <a:pt x="32172" y="536555"/>
                      <a:pt x="94055" y="429924"/>
                      <a:pt x="175971" y="397448"/>
                    </a:cubicBezTo>
                    <a:cubicBezTo>
                      <a:pt x="267966" y="271966"/>
                      <a:pt x="521644" y="244776"/>
                      <a:pt x="461021" y="0"/>
                    </a:cubicBezTo>
                    <a:close/>
                  </a:path>
                  <a:path w="1210422" h="920866" stroke="0" extrusionOk="0">
                    <a:moveTo>
                      <a:pt x="461021" y="0"/>
                    </a:moveTo>
                    <a:cubicBezTo>
                      <a:pt x="786738" y="43716"/>
                      <a:pt x="798371" y="237013"/>
                      <a:pt x="989929" y="384381"/>
                    </a:cubicBezTo>
                    <a:cubicBezTo>
                      <a:pt x="1010968" y="385601"/>
                      <a:pt x="1022315" y="398187"/>
                      <a:pt x="1034451" y="397448"/>
                    </a:cubicBezTo>
                    <a:cubicBezTo>
                      <a:pt x="1137494" y="406337"/>
                      <a:pt x="1207453" y="531427"/>
                      <a:pt x="1210422" y="648453"/>
                    </a:cubicBezTo>
                    <a:cubicBezTo>
                      <a:pt x="1225537" y="799744"/>
                      <a:pt x="1050489" y="908813"/>
                      <a:pt x="922300" y="920866"/>
                    </a:cubicBezTo>
                    <a:cubicBezTo>
                      <a:pt x="882886" y="910917"/>
                      <a:pt x="837728" y="921212"/>
                      <a:pt x="810151" y="899458"/>
                    </a:cubicBezTo>
                    <a:cubicBezTo>
                      <a:pt x="785446" y="892461"/>
                      <a:pt x="780852" y="881953"/>
                      <a:pt x="763756" y="875649"/>
                    </a:cubicBezTo>
                    <a:cubicBezTo>
                      <a:pt x="753366" y="883185"/>
                      <a:pt x="726269" y="888589"/>
                      <a:pt x="717360" y="899458"/>
                    </a:cubicBezTo>
                    <a:cubicBezTo>
                      <a:pt x="682263" y="916470"/>
                      <a:pt x="646883" y="912343"/>
                      <a:pt x="605210" y="920866"/>
                    </a:cubicBezTo>
                    <a:cubicBezTo>
                      <a:pt x="569896" y="921721"/>
                      <a:pt x="521894" y="918701"/>
                      <a:pt x="493061" y="899458"/>
                    </a:cubicBezTo>
                    <a:cubicBezTo>
                      <a:pt x="473815" y="893572"/>
                      <a:pt x="457355" y="878080"/>
                      <a:pt x="446665" y="875649"/>
                    </a:cubicBezTo>
                    <a:cubicBezTo>
                      <a:pt x="431059" y="889585"/>
                      <a:pt x="412733" y="889934"/>
                      <a:pt x="400271" y="899458"/>
                    </a:cubicBezTo>
                    <a:cubicBezTo>
                      <a:pt x="369634" y="910801"/>
                      <a:pt x="331026" y="918156"/>
                      <a:pt x="288121" y="920866"/>
                    </a:cubicBezTo>
                    <a:cubicBezTo>
                      <a:pt x="136818" y="925838"/>
                      <a:pt x="-28871" y="790308"/>
                      <a:pt x="0" y="648453"/>
                    </a:cubicBezTo>
                    <a:cubicBezTo>
                      <a:pt x="13834" y="520283"/>
                      <a:pt x="65305" y="425085"/>
                      <a:pt x="175971" y="397448"/>
                    </a:cubicBezTo>
                    <a:cubicBezTo>
                      <a:pt x="269976" y="313173"/>
                      <a:pt x="530991" y="240728"/>
                      <a:pt x="461021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3442481471">
                      <a:custGeom>
                        <a:avLst/>
                        <a:gdLst>
                          <a:gd name="connsiteX0" fmla="*/ 725172 w 1472565"/>
                          <a:gd name="connsiteY0" fmla="*/ 0 h 1109980"/>
                          <a:gd name="connsiteX1" fmla="*/ 1204320 w 1472565"/>
                          <a:gd name="connsiteY1" fmla="*/ 464692 h 1109980"/>
                          <a:gd name="connsiteX2" fmla="*/ 1258484 w 1472565"/>
                          <a:gd name="connsiteY2" fmla="*/ 480409 h 1109980"/>
                          <a:gd name="connsiteX3" fmla="*/ 1472565 w 1472565"/>
                          <a:gd name="connsiteY3" fmla="*/ 782320 h 1109980"/>
                          <a:gd name="connsiteX4" fmla="*/ 1122045 w 1472565"/>
                          <a:gd name="connsiteY4" fmla="*/ 1109980 h 1109980"/>
                          <a:gd name="connsiteX5" fmla="*/ 985607 w 1472565"/>
                          <a:gd name="connsiteY5" fmla="*/ 1084231 h 1109980"/>
                          <a:gd name="connsiteX6" fmla="*/ 929164 w 1472565"/>
                          <a:gd name="connsiteY6" fmla="*/ 1055593 h 1109980"/>
                          <a:gd name="connsiteX7" fmla="*/ 872721 w 1472565"/>
                          <a:gd name="connsiteY7" fmla="*/ 1084231 h 1109980"/>
                          <a:gd name="connsiteX8" fmla="*/ 736282 w 1472565"/>
                          <a:gd name="connsiteY8" fmla="*/ 1109980 h 1109980"/>
                          <a:gd name="connsiteX9" fmla="*/ 599844 w 1472565"/>
                          <a:gd name="connsiteY9" fmla="*/ 1084231 h 1109980"/>
                          <a:gd name="connsiteX10" fmla="*/ 543401 w 1472565"/>
                          <a:gd name="connsiteY10" fmla="*/ 1055593 h 1109980"/>
                          <a:gd name="connsiteX11" fmla="*/ 486959 w 1472565"/>
                          <a:gd name="connsiteY11" fmla="*/ 1084231 h 1109980"/>
                          <a:gd name="connsiteX12" fmla="*/ 350520 w 1472565"/>
                          <a:gd name="connsiteY12" fmla="*/ 1109980 h 1109980"/>
                          <a:gd name="connsiteX13" fmla="*/ 0 w 1472565"/>
                          <a:gd name="connsiteY13" fmla="*/ 782320 h 1109980"/>
                          <a:gd name="connsiteX14" fmla="*/ 214082 w 1472565"/>
                          <a:gd name="connsiteY14" fmla="*/ 480409 h 1109980"/>
                          <a:gd name="connsiteX15" fmla="*/ 236537 w 1472565"/>
                          <a:gd name="connsiteY15" fmla="*/ 473893 h 1109980"/>
                          <a:gd name="connsiteX0" fmla="*/ 560866 w 1472565"/>
                          <a:gd name="connsiteY0" fmla="*/ 0 h 1107626"/>
                          <a:gd name="connsiteX1" fmla="*/ 1204320 w 1472565"/>
                          <a:gd name="connsiteY1" fmla="*/ 462338 h 1107626"/>
                          <a:gd name="connsiteX2" fmla="*/ 1258484 w 1472565"/>
                          <a:gd name="connsiteY2" fmla="*/ 478055 h 1107626"/>
                          <a:gd name="connsiteX3" fmla="*/ 1472565 w 1472565"/>
                          <a:gd name="connsiteY3" fmla="*/ 779966 h 1107626"/>
                          <a:gd name="connsiteX4" fmla="*/ 1122045 w 1472565"/>
                          <a:gd name="connsiteY4" fmla="*/ 1107626 h 1107626"/>
                          <a:gd name="connsiteX5" fmla="*/ 985607 w 1472565"/>
                          <a:gd name="connsiteY5" fmla="*/ 1081877 h 1107626"/>
                          <a:gd name="connsiteX6" fmla="*/ 929164 w 1472565"/>
                          <a:gd name="connsiteY6" fmla="*/ 1053239 h 1107626"/>
                          <a:gd name="connsiteX7" fmla="*/ 872721 w 1472565"/>
                          <a:gd name="connsiteY7" fmla="*/ 1081877 h 1107626"/>
                          <a:gd name="connsiteX8" fmla="*/ 736282 w 1472565"/>
                          <a:gd name="connsiteY8" fmla="*/ 1107626 h 1107626"/>
                          <a:gd name="connsiteX9" fmla="*/ 599844 w 1472565"/>
                          <a:gd name="connsiteY9" fmla="*/ 1081877 h 1107626"/>
                          <a:gd name="connsiteX10" fmla="*/ 543401 w 1472565"/>
                          <a:gd name="connsiteY10" fmla="*/ 1053239 h 1107626"/>
                          <a:gd name="connsiteX11" fmla="*/ 486959 w 1472565"/>
                          <a:gd name="connsiteY11" fmla="*/ 1081877 h 1107626"/>
                          <a:gd name="connsiteX12" fmla="*/ 350520 w 1472565"/>
                          <a:gd name="connsiteY12" fmla="*/ 1107626 h 1107626"/>
                          <a:gd name="connsiteX13" fmla="*/ 0 w 1472565"/>
                          <a:gd name="connsiteY13" fmla="*/ 779966 h 1107626"/>
                          <a:gd name="connsiteX14" fmla="*/ 214082 w 1472565"/>
                          <a:gd name="connsiteY14" fmla="*/ 478055 h 1107626"/>
                          <a:gd name="connsiteX15" fmla="*/ 236537 w 1472565"/>
                          <a:gd name="connsiteY15" fmla="*/ 471539 h 1107626"/>
                          <a:gd name="connsiteX16" fmla="*/ 560866 w 1472565"/>
                          <a:gd name="connsiteY16" fmla="*/ 0 h 1107626"/>
                          <a:gd name="connsiteX0" fmla="*/ 560866 w 1472565"/>
                          <a:gd name="connsiteY0" fmla="*/ 0 h 1107626"/>
                          <a:gd name="connsiteX1" fmla="*/ 1204320 w 1472565"/>
                          <a:gd name="connsiteY1" fmla="*/ 462338 h 1107626"/>
                          <a:gd name="connsiteX2" fmla="*/ 1258484 w 1472565"/>
                          <a:gd name="connsiteY2" fmla="*/ 478055 h 1107626"/>
                          <a:gd name="connsiteX3" fmla="*/ 1472565 w 1472565"/>
                          <a:gd name="connsiteY3" fmla="*/ 779966 h 1107626"/>
                          <a:gd name="connsiteX4" fmla="*/ 1122045 w 1472565"/>
                          <a:gd name="connsiteY4" fmla="*/ 1107626 h 1107626"/>
                          <a:gd name="connsiteX5" fmla="*/ 985607 w 1472565"/>
                          <a:gd name="connsiteY5" fmla="*/ 1081877 h 1107626"/>
                          <a:gd name="connsiteX6" fmla="*/ 929164 w 1472565"/>
                          <a:gd name="connsiteY6" fmla="*/ 1053239 h 1107626"/>
                          <a:gd name="connsiteX7" fmla="*/ 872721 w 1472565"/>
                          <a:gd name="connsiteY7" fmla="*/ 1081877 h 1107626"/>
                          <a:gd name="connsiteX8" fmla="*/ 736282 w 1472565"/>
                          <a:gd name="connsiteY8" fmla="*/ 1107626 h 1107626"/>
                          <a:gd name="connsiteX9" fmla="*/ 599844 w 1472565"/>
                          <a:gd name="connsiteY9" fmla="*/ 1081877 h 1107626"/>
                          <a:gd name="connsiteX10" fmla="*/ 543401 w 1472565"/>
                          <a:gd name="connsiteY10" fmla="*/ 1053239 h 1107626"/>
                          <a:gd name="connsiteX11" fmla="*/ 486959 w 1472565"/>
                          <a:gd name="connsiteY11" fmla="*/ 1081877 h 1107626"/>
                          <a:gd name="connsiteX12" fmla="*/ 350520 w 1472565"/>
                          <a:gd name="connsiteY12" fmla="*/ 1107626 h 1107626"/>
                          <a:gd name="connsiteX13" fmla="*/ 0 w 1472565"/>
                          <a:gd name="connsiteY13" fmla="*/ 779966 h 1107626"/>
                          <a:gd name="connsiteX14" fmla="*/ 214082 w 1472565"/>
                          <a:gd name="connsiteY14" fmla="*/ 478055 h 1107626"/>
                          <a:gd name="connsiteX15" fmla="*/ 236537 w 1472565"/>
                          <a:gd name="connsiteY15" fmla="*/ 471539 h 1107626"/>
                          <a:gd name="connsiteX16" fmla="*/ 560866 w 1472565"/>
                          <a:gd name="connsiteY16" fmla="*/ 0 h 1107626"/>
                          <a:gd name="connsiteX0" fmla="*/ 560866 w 1472565"/>
                          <a:gd name="connsiteY0" fmla="*/ 0 h 1107626"/>
                          <a:gd name="connsiteX1" fmla="*/ 1204320 w 1472565"/>
                          <a:gd name="connsiteY1" fmla="*/ 462338 h 1107626"/>
                          <a:gd name="connsiteX2" fmla="*/ 1258484 w 1472565"/>
                          <a:gd name="connsiteY2" fmla="*/ 478055 h 1107626"/>
                          <a:gd name="connsiteX3" fmla="*/ 1472565 w 1472565"/>
                          <a:gd name="connsiteY3" fmla="*/ 779966 h 1107626"/>
                          <a:gd name="connsiteX4" fmla="*/ 1122045 w 1472565"/>
                          <a:gd name="connsiteY4" fmla="*/ 1107626 h 1107626"/>
                          <a:gd name="connsiteX5" fmla="*/ 985607 w 1472565"/>
                          <a:gd name="connsiteY5" fmla="*/ 1081877 h 1107626"/>
                          <a:gd name="connsiteX6" fmla="*/ 929164 w 1472565"/>
                          <a:gd name="connsiteY6" fmla="*/ 1053239 h 1107626"/>
                          <a:gd name="connsiteX7" fmla="*/ 872721 w 1472565"/>
                          <a:gd name="connsiteY7" fmla="*/ 1081877 h 1107626"/>
                          <a:gd name="connsiteX8" fmla="*/ 736282 w 1472565"/>
                          <a:gd name="connsiteY8" fmla="*/ 1107626 h 1107626"/>
                          <a:gd name="connsiteX9" fmla="*/ 599844 w 1472565"/>
                          <a:gd name="connsiteY9" fmla="*/ 1081877 h 1107626"/>
                          <a:gd name="connsiteX10" fmla="*/ 543401 w 1472565"/>
                          <a:gd name="connsiteY10" fmla="*/ 1053239 h 1107626"/>
                          <a:gd name="connsiteX11" fmla="*/ 486959 w 1472565"/>
                          <a:gd name="connsiteY11" fmla="*/ 1081877 h 1107626"/>
                          <a:gd name="connsiteX12" fmla="*/ 350520 w 1472565"/>
                          <a:gd name="connsiteY12" fmla="*/ 1107626 h 1107626"/>
                          <a:gd name="connsiteX13" fmla="*/ 0 w 1472565"/>
                          <a:gd name="connsiteY13" fmla="*/ 779966 h 1107626"/>
                          <a:gd name="connsiteX14" fmla="*/ 214082 w 1472565"/>
                          <a:gd name="connsiteY14" fmla="*/ 478055 h 1107626"/>
                          <a:gd name="connsiteX15" fmla="*/ 236537 w 1472565"/>
                          <a:gd name="connsiteY15" fmla="*/ 471539 h 1107626"/>
                          <a:gd name="connsiteX16" fmla="*/ 560866 w 1472565"/>
                          <a:gd name="connsiteY16" fmla="*/ 0 h 1107626"/>
                          <a:gd name="connsiteX0" fmla="*/ 560866 w 1472565"/>
                          <a:gd name="connsiteY0" fmla="*/ 0 h 1107626"/>
                          <a:gd name="connsiteX1" fmla="*/ 1204320 w 1472565"/>
                          <a:gd name="connsiteY1" fmla="*/ 462338 h 1107626"/>
                          <a:gd name="connsiteX2" fmla="*/ 1258484 w 1472565"/>
                          <a:gd name="connsiteY2" fmla="*/ 478055 h 1107626"/>
                          <a:gd name="connsiteX3" fmla="*/ 1472565 w 1472565"/>
                          <a:gd name="connsiteY3" fmla="*/ 779966 h 1107626"/>
                          <a:gd name="connsiteX4" fmla="*/ 1122045 w 1472565"/>
                          <a:gd name="connsiteY4" fmla="*/ 1107626 h 1107626"/>
                          <a:gd name="connsiteX5" fmla="*/ 985607 w 1472565"/>
                          <a:gd name="connsiteY5" fmla="*/ 1081877 h 1107626"/>
                          <a:gd name="connsiteX6" fmla="*/ 929164 w 1472565"/>
                          <a:gd name="connsiteY6" fmla="*/ 1053239 h 1107626"/>
                          <a:gd name="connsiteX7" fmla="*/ 872721 w 1472565"/>
                          <a:gd name="connsiteY7" fmla="*/ 1081877 h 1107626"/>
                          <a:gd name="connsiteX8" fmla="*/ 736282 w 1472565"/>
                          <a:gd name="connsiteY8" fmla="*/ 1107626 h 1107626"/>
                          <a:gd name="connsiteX9" fmla="*/ 599844 w 1472565"/>
                          <a:gd name="connsiteY9" fmla="*/ 1081877 h 1107626"/>
                          <a:gd name="connsiteX10" fmla="*/ 543401 w 1472565"/>
                          <a:gd name="connsiteY10" fmla="*/ 1053239 h 1107626"/>
                          <a:gd name="connsiteX11" fmla="*/ 486959 w 1472565"/>
                          <a:gd name="connsiteY11" fmla="*/ 1081877 h 1107626"/>
                          <a:gd name="connsiteX12" fmla="*/ 350520 w 1472565"/>
                          <a:gd name="connsiteY12" fmla="*/ 1107626 h 1107626"/>
                          <a:gd name="connsiteX13" fmla="*/ 0 w 1472565"/>
                          <a:gd name="connsiteY13" fmla="*/ 779966 h 1107626"/>
                          <a:gd name="connsiteX14" fmla="*/ 214082 w 1472565"/>
                          <a:gd name="connsiteY14" fmla="*/ 478055 h 1107626"/>
                          <a:gd name="connsiteX15" fmla="*/ 236537 w 1472565"/>
                          <a:gd name="connsiteY15" fmla="*/ 471539 h 1107626"/>
                          <a:gd name="connsiteX16" fmla="*/ 560866 w 1472565"/>
                          <a:gd name="connsiteY16" fmla="*/ 0 h 1107626"/>
                          <a:gd name="connsiteX0" fmla="*/ 560866 w 1472565"/>
                          <a:gd name="connsiteY0" fmla="*/ 0 h 1107626"/>
                          <a:gd name="connsiteX1" fmla="*/ 1204320 w 1472565"/>
                          <a:gd name="connsiteY1" fmla="*/ 462338 h 1107626"/>
                          <a:gd name="connsiteX2" fmla="*/ 1258484 w 1472565"/>
                          <a:gd name="connsiteY2" fmla="*/ 478055 h 1107626"/>
                          <a:gd name="connsiteX3" fmla="*/ 1472565 w 1472565"/>
                          <a:gd name="connsiteY3" fmla="*/ 779966 h 1107626"/>
                          <a:gd name="connsiteX4" fmla="*/ 1122045 w 1472565"/>
                          <a:gd name="connsiteY4" fmla="*/ 1107626 h 1107626"/>
                          <a:gd name="connsiteX5" fmla="*/ 985607 w 1472565"/>
                          <a:gd name="connsiteY5" fmla="*/ 1081877 h 1107626"/>
                          <a:gd name="connsiteX6" fmla="*/ 929164 w 1472565"/>
                          <a:gd name="connsiteY6" fmla="*/ 1053239 h 1107626"/>
                          <a:gd name="connsiteX7" fmla="*/ 872721 w 1472565"/>
                          <a:gd name="connsiteY7" fmla="*/ 1081877 h 1107626"/>
                          <a:gd name="connsiteX8" fmla="*/ 736282 w 1472565"/>
                          <a:gd name="connsiteY8" fmla="*/ 1107626 h 1107626"/>
                          <a:gd name="connsiteX9" fmla="*/ 599844 w 1472565"/>
                          <a:gd name="connsiteY9" fmla="*/ 1081877 h 1107626"/>
                          <a:gd name="connsiteX10" fmla="*/ 543401 w 1472565"/>
                          <a:gd name="connsiteY10" fmla="*/ 1053239 h 1107626"/>
                          <a:gd name="connsiteX11" fmla="*/ 486959 w 1472565"/>
                          <a:gd name="connsiteY11" fmla="*/ 1081877 h 1107626"/>
                          <a:gd name="connsiteX12" fmla="*/ 350520 w 1472565"/>
                          <a:gd name="connsiteY12" fmla="*/ 1107626 h 1107626"/>
                          <a:gd name="connsiteX13" fmla="*/ 0 w 1472565"/>
                          <a:gd name="connsiteY13" fmla="*/ 779966 h 1107626"/>
                          <a:gd name="connsiteX14" fmla="*/ 214082 w 1472565"/>
                          <a:gd name="connsiteY14" fmla="*/ 478055 h 1107626"/>
                          <a:gd name="connsiteX15" fmla="*/ 560866 w 1472565"/>
                          <a:gd name="connsiteY15" fmla="*/ 0 h 1107626"/>
                          <a:gd name="connsiteX0" fmla="*/ 560866 w 1472565"/>
                          <a:gd name="connsiteY0" fmla="*/ 0 h 1107626"/>
                          <a:gd name="connsiteX1" fmla="*/ 1204320 w 1472565"/>
                          <a:gd name="connsiteY1" fmla="*/ 462338 h 1107626"/>
                          <a:gd name="connsiteX2" fmla="*/ 1258484 w 1472565"/>
                          <a:gd name="connsiteY2" fmla="*/ 478055 h 1107626"/>
                          <a:gd name="connsiteX3" fmla="*/ 1472565 w 1472565"/>
                          <a:gd name="connsiteY3" fmla="*/ 779966 h 1107626"/>
                          <a:gd name="connsiteX4" fmla="*/ 1122045 w 1472565"/>
                          <a:gd name="connsiteY4" fmla="*/ 1107626 h 1107626"/>
                          <a:gd name="connsiteX5" fmla="*/ 985607 w 1472565"/>
                          <a:gd name="connsiteY5" fmla="*/ 1081877 h 1107626"/>
                          <a:gd name="connsiteX6" fmla="*/ 929164 w 1472565"/>
                          <a:gd name="connsiteY6" fmla="*/ 1053239 h 1107626"/>
                          <a:gd name="connsiteX7" fmla="*/ 872721 w 1472565"/>
                          <a:gd name="connsiteY7" fmla="*/ 1081877 h 1107626"/>
                          <a:gd name="connsiteX8" fmla="*/ 736282 w 1472565"/>
                          <a:gd name="connsiteY8" fmla="*/ 1107626 h 1107626"/>
                          <a:gd name="connsiteX9" fmla="*/ 599844 w 1472565"/>
                          <a:gd name="connsiteY9" fmla="*/ 1081877 h 1107626"/>
                          <a:gd name="connsiteX10" fmla="*/ 543401 w 1472565"/>
                          <a:gd name="connsiteY10" fmla="*/ 1053239 h 1107626"/>
                          <a:gd name="connsiteX11" fmla="*/ 486959 w 1472565"/>
                          <a:gd name="connsiteY11" fmla="*/ 1081877 h 1107626"/>
                          <a:gd name="connsiteX12" fmla="*/ 350520 w 1472565"/>
                          <a:gd name="connsiteY12" fmla="*/ 1107626 h 1107626"/>
                          <a:gd name="connsiteX13" fmla="*/ 0 w 1472565"/>
                          <a:gd name="connsiteY13" fmla="*/ 779966 h 1107626"/>
                          <a:gd name="connsiteX14" fmla="*/ 214082 w 1472565"/>
                          <a:gd name="connsiteY14" fmla="*/ 478055 h 1107626"/>
                          <a:gd name="connsiteX15" fmla="*/ 560866 w 1472565"/>
                          <a:gd name="connsiteY15" fmla="*/ 0 h 1107626"/>
                          <a:gd name="connsiteX0" fmla="*/ 560866 w 1472565"/>
                          <a:gd name="connsiteY0" fmla="*/ 0 h 1107626"/>
                          <a:gd name="connsiteX1" fmla="*/ 1204320 w 1472565"/>
                          <a:gd name="connsiteY1" fmla="*/ 462338 h 1107626"/>
                          <a:gd name="connsiteX2" fmla="*/ 1258484 w 1472565"/>
                          <a:gd name="connsiteY2" fmla="*/ 478055 h 1107626"/>
                          <a:gd name="connsiteX3" fmla="*/ 1472565 w 1472565"/>
                          <a:gd name="connsiteY3" fmla="*/ 779966 h 1107626"/>
                          <a:gd name="connsiteX4" fmla="*/ 1122045 w 1472565"/>
                          <a:gd name="connsiteY4" fmla="*/ 1107626 h 1107626"/>
                          <a:gd name="connsiteX5" fmla="*/ 985607 w 1472565"/>
                          <a:gd name="connsiteY5" fmla="*/ 1081877 h 1107626"/>
                          <a:gd name="connsiteX6" fmla="*/ 929164 w 1472565"/>
                          <a:gd name="connsiteY6" fmla="*/ 1053239 h 1107626"/>
                          <a:gd name="connsiteX7" fmla="*/ 872721 w 1472565"/>
                          <a:gd name="connsiteY7" fmla="*/ 1081877 h 1107626"/>
                          <a:gd name="connsiteX8" fmla="*/ 736282 w 1472565"/>
                          <a:gd name="connsiteY8" fmla="*/ 1107626 h 1107626"/>
                          <a:gd name="connsiteX9" fmla="*/ 599844 w 1472565"/>
                          <a:gd name="connsiteY9" fmla="*/ 1081877 h 1107626"/>
                          <a:gd name="connsiteX10" fmla="*/ 543401 w 1472565"/>
                          <a:gd name="connsiteY10" fmla="*/ 1053239 h 1107626"/>
                          <a:gd name="connsiteX11" fmla="*/ 486959 w 1472565"/>
                          <a:gd name="connsiteY11" fmla="*/ 1081877 h 1107626"/>
                          <a:gd name="connsiteX12" fmla="*/ 350520 w 1472565"/>
                          <a:gd name="connsiteY12" fmla="*/ 1107626 h 1107626"/>
                          <a:gd name="connsiteX13" fmla="*/ 0 w 1472565"/>
                          <a:gd name="connsiteY13" fmla="*/ 779966 h 1107626"/>
                          <a:gd name="connsiteX14" fmla="*/ 214082 w 1472565"/>
                          <a:gd name="connsiteY14" fmla="*/ 478055 h 1107626"/>
                          <a:gd name="connsiteX15" fmla="*/ 560866 w 1472565"/>
                          <a:gd name="connsiteY15" fmla="*/ 0 h 110762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</a:cxnLst>
                        <a:rect l="l" t="t" r="r" b="b"/>
                        <a:pathLst>
                          <a:path w="1472565" h="1107626">
                            <a:moveTo>
                              <a:pt x="560866" y="0"/>
                            </a:moveTo>
                            <a:cubicBezTo>
                              <a:pt x="963347" y="92704"/>
                              <a:pt x="989835" y="308225"/>
                              <a:pt x="1204320" y="462338"/>
                            </a:cubicBezTo>
                            <a:lnTo>
                              <a:pt x="1258484" y="478055"/>
                            </a:lnTo>
                            <a:cubicBezTo>
                              <a:pt x="1384290" y="527797"/>
                              <a:pt x="1472565" y="644245"/>
                              <a:pt x="1472565" y="779966"/>
                            </a:cubicBezTo>
                            <a:cubicBezTo>
                              <a:pt x="1472565" y="960928"/>
                              <a:pt x="1315632" y="1107626"/>
                              <a:pt x="1122045" y="1107626"/>
                            </a:cubicBezTo>
                            <a:cubicBezTo>
                              <a:pt x="1073649" y="1107626"/>
                              <a:pt x="1027543" y="1098458"/>
                              <a:pt x="985607" y="1081877"/>
                            </a:cubicBezTo>
                            <a:lnTo>
                              <a:pt x="929164" y="1053239"/>
                            </a:lnTo>
                            <a:lnTo>
                              <a:pt x="872721" y="1081877"/>
                            </a:lnTo>
                            <a:cubicBezTo>
                              <a:pt x="830785" y="1098458"/>
                              <a:pt x="784679" y="1107626"/>
                              <a:pt x="736282" y="1107626"/>
                            </a:cubicBezTo>
                            <a:cubicBezTo>
                              <a:pt x="687885" y="1107626"/>
                              <a:pt x="641780" y="1098458"/>
                              <a:pt x="599844" y="1081877"/>
                            </a:cubicBezTo>
                            <a:lnTo>
                              <a:pt x="543401" y="1053239"/>
                            </a:lnTo>
                            <a:lnTo>
                              <a:pt x="486959" y="1081877"/>
                            </a:lnTo>
                            <a:cubicBezTo>
                              <a:pt x="445023" y="1098458"/>
                              <a:pt x="398917" y="1107626"/>
                              <a:pt x="350520" y="1107626"/>
                            </a:cubicBezTo>
                            <a:cubicBezTo>
                              <a:pt x="156933" y="1107626"/>
                              <a:pt x="0" y="960928"/>
                              <a:pt x="0" y="779966"/>
                            </a:cubicBezTo>
                            <a:cubicBezTo>
                              <a:pt x="0" y="644245"/>
                              <a:pt x="88275" y="527797"/>
                              <a:pt x="214082" y="478055"/>
                            </a:cubicBezTo>
                            <a:cubicBezTo>
                              <a:pt x="329677" y="318703"/>
                              <a:pt x="613294" y="302561"/>
                              <a:pt x="560866" y="0"/>
                            </a:cubicBezTo>
                            <a:close/>
                          </a:path>
                        </a:pathLst>
                      </a:cu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8" name="フリーフォーム: 図形 277">
                <a:extLst>
                  <a:ext uri="{FF2B5EF4-FFF2-40B4-BE49-F238E27FC236}">
                    <a16:creationId xmlns:a16="http://schemas.microsoft.com/office/drawing/2014/main" id="{4778DD0A-8955-592C-8AC9-9B81D11BD874}"/>
                  </a:ext>
                </a:extLst>
              </p:cNvPr>
              <p:cNvSpPr/>
              <p:nvPr/>
            </p:nvSpPr>
            <p:spPr>
              <a:xfrm>
                <a:off x="3804" y="2275988"/>
                <a:ext cx="1164609" cy="176444"/>
              </a:xfrm>
              <a:custGeom>
                <a:avLst/>
                <a:gdLst>
                  <a:gd name="connsiteX0" fmla="*/ 1164609 w 1164609"/>
                  <a:gd name="connsiteY0" fmla="*/ 0 h 176444"/>
                  <a:gd name="connsiteX1" fmla="*/ 1145803 w 1164609"/>
                  <a:gd name="connsiteY1" fmla="*/ 45287 h 176444"/>
                  <a:gd name="connsiteX2" fmla="*/ 899394 w 1164609"/>
                  <a:gd name="connsiteY2" fmla="*/ 176444 h 176444"/>
                  <a:gd name="connsiteX3" fmla="*/ 787244 w 1164609"/>
                  <a:gd name="connsiteY3" fmla="*/ 155037 h 176444"/>
                  <a:gd name="connsiteX4" fmla="*/ 740849 w 1164609"/>
                  <a:gd name="connsiteY4" fmla="*/ 131227 h 176444"/>
                  <a:gd name="connsiteX5" fmla="*/ 694454 w 1164609"/>
                  <a:gd name="connsiteY5" fmla="*/ 155037 h 176444"/>
                  <a:gd name="connsiteX6" fmla="*/ 582304 w 1164609"/>
                  <a:gd name="connsiteY6" fmla="*/ 176444 h 176444"/>
                  <a:gd name="connsiteX7" fmla="*/ 470154 w 1164609"/>
                  <a:gd name="connsiteY7" fmla="*/ 155037 h 176444"/>
                  <a:gd name="connsiteX8" fmla="*/ 423759 w 1164609"/>
                  <a:gd name="connsiteY8" fmla="*/ 131227 h 176444"/>
                  <a:gd name="connsiteX9" fmla="*/ 377365 w 1164609"/>
                  <a:gd name="connsiteY9" fmla="*/ 155037 h 176444"/>
                  <a:gd name="connsiteX10" fmla="*/ 265214 w 1164609"/>
                  <a:gd name="connsiteY10" fmla="*/ 176444 h 176444"/>
                  <a:gd name="connsiteX11" fmla="*/ 18806 w 1164609"/>
                  <a:gd name="connsiteY11" fmla="*/ 45287 h 176444"/>
                  <a:gd name="connsiteX12" fmla="*/ 0 w 1164609"/>
                  <a:gd name="connsiteY12" fmla="*/ 0 h 176444"/>
                  <a:gd name="connsiteX13" fmla="*/ 34558 w 1164609"/>
                  <a:gd name="connsiteY13" fmla="*/ 34475 h 176444"/>
                  <a:gd name="connsiteX14" fmla="*/ 235186 w 1164609"/>
                  <a:gd name="connsiteY14" fmla="*/ 96681 h 176444"/>
                  <a:gd name="connsiteX15" fmla="*/ 357957 w 1164609"/>
                  <a:gd name="connsiteY15" fmla="*/ 75274 h 176444"/>
                  <a:gd name="connsiteX16" fmla="*/ 408745 w 1164609"/>
                  <a:gd name="connsiteY16" fmla="*/ 51464 h 176444"/>
                  <a:gd name="connsiteX17" fmla="*/ 459533 w 1164609"/>
                  <a:gd name="connsiteY17" fmla="*/ 75274 h 176444"/>
                  <a:gd name="connsiteX18" fmla="*/ 582304 w 1164609"/>
                  <a:gd name="connsiteY18" fmla="*/ 96681 h 176444"/>
                  <a:gd name="connsiteX19" fmla="*/ 705075 w 1164609"/>
                  <a:gd name="connsiteY19" fmla="*/ 75274 h 176444"/>
                  <a:gd name="connsiteX20" fmla="*/ 755863 w 1164609"/>
                  <a:gd name="connsiteY20" fmla="*/ 51464 h 176444"/>
                  <a:gd name="connsiteX21" fmla="*/ 806652 w 1164609"/>
                  <a:gd name="connsiteY21" fmla="*/ 75274 h 176444"/>
                  <a:gd name="connsiteX22" fmla="*/ 929423 w 1164609"/>
                  <a:gd name="connsiteY22" fmla="*/ 96681 h 176444"/>
                  <a:gd name="connsiteX23" fmla="*/ 1130051 w 1164609"/>
                  <a:gd name="connsiteY23" fmla="*/ 34475 h 176444"/>
                  <a:gd name="connsiteX24" fmla="*/ 1164609 w 1164609"/>
                  <a:gd name="connsiteY24" fmla="*/ 0 h 176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164609" h="176444" fill="none" extrusionOk="0">
                    <a:moveTo>
                      <a:pt x="1164609" y="0"/>
                    </a:moveTo>
                    <a:cubicBezTo>
                      <a:pt x="1157793" y="19136"/>
                      <a:pt x="1145922" y="29704"/>
                      <a:pt x="1145803" y="45287"/>
                    </a:cubicBezTo>
                    <a:cubicBezTo>
                      <a:pt x="1086538" y="137669"/>
                      <a:pt x="1013859" y="163530"/>
                      <a:pt x="899394" y="176444"/>
                    </a:cubicBezTo>
                    <a:cubicBezTo>
                      <a:pt x="851512" y="177925"/>
                      <a:pt x="817817" y="166425"/>
                      <a:pt x="787244" y="155037"/>
                    </a:cubicBezTo>
                    <a:cubicBezTo>
                      <a:pt x="774146" y="152830"/>
                      <a:pt x="760995" y="141471"/>
                      <a:pt x="740849" y="131227"/>
                    </a:cubicBezTo>
                    <a:cubicBezTo>
                      <a:pt x="726190" y="141421"/>
                      <a:pt x="715573" y="141583"/>
                      <a:pt x="694454" y="155037"/>
                    </a:cubicBezTo>
                    <a:cubicBezTo>
                      <a:pt x="656522" y="170990"/>
                      <a:pt x="628361" y="182329"/>
                      <a:pt x="582304" y="176444"/>
                    </a:cubicBezTo>
                    <a:cubicBezTo>
                      <a:pt x="544740" y="175739"/>
                      <a:pt x="498031" y="162921"/>
                      <a:pt x="470154" y="155037"/>
                    </a:cubicBezTo>
                    <a:cubicBezTo>
                      <a:pt x="450210" y="144867"/>
                      <a:pt x="443883" y="139836"/>
                      <a:pt x="423759" y="131227"/>
                    </a:cubicBezTo>
                    <a:cubicBezTo>
                      <a:pt x="409333" y="142743"/>
                      <a:pt x="385472" y="147282"/>
                      <a:pt x="377365" y="155037"/>
                    </a:cubicBezTo>
                    <a:cubicBezTo>
                      <a:pt x="351647" y="168499"/>
                      <a:pt x="313430" y="177593"/>
                      <a:pt x="265214" y="176444"/>
                    </a:cubicBezTo>
                    <a:cubicBezTo>
                      <a:pt x="169569" y="191276"/>
                      <a:pt x="45947" y="114665"/>
                      <a:pt x="18806" y="45287"/>
                    </a:cubicBezTo>
                    <a:cubicBezTo>
                      <a:pt x="7968" y="34364"/>
                      <a:pt x="12256" y="14701"/>
                      <a:pt x="0" y="0"/>
                    </a:cubicBezTo>
                    <a:cubicBezTo>
                      <a:pt x="14549" y="12285"/>
                      <a:pt x="18566" y="24944"/>
                      <a:pt x="34558" y="34475"/>
                    </a:cubicBezTo>
                    <a:cubicBezTo>
                      <a:pt x="82966" y="52944"/>
                      <a:pt x="159144" y="93743"/>
                      <a:pt x="235186" y="96681"/>
                    </a:cubicBezTo>
                    <a:cubicBezTo>
                      <a:pt x="272926" y="95612"/>
                      <a:pt x="317866" y="90935"/>
                      <a:pt x="357957" y="75274"/>
                    </a:cubicBezTo>
                    <a:cubicBezTo>
                      <a:pt x="373879" y="67445"/>
                      <a:pt x="390102" y="66505"/>
                      <a:pt x="408745" y="51464"/>
                    </a:cubicBezTo>
                    <a:cubicBezTo>
                      <a:pt x="422302" y="53488"/>
                      <a:pt x="433419" y="69421"/>
                      <a:pt x="459533" y="75274"/>
                    </a:cubicBezTo>
                    <a:cubicBezTo>
                      <a:pt x="500725" y="91183"/>
                      <a:pt x="536552" y="94825"/>
                      <a:pt x="582304" y="96681"/>
                    </a:cubicBezTo>
                    <a:cubicBezTo>
                      <a:pt x="628010" y="89066"/>
                      <a:pt x="662718" y="80220"/>
                      <a:pt x="705075" y="75274"/>
                    </a:cubicBezTo>
                    <a:cubicBezTo>
                      <a:pt x="721139" y="65517"/>
                      <a:pt x="741449" y="62644"/>
                      <a:pt x="755863" y="51464"/>
                    </a:cubicBezTo>
                    <a:cubicBezTo>
                      <a:pt x="769248" y="55835"/>
                      <a:pt x="785709" y="66376"/>
                      <a:pt x="806652" y="75274"/>
                    </a:cubicBezTo>
                    <a:cubicBezTo>
                      <a:pt x="848029" y="90517"/>
                      <a:pt x="886697" y="96299"/>
                      <a:pt x="929423" y="96681"/>
                    </a:cubicBezTo>
                    <a:cubicBezTo>
                      <a:pt x="994200" y="88301"/>
                      <a:pt x="1073627" y="86287"/>
                      <a:pt x="1130051" y="34475"/>
                    </a:cubicBezTo>
                    <a:cubicBezTo>
                      <a:pt x="1137613" y="26812"/>
                      <a:pt x="1149458" y="17007"/>
                      <a:pt x="1164609" y="0"/>
                    </a:cubicBezTo>
                    <a:close/>
                  </a:path>
                  <a:path w="1164609" h="176444" stroke="0" extrusionOk="0">
                    <a:moveTo>
                      <a:pt x="1164609" y="0"/>
                    </a:moveTo>
                    <a:cubicBezTo>
                      <a:pt x="1161880" y="11565"/>
                      <a:pt x="1151967" y="28718"/>
                      <a:pt x="1145803" y="45287"/>
                    </a:cubicBezTo>
                    <a:cubicBezTo>
                      <a:pt x="1083842" y="140557"/>
                      <a:pt x="1025156" y="175936"/>
                      <a:pt x="899394" y="176444"/>
                    </a:cubicBezTo>
                    <a:cubicBezTo>
                      <a:pt x="861295" y="173609"/>
                      <a:pt x="820792" y="168950"/>
                      <a:pt x="787244" y="155037"/>
                    </a:cubicBezTo>
                    <a:cubicBezTo>
                      <a:pt x="770188" y="147337"/>
                      <a:pt x="758938" y="133578"/>
                      <a:pt x="740849" y="131227"/>
                    </a:cubicBezTo>
                    <a:cubicBezTo>
                      <a:pt x="727484" y="141737"/>
                      <a:pt x="715266" y="144161"/>
                      <a:pt x="694454" y="155037"/>
                    </a:cubicBezTo>
                    <a:cubicBezTo>
                      <a:pt x="665347" y="160253"/>
                      <a:pt x="621709" y="175369"/>
                      <a:pt x="582304" y="176444"/>
                    </a:cubicBezTo>
                    <a:cubicBezTo>
                      <a:pt x="545787" y="179340"/>
                      <a:pt x="507349" y="167965"/>
                      <a:pt x="470154" y="155037"/>
                    </a:cubicBezTo>
                    <a:cubicBezTo>
                      <a:pt x="452707" y="152082"/>
                      <a:pt x="443190" y="138746"/>
                      <a:pt x="423759" y="131227"/>
                    </a:cubicBezTo>
                    <a:cubicBezTo>
                      <a:pt x="413897" y="137495"/>
                      <a:pt x="398179" y="141818"/>
                      <a:pt x="377365" y="155037"/>
                    </a:cubicBezTo>
                    <a:cubicBezTo>
                      <a:pt x="338472" y="167851"/>
                      <a:pt x="314811" y="173631"/>
                      <a:pt x="265214" y="176444"/>
                    </a:cubicBezTo>
                    <a:cubicBezTo>
                      <a:pt x="173531" y="176338"/>
                      <a:pt x="55359" y="126354"/>
                      <a:pt x="18806" y="45287"/>
                    </a:cubicBezTo>
                    <a:cubicBezTo>
                      <a:pt x="8175" y="26695"/>
                      <a:pt x="8750" y="19778"/>
                      <a:pt x="0" y="0"/>
                    </a:cubicBezTo>
                    <a:cubicBezTo>
                      <a:pt x="9329" y="8711"/>
                      <a:pt x="20290" y="26747"/>
                      <a:pt x="34558" y="34475"/>
                    </a:cubicBezTo>
                    <a:cubicBezTo>
                      <a:pt x="88773" y="76612"/>
                      <a:pt x="149084" y="104757"/>
                      <a:pt x="235186" y="96681"/>
                    </a:cubicBezTo>
                    <a:cubicBezTo>
                      <a:pt x="274140" y="91428"/>
                      <a:pt x="321454" y="92474"/>
                      <a:pt x="357957" y="75274"/>
                    </a:cubicBezTo>
                    <a:cubicBezTo>
                      <a:pt x="375133" y="61901"/>
                      <a:pt x="396932" y="60759"/>
                      <a:pt x="408745" y="51464"/>
                    </a:cubicBezTo>
                    <a:cubicBezTo>
                      <a:pt x="433132" y="61773"/>
                      <a:pt x="432956" y="68816"/>
                      <a:pt x="459533" y="75274"/>
                    </a:cubicBezTo>
                    <a:cubicBezTo>
                      <a:pt x="504714" y="87019"/>
                      <a:pt x="527553" y="97891"/>
                      <a:pt x="582304" y="96681"/>
                    </a:cubicBezTo>
                    <a:cubicBezTo>
                      <a:pt x="614467" y="93631"/>
                      <a:pt x="669667" y="93412"/>
                      <a:pt x="705075" y="75274"/>
                    </a:cubicBezTo>
                    <a:cubicBezTo>
                      <a:pt x="719482" y="66276"/>
                      <a:pt x="737876" y="60560"/>
                      <a:pt x="755863" y="51464"/>
                    </a:cubicBezTo>
                    <a:cubicBezTo>
                      <a:pt x="769569" y="52728"/>
                      <a:pt x="789871" y="71458"/>
                      <a:pt x="806652" y="75274"/>
                    </a:cubicBezTo>
                    <a:cubicBezTo>
                      <a:pt x="845911" y="92853"/>
                      <a:pt x="880060" y="107023"/>
                      <a:pt x="929423" y="96681"/>
                    </a:cubicBezTo>
                    <a:cubicBezTo>
                      <a:pt x="1020553" y="107552"/>
                      <a:pt x="1078454" y="75919"/>
                      <a:pt x="1130051" y="34475"/>
                    </a:cubicBezTo>
                    <a:cubicBezTo>
                      <a:pt x="1144073" y="15839"/>
                      <a:pt x="1150098" y="17363"/>
                      <a:pt x="1164609" y="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  <a:alpha val="40000"/>
                </a:schemeClr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1650555975">
                      <a:custGeom>
                        <a:avLst/>
                        <a:gdLst>
                          <a:gd name="connsiteX0" fmla="*/ 1164609 w 1164609"/>
                          <a:gd name="connsiteY0" fmla="*/ 0 h 176444"/>
                          <a:gd name="connsiteX1" fmla="*/ 1145803 w 1164609"/>
                          <a:gd name="connsiteY1" fmla="*/ 45287 h 176444"/>
                          <a:gd name="connsiteX2" fmla="*/ 899394 w 1164609"/>
                          <a:gd name="connsiteY2" fmla="*/ 176444 h 176444"/>
                          <a:gd name="connsiteX3" fmla="*/ 787244 w 1164609"/>
                          <a:gd name="connsiteY3" fmla="*/ 155037 h 176444"/>
                          <a:gd name="connsiteX4" fmla="*/ 740849 w 1164609"/>
                          <a:gd name="connsiteY4" fmla="*/ 131227 h 176444"/>
                          <a:gd name="connsiteX5" fmla="*/ 694454 w 1164609"/>
                          <a:gd name="connsiteY5" fmla="*/ 155037 h 176444"/>
                          <a:gd name="connsiteX6" fmla="*/ 582304 w 1164609"/>
                          <a:gd name="connsiteY6" fmla="*/ 176444 h 176444"/>
                          <a:gd name="connsiteX7" fmla="*/ 470154 w 1164609"/>
                          <a:gd name="connsiteY7" fmla="*/ 155037 h 176444"/>
                          <a:gd name="connsiteX8" fmla="*/ 423759 w 1164609"/>
                          <a:gd name="connsiteY8" fmla="*/ 131227 h 176444"/>
                          <a:gd name="connsiteX9" fmla="*/ 377365 w 1164609"/>
                          <a:gd name="connsiteY9" fmla="*/ 155037 h 176444"/>
                          <a:gd name="connsiteX10" fmla="*/ 265214 w 1164609"/>
                          <a:gd name="connsiteY10" fmla="*/ 176444 h 176444"/>
                          <a:gd name="connsiteX11" fmla="*/ 18806 w 1164609"/>
                          <a:gd name="connsiteY11" fmla="*/ 45287 h 176444"/>
                          <a:gd name="connsiteX12" fmla="*/ 0 w 1164609"/>
                          <a:gd name="connsiteY12" fmla="*/ 0 h 176444"/>
                          <a:gd name="connsiteX13" fmla="*/ 34558 w 1164609"/>
                          <a:gd name="connsiteY13" fmla="*/ 34475 h 176444"/>
                          <a:gd name="connsiteX14" fmla="*/ 235186 w 1164609"/>
                          <a:gd name="connsiteY14" fmla="*/ 96681 h 176444"/>
                          <a:gd name="connsiteX15" fmla="*/ 357957 w 1164609"/>
                          <a:gd name="connsiteY15" fmla="*/ 75274 h 176444"/>
                          <a:gd name="connsiteX16" fmla="*/ 408745 w 1164609"/>
                          <a:gd name="connsiteY16" fmla="*/ 51464 h 176444"/>
                          <a:gd name="connsiteX17" fmla="*/ 459533 w 1164609"/>
                          <a:gd name="connsiteY17" fmla="*/ 75274 h 176444"/>
                          <a:gd name="connsiteX18" fmla="*/ 582304 w 1164609"/>
                          <a:gd name="connsiteY18" fmla="*/ 96681 h 176444"/>
                          <a:gd name="connsiteX19" fmla="*/ 705075 w 1164609"/>
                          <a:gd name="connsiteY19" fmla="*/ 75274 h 176444"/>
                          <a:gd name="connsiteX20" fmla="*/ 755863 w 1164609"/>
                          <a:gd name="connsiteY20" fmla="*/ 51464 h 176444"/>
                          <a:gd name="connsiteX21" fmla="*/ 806652 w 1164609"/>
                          <a:gd name="connsiteY21" fmla="*/ 75274 h 176444"/>
                          <a:gd name="connsiteX22" fmla="*/ 929423 w 1164609"/>
                          <a:gd name="connsiteY22" fmla="*/ 96681 h 176444"/>
                          <a:gd name="connsiteX23" fmla="*/ 1130051 w 1164609"/>
                          <a:gd name="connsiteY23" fmla="*/ 34475 h 17644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1164609" h="176444">
                            <a:moveTo>
                              <a:pt x="1164609" y="0"/>
                            </a:moveTo>
                            <a:lnTo>
                              <a:pt x="1145803" y="45287"/>
                            </a:lnTo>
                            <a:cubicBezTo>
                              <a:pt x="1095270" y="123919"/>
                              <a:pt x="1003820" y="176444"/>
                              <a:pt x="899394" y="176444"/>
                            </a:cubicBezTo>
                            <a:cubicBezTo>
                              <a:pt x="859613" y="176444"/>
                              <a:pt x="821715" y="168822"/>
                              <a:pt x="787244" y="155037"/>
                            </a:cubicBezTo>
                            <a:lnTo>
                              <a:pt x="740849" y="131227"/>
                            </a:lnTo>
                            <a:lnTo>
                              <a:pt x="694454" y="155037"/>
                            </a:lnTo>
                            <a:cubicBezTo>
                              <a:pt x="659984" y="168822"/>
                              <a:pt x="622085" y="176444"/>
                              <a:pt x="582304" y="176444"/>
                            </a:cubicBezTo>
                            <a:cubicBezTo>
                              <a:pt x="542522" y="176444"/>
                              <a:pt x="504625" y="168822"/>
                              <a:pt x="470154" y="155037"/>
                            </a:cubicBezTo>
                            <a:lnTo>
                              <a:pt x="423759" y="131227"/>
                            </a:lnTo>
                            <a:lnTo>
                              <a:pt x="377365" y="155037"/>
                            </a:lnTo>
                            <a:cubicBezTo>
                              <a:pt x="342894" y="168822"/>
                              <a:pt x="304996" y="176444"/>
                              <a:pt x="265214" y="176444"/>
                            </a:cubicBezTo>
                            <a:cubicBezTo>
                              <a:pt x="160789" y="176444"/>
                              <a:pt x="69338" y="123919"/>
                              <a:pt x="18806" y="45287"/>
                            </a:cubicBezTo>
                            <a:lnTo>
                              <a:pt x="0" y="0"/>
                            </a:lnTo>
                            <a:lnTo>
                              <a:pt x="34558" y="34475"/>
                            </a:lnTo>
                            <a:cubicBezTo>
                              <a:pt x="89079" y="73337"/>
                              <a:pt x="158976" y="96681"/>
                              <a:pt x="235186" y="96681"/>
                            </a:cubicBezTo>
                            <a:cubicBezTo>
                              <a:pt x="278735" y="96681"/>
                              <a:pt x="320222" y="89059"/>
                              <a:pt x="357957" y="75274"/>
                            </a:cubicBezTo>
                            <a:lnTo>
                              <a:pt x="408745" y="51464"/>
                            </a:lnTo>
                            <a:lnTo>
                              <a:pt x="459533" y="75274"/>
                            </a:lnTo>
                            <a:cubicBezTo>
                              <a:pt x="497269" y="89059"/>
                              <a:pt x="538755" y="96681"/>
                              <a:pt x="582304" y="96681"/>
                            </a:cubicBezTo>
                            <a:cubicBezTo>
                              <a:pt x="625852" y="96681"/>
                              <a:pt x="667341" y="89059"/>
                              <a:pt x="705075" y="75274"/>
                            </a:cubicBezTo>
                            <a:lnTo>
                              <a:pt x="755863" y="51464"/>
                            </a:lnTo>
                            <a:lnTo>
                              <a:pt x="806652" y="75274"/>
                            </a:lnTo>
                            <a:cubicBezTo>
                              <a:pt x="844388" y="89059"/>
                              <a:pt x="885874" y="96681"/>
                              <a:pt x="929423" y="96681"/>
                            </a:cubicBezTo>
                            <a:cubicBezTo>
                              <a:pt x="1005633" y="96681"/>
                              <a:pt x="1075530" y="73337"/>
                              <a:pt x="1130051" y="34475"/>
                            </a:cubicBezTo>
                            <a:close/>
                          </a:path>
                        </a:pathLst>
                      </a:cu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9" name="月 278">
                <a:extLst>
                  <a:ext uri="{FF2B5EF4-FFF2-40B4-BE49-F238E27FC236}">
                    <a16:creationId xmlns:a16="http://schemas.microsoft.com/office/drawing/2014/main" id="{C4ED8990-2789-0148-79A6-2EC1C4711B7E}"/>
                  </a:ext>
                </a:extLst>
              </p:cNvPr>
              <p:cNvSpPr/>
              <p:nvPr/>
            </p:nvSpPr>
            <p:spPr>
              <a:xfrm rot="15140262">
                <a:off x="717028" y="1904955"/>
                <a:ext cx="112882" cy="384645"/>
              </a:xfrm>
              <a:custGeom>
                <a:avLst/>
                <a:gdLst>
                  <a:gd name="connsiteX0" fmla="*/ 112882 w 112882"/>
                  <a:gd name="connsiteY0" fmla="*/ 384645 h 384645"/>
                  <a:gd name="connsiteX1" fmla="*/ 0 w 112882"/>
                  <a:gd name="connsiteY1" fmla="*/ 192322 h 384645"/>
                  <a:gd name="connsiteX2" fmla="*/ 112882 w 112882"/>
                  <a:gd name="connsiteY2" fmla="*/ -1 h 384645"/>
                  <a:gd name="connsiteX3" fmla="*/ 56441 w 112882"/>
                  <a:gd name="connsiteY3" fmla="*/ 192322 h 384645"/>
                  <a:gd name="connsiteX4" fmla="*/ 112882 w 112882"/>
                  <a:gd name="connsiteY4" fmla="*/ 384645 h 384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882" h="384645" fill="none" extrusionOk="0">
                    <a:moveTo>
                      <a:pt x="112882" y="384645"/>
                    </a:moveTo>
                    <a:cubicBezTo>
                      <a:pt x="67052" y="399744"/>
                      <a:pt x="-3082" y="301719"/>
                      <a:pt x="0" y="192322"/>
                    </a:cubicBezTo>
                    <a:cubicBezTo>
                      <a:pt x="-11000" y="89360"/>
                      <a:pt x="49438" y="-6036"/>
                      <a:pt x="112882" y="-1"/>
                    </a:cubicBezTo>
                    <a:cubicBezTo>
                      <a:pt x="75904" y="50237"/>
                      <a:pt x="49676" y="116867"/>
                      <a:pt x="56441" y="192322"/>
                    </a:cubicBezTo>
                    <a:cubicBezTo>
                      <a:pt x="57796" y="268421"/>
                      <a:pt x="93504" y="339228"/>
                      <a:pt x="112882" y="384645"/>
                    </a:cubicBezTo>
                    <a:close/>
                  </a:path>
                  <a:path w="112882" h="384645" stroke="0" extrusionOk="0">
                    <a:moveTo>
                      <a:pt x="112882" y="384645"/>
                    </a:moveTo>
                    <a:cubicBezTo>
                      <a:pt x="64981" y="397925"/>
                      <a:pt x="-19172" y="295687"/>
                      <a:pt x="0" y="192322"/>
                    </a:cubicBezTo>
                    <a:cubicBezTo>
                      <a:pt x="10850" y="95069"/>
                      <a:pt x="58160" y="7701"/>
                      <a:pt x="112882" y="-1"/>
                    </a:cubicBezTo>
                    <a:cubicBezTo>
                      <a:pt x="65214" y="51904"/>
                      <a:pt x="52425" y="117301"/>
                      <a:pt x="56441" y="192322"/>
                    </a:cubicBezTo>
                    <a:cubicBezTo>
                      <a:pt x="60425" y="252487"/>
                      <a:pt x="63161" y="339034"/>
                      <a:pt x="112882" y="384645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  <a:alpha val="40000"/>
                </a:schemeClr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1932816389">
                      <a:prstGeom prst="moon">
                        <a:avLst/>
                      </a:pr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0" name="月 279">
                <a:extLst>
                  <a:ext uri="{FF2B5EF4-FFF2-40B4-BE49-F238E27FC236}">
                    <a16:creationId xmlns:a16="http://schemas.microsoft.com/office/drawing/2014/main" id="{CFF5B4CD-8793-CEFC-A7F3-6244000483A9}"/>
                  </a:ext>
                </a:extLst>
              </p:cNvPr>
              <p:cNvSpPr/>
              <p:nvPr/>
            </p:nvSpPr>
            <p:spPr>
              <a:xfrm rot="16760035">
                <a:off x="426904" y="1784650"/>
                <a:ext cx="100939" cy="324865"/>
              </a:xfrm>
              <a:custGeom>
                <a:avLst/>
                <a:gdLst>
                  <a:gd name="connsiteX0" fmla="*/ 100939 w 100939"/>
                  <a:gd name="connsiteY0" fmla="*/ 324865 h 324865"/>
                  <a:gd name="connsiteX1" fmla="*/ 0 w 100939"/>
                  <a:gd name="connsiteY1" fmla="*/ 162432 h 324865"/>
                  <a:gd name="connsiteX2" fmla="*/ 100939 w 100939"/>
                  <a:gd name="connsiteY2" fmla="*/ -1 h 324865"/>
                  <a:gd name="connsiteX3" fmla="*/ 50469 w 100939"/>
                  <a:gd name="connsiteY3" fmla="*/ 162432 h 324865"/>
                  <a:gd name="connsiteX4" fmla="*/ 100939 w 100939"/>
                  <a:gd name="connsiteY4" fmla="*/ 324865 h 324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939" h="324865" fill="none" extrusionOk="0">
                    <a:moveTo>
                      <a:pt x="100939" y="324865"/>
                    </a:moveTo>
                    <a:cubicBezTo>
                      <a:pt x="26810" y="339989"/>
                      <a:pt x="-2339" y="261038"/>
                      <a:pt x="0" y="162432"/>
                    </a:cubicBezTo>
                    <a:cubicBezTo>
                      <a:pt x="14042" y="76714"/>
                      <a:pt x="47678" y="-13274"/>
                      <a:pt x="100939" y="-1"/>
                    </a:cubicBezTo>
                    <a:cubicBezTo>
                      <a:pt x="79137" y="27144"/>
                      <a:pt x="48377" y="82579"/>
                      <a:pt x="50469" y="162432"/>
                    </a:cubicBezTo>
                    <a:cubicBezTo>
                      <a:pt x="46185" y="235496"/>
                      <a:pt x="55229" y="291055"/>
                      <a:pt x="100939" y="324865"/>
                    </a:cubicBezTo>
                    <a:close/>
                  </a:path>
                  <a:path w="100939" h="324865" stroke="0" extrusionOk="0">
                    <a:moveTo>
                      <a:pt x="100939" y="324865"/>
                    </a:moveTo>
                    <a:cubicBezTo>
                      <a:pt x="39406" y="330231"/>
                      <a:pt x="21499" y="257210"/>
                      <a:pt x="0" y="162432"/>
                    </a:cubicBezTo>
                    <a:cubicBezTo>
                      <a:pt x="-6728" y="83058"/>
                      <a:pt x="43292" y="4959"/>
                      <a:pt x="100939" y="-1"/>
                    </a:cubicBezTo>
                    <a:cubicBezTo>
                      <a:pt x="68531" y="50130"/>
                      <a:pt x="65518" y="94506"/>
                      <a:pt x="50469" y="162432"/>
                    </a:cubicBezTo>
                    <a:cubicBezTo>
                      <a:pt x="54250" y="222317"/>
                      <a:pt x="68781" y="280961"/>
                      <a:pt x="100939" y="324865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  <a:alpha val="40000"/>
                </a:schemeClr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3641749092">
                      <a:prstGeom prst="moon">
                        <a:avLst/>
                      </a:pr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81" name="フリーフォーム: 図形 280">
              <a:extLst>
                <a:ext uri="{FF2B5EF4-FFF2-40B4-BE49-F238E27FC236}">
                  <a16:creationId xmlns:a16="http://schemas.microsoft.com/office/drawing/2014/main" id="{4F2FB7B8-B399-34D2-0D8A-7DD3131FA093}"/>
                </a:ext>
              </a:extLst>
            </p:cNvPr>
            <p:cNvSpPr/>
            <p:nvPr/>
          </p:nvSpPr>
          <p:spPr>
            <a:xfrm>
              <a:off x="4454836" y="5001896"/>
              <a:ext cx="323779" cy="266529"/>
            </a:xfrm>
            <a:custGeom>
              <a:avLst/>
              <a:gdLst>
                <a:gd name="connsiteX0" fmla="*/ 65905 w 542926"/>
                <a:gd name="connsiteY0" fmla="*/ 0 h 446927"/>
                <a:gd name="connsiteX1" fmla="*/ 537989 w 542926"/>
                <a:gd name="connsiteY1" fmla="*/ 126494 h 446927"/>
                <a:gd name="connsiteX2" fmla="*/ 542926 w 542926"/>
                <a:gd name="connsiteY2" fmla="*/ 175464 h 446927"/>
                <a:gd name="connsiteX3" fmla="*/ 271463 w 542926"/>
                <a:gd name="connsiteY3" fmla="*/ 446927 h 446927"/>
                <a:gd name="connsiteX4" fmla="*/ 0 w 542926"/>
                <a:gd name="connsiteY4" fmla="*/ 175464 h 446927"/>
                <a:gd name="connsiteX5" fmla="*/ 46362 w 542926"/>
                <a:gd name="connsiteY5" fmla="*/ 23687 h 446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42926" h="446927">
                  <a:moveTo>
                    <a:pt x="65905" y="0"/>
                  </a:moveTo>
                  <a:lnTo>
                    <a:pt x="537989" y="126494"/>
                  </a:lnTo>
                  <a:lnTo>
                    <a:pt x="542926" y="175464"/>
                  </a:lnTo>
                  <a:cubicBezTo>
                    <a:pt x="542926" y="325389"/>
                    <a:pt x="421388" y="446927"/>
                    <a:pt x="271463" y="446927"/>
                  </a:cubicBezTo>
                  <a:cubicBezTo>
                    <a:pt x="121538" y="446927"/>
                    <a:pt x="0" y="325389"/>
                    <a:pt x="0" y="175464"/>
                  </a:cubicBezTo>
                  <a:cubicBezTo>
                    <a:pt x="0" y="119242"/>
                    <a:pt x="17091" y="67012"/>
                    <a:pt x="46362" y="23687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extLst>
                <a:ext uri="{C807C97D-BFC1-408E-A445-0C87EB9F89A2}">
                  <ask:lineSketchStyleProps xmlns:ask="http://schemas.microsoft.com/office/drawing/2018/sketchyshapes" sd="189050745">
                    <a:custGeom>
                      <a:avLst/>
                      <a:gdLst>
                        <a:gd name="connsiteX0" fmla="*/ 39303 w 323779"/>
                        <a:gd name="connsiteY0" fmla="*/ 0 h 266529"/>
                        <a:gd name="connsiteX1" fmla="*/ 320834 w 323779"/>
                        <a:gd name="connsiteY1" fmla="*/ 75435 h 266529"/>
                        <a:gd name="connsiteX2" fmla="*/ 323779 w 323779"/>
                        <a:gd name="connsiteY2" fmla="*/ 104639 h 266529"/>
                        <a:gd name="connsiteX3" fmla="*/ 161889 w 323779"/>
                        <a:gd name="connsiteY3" fmla="*/ 266529 h 266529"/>
                        <a:gd name="connsiteX4" fmla="*/ 0 w 323779"/>
                        <a:gd name="connsiteY4" fmla="*/ 104639 h 266529"/>
                        <a:gd name="connsiteX5" fmla="*/ 27648 w 323779"/>
                        <a:gd name="connsiteY5" fmla="*/ 14125 h 266529"/>
                        <a:gd name="connsiteX6" fmla="*/ 39303 w 323779"/>
                        <a:gd name="connsiteY6" fmla="*/ 0 h 26652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323779" h="266529" fill="none" extrusionOk="0">
                          <a:moveTo>
                            <a:pt x="39303" y="0"/>
                          </a:moveTo>
                          <a:cubicBezTo>
                            <a:pt x="148218" y="7124"/>
                            <a:pt x="189023" y="57223"/>
                            <a:pt x="320834" y="75435"/>
                          </a:cubicBezTo>
                          <a:cubicBezTo>
                            <a:pt x="323309" y="85409"/>
                            <a:pt x="319267" y="91573"/>
                            <a:pt x="323779" y="104639"/>
                          </a:cubicBezTo>
                          <a:cubicBezTo>
                            <a:pt x="329274" y="198644"/>
                            <a:pt x="253117" y="269773"/>
                            <a:pt x="161889" y="266529"/>
                          </a:cubicBezTo>
                          <a:cubicBezTo>
                            <a:pt x="75113" y="258153"/>
                            <a:pt x="-4838" y="190545"/>
                            <a:pt x="0" y="104639"/>
                          </a:cubicBezTo>
                          <a:cubicBezTo>
                            <a:pt x="-5467" y="78072"/>
                            <a:pt x="13671" y="47457"/>
                            <a:pt x="27648" y="14125"/>
                          </a:cubicBezTo>
                          <a:cubicBezTo>
                            <a:pt x="30902" y="8056"/>
                            <a:pt x="34563" y="7148"/>
                            <a:pt x="39303" y="0"/>
                          </a:cubicBezTo>
                          <a:close/>
                        </a:path>
                        <a:path w="323779" h="266529" stroke="0" extrusionOk="0">
                          <a:moveTo>
                            <a:pt x="39303" y="0"/>
                          </a:moveTo>
                          <a:cubicBezTo>
                            <a:pt x="156636" y="12526"/>
                            <a:pt x="182918" y="47857"/>
                            <a:pt x="320834" y="75435"/>
                          </a:cubicBezTo>
                          <a:cubicBezTo>
                            <a:pt x="324965" y="87189"/>
                            <a:pt x="320027" y="98634"/>
                            <a:pt x="323779" y="104639"/>
                          </a:cubicBezTo>
                          <a:cubicBezTo>
                            <a:pt x="334085" y="175165"/>
                            <a:pt x="243815" y="259190"/>
                            <a:pt x="161889" y="266529"/>
                          </a:cubicBezTo>
                          <a:cubicBezTo>
                            <a:pt x="68663" y="241989"/>
                            <a:pt x="5511" y="187918"/>
                            <a:pt x="0" y="104639"/>
                          </a:cubicBezTo>
                          <a:cubicBezTo>
                            <a:pt x="-1683" y="77585"/>
                            <a:pt x="10555" y="39274"/>
                            <a:pt x="27648" y="14125"/>
                          </a:cubicBezTo>
                          <a:cubicBezTo>
                            <a:pt x="31596" y="8107"/>
                            <a:pt x="36648" y="4705"/>
                            <a:pt x="39303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2" name="フリーフォーム: 図形 281">
              <a:extLst>
                <a:ext uri="{FF2B5EF4-FFF2-40B4-BE49-F238E27FC236}">
                  <a16:creationId xmlns:a16="http://schemas.microsoft.com/office/drawing/2014/main" id="{52913609-9C8B-84F6-FDA5-98FF92543F2C}"/>
                </a:ext>
              </a:extLst>
            </p:cNvPr>
            <p:cNvSpPr/>
            <p:nvPr/>
          </p:nvSpPr>
          <p:spPr>
            <a:xfrm flipH="1">
              <a:off x="5078435" y="5001896"/>
              <a:ext cx="323779" cy="266529"/>
            </a:xfrm>
            <a:custGeom>
              <a:avLst/>
              <a:gdLst>
                <a:gd name="connsiteX0" fmla="*/ 65905 w 542926"/>
                <a:gd name="connsiteY0" fmla="*/ 0 h 446927"/>
                <a:gd name="connsiteX1" fmla="*/ 537989 w 542926"/>
                <a:gd name="connsiteY1" fmla="*/ 126494 h 446927"/>
                <a:gd name="connsiteX2" fmla="*/ 542926 w 542926"/>
                <a:gd name="connsiteY2" fmla="*/ 175464 h 446927"/>
                <a:gd name="connsiteX3" fmla="*/ 271463 w 542926"/>
                <a:gd name="connsiteY3" fmla="*/ 446927 h 446927"/>
                <a:gd name="connsiteX4" fmla="*/ 0 w 542926"/>
                <a:gd name="connsiteY4" fmla="*/ 175464 h 446927"/>
                <a:gd name="connsiteX5" fmla="*/ 46362 w 542926"/>
                <a:gd name="connsiteY5" fmla="*/ 23687 h 446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42926" h="446927">
                  <a:moveTo>
                    <a:pt x="65905" y="0"/>
                  </a:moveTo>
                  <a:lnTo>
                    <a:pt x="537989" y="126494"/>
                  </a:lnTo>
                  <a:lnTo>
                    <a:pt x="542926" y="175464"/>
                  </a:lnTo>
                  <a:cubicBezTo>
                    <a:pt x="542926" y="325389"/>
                    <a:pt x="421388" y="446927"/>
                    <a:pt x="271463" y="446927"/>
                  </a:cubicBezTo>
                  <a:cubicBezTo>
                    <a:pt x="121538" y="446927"/>
                    <a:pt x="0" y="325389"/>
                    <a:pt x="0" y="175464"/>
                  </a:cubicBezTo>
                  <a:cubicBezTo>
                    <a:pt x="0" y="119242"/>
                    <a:pt x="17091" y="67012"/>
                    <a:pt x="46362" y="23687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extLst>
                <a:ext uri="{C807C97D-BFC1-408E-A445-0C87EB9F89A2}">
                  <ask:lineSketchStyleProps xmlns:ask="http://schemas.microsoft.com/office/drawing/2018/sketchyshapes" sd="868488661">
                    <a:custGeom>
                      <a:avLst/>
                      <a:gdLst>
                        <a:gd name="connsiteX0" fmla="*/ 39303 w 323779"/>
                        <a:gd name="connsiteY0" fmla="*/ 0 h 266529"/>
                        <a:gd name="connsiteX1" fmla="*/ 320834 w 323779"/>
                        <a:gd name="connsiteY1" fmla="*/ 75435 h 266529"/>
                        <a:gd name="connsiteX2" fmla="*/ 323779 w 323779"/>
                        <a:gd name="connsiteY2" fmla="*/ 104639 h 266529"/>
                        <a:gd name="connsiteX3" fmla="*/ 161889 w 323779"/>
                        <a:gd name="connsiteY3" fmla="*/ 266529 h 266529"/>
                        <a:gd name="connsiteX4" fmla="*/ 0 w 323779"/>
                        <a:gd name="connsiteY4" fmla="*/ 104639 h 266529"/>
                        <a:gd name="connsiteX5" fmla="*/ 27648 w 323779"/>
                        <a:gd name="connsiteY5" fmla="*/ 14125 h 266529"/>
                        <a:gd name="connsiteX6" fmla="*/ 39303 w 323779"/>
                        <a:gd name="connsiteY6" fmla="*/ 0 h 26652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323779" h="266529" fill="none" extrusionOk="0">
                          <a:moveTo>
                            <a:pt x="39303" y="0"/>
                          </a:moveTo>
                          <a:cubicBezTo>
                            <a:pt x="177875" y="1120"/>
                            <a:pt x="186926" y="59500"/>
                            <a:pt x="320834" y="75435"/>
                          </a:cubicBezTo>
                          <a:cubicBezTo>
                            <a:pt x="323474" y="84274"/>
                            <a:pt x="322668" y="97194"/>
                            <a:pt x="323779" y="104639"/>
                          </a:cubicBezTo>
                          <a:cubicBezTo>
                            <a:pt x="321658" y="196049"/>
                            <a:pt x="233128" y="259200"/>
                            <a:pt x="161889" y="266529"/>
                          </a:cubicBezTo>
                          <a:cubicBezTo>
                            <a:pt x="65797" y="240935"/>
                            <a:pt x="6979" y="181214"/>
                            <a:pt x="0" y="104639"/>
                          </a:cubicBezTo>
                          <a:cubicBezTo>
                            <a:pt x="-7768" y="68519"/>
                            <a:pt x="4982" y="40744"/>
                            <a:pt x="27648" y="14125"/>
                          </a:cubicBezTo>
                          <a:cubicBezTo>
                            <a:pt x="31468" y="9477"/>
                            <a:pt x="36508" y="5343"/>
                            <a:pt x="39303" y="0"/>
                          </a:cubicBezTo>
                          <a:close/>
                        </a:path>
                        <a:path w="323779" h="266529" stroke="0" extrusionOk="0">
                          <a:moveTo>
                            <a:pt x="39303" y="0"/>
                          </a:moveTo>
                          <a:cubicBezTo>
                            <a:pt x="140941" y="609"/>
                            <a:pt x="259154" y="71265"/>
                            <a:pt x="320834" y="75435"/>
                          </a:cubicBezTo>
                          <a:cubicBezTo>
                            <a:pt x="324760" y="83864"/>
                            <a:pt x="320970" y="96300"/>
                            <a:pt x="323779" y="104639"/>
                          </a:cubicBezTo>
                          <a:cubicBezTo>
                            <a:pt x="321358" y="174578"/>
                            <a:pt x="253259" y="256881"/>
                            <a:pt x="161889" y="266529"/>
                          </a:cubicBezTo>
                          <a:cubicBezTo>
                            <a:pt x="84515" y="250710"/>
                            <a:pt x="11011" y="171772"/>
                            <a:pt x="0" y="104639"/>
                          </a:cubicBezTo>
                          <a:cubicBezTo>
                            <a:pt x="-1486" y="73777"/>
                            <a:pt x="10737" y="41442"/>
                            <a:pt x="27648" y="14125"/>
                          </a:cubicBezTo>
                          <a:cubicBezTo>
                            <a:pt x="30395" y="9912"/>
                            <a:pt x="35449" y="4830"/>
                            <a:pt x="39303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96" name="グループ化 95">
              <a:extLst>
                <a:ext uri="{FF2B5EF4-FFF2-40B4-BE49-F238E27FC236}">
                  <a16:creationId xmlns:a16="http://schemas.microsoft.com/office/drawing/2014/main" id="{3BF451B7-FAE3-43D4-0C46-51FF7F995B84}"/>
                </a:ext>
              </a:extLst>
            </p:cNvPr>
            <p:cNvGrpSpPr/>
            <p:nvPr/>
          </p:nvGrpSpPr>
          <p:grpSpPr>
            <a:xfrm>
              <a:off x="5625110" y="4446137"/>
              <a:ext cx="543251" cy="251901"/>
              <a:chOff x="1656553" y="1959054"/>
              <a:chExt cx="1320407" cy="612262"/>
            </a:xfrm>
          </p:grpSpPr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183BF337-CB5F-125D-A56F-2FFB1ED17DAD}"/>
                  </a:ext>
                </a:extLst>
              </p:cNvPr>
              <p:cNvSpPr/>
              <p:nvPr/>
            </p:nvSpPr>
            <p:spPr>
              <a:xfrm rot="2700000">
                <a:off x="2037622" y="1577985"/>
                <a:ext cx="259418" cy="1021556"/>
              </a:xfrm>
              <a:custGeom>
                <a:avLst/>
                <a:gdLst>
                  <a:gd name="connsiteX0" fmla="*/ 431036 w 431036"/>
                  <a:gd name="connsiteY0" fmla="*/ 0 h 1208837"/>
                  <a:gd name="connsiteX1" fmla="*/ 215518 w 431036"/>
                  <a:gd name="connsiteY1" fmla="*/ 431036 h 1208837"/>
                  <a:gd name="connsiteX2" fmla="*/ 230114 w 431036"/>
                  <a:gd name="connsiteY2" fmla="*/ 555622 h 1208837"/>
                  <a:gd name="connsiteX3" fmla="*/ 272394 w 431036"/>
                  <a:gd name="connsiteY3" fmla="*/ 671976 h 1208837"/>
                  <a:gd name="connsiteX4" fmla="*/ 272556 w 431036"/>
                  <a:gd name="connsiteY4" fmla="*/ 672231 h 1208837"/>
                  <a:gd name="connsiteX5" fmla="*/ 279454 w 431036"/>
                  <a:gd name="connsiteY5" fmla="*/ 682788 h 1208837"/>
                  <a:gd name="connsiteX6" fmla="*/ 279352 w 431036"/>
                  <a:gd name="connsiteY6" fmla="*/ 682947 h 1208837"/>
                  <a:gd name="connsiteX7" fmla="*/ 291787 w 431036"/>
                  <a:gd name="connsiteY7" fmla="*/ 702552 h 1208837"/>
                  <a:gd name="connsiteX8" fmla="*/ 317507 w 431036"/>
                  <a:gd name="connsiteY8" fmla="*/ 770242 h 1208837"/>
                  <a:gd name="connsiteX9" fmla="*/ 61773 w 431036"/>
                  <a:gd name="connsiteY9" fmla="*/ 1208837 h 1208837"/>
                  <a:gd name="connsiteX10" fmla="*/ 143382 w 431036"/>
                  <a:gd name="connsiteY10" fmla="*/ 816900 h 1208837"/>
                  <a:gd name="connsiteX11" fmla="*/ 104848 w 431036"/>
                  <a:gd name="connsiteY11" fmla="*/ 720260 h 1208837"/>
                  <a:gd name="connsiteX12" fmla="*/ 88120 w 431036"/>
                  <a:gd name="connsiteY12" fmla="*/ 696484 h 1208837"/>
                  <a:gd name="connsiteX13" fmla="*/ 88196 w 431036"/>
                  <a:gd name="connsiteY13" fmla="*/ 687393 h 1208837"/>
                  <a:gd name="connsiteX14" fmla="*/ 52024 w 431036"/>
                  <a:gd name="connsiteY14" fmla="*/ 636494 h 1208837"/>
                  <a:gd name="connsiteX15" fmla="*/ 0 w 431036"/>
                  <a:gd name="connsiteY15" fmla="*/ 431036 h 1208837"/>
                  <a:gd name="connsiteX16" fmla="*/ 431036 w 431036"/>
                  <a:gd name="connsiteY16" fmla="*/ 0 h 1208837"/>
                  <a:gd name="connsiteX0" fmla="*/ 431036 w 431036"/>
                  <a:gd name="connsiteY0" fmla="*/ 0 h 1208837"/>
                  <a:gd name="connsiteX1" fmla="*/ 215518 w 431036"/>
                  <a:gd name="connsiteY1" fmla="*/ 431036 h 1208837"/>
                  <a:gd name="connsiteX2" fmla="*/ 230114 w 431036"/>
                  <a:gd name="connsiteY2" fmla="*/ 555622 h 1208837"/>
                  <a:gd name="connsiteX3" fmla="*/ 272394 w 431036"/>
                  <a:gd name="connsiteY3" fmla="*/ 671976 h 1208837"/>
                  <a:gd name="connsiteX4" fmla="*/ 272556 w 431036"/>
                  <a:gd name="connsiteY4" fmla="*/ 672231 h 1208837"/>
                  <a:gd name="connsiteX5" fmla="*/ 279454 w 431036"/>
                  <a:gd name="connsiteY5" fmla="*/ 682788 h 1208837"/>
                  <a:gd name="connsiteX6" fmla="*/ 279352 w 431036"/>
                  <a:gd name="connsiteY6" fmla="*/ 682947 h 1208837"/>
                  <a:gd name="connsiteX7" fmla="*/ 291787 w 431036"/>
                  <a:gd name="connsiteY7" fmla="*/ 702552 h 1208837"/>
                  <a:gd name="connsiteX8" fmla="*/ 317507 w 431036"/>
                  <a:gd name="connsiteY8" fmla="*/ 770242 h 1208837"/>
                  <a:gd name="connsiteX9" fmla="*/ 61773 w 431036"/>
                  <a:gd name="connsiteY9" fmla="*/ 1208837 h 1208837"/>
                  <a:gd name="connsiteX10" fmla="*/ 143382 w 431036"/>
                  <a:gd name="connsiteY10" fmla="*/ 816900 h 1208837"/>
                  <a:gd name="connsiteX11" fmla="*/ 104848 w 431036"/>
                  <a:gd name="connsiteY11" fmla="*/ 720260 h 1208837"/>
                  <a:gd name="connsiteX12" fmla="*/ 88196 w 431036"/>
                  <a:gd name="connsiteY12" fmla="*/ 687393 h 1208837"/>
                  <a:gd name="connsiteX13" fmla="*/ 52024 w 431036"/>
                  <a:gd name="connsiteY13" fmla="*/ 636494 h 1208837"/>
                  <a:gd name="connsiteX14" fmla="*/ 0 w 431036"/>
                  <a:gd name="connsiteY14" fmla="*/ 431036 h 1208837"/>
                  <a:gd name="connsiteX15" fmla="*/ 431036 w 431036"/>
                  <a:gd name="connsiteY15" fmla="*/ 0 h 1208837"/>
                  <a:gd name="connsiteX0" fmla="*/ 431036 w 431036"/>
                  <a:gd name="connsiteY0" fmla="*/ 0 h 1208837"/>
                  <a:gd name="connsiteX1" fmla="*/ 215518 w 431036"/>
                  <a:gd name="connsiteY1" fmla="*/ 431036 h 1208837"/>
                  <a:gd name="connsiteX2" fmla="*/ 230114 w 431036"/>
                  <a:gd name="connsiteY2" fmla="*/ 555622 h 1208837"/>
                  <a:gd name="connsiteX3" fmla="*/ 272394 w 431036"/>
                  <a:gd name="connsiteY3" fmla="*/ 671976 h 1208837"/>
                  <a:gd name="connsiteX4" fmla="*/ 272556 w 431036"/>
                  <a:gd name="connsiteY4" fmla="*/ 672231 h 1208837"/>
                  <a:gd name="connsiteX5" fmla="*/ 279454 w 431036"/>
                  <a:gd name="connsiteY5" fmla="*/ 682788 h 1208837"/>
                  <a:gd name="connsiteX6" fmla="*/ 279352 w 431036"/>
                  <a:gd name="connsiteY6" fmla="*/ 682947 h 1208837"/>
                  <a:gd name="connsiteX7" fmla="*/ 317507 w 431036"/>
                  <a:gd name="connsiteY7" fmla="*/ 770242 h 1208837"/>
                  <a:gd name="connsiteX8" fmla="*/ 61773 w 431036"/>
                  <a:gd name="connsiteY8" fmla="*/ 1208837 h 1208837"/>
                  <a:gd name="connsiteX9" fmla="*/ 143382 w 431036"/>
                  <a:gd name="connsiteY9" fmla="*/ 816900 h 1208837"/>
                  <a:gd name="connsiteX10" fmla="*/ 104848 w 431036"/>
                  <a:gd name="connsiteY10" fmla="*/ 720260 h 1208837"/>
                  <a:gd name="connsiteX11" fmla="*/ 88196 w 431036"/>
                  <a:gd name="connsiteY11" fmla="*/ 687393 h 1208837"/>
                  <a:gd name="connsiteX12" fmla="*/ 52024 w 431036"/>
                  <a:gd name="connsiteY12" fmla="*/ 636494 h 1208837"/>
                  <a:gd name="connsiteX13" fmla="*/ 0 w 431036"/>
                  <a:gd name="connsiteY13" fmla="*/ 431036 h 1208837"/>
                  <a:gd name="connsiteX14" fmla="*/ 431036 w 431036"/>
                  <a:gd name="connsiteY14" fmla="*/ 0 h 1208837"/>
                  <a:gd name="connsiteX0" fmla="*/ 431036 w 431036"/>
                  <a:gd name="connsiteY0" fmla="*/ 0 h 1208837"/>
                  <a:gd name="connsiteX1" fmla="*/ 215518 w 431036"/>
                  <a:gd name="connsiteY1" fmla="*/ 431036 h 1208837"/>
                  <a:gd name="connsiteX2" fmla="*/ 230114 w 431036"/>
                  <a:gd name="connsiteY2" fmla="*/ 555622 h 1208837"/>
                  <a:gd name="connsiteX3" fmla="*/ 272394 w 431036"/>
                  <a:gd name="connsiteY3" fmla="*/ 671976 h 1208837"/>
                  <a:gd name="connsiteX4" fmla="*/ 272556 w 431036"/>
                  <a:gd name="connsiteY4" fmla="*/ 672231 h 1208837"/>
                  <a:gd name="connsiteX5" fmla="*/ 279454 w 431036"/>
                  <a:gd name="connsiteY5" fmla="*/ 682788 h 1208837"/>
                  <a:gd name="connsiteX6" fmla="*/ 317507 w 431036"/>
                  <a:gd name="connsiteY6" fmla="*/ 770242 h 1208837"/>
                  <a:gd name="connsiteX7" fmla="*/ 61773 w 431036"/>
                  <a:gd name="connsiteY7" fmla="*/ 1208837 h 1208837"/>
                  <a:gd name="connsiteX8" fmla="*/ 143382 w 431036"/>
                  <a:gd name="connsiteY8" fmla="*/ 816900 h 1208837"/>
                  <a:gd name="connsiteX9" fmla="*/ 104848 w 431036"/>
                  <a:gd name="connsiteY9" fmla="*/ 720260 h 1208837"/>
                  <a:gd name="connsiteX10" fmla="*/ 88196 w 431036"/>
                  <a:gd name="connsiteY10" fmla="*/ 687393 h 1208837"/>
                  <a:gd name="connsiteX11" fmla="*/ 52024 w 431036"/>
                  <a:gd name="connsiteY11" fmla="*/ 636494 h 1208837"/>
                  <a:gd name="connsiteX12" fmla="*/ 0 w 431036"/>
                  <a:gd name="connsiteY12" fmla="*/ 431036 h 1208837"/>
                  <a:gd name="connsiteX13" fmla="*/ 431036 w 431036"/>
                  <a:gd name="connsiteY13" fmla="*/ 0 h 1208837"/>
                  <a:gd name="connsiteX0" fmla="*/ 431036 w 431036"/>
                  <a:gd name="connsiteY0" fmla="*/ 0 h 1208837"/>
                  <a:gd name="connsiteX1" fmla="*/ 215518 w 431036"/>
                  <a:gd name="connsiteY1" fmla="*/ 431036 h 1208837"/>
                  <a:gd name="connsiteX2" fmla="*/ 230114 w 431036"/>
                  <a:gd name="connsiteY2" fmla="*/ 555622 h 1208837"/>
                  <a:gd name="connsiteX3" fmla="*/ 272394 w 431036"/>
                  <a:gd name="connsiteY3" fmla="*/ 671976 h 1208837"/>
                  <a:gd name="connsiteX4" fmla="*/ 272556 w 431036"/>
                  <a:gd name="connsiteY4" fmla="*/ 672231 h 1208837"/>
                  <a:gd name="connsiteX5" fmla="*/ 317507 w 431036"/>
                  <a:gd name="connsiteY5" fmla="*/ 770242 h 1208837"/>
                  <a:gd name="connsiteX6" fmla="*/ 61773 w 431036"/>
                  <a:gd name="connsiteY6" fmla="*/ 1208837 h 1208837"/>
                  <a:gd name="connsiteX7" fmla="*/ 143382 w 431036"/>
                  <a:gd name="connsiteY7" fmla="*/ 816900 h 1208837"/>
                  <a:gd name="connsiteX8" fmla="*/ 104848 w 431036"/>
                  <a:gd name="connsiteY8" fmla="*/ 720260 h 1208837"/>
                  <a:gd name="connsiteX9" fmla="*/ 88196 w 431036"/>
                  <a:gd name="connsiteY9" fmla="*/ 687393 h 1208837"/>
                  <a:gd name="connsiteX10" fmla="*/ 52024 w 431036"/>
                  <a:gd name="connsiteY10" fmla="*/ 636494 h 1208837"/>
                  <a:gd name="connsiteX11" fmla="*/ 0 w 431036"/>
                  <a:gd name="connsiteY11" fmla="*/ 431036 h 1208837"/>
                  <a:gd name="connsiteX12" fmla="*/ 431036 w 431036"/>
                  <a:gd name="connsiteY12" fmla="*/ 0 h 1208837"/>
                  <a:gd name="connsiteX0" fmla="*/ 431036 w 431036"/>
                  <a:gd name="connsiteY0" fmla="*/ 0 h 1208837"/>
                  <a:gd name="connsiteX1" fmla="*/ 215518 w 431036"/>
                  <a:gd name="connsiteY1" fmla="*/ 431036 h 1208837"/>
                  <a:gd name="connsiteX2" fmla="*/ 230114 w 431036"/>
                  <a:gd name="connsiteY2" fmla="*/ 555622 h 1208837"/>
                  <a:gd name="connsiteX3" fmla="*/ 272394 w 431036"/>
                  <a:gd name="connsiteY3" fmla="*/ 671976 h 1208837"/>
                  <a:gd name="connsiteX4" fmla="*/ 272556 w 431036"/>
                  <a:gd name="connsiteY4" fmla="*/ 672231 h 1208837"/>
                  <a:gd name="connsiteX5" fmla="*/ 317507 w 431036"/>
                  <a:gd name="connsiteY5" fmla="*/ 770242 h 1208837"/>
                  <a:gd name="connsiteX6" fmla="*/ 61773 w 431036"/>
                  <a:gd name="connsiteY6" fmla="*/ 1208837 h 1208837"/>
                  <a:gd name="connsiteX7" fmla="*/ 143382 w 431036"/>
                  <a:gd name="connsiteY7" fmla="*/ 816900 h 1208837"/>
                  <a:gd name="connsiteX8" fmla="*/ 104848 w 431036"/>
                  <a:gd name="connsiteY8" fmla="*/ 720260 h 1208837"/>
                  <a:gd name="connsiteX9" fmla="*/ 52024 w 431036"/>
                  <a:gd name="connsiteY9" fmla="*/ 636494 h 1208837"/>
                  <a:gd name="connsiteX10" fmla="*/ 0 w 431036"/>
                  <a:gd name="connsiteY10" fmla="*/ 431036 h 1208837"/>
                  <a:gd name="connsiteX11" fmla="*/ 431036 w 431036"/>
                  <a:gd name="connsiteY11" fmla="*/ 0 h 1208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31036" h="1208837">
                    <a:moveTo>
                      <a:pt x="431036" y="0"/>
                    </a:moveTo>
                    <a:cubicBezTo>
                      <a:pt x="295364" y="101754"/>
                      <a:pt x="215518" y="261446"/>
                      <a:pt x="215518" y="431036"/>
                    </a:cubicBezTo>
                    <a:cubicBezTo>
                      <a:pt x="215518" y="473434"/>
                      <a:pt x="220509" y="515213"/>
                      <a:pt x="230114" y="555622"/>
                    </a:cubicBezTo>
                    <a:lnTo>
                      <a:pt x="272394" y="671976"/>
                    </a:lnTo>
                    <a:lnTo>
                      <a:pt x="272556" y="672231"/>
                    </a:lnTo>
                    <a:lnTo>
                      <a:pt x="317507" y="770242"/>
                    </a:lnTo>
                    <a:cubicBezTo>
                      <a:pt x="368603" y="960935"/>
                      <a:pt x="254107" y="1157301"/>
                      <a:pt x="61773" y="1208837"/>
                    </a:cubicBezTo>
                    <a:cubicBezTo>
                      <a:pt x="149548" y="1097956"/>
                      <a:pt x="179782" y="952749"/>
                      <a:pt x="143382" y="816900"/>
                    </a:cubicBezTo>
                    <a:cubicBezTo>
                      <a:pt x="134281" y="782938"/>
                      <a:pt x="121282" y="750551"/>
                      <a:pt x="104848" y="720260"/>
                    </a:cubicBezTo>
                    <a:lnTo>
                      <a:pt x="52024" y="636494"/>
                    </a:lnTo>
                    <a:cubicBezTo>
                      <a:pt x="18846" y="575419"/>
                      <a:pt x="0" y="505428"/>
                      <a:pt x="0" y="431036"/>
                    </a:cubicBezTo>
                    <a:cubicBezTo>
                      <a:pt x="0" y="192981"/>
                      <a:pt x="192981" y="0"/>
                      <a:pt x="431036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145382854">
                      <a:custGeom>
                        <a:avLst/>
                        <a:gdLst>
                          <a:gd name="connsiteX0" fmla="*/ 106732 w 106732"/>
                          <a:gd name="connsiteY0" fmla="*/ 0 h 420296"/>
                          <a:gd name="connsiteX1" fmla="*/ 53366 w 106732"/>
                          <a:gd name="connsiteY1" fmla="*/ 149865 h 420296"/>
                          <a:gd name="connsiteX2" fmla="*/ 56980 w 106732"/>
                          <a:gd name="connsiteY2" fmla="*/ 193182 h 420296"/>
                          <a:gd name="connsiteX3" fmla="*/ 67449 w 106732"/>
                          <a:gd name="connsiteY3" fmla="*/ 233636 h 420296"/>
                          <a:gd name="connsiteX4" fmla="*/ 67489 w 106732"/>
                          <a:gd name="connsiteY4" fmla="*/ 233725 h 420296"/>
                          <a:gd name="connsiteX5" fmla="*/ 78620 w 106732"/>
                          <a:gd name="connsiteY5" fmla="*/ 267802 h 420296"/>
                          <a:gd name="connsiteX6" fmla="*/ 15296 w 106732"/>
                          <a:gd name="connsiteY6" fmla="*/ 420296 h 420296"/>
                          <a:gd name="connsiteX7" fmla="*/ 35503 w 106732"/>
                          <a:gd name="connsiteY7" fmla="*/ 284024 h 420296"/>
                          <a:gd name="connsiteX8" fmla="*/ 25962 w 106732"/>
                          <a:gd name="connsiteY8" fmla="*/ 250424 h 420296"/>
                          <a:gd name="connsiteX9" fmla="*/ 12882 w 106732"/>
                          <a:gd name="connsiteY9" fmla="*/ 221300 h 420296"/>
                          <a:gd name="connsiteX10" fmla="*/ 0 w 106732"/>
                          <a:gd name="connsiteY10" fmla="*/ 149865 h 420296"/>
                          <a:gd name="connsiteX11" fmla="*/ 106732 w 106732"/>
                          <a:gd name="connsiteY11" fmla="*/ 0 h 42029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106732" h="420296" fill="none" extrusionOk="0">
                            <a:moveTo>
                              <a:pt x="106732" y="0"/>
                            </a:moveTo>
                            <a:cubicBezTo>
                              <a:pt x="74390" y="26591"/>
                              <a:pt x="49920" y="94314"/>
                              <a:pt x="53366" y="149865"/>
                            </a:cubicBezTo>
                            <a:cubicBezTo>
                              <a:pt x="53598" y="165431"/>
                              <a:pt x="53042" y="179513"/>
                              <a:pt x="56980" y="193182"/>
                            </a:cubicBezTo>
                            <a:cubicBezTo>
                              <a:pt x="61729" y="211241"/>
                              <a:pt x="63513" y="220149"/>
                              <a:pt x="67449" y="233636"/>
                            </a:cubicBezTo>
                            <a:cubicBezTo>
                              <a:pt x="67461" y="233661"/>
                              <a:pt x="67468" y="233693"/>
                              <a:pt x="67489" y="233725"/>
                            </a:cubicBezTo>
                            <a:cubicBezTo>
                              <a:pt x="71740" y="243601"/>
                              <a:pt x="74006" y="254305"/>
                              <a:pt x="78620" y="267802"/>
                            </a:cubicBezTo>
                            <a:cubicBezTo>
                              <a:pt x="91104" y="335251"/>
                              <a:pt x="59833" y="391882"/>
                              <a:pt x="15296" y="420296"/>
                            </a:cubicBezTo>
                            <a:cubicBezTo>
                              <a:pt x="40154" y="382039"/>
                              <a:pt x="41568" y="323949"/>
                              <a:pt x="35503" y="284024"/>
                            </a:cubicBezTo>
                            <a:cubicBezTo>
                              <a:pt x="34355" y="272038"/>
                              <a:pt x="29427" y="262754"/>
                              <a:pt x="25962" y="250424"/>
                            </a:cubicBezTo>
                            <a:cubicBezTo>
                              <a:pt x="19024" y="241881"/>
                              <a:pt x="20650" y="232383"/>
                              <a:pt x="12882" y="221300"/>
                            </a:cubicBezTo>
                            <a:cubicBezTo>
                              <a:pt x="7047" y="200531"/>
                              <a:pt x="585" y="170386"/>
                              <a:pt x="0" y="149865"/>
                            </a:cubicBezTo>
                            <a:cubicBezTo>
                              <a:pt x="7168" y="69720"/>
                              <a:pt x="40055" y="-223"/>
                              <a:pt x="106732" y="0"/>
                            </a:cubicBezTo>
                            <a:close/>
                          </a:path>
                          <a:path w="106732" h="420296" stroke="0" extrusionOk="0">
                            <a:moveTo>
                              <a:pt x="106732" y="0"/>
                            </a:moveTo>
                            <a:cubicBezTo>
                              <a:pt x="85298" y="40375"/>
                              <a:pt x="67895" y="84384"/>
                              <a:pt x="53366" y="149865"/>
                            </a:cubicBezTo>
                            <a:cubicBezTo>
                              <a:pt x="52939" y="163644"/>
                              <a:pt x="53034" y="179450"/>
                              <a:pt x="56980" y="193182"/>
                            </a:cubicBezTo>
                            <a:cubicBezTo>
                              <a:pt x="62634" y="204681"/>
                              <a:pt x="62877" y="222090"/>
                              <a:pt x="67449" y="233636"/>
                            </a:cubicBezTo>
                            <a:cubicBezTo>
                              <a:pt x="67461" y="233667"/>
                              <a:pt x="67484" y="233695"/>
                              <a:pt x="67489" y="233725"/>
                            </a:cubicBezTo>
                            <a:cubicBezTo>
                              <a:pt x="73225" y="241519"/>
                              <a:pt x="72069" y="258991"/>
                              <a:pt x="78620" y="267802"/>
                            </a:cubicBezTo>
                            <a:cubicBezTo>
                              <a:pt x="84461" y="324854"/>
                              <a:pt x="69157" y="402031"/>
                              <a:pt x="15296" y="420296"/>
                            </a:cubicBezTo>
                            <a:cubicBezTo>
                              <a:pt x="47721" y="385247"/>
                              <a:pt x="43745" y="330175"/>
                              <a:pt x="35503" y="284024"/>
                            </a:cubicBezTo>
                            <a:cubicBezTo>
                              <a:pt x="35469" y="273762"/>
                              <a:pt x="32096" y="259095"/>
                              <a:pt x="25962" y="250424"/>
                            </a:cubicBezTo>
                            <a:cubicBezTo>
                              <a:pt x="17732" y="241014"/>
                              <a:pt x="16184" y="227170"/>
                              <a:pt x="12882" y="221300"/>
                            </a:cubicBezTo>
                            <a:cubicBezTo>
                              <a:pt x="4654" y="201110"/>
                              <a:pt x="606" y="177541"/>
                              <a:pt x="0" y="149865"/>
                            </a:cubicBezTo>
                            <a:cubicBezTo>
                              <a:pt x="-11493" y="64357"/>
                              <a:pt x="46991" y="16138"/>
                              <a:pt x="106732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D2275FD9-1FC3-BE42-0DCE-3EA9F603F8D3}"/>
                  </a:ext>
                </a:extLst>
              </p:cNvPr>
              <p:cNvSpPr/>
              <p:nvPr/>
            </p:nvSpPr>
            <p:spPr>
              <a:xfrm rot="4500000">
                <a:off x="2336473" y="1930829"/>
                <a:ext cx="259418" cy="1021556"/>
              </a:xfrm>
              <a:custGeom>
                <a:avLst/>
                <a:gdLst>
                  <a:gd name="connsiteX0" fmla="*/ 431036 w 431036"/>
                  <a:gd name="connsiteY0" fmla="*/ 0 h 1208837"/>
                  <a:gd name="connsiteX1" fmla="*/ 215518 w 431036"/>
                  <a:gd name="connsiteY1" fmla="*/ 431036 h 1208837"/>
                  <a:gd name="connsiteX2" fmla="*/ 230114 w 431036"/>
                  <a:gd name="connsiteY2" fmla="*/ 555622 h 1208837"/>
                  <a:gd name="connsiteX3" fmla="*/ 272394 w 431036"/>
                  <a:gd name="connsiteY3" fmla="*/ 671976 h 1208837"/>
                  <a:gd name="connsiteX4" fmla="*/ 272556 w 431036"/>
                  <a:gd name="connsiteY4" fmla="*/ 672231 h 1208837"/>
                  <a:gd name="connsiteX5" fmla="*/ 279454 w 431036"/>
                  <a:gd name="connsiteY5" fmla="*/ 682788 h 1208837"/>
                  <a:gd name="connsiteX6" fmla="*/ 279352 w 431036"/>
                  <a:gd name="connsiteY6" fmla="*/ 682947 h 1208837"/>
                  <a:gd name="connsiteX7" fmla="*/ 291787 w 431036"/>
                  <a:gd name="connsiteY7" fmla="*/ 702552 h 1208837"/>
                  <a:gd name="connsiteX8" fmla="*/ 317507 w 431036"/>
                  <a:gd name="connsiteY8" fmla="*/ 770242 h 1208837"/>
                  <a:gd name="connsiteX9" fmla="*/ 61773 w 431036"/>
                  <a:gd name="connsiteY9" fmla="*/ 1208837 h 1208837"/>
                  <a:gd name="connsiteX10" fmla="*/ 143382 w 431036"/>
                  <a:gd name="connsiteY10" fmla="*/ 816900 h 1208837"/>
                  <a:gd name="connsiteX11" fmla="*/ 104848 w 431036"/>
                  <a:gd name="connsiteY11" fmla="*/ 720260 h 1208837"/>
                  <a:gd name="connsiteX12" fmla="*/ 88120 w 431036"/>
                  <a:gd name="connsiteY12" fmla="*/ 696484 h 1208837"/>
                  <a:gd name="connsiteX13" fmla="*/ 88196 w 431036"/>
                  <a:gd name="connsiteY13" fmla="*/ 687393 h 1208837"/>
                  <a:gd name="connsiteX14" fmla="*/ 52024 w 431036"/>
                  <a:gd name="connsiteY14" fmla="*/ 636494 h 1208837"/>
                  <a:gd name="connsiteX15" fmla="*/ 0 w 431036"/>
                  <a:gd name="connsiteY15" fmla="*/ 431036 h 1208837"/>
                  <a:gd name="connsiteX16" fmla="*/ 431036 w 431036"/>
                  <a:gd name="connsiteY16" fmla="*/ 0 h 1208837"/>
                  <a:gd name="connsiteX0" fmla="*/ 431036 w 431036"/>
                  <a:gd name="connsiteY0" fmla="*/ 0 h 1208837"/>
                  <a:gd name="connsiteX1" fmla="*/ 215518 w 431036"/>
                  <a:gd name="connsiteY1" fmla="*/ 431036 h 1208837"/>
                  <a:gd name="connsiteX2" fmla="*/ 230114 w 431036"/>
                  <a:gd name="connsiteY2" fmla="*/ 555622 h 1208837"/>
                  <a:gd name="connsiteX3" fmla="*/ 272394 w 431036"/>
                  <a:gd name="connsiteY3" fmla="*/ 671976 h 1208837"/>
                  <a:gd name="connsiteX4" fmla="*/ 272556 w 431036"/>
                  <a:gd name="connsiteY4" fmla="*/ 672231 h 1208837"/>
                  <a:gd name="connsiteX5" fmla="*/ 279454 w 431036"/>
                  <a:gd name="connsiteY5" fmla="*/ 682788 h 1208837"/>
                  <a:gd name="connsiteX6" fmla="*/ 279352 w 431036"/>
                  <a:gd name="connsiteY6" fmla="*/ 682947 h 1208837"/>
                  <a:gd name="connsiteX7" fmla="*/ 291787 w 431036"/>
                  <a:gd name="connsiteY7" fmla="*/ 702552 h 1208837"/>
                  <a:gd name="connsiteX8" fmla="*/ 317507 w 431036"/>
                  <a:gd name="connsiteY8" fmla="*/ 770242 h 1208837"/>
                  <a:gd name="connsiteX9" fmla="*/ 61773 w 431036"/>
                  <a:gd name="connsiteY9" fmla="*/ 1208837 h 1208837"/>
                  <a:gd name="connsiteX10" fmla="*/ 143382 w 431036"/>
                  <a:gd name="connsiteY10" fmla="*/ 816900 h 1208837"/>
                  <a:gd name="connsiteX11" fmla="*/ 104848 w 431036"/>
                  <a:gd name="connsiteY11" fmla="*/ 720260 h 1208837"/>
                  <a:gd name="connsiteX12" fmla="*/ 88196 w 431036"/>
                  <a:gd name="connsiteY12" fmla="*/ 687393 h 1208837"/>
                  <a:gd name="connsiteX13" fmla="*/ 52024 w 431036"/>
                  <a:gd name="connsiteY13" fmla="*/ 636494 h 1208837"/>
                  <a:gd name="connsiteX14" fmla="*/ 0 w 431036"/>
                  <a:gd name="connsiteY14" fmla="*/ 431036 h 1208837"/>
                  <a:gd name="connsiteX15" fmla="*/ 431036 w 431036"/>
                  <a:gd name="connsiteY15" fmla="*/ 0 h 1208837"/>
                  <a:gd name="connsiteX0" fmla="*/ 431036 w 431036"/>
                  <a:gd name="connsiteY0" fmla="*/ 0 h 1208837"/>
                  <a:gd name="connsiteX1" fmla="*/ 215518 w 431036"/>
                  <a:gd name="connsiteY1" fmla="*/ 431036 h 1208837"/>
                  <a:gd name="connsiteX2" fmla="*/ 230114 w 431036"/>
                  <a:gd name="connsiteY2" fmla="*/ 555622 h 1208837"/>
                  <a:gd name="connsiteX3" fmla="*/ 272394 w 431036"/>
                  <a:gd name="connsiteY3" fmla="*/ 671976 h 1208837"/>
                  <a:gd name="connsiteX4" fmla="*/ 272556 w 431036"/>
                  <a:gd name="connsiteY4" fmla="*/ 672231 h 1208837"/>
                  <a:gd name="connsiteX5" fmla="*/ 279454 w 431036"/>
                  <a:gd name="connsiteY5" fmla="*/ 682788 h 1208837"/>
                  <a:gd name="connsiteX6" fmla="*/ 279352 w 431036"/>
                  <a:gd name="connsiteY6" fmla="*/ 682947 h 1208837"/>
                  <a:gd name="connsiteX7" fmla="*/ 317507 w 431036"/>
                  <a:gd name="connsiteY7" fmla="*/ 770242 h 1208837"/>
                  <a:gd name="connsiteX8" fmla="*/ 61773 w 431036"/>
                  <a:gd name="connsiteY8" fmla="*/ 1208837 h 1208837"/>
                  <a:gd name="connsiteX9" fmla="*/ 143382 w 431036"/>
                  <a:gd name="connsiteY9" fmla="*/ 816900 h 1208837"/>
                  <a:gd name="connsiteX10" fmla="*/ 104848 w 431036"/>
                  <a:gd name="connsiteY10" fmla="*/ 720260 h 1208837"/>
                  <a:gd name="connsiteX11" fmla="*/ 88196 w 431036"/>
                  <a:gd name="connsiteY11" fmla="*/ 687393 h 1208837"/>
                  <a:gd name="connsiteX12" fmla="*/ 52024 w 431036"/>
                  <a:gd name="connsiteY12" fmla="*/ 636494 h 1208837"/>
                  <a:gd name="connsiteX13" fmla="*/ 0 w 431036"/>
                  <a:gd name="connsiteY13" fmla="*/ 431036 h 1208837"/>
                  <a:gd name="connsiteX14" fmla="*/ 431036 w 431036"/>
                  <a:gd name="connsiteY14" fmla="*/ 0 h 1208837"/>
                  <a:gd name="connsiteX0" fmla="*/ 431036 w 431036"/>
                  <a:gd name="connsiteY0" fmla="*/ 0 h 1208837"/>
                  <a:gd name="connsiteX1" fmla="*/ 215518 w 431036"/>
                  <a:gd name="connsiteY1" fmla="*/ 431036 h 1208837"/>
                  <a:gd name="connsiteX2" fmla="*/ 230114 w 431036"/>
                  <a:gd name="connsiteY2" fmla="*/ 555622 h 1208837"/>
                  <a:gd name="connsiteX3" fmla="*/ 272394 w 431036"/>
                  <a:gd name="connsiteY3" fmla="*/ 671976 h 1208837"/>
                  <a:gd name="connsiteX4" fmla="*/ 272556 w 431036"/>
                  <a:gd name="connsiteY4" fmla="*/ 672231 h 1208837"/>
                  <a:gd name="connsiteX5" fmla="*/ 279454 w 431036"/>
                  <a:gd name="connsiteY5" fmla="*/ 682788 h 1208837"/>
                  <a:gd name="connsiteX6" fmla="*/ 317507 w 431036"/>
                  <a:gd name="connsiteY6" fmla="*/ 770242 h 1208837"/>
                  <a:gd name="connsiteX7" fmla="*/ 61773 w 431036"/>
                  <a:gd name="connsiteY7" fmla="*/ 1208837 h 1208837"/>
                  <a:gd name="connsiteX8" fmla="*/ 143382 w 431036"/>
                  <a:gd name="connsiteY8" fmla="*/ 816900 h 1208837"/>
                  <a:gd name="connsiteX9" fmla="*/ 104848 w 431036"/>
                  <a:gd name="connsiteY9" fmla="*/ 720260 h 1208837"/>
                  <a:gd name="connsiteX10" fmla="*/ 88196 w 431036"/>
                  <a:gd name="connsiteY10" fmla="*/ 687393 h 1208837"/>
                  <a:gd name="connsiteX11" fmla="*/ 52024 w 431036"/>
                  <a:gd name="connsiteY11" fmla="*/ 636494 h 1208837"/>
                  <a:gd name="connsiteX12" fmla="*/ 0 w 431036"/>
                  <a:gd name="connsiteY12" fmla="*/ 431036 h 1208837"/>
                  <a:gd name="connsiteX13" fmla="*/ 431036 w 431036"/>
                  <a:gd name="connsiteY13" fmla="*/ 0 h 1208837"/>
                  <a:gd name="connsiteX0" fmla="*/ 431036 w 431036"/>
                  <a:gd name="connsiteY0" fmla="*/ 0 h 1208837"/>
                  <a:gd name="connsiteX1" fmla="*/ 215518 w 431036"/>
                  <a:gd name="connsiteY1" fmla="*/ 431036 h 1208837"/>
                  <a:gd name="connsiteX2" fmla="*/ 230114 w 431036"/>
                  <a:gd name="connsiteY2" fmla="*/ 555622 h 1208837"/>
                  <a:gd name="connsiteX3" fmla="*/ 272394 w 431036"/>
                  <a:gd name="connsiteY3" fmla="*/ 671976 h 1208837"/>
                  <a:gd name="connsiteX4" fmla="*/ 272556 w 431036"/>
                  <a:gd name="connsiteY4" fmla="*/ 672231 h 1208837"/>
                  <a:gd name="connsiteX5" fmla="*/ 317507 w 431036"/>
                  <a:gd name="connsiteY5" fmla="*/ 770242 h 1208837"/>
                  <a:gd name="connsiteX6" fmla="*/ 61773 w 431036"/>
                  <a:gd name="connsiteY6" fmla="*/ 1208837 h 1208837"/>
                  <a:gd name="connsiteX7" fmla="*/ 143382 w 431036"/>
                  <a:gd name="connsiteY7" fmla="*/ 816900 h 1208837"/>
                  <a:gd name="connsiteX8" fmla="*/ 104848 w 431036"/>
                  <a:gd name="connsiteY8" fmla="*/ 720260 h 1208837"/>
                  <a:gd name="connsiteX9" fmla="*/ 88196 w 431036"/>
                  <a:gd name="connsiteY9" fmla="*/ 687393 h 1208837"/>
                  <a:gd name="connsiteX10" fmla="*/ 52024 w 431036"/>
                  <a:gd name="connsiteY10" fmla="*/ 636494 h 1208837"/>
                  <a:gd name="connsiteX11" fmla="*/ 0 w 431036"/>
                  <a:gd name="connsiteY11" fmla="*/ 431036 h 1208837"/>
                  <a:gd name="connsiteX12" fmla="*/ 431036 w 431036"/>
                  <a:gd name="connsiteY12" fmla="*/ 0 h 1208837"/>
                  <a:gd name="connsiteX0" fmla="*/ 431036 w 431036"/>
                  <a:gd name="connsiteY0" fmla="*/ 0 h 1208837"/>
                  <a:gd name="connsiteX1" fmla="*/ 215518 w 431036"/>
                  <a:gd name="connsiteY1" fmla="*/ 431036 h 1208837"/>
                  <a:gd name="connsiteX2" fmla="*/ 230114 w 431036"/>
                  <a:gd name="connsiteY2" fmla="*/ 555622 h 1208837"/>
                  <a:gd name="connsiteX3" fmla="*/ 272394 w 431036"/>
                  <a:gd name="connsiteY3" fmla="*/ 671976 h 1208837"/>
                  <a:gd name="connsiteX4" fmla="*/ 272556 w 431036"/>
                  <a:gd name="connsiteY4" fmla="*/ 672231 h 1208837"/>
                  <a:gd name="connsiteX5" fmla="*/ 317507 w 431036"/>
                  <a:gd name="connsiteY5" fmla="*/ 770242 h 1208837"/>
                  <a:gd name="connsiteX6" fmla="*/ 61773 w 431036"/>
                  <a:gd name="connsiteY6" fmla="*/ 1208837 h 1208837"/>
                  <a:gd name="connsiteX7" fmla="*/ 143382 w 431036"/>
                  <a:gd name="connsiteY7" fmla="*/ 816900 h 1208837"/>
                  <a:gd name="connsiteX8" fmla="*/ 104848 w 431036"/>
                  <a:gd name="connsiteY8" fmla="*/ 720260 h 1208837"/>
                  <a:gd name="connsiteX9" fmla="*/ 52024 w 431036"/>
                  <a:gd name="connsiteY9" fmla="*/ 636494 h 1208837"/>
                  <a:gd name="connsiteX10" fmla="*/ 0 w 431036"/>
                  <a:gd name="connsiteY10" fmla="*/ 431036 h 1208837"/>
                  <a:gd name="connsiteX11" fmla="*/ 431036 w 431036"/>
                  <a:gd name="connsiteY11" fmla="*/ 0 h 1208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31036" h="1208837">
                    <a:moveTo>
                      <a:pt x="431036" y="0"/>
                    </a:moveTo>
                    <a:cubicBezTo>
                      <a:pt x="295364" y="101754"/>
                      <a:pt x="215518" y="261446"/>
                      <a:pt x="215518" y="431036"/>
                    </a:cubicBezTo>
                    <a:cubicBezTo>
                      <a:pt x="215518" y="473434"/>
                      <a:pt x="220509" y="515213"/>
                      <a:pt x="230114" y="555622"/>
                    </a:cubicBezTo>
                    <a:lnTo>
                      <a:pt x="272394" y="671976"/>
                    </a:lnTo>
                    <a:lnTo>
                      <a:pt x="272556" y="672231"/>
                    </a:lnTo>
                    <a:lnTo>
                      <a:pt x="317507" y="770242"/>
                    </a:lnTo>
                    <a:cubicBezTo>
                      <a:pt x="368603" y="960935"/>
                      <a:pt x="254107" y="1157301"/>
                      <a:pt x="61773" y="1208837"/>
                    </a:cubicBezTo>
                    <a:cubicBezTo>
                      <a:pt x="149548" y="1097956"/>
                      <a:pt x="179782" y="952749"/>
                      <a:pt x="143382" y="816900"/>
                    </a:cubicBezTo>
                    <a:cubicBezTo>
                      <a:pt x="134281" y="782938"/>
                      <a:pt x="121282" y="750551"/>
                      <a:pt x="104848" y="720260"/>
                    </a:cubicBezTo>
                    <a:lnTo>
                      <a:pt x="52024" y="636494"/>
                    </a:lnTo>
                    <a:cubicBezTo>
                      <a:pt x="18846" y="575419"/>
                      <a:pt x="0" y="505428"/>
                      <a:pt x="0" y="431036"/>
                    </a:cubicBezTo>
                    <a:cubicBezTo>
                      <a:pt x="0" y="192981"/>
                      <a:pt x="192981" y="0"/>
                      <a:pt x="431036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1618079972">
                      <a:custGeom>
                        <a:avLst/>
                        <a:gdLst>
                          <a:gd name="connsiteX0" fmla="*/ 106732 w 106732"/>
                          <a:gd name="connsiteY0" fmla="*/ 0 h 420296"/>
                          <a:gd name="connsiteX1" fmla="*/ 53366 w 106732"/>
                          <a:gd name="connsiteY1" fmla="*/ 149865 h 420296"/>
                          <a:gd name="connsiteX2" fmla="*/ 56980 w 106732"/>
                          <a:gd name="connsiteY2" fmla="*/ 193182 h 420296"/>
                          <a:gd name="connsiteX3" fmla="*/ 67449 w 106732"/>
                          <a:gd name="connsiteY3" fmla="*/ 233636 h 420296"/>
                          <a:gd name="connsiteX4" fmla="*/ 67489 w 106732"/>
                          <a:gd name="connsiteY4" fmla="*/ 233725 h 420296"/>
                          <a:gd name="connsiteX5" fmla="*/ 78620 w 106732"/>
                          <a:gd name="connsiteY5" fmla="*/ 267802 h 420296"/>
                          <a:gd name="connsiteX6" fmla="*/ 15296 w 106732"/>
                          <a:gd name="connsiteY6" fmla="*/ 420296 h 420296"/>
                          <a:gd name="connsiteX7" fmla="*/ 35503 w 106732"/>
                          <a:gd name="connsiteY7" fmla="*/ 284024 h 420296"/>
                          <a:gd name="connsiteX8" fmla="*/ 25962 w 106732"/>
                          <a:gd name="connsiteY8" fmla="*/ 250424 h 420296"/>
                          <a:gd name="connsiteX9" fmla="*/ 12882 w 106732"/>
                          <a:gd name="connsiteY9" fmla="*/ 221300 h 420296"/>
                          <a:gd name="connsiteX10" fmla="*/ 0 w 106732"/>
                          <a:gd name="connsiteY10" fmla="*/ 149865 h 420296"/>
                          <a:gd name="connsiteX11" fmla="*/ 106732 w 106732"/>
                          <a:gd name="connsiteY11" fmla="*/ 0 h 42029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106732" h="420296" fill="none" extrusionOk="0">
                            <a:moveTo>
                              <a:pt x="106732" y="0"/>
                            </a:moveTo>
                            <a:cubicBezTo>
                              <a:pt x="74756" y="36022"/>
                              <a:pt x="52259" y="91533"/>
                              <a:pt x="53366" y="149865"/>
                            </a:cubicBezTo>
                            <a:cubicBezTo>
                              <a:pt x="52070" y="165924"/>
                              <a:pt x="56056" y="178546"/>
                              <a:pt x="56980" y="193182"/>
                            </a:cubicBezTo>
                            <a:cubicBezTo>
                              <a:pt x="63325" y="201791"/>
                              <a:pt x="63785" y="221836"/>
                              <a:pt x="67449" y="233636"/>
                            </a:cubicBezTo>
                            <a:cubicBezTo>
                              <a:pt x="67461" y="233664"/>
                              <a:pt x="67473" y="233692"/>
                              <a:pt x="67489" y="233725"/>
                            </a:cubicBezTo>
                            <a:cubicBezTo>
                              <a:pt x="74355" y="248984"/>
                              <a:pt x="74382" y="255746"/>
                              <a:pt x="78620" y="267802"/>
                            </a:cubicBezTo>
                            <a:cubicBezTo>
                              <a:pt x="85622" y="328663"/>
                              <a:pt x="62039" y="408428"/>
                              <a:pt x="15296" y="420296"/>
                            </a:cubicBezTo>
                            <a:cubicBezTo>
                              <a:pt x="35194" y="377763"/>
                              <a:pt x="46962" y="334603"/>
                              <a:pt x="35503" y="284024"/>
                            </a:cubicBezTo>
                            <a:cubicBezTo>
                              <a:pt x="33688" y="274795"/>
                              <a:pt x="28045" y="263175"/>
                              <a:pt x="25962" y="250424"/>
                            </a:cubicBezTo>
                            <a:cubicBezTo>
                              <a:pt x="21310" y="240786"/>
                              <a:pt x="16128" y="228103"/>
                              <a:pt x="12882" y="221300"/>
                            </a:cubicBezTo>
                            <a:cubicBezTo>
                              <a:pt x="6654" y="200252"/>
                              <a:pt x="1189" y="174684"/>
                              <a:pt x="0" y="149865"/>
                            </a:cubicBezTo>
                            <a:cubicBezTo>
                              <a:pt x="10051" y="66592"/>
                              <a:pt x="41671" y="14459"/>
                              <a:pt x="106732" y="0"/>
                            </a:cubicBezTo>
                            <a:close/>
                          </a:path>
                          <a:path w="106732" h="420296" stroke="0" extrusionOk="0">
                            <a:moveTo>
                              <a:pt x="106732" y="0"/>
                            </a:moveTo>
                            <a:cubicBezTo>
                              <a:pt x="77440" y="44100"/>
                              <a:pt x="49976" y="88659"/>
                              <a:pt x="53366" y="149865"/>
                            </a:cubicBezTo>
                            <a:cubicBezTo>
                              <a:pt x="56273" y="163853"/>
                              <a:pt x="55946" y="179440"/>
                              <a:pt x="56980" y="193182"/>
                            </a:cubicBezTo>
                            <a:cubicBezTo>
                              <a:pt x="59632" y="202388"/>
                              <a:pt x="64083" y="224141"/>
                              <a:pt x="67449" y="233636"/>
                            </a:cubicBezTo>
                            <a:cubicBezTo>
                              <a:pt x="67464" y="233666"/>
                              <a:pt x="67469" y="233696"/>
                              <a:pt x="67489" y="233725"/>
                            </a:cubicBezTo>
                            <a:cubicBezTo>
                              <a:pt x="73518" y="240461"/>
                              <a:pt x="74033" y="258923"/>
                              <a:pt x="78620" y="267802"/>
                            </a:cubicBezTo>
                            <a:cubicBezTo>
                              <a:pt x="80523" y="331327"/>
                              <a:pt x="64567" y="407541"/>
                              <a:pt x="15296" y="420296"/>
                            </a:cubicBezTo>
                            <a:cubicBezTo>
                              <a:pt x="44536" y="383515"/>
                              <a:pt x="54692" y="331592"/>
                              <a:pt x="35503" y="284024"/>
                            </a:cubicBezTo>
                            <a:cubicBezTo>
                              <a:pt x="35831" y="274227"/>
                              <a:pt x="30303" y="259081"/>
                              <a:pt x="25962" y="250424"/>
                            </a:cubicBezTo>
                            <a:cubicBezTo>
                              <a:pt x="16632" y="237479"/>
                              <a:pt x="18616" y="231323"/>
                              <a:pt x="12882" y="221300"/>
                            </a:cubicBezTo>
                            <a:cubicBezTo>
                              <a:pt x="3821" y="199694"/>
                              <a:pt x="-1850" y="176945"/>
                              <a:pt x="0" y="149865"/>
                            </a:cubicBezTo>
                            <a:cubicBezTo>
                              <a:pt x="6170" y="69911"/>
                              <a:pt x="55002" y="8435"/>
                              <a:pt x="106732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9" name="グループ化 98">
              <a:extLst>
                <a:ext uri="{FF2B5EF4-FFF2-40B4-BE49-F238E27FC236}">
                  <a16:creationId xmlns:a16="http://schemas.microsoft.com/office/drawing/2014/main" id="{03101C7D-EB37-7CCA-D596-DFDB1B6435CB}"/>
                </a:ext>
              </a:extLst>
            </p:cNvPr>
            <p:cNvGrpSpPr/>
            <p:nvPr/>
          </p:nvGrpSpPr>
          <p:grpSpPr>
            <a:xfrm flipH="1">
              <a:off x="3737639" y="4455065"/>
              <a:ext cx="543250" cy="251901"/>
              <a:chOff x="1656553" y="1959054"/>
              <a:chExt cx="1320407" cy="612262"/>
            </a:xfrm>
          </p:grpSpPr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83DDBA40-9BDB-AA57-CE92-F67543B0E004}"/>
                  </a:ext>
                </a:extLst>
              </p:cNvPr>
              <p:cNvSpPr/>
              <p:nvPr/>
            </p:nvSpPr>
            <p:spPr>
              <a:xfrm rot="2700000">
                <a:off x="2037622" y="1577985"/>
                <a:ext cx="259418" cy="1021556"/>
              </a:xfrm>
              <a:custGeom>
                <a:avLst/>
                <a:gdLst>
                  <a:gd name="connsiteX0" fmla="*/ 431036 w 431036"/>
                  <a:gd name="connsiteY0" fmla="*/ 0 h 1208837"/>
                  <a:gd name="connsiteX1" fmla="*/ 215518 w 431036"/>
                  <a:gd name="connsiteY1" fmla="*/ 431036 h 1208837"/>
                  <a:gd name="connsiteX2" fmla="*/ 230114 w 431036"/>
                  <a:gd name="connsiteY2" fmla="*/ 555622 h 1208837"/>
                  <a:gd name="connsiteX3" fmla="*/ 272394 w 431036"/>
                  <a:gd name="connsiteY3" fmla="*/ 671976 h 1208837"/>
                  <a:gd name="connsiteX4" fmla="*/ 272556 w 431036"/>
                  <a:gd name="connsiteY4" fmla="*/ 672231 h 1208837"/>
                  <a:gd name="connsiteX5" fmla="*/ 279454 w 431036"/>
                  <a:gd name="connsiteY5" fmla="*/ 682788 h 1208837"/>
                  <a:gd name="connsiteX6" fmla="*/ 279352 w 431036"/>
                  <a:gd name="connsiteY6" fmla="*/ 682947 h 1208837"/>
                  <a:gd name="connsiteX7" fmla="*/ 291787 w 431036"/>
                  <a:gd name="connsiteY7" fmla="*/ 702552 h 1208837"/>
                  <a:gd name="connsiteX8" fmla="*/ 317507 w 431036"/>
                  <a:gd name="connsiteY8" fmla="*/ 770242 h 1208837"/>
                  <a:gd name="connsiteX9" fmla="*/ 61773 w 431036"/>
                  <a:gd name="connsiteY9" fmla="*/ 1208837 h 1208837"/>
                  <a:gd name="connsiteX10" fmla="*/ 143382 w 431036"/>
                  <a:gd name="connsiteY10" fmla="*/ 816900 h 1208837"/>
                  <a:gd name="connsiteX11" fmla="*/ 104848 w 431036"/>
                  <a:gd name="connsiteY11" fmla="*/ 720260 h 1208837"/>
                  <a:gd name="connsiteX12" fmla="*/ 88120 w 431036"/>
                  <a:gd name="connsiteY12" fmla="*/ 696484 h 1208837"/>
                  <a:gd name="connsiteX13" fmla="*/ 88196 w 431036"/>
                  <a:gd name="connsiteY13" fmla="*/ 687393 h 1208837"/>
                  <a:gd name="connsiteX14" fmla="*/ 52024 w 431036"/>
                  <a:gd name="connsiteY14" fmla="*/ 636494 h 1208837"/>
                  <a:gd name="connsiteX15" fmla="*/ 0 w 431036"/>
                  <a:gd name="connsiteY15" fmla="*/ 431036 h 1208837"/>
                  <a:gd name="connsiteX16" fmla="*/ 431036 w 431036"/>
                  <a:gd name="connsiteY16" fmla="*/ 0 h 1208837"/>
                  <a:gd name="connsiteX0" fmla="*/ 431036 w 431036"/>
                  <a:gd name="connsiteY0" fmla="*/ 0 h 1208837"/>
                  <a:gd name="connsiteX1" fmla="*/ 215518 w 431036"/>
                  <a:gd name="connsiteY1" fmla="*/ 431036 h 1208837"/>
                  <a:gd name="connsiteX2" fmla="*/ 230114 w 431036"/>
                  <a:gd name="connsiteY2" fmla="*/ 555622 h 1208837"/>
                  <a:gd name="connsiteX3" fmla="*/ 272394 w 431036"/>
                  <a:gd name="connsiteY3" fmla="*/ 671976 h 1208837"/>
                  <a:gd name="connsiteX4" fmla="*/ 272556 w 431036"/>
                  <a:gd name="connsiteY4" fmla="*/ 672231 h 1208837"/>
                  <a:gd name="connsiteX5" fmla="*/ 279454 w 431036"/>
                  <a:gd name="connsiteY5" fmla="*/ 682788 h 1208837"/>
                  <a:gd name="connsiteX6" fmla="*/ 279352 w 431036"/>
                  <a:gd name="connsiteY6" fmla="*/ 682947 h 1208837"/>
                  <a:gd name="connsiteX7" fmla="*/ 291787 w 431036"/>
                  <a:gd name="connsiteY7" fmla="*/ 702552 h 1208837"/>
                  <a:gd name="connsiteX8" fmla="*/ 317507 w 431036"/>
                  <a:gd name="connsiteY8" fmla="*/ 770242 h 1208837"/>
                  <a:gd name="connsiteX9" fmla="*/ 61773 w 431036"/>
                  <a:gd name="connsiteY9" fmla="*/ 1208837 h 1208837"/>
                  <a:gd name="connsiteX10" fmla="*/ 143382 w 431036"/>
                  <a:gd name="connsiteY10" fmla="*/ 816900 h 1208837"/>
                  <a:gd name="connsiteX11" fmla="*/ 104848 w 431036"/>
                  <a:gd name="connsiteY11" fmla="*/ 720260 h 1208837"/>
                  <a:gd name="connsiteX12" fmla="*/ 88196 w 431036"/>
                  <a:gd name="connsiteY12" fmla="*/ 687393 h 1208837"/>
                  <a:gd name="connsiteX13" fmla="*/ 52024 w 431036"/>
                  <a:gd name="connsiteY13" fmla="*/ 636494 h 1208837"/>
                  <a:gd name="connsiteX14" fmla="*/ 0 w 431036"/>
                  <a:gd name="connsiteY14" fmla="*/ 431036 h 1208837"/>
                  <a:gd name="connsiteX15" fmla="*/ 431036 w 431036"/>
                  <a:gd name="connsiteY15" fmla="*/ 0 h 1208837"/>
                  <a:gd name="connsiteX0" fmla="*/ 431036 w 431036"/>
                  <a:gd name="connsiteY0" fmla="*/ 0 h 1208837"/>
                  <a:gd name="connsiteX1" fmla="*/ 215518 w 431036"/>
                  <a:gd name="connsiteY1" fmla="*/ 431036 h 1208837"/>
                  <a:gd name="connsiteX2" fmla="*/ 230114 w 431036"/>
                  <a:gd name="connsiteY2" fmla="*/ 555622 h 1208837"/>
                  <a:gd name="connsiteX3" fmla="*/ 272394 w 431036"/>
                  <a:gd name="connsiteY3" fmla="*/ 671976 h 1208837"/>
                  <a:gd name="connsiteX4" fmla="*/ 272556 w 431036"/>
                  <a:gd name="connsiteY4" fmla="*/ 672231 h 1208837"/>
                  <a:gd name="connsiteX5" fmla="*/ 279454 w 431036"/>
                  <a:gd name="connsiteY5" fmla="*/ 682788 h 1208837"/>
                  <a:gd name="connsiteX6" fmla="*/ 279352 w 431036"/>
                  <a:gd name="connsiteY6" fmla="*/ 682947 h 1208837"/>
                  <a:gd name="connsiteX7" fmla="*/ 317507 w 431036"/>
                  <a:gd name="connsiteY7" fmla="*/ 770242 h 1208837"/>
                  <a:gd name="connsiteX8" fmla="*/ 61773 w 431036"/>
                  <a:gd name="connsiteY8" fmla="*/ 1208837 h 1208837"/>
                  <a:gd name="connsiteX9" fmla="*/ 143382 w 431036"/>
                  <a:gd name="connsiteY9" fmla="*/ 816900 h 1208837"/>
                  <a:gd name="connsiteX10" fmla="*/ 104848 w 431036"/>
                  <a:gd name="connsiteY10" fmla="*/ 720260 h 1208837"/>
                  <a:gd name="connsiteX11" fmla="*/ 88196 w 431036"/>
                  <a:gd name="connsiteY11" fmla="*/ 687393 h 1208837"/>
                  <a:gd name="connsiteX12" fmla="*/ 52024 w 431036"/>
                  <a:gd name="connsiteY12" fmla="*/ 636494 h 1208837"/>
                  <a:gd name="connsiteX13" fmla="*/ 0 w 431036"/>
                  <a:gd name="connsiteY13" fmla="*/ 431036 h 1208837"/>
                  <a:gd name="connsiteX14" fmla="*/ 431036 w 431036"/>
                  <a:gd name="connsiteY14" fmla="*/ 0 h 1208837"/>
                  <a:gd name="connsiteX0" fmla="*/ 431036 w 431036"/>
                  <a:gd name="connsiteY0" fmla="*/ 0 h 1208837"/>
                  <a:gd name="connsiteX1" fmla="*/ 215518 w 431036"/>
                  <a:gd name="connsiteY1" fmla="*/ 431036 h 1208837"/>
                  <a:gd name="connsiteX2" fmla="*/ 230114 w 431036"/>
                  <a:gd name="connsiteY2" fmla="*/ 555622 h 1208837"/>
                  <a:gd name="connsiteX3" fmla="*/ 272394 w 431036"/>
                  <a:gd name="connsiteY3" fmla="*/ 671976 h 1208837"/>
                  <a:gd name="connsiteX4" fmla="*/ 272556 w 431036"/>
                  <a:gd name="connsiteY4" fmla="*/ 672231 h 1208837"/>
                  <a:gd name="connsiteX5" fmla="*/ 279454 w 431036"/>
                  <a:gd name="connsiteY5" fmla="*/ 682788 h 1208837"/>
                  <a:gd name="connsiteX6" fmla="*/ 317507 w 431036"/>
                  <a:gd name="connsiteY6" fmla="*/ 770242 h 1208837"/>
                  <a:gd name="connsiteX7" fmla="*/ 61773 w 431036"/>
                  <a:gd name="connsiteY7" fmla="*/ 1208837 h 1208837"/>
                  <a:gd name="connsiteX8" fmla="*/ 143382 w 431036"/>
                  <a:gd name="connsiteY8" fmla="*/ 816900 h 1208837"/>
                  <a:gd name="connsiteX9" fmla="*/ 104848 w 431036"/>
                  <a:gd name="connsiteY9" fmla="*/ 720260 h 1208837"/>
                  <a:gd name="connsiteX10" fmla="*/ 88196 w 431036"/>
                  <a:gd name="connsiteY10" fmla="*/ 687393 h 1208837"/>
                  <a:gd name="connsiteX11" fmla="*/ 52024 w 431036"/>
                  <a:gd name="connsiteY11" fmla="*/ 636494 h 1208837"/>
                  <a:gd name="connsiteX12" fmla="*/ 0 w 431036"/>
                  <a:gd name="connsiteY12" fmla="*/ 431036 h 1208837"/>
                  <a:gd name="connsiteX13" fmla="*/ 431036 w 431036"/>
                  <a:gd name="connsiteY13" fmla="*/ 0 h 1208837"/>
                  <a:gd name="connsiteX0" fmla="*/ 431036 w 431036"/>
                  <a:gd name="connsiteY0" fmla="*/ 0 h 1208837"/>
                  <a:gd name="connsiteX1" fmla="*/ 215518 w 431036"/>
                  <a:gd name="connsiteY1" fmla="*/ 431036 h 1208837"/>
                  <a:gd name="connsiteX2" fmla="*/ 230114 w 431036"/>
                  <a:gd name="connsiteY2" fmla="*/ 555622 h 1208837"/>
                  <a:gd name="connsiteX3" fmla="*/ 272394 w 431036"/>
                  <a:gd name="connsiteY3" fmla="*/ 671976 h 1208837"/>
                  <a:gd name="connsiteX4" fmla="*/ 272556 w 431036"/>
                  <a:gd name="connsiteY4" fmla="*/ 672231 h 1208837"/>
                  <a:gd name="connsiteX5" fmla="*/ 317507 w 431036"/>
                  <a:gd name="connsiteY5" fmla="*/ 770242 h 1208837"/>
                  <a:gd name="connsiteX6" fmla="*/ 61773 w 431036"/>
                  <a:gd name="connsiteY6" fmla="*/ 1208837 h 1208837"/>
                  <a:gd name="connsiteX7" fmla="*/ 143382 w 431036"/>
                  <a:gd name="connsiteY7" fmla="*/ 816900 h 1208837"/>
                  <a:gd name="connsiteX8" fmla="*/ 104848 w 431036"/>
                  <a:gd name="connsiteY8" fmla="*/ 720260 h 1208837"/>
                  <a:gd name="connsiteX9" fmla="*/ 88196 w 431036"/>
                  <a:gd name="connsiteY9" fmla="*/ 687393 h 1208837"/>
                  <a:gd name="connsiteX10" fmla="*/ 52024 w 431036"/>
                  <a:gd name="connsiteY10" fmla="*/ 636494 h 1208837"/>
                  <a:gd name="connsiteX11" fmla="*/ 0 w 431036"/>
                  <a:gd name="connsiteY11" fmla="*/ 431036 h 1208837"/>
                  <a:gd name="connsiteX12" fmla="*/ 431036 w 431036"/>
                  <a:gd name="connsiteY12" fmla="*/ 0 h 1208837"/>
                  <a:gd name="connsiteX0" fmla="*/ 431036 w 431036"/>
                  <a:gd name="connsiteY0" fmla="*/ 0 h 1208837"/>
                  <a:gd name="connsiteX1" fmla="*/ 215518 w 431036"/>
                  <a:gd name="connsiteY1" fmla="*/ 431036 h 1208837"/>
                  <a:gd name="connsiteX2" fmla="*/ 230114 w 431036"/>
                  <a:gd name="connsiteY2" fmla="*/ 555622 h 1208837"/>
                  <a:gd name="connsiteX3" fmla="*/ 272394 w 431036"/>
                  <a:gd name="connsiteY3" fmla="*/ 671976 h 1208837"/>
                  <a:gd name="connsiteX4" fmla="*/ 272556 w 431036"/>
                  <a:gd name="connsiteY4" fmla="*/ 672231 h 1208837"/>
                  <a:gd name="connsiteX5" fmla="*/ 317507 w 431036"/>
                  <a:gd name="connsiteY5" fmla="*/ 770242 h 1208837"/>
                  <a:gd name="connsiteX6" fmla="*/ 61773 w 431036"/>
                  <a:gd name="connsiteY6" fmla="*/ 1208837 h 1208837"/>
                  <a:gd name="connsiteX7" fmla="*/ 143382 w 431036"/>
                  <a:gd name="connsiteY7" fmla="*/ 816900 h 1208837"/>
                  <a:gd name="connsiteX8" fmla="*/ 104848 w 431036"/>
                  <a:gd name="connsiteY8" fmla="*/ 720260 h 1208837"/>
                  <a:gd name="connsiteX9" fmla="*/ 52024 w 431036"/>
                  <a:gd name="connsiteY9" fmla="*/ 636494 h 1208837"/>
                  <a:gd name="connsiteX10" fmla="*/ 0 w 431036"/>
                  <a:gd name="connsiteY10" fmla="*/ 431036 h 1208837"/>
                  <a:gd name="connsiteX11" fmla="*/ 431036 w 431036"/>
                  <a:gd name="connsiteY11" fmla="*/ 0 h 1208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31036" h="1208837">
                    <a:moveTo>
                      <a:pt x="431036" y="0"/>
                    </a:moveTo>
                    <a:cubicBezTo>
                      <a:pt x="295364" y="101754"/>
                      <a:pt x="215518" y="261446"/>
                      <a:pt x="215518" y="431036"/>
                    </a:cubicBezTo>
                    <a:cubicBezTo>
                      <a:pt x="215518" y="473434"/>
                      <a:pt x="220509" y="515213"/>
                      <a:pt x="230114" y="555622"/>
                    </a:cubicBezTo>
                    <a:lnTo>
                      <a:pt x="272394" y="671976"/>
                    </a:lnTo>
                    <a:lnTo>
                      <a:pt x="272556" y="672231"/>
                    </a:lnTo>
                    <a:lnTo>
                      <a:pt x="317507" y="770242"/>
                    </a:lnTo>
                    <a:cubicBezTo>
                      <a:pt x="368603" y="960935"/>
                      <a:pt x="254107" y="1157301"/>
                      <a:pt x="61773" y="1208837"/>
                    </a:cubicBezTo>
                    <a:cubicBezTo>
                      <a:pt x="149548" y="1097956"/>
                      <a:pt x="179782" y="952749"/>
                      <a:pt x="143382" y="816900"/>
                    </a:cubicBezTo>
                    <a:cubicBezTo>
                      <a:pt x="134281" y="782938"/>
                      <a:pt x="121282" y="750551"/>
                      <a:pt x="104848" y="720260"/>
                    </a:cubicBezTo>
                    <a:lnTo>
                      <a:pt x="52024" y="636494"/>
                    </a:lnTo>
                    <a:cubicBezTo>
                      <a:pt x="18846" y="575419"/>
                      <a:pt x="0" y="505428"/>
                      <a:pt x="0" y="431036"/>
                    </a:cubicBezTo>
                    <a:cubicBezTo>
                      <a:pt x="0" y="192981"/>
                      <a:pt x="192981" y="0"/>
                      <a:pt x="431036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7047558">
                      <a:custGeom>
                        <a:avLst/>
                        <a:gdLst>
                          <a:gd name="connsiteX0" fmla="*/ 106732 w 106732"/>
                          <a:gd name="connsiteY0" fmla="*/ 0 h 420295"/>
                          <a:gd name="connsiteX1" fmla="*/ 53366 w 106732"/>
                          <a:gd name="connsiteY1" fmla="*/ 149864 h 420295"/>
                          <a:gd name="connsiteX2" fmla="*/ 56980 w 106732"/>
                          <a:gd name="connsiteY2" fmla="*/ 193181 h 420295"/>
                          <a:gd name="connsiteX3" fmla="*/ 67449 w 106732"/>
                          <a:gd name="connsiteY3" fmla="*/ 233636 h 420295"/>
                          <a:gd name="connsiteX4" fmla="*/ 67489 w 106732"/>
                          <a:gd name="connsiteY4" fmla="*/ 233724 h 420295"/>
                          <a:gd name="connsiteX5" fmla="*/ 78620 w 106732"/>
                          <a:gd name="connsiteY5" fmla="*/ 267801 h 420295"/>
                          <a:gd name="connsiteX6" fmla="*/ 15296 w 106732"/>
                          <a:gd name="connsiteY6" fmla="*/ 420295 h 420295"/>
                          <a:gd name="connsiteX7" fmla="*/ 35503 w 106732"/>
                          <a:gd name="connsiteY7" fmla="*/ 284024 h 420295"/>
                          <a:gd name="connsiteX8" fmla="*/ 25962 w 106732"/>
                          <a:gd name="connsiteY8" fmla="*/ 250423 h 420295"/>
                          <a:gd name="connsiteX9" fmla="*/ 12882 w 106732"/>
                          <a:gd name="connsiteY9" fmla="*/ 221299 h 420295"/>
                          <a:gd name="connsiteX10" fmla="*/ 0 w 106732"/>
                          <a:gd name="connsiteY10" fmla="*/ 149864 h 420295"/>
                          <a:gd name="connsiteX11" fmla="*/ 106732 w 106732"/>
                          <a:gd name="connsiteY11" fmla="*/ 0 h 42029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106732" h="420295" fill="none" extrusionOk="0">
                            <a:moveTo>
                              <a:pt x="106732" y="0"/>
                            </a:moveTo>
                            <a:cubicBezTo>
                              <a:pt x="68447" y="52113"/>
                              <a:pt x="58223" y="106016"/>
                              <a:pt x="53366" y="149864"/>
                            </a:cubicBezTo>
                            <a:cubicBezTo>
                              <a:pt x="52951" y="167736"/>
                              <a:pt x="53701" y="177887"/>
                              <a:pt x="56980" y="193181"/>
                            </a:cubicBezTo>
                            <a:cubicBezTo>
                              <a:pt x="63652" y="205368"/>
                              <a:pt x="62359" y="220266"/>
                              <a:pt x="67449" y="233636"/>
                            </a:cubicBezTo>
                            <a:cubicBezTo>
                              <a:pt x="67464" y="233660"/>
                              <a:pt x="67484" y="233692"/>
                              <a:pt x="67489" y="233724"/>
                            </a:cubicBezTo>
                            <a:cubicBezTo>
                              <a:pt x="72394" y="245081"/>
                              <a:pt x="72277" y="255510"/>
                              <a:pt x="78620" y="267801"/>
                            </a:cubicBezTo>
                            <a:cubicBezTo>
                              <a:pt x="93161" y="333021"/>
                              <a:pt x="65565" y="403635"/>
                              <a:pt x="15296" y="420295"/>
                            </a:cubicBezTo>
                            <a:cubicBezTo>
                              <a:pt x="49391" y="379072"/>
                              <a:pt x="46600" y="333465"/>
                              <a:pt x="35503" y="284024"/>
                            </a:cubicBezTo>
                            <a:cubicBezTo>
                              <a:pt x="29905" y="271769"/>
                              <a:pt x="31124" y="262568"/>
                              <a:pt x="25962" y="250423"/>
                            </a:cubicBezTo>
                            <a:cubicBezTo>
                              <a:pt x="21829" y="243957"/>
                              <a:pt x="20217" y="230862"/>
                              <a:pt x="12882" y="221299"/>
                            </a:cubicBezTo>
                            <a:cubicBezTo>
                              <a:pt x="2216" y="204358"/>
                              <a:pt x="6629" y="172370"/>
                              <a:pt x="0" y="149864"/>
                            </a:cubicBezTo>
                            <a:cubicBezTo>
                              <a:pt x="778" y="68835"/>
                              <a:pt x="41780" y="-5827"/>
                              <a:pt x="106732" y="0"/>
                            </a:cubicBezTo>
                            <a:close/>
                          </a:path>
                          <a:path w="106732" h="420295" stroke="0" extrusionOk="0">
                            <a:moveTo>
                              <a:pt x="106732" y="0"/>
                            </a:moveTo>
                            <a:cubicBezTo>
                              <a:pt x="74889" y="36969"/>
                              <a:pt x="63654" y="91559"/>
                              <a:pt x="53366" y="149864"/>
                            </a:cubicBezTo>
                            <a:cubicBezTo>
                              <a:pt x="53677" y="164943"/>
                              <a:pt x="53242" y="182441"/>
                              <a:pt x="56980" y="193181"/>
                            </a:cubicBezTo>
                            <a:cubicBezTo>
                              <a:pt x="61335" y="205389"/>
                              <a:pt x="62777" y="220998"/>
                              <a:pt x="67449" y="233636"/>
                            </a:cubicBezTo>
                            <a:cubicBezTo>
                              <a:pt x="67456" y="233657"/>
                              <a:pt x="67483" y="233692"/>
                              <a:pt x="67489" y="233724"/>
                            </a:cubicBezTo>
                            <a:cubicBezTo>
                              <a:pt x="72053" y="247349"/>
                              <a:pt x="70735" y="252471"/>
                              <a:pt x="78620" y="267801"/>
                            </a:cubicBezTo>
                            <a:cubicBezTo>
                              <a:pt x="83287" y="346092"/>
                              <a:pt x="70012" y="415710"/>
                              <a:pt x="15296" y="420295"/>
                            </a:cubicBezTo>
                            <a:cubicBezTo>
                              <a:pt x="33358" y="368120"/>
                              <a:pt x="47486" y="334088"/>
                              <a:pt x="35503" y="284024"/>
                            </a:cubicBezTo>
                            <a:cubicBezTo>
                              <a:pt x="33803" y="273966"/>
                              <a:pt x="30455" y="260806"/>
                              <a:pt x="25962" y="250423"/>
                            </a:cubicBezTo>
                            <a:cubicBezTo>
                              <a:pt x="17001" y="237047"/>
                              <a:pt x="16779" y="229116"/>
                              <a:pt x="12882" y="221299"/>
                            </a:cubicBezTo>
                            <a:cubicBezTo>
                              <a:pt x="1980" y="199998"/>
                              <a:pt x="7046" y="177594"/>
                              <a:pt x="0" y="149864"/>
                            </a:cubicBezTo>
                            <a:cubicBezTo>
                              <a:pt x="1450" y="78126"/>
                              <a:pt x="49884" y="122"/>
                              <a:pt x="106732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64EB82A2-C6A3-A83F-B6D1-5FA0F1F999EB}"/>
                  </a:ext>
                </a:extLst>
              </p:cNvPr>
              <p:cNvSpPr/>
              <p:nvPr/>
            </p:nvSpPr>
            <p:spPr>
              <a:xfrm rot="4500000">
                <a:off x="2336473" y="1930829"/>
                <a:ext cx="259418" cy="1021556"/>
              </a:xfrm>
              <a:custGeom>
                <a:avLst/>
                <a:gdLst>
                  <a:gd name="connsiteX0" fmla="*/ 431036 w 431036"/>
                  <a:gd name="connsiteY0" fmla="*/ 0 h 1208837"/>
                  <a:gd name="connsiteX1" fmla="*/ 215518 w 431036"/>
                  <a:gd name="connsiteY1" fmla="*/ 431036 h 1208837"/>
                  <a:gd name="connsiteX2" fmla="*/ 230114 w 431036"/>
                  <a:gd name="connsiteY2" fmla="*/ 555622 h 1208837"/>
                  <a:gd name="connsiteX3" fmla="*/ 272394 w 431036"/>
                  <a:gd name="connsiteY3" fmla="*/ 671976 h 1208837"/>
                  <a:gd name="connsiteX4" fmla="*/ 272556 w 431036"/>
                  <a:gd name="connsiteY4" fmla="*/ 672231 h 1208837"/>
                  <a:gd name="connsiteX5" fmla="*/ 279454 w 431036"/>
                  <a:gd name="connsiteY5" fmla="*/ 682788 h 1208837"/>
                  <a:gd name="connsiteX6" fmla="*/ 279352 w 431036"/>
                  <a:gd name="connsiteY6" fmla="*/ 682947 h 1208837"/>
                  <a:gd name="connsiteX7" fmla="*/ 291787 w 431036"/>
                  <a:gd name="connsiteY7" fmla="*/ 702552 h 1208837"/>
                  <a:gd name="connsiteX8" fmla="*/ 317507 w 431036"/>
                  <a:gd name="connsiteY8" fmla="*/ 770242 h 1208837"/>
                  <a:gd name="connsiteX9" fmla="*/ 61773 w 431036"/>
                  <a:gd name="connsiteY9" fmla="*/ 1208837 h 1208837"/>
                  <a:gd name="connsiteX10" fmla="*/ 143382 w 431036"/>
                  <a:gd name="connsiteY10" fmla="*/ 816900 h 1208837"/>
                  <a:gd name="connsiteX11" fmla="*/ 104848 w 431036"/>
                  <a:gd name="connsiteY11" fmla="*/ 720260 h 1208837"/>
                  <a:gd name="connsiteX12" fmla="*/ 88120 w 431036"/>
                  <a:gd name="connsiteY12" fmla="*/ 696484 h 1208837"/>
                  <a:gd name="connsiteX13" fmla="*/ 88196 w 431036"/>
                  <a:gd name="connsiteY13" fmla="*/ 687393 h 1208837"/>
                  <a:gd name="connsiteX14" fmla="*/ 52024 w 431036"/>
                  <a:gd name="connsiteY14" fmla="*/ 636494 h 1208837"/>
                  <a:gd name="connsiteX15" fmla="*/ 0 w 431036"/>
                  <a:gd name="connsiteY15" fmla="*/ 431036 h 1208837"/>
                  <a:gd name="connsiteX16" fmla="*/ 431036 w 431036"/>
                  <a:gd name="connsiteY16" fmla="*/ 0 h 1208837"/>
                  <a:gd name="connsiteX0" fmla="*/ 431036 w 431036"/>
                  <a:gd name="connsiteY0" fmla="*/ 0 h 1208837"/>
                  <a:gd name="connsiteX1" fmla="*/ 215518 w 431036"/>
                  <a:gd name="connsiteY1" fmla="*/ 431036 h 1208837"/>
                  <a:gd name="connsiteX2" fmla="*/ 230114 w 431036"/>
                  <a:gd name="connsiteY2" fmla="*/ 555622 h 1208837"/>
                  <a:gd name="connsiteX3" fmla="*/ 272394 w 431036"/>
                  <a:gd name="connsiteY3" fmla="*/ 671976 h 1208837"/>
                  <a:gd name="connsiteX4" fmla="*/ 272556 w 431036"/>
                  <a:gd name="connsiteY4" fmla="*/ 672231 h 1208837"/>
                  <a:gd name="connsiteX5" fmla="*/ 279454 w 431036"/>
                  <a:gd name="connsiteY5" fmla="*/ 682788 h 1208837"/>
                  <a:gd name="connsiteX6" fmla="*/ 279352 w 431036"/>
                  <a:gd name="connsiteY6" fmla="*/ 682947 h 1208837"/>
                  <a:gd name="connsiteX7" fmla="*/ 291787 w 431036"/>
                  <a:gd name="connsiteY7" fmla="*/ 702552 h 1208837"/>
                  <a:gd name="connsiteX8" fmla="*/ 317507 w 431036"/>
                  <a:gd name="connsiteY8" fmla="*/ 770242 h 1208837"/>
                  <a:gd name="connsiteX9" fmla="*/ 61773 w 431036"/>
                  <a:gd name="connsiteY9" fmla="*/ 1208837 h 1208837"/>
                  <a:gd name="connsiteX10" fmla="*/ 143382 w 431036"/>
                  <a:gd name="connsiteY10" fmla="*/ 816900 h 1208837"/>
                  <a:gd name="connsiteX11" fmla="*/ 104848 w 431036"/>
                  <a:gd name="connsiteY11" fmla="*/ 720260 h 1208837"/>
                  <a:gd name="connsiteX12" fmla="*/ 88196 w 431036"/>
                  <a:gd name="connsiteY12" fmla="*/ 687393 h 1208837"/>
                  <a:gd name="connsiteX13" fmla="*/ 52024 w 431036"/>
                  <a:gd name="connsiteY13" fmla="*/ 636494 h 1208837"/>
                  <a:gd name="connsiteX14" fmla="*/ 0 w 431036"/>
                  <a:gd name="connsiteY14" fmla="*/ 431036 h 1208837"/>
                  <a:gd name="connsiteX15" fmla="*/ 431036 w 431036"/>
                  <a:gd name="connsiteY15" fmla="*/ 0 h 1208837"/>
                  <a:gd name="connsiteX0" fmla="*/ 431036 w 431036"/>
                  <a:gd name="connsiteY0" fmla="*/ 0 h 1208837"/>
                  <a:gd name="connsiteX1" fmla="*/ 215518 w 431036"/>
                  <a:gd name="connsiteY1" fmla="*/ 431036 h 1208837"/>
                  <a:gd name="connsiteX2" fmla="*/ 230114 w 431036"/>
                  <a:gd name="connsiteY2" fmla="*/ 555622 h 1208837"/>
                  <a:gd name="connsiteX3" fmla="*/ 272394 w 431036"/>
                  <a:gd name="connsiteY3" fmla="*/ 671976 h 1208837"/>
                  <a:gd name="connsiteX4" fmla="*/ 272556 w 431036"/>
                  <a:gd name="connsiteY4" fmla="*/ 672231 h 1208837"/>
                  <a:gd name="connsiteX5" fmla="*/ 279454 w 431036"/>
                  <a:gd name="connsiteY5" fmla="*/ 682788 h 1208837"/>
                  <a:gd name="connsiteX6" fmla="*/ 279352 w 431036"/>
                  <a:gd name="connsiteY6" fmla="*/ 682947 h 1208837"/>
                  <a:gd name="connsiteX7" fmla="*/ 317507 w 431036"/>
                  <a:gd name="connsiteY7" fmla="*/ 770242 h 1208837"/>
                  <a:gd name="connsiteX8" fmla="*/ 61773 w 431036"/>
                  <a:gd name="connsiteY8" fmla="*/ 1208837 h 1208837"/>
                  <a:gd name="connsiteX9" fmla="*/ 143382 w 431036"/>
                  <a:gd name="connsiteY9" fmla="*/ 816900 h 1208837"/>
                  <a:gd name="connsiteX10" fmla="*/ 104848 w 431036"/>
                  <a:gd name="connsiteY10" fmla="*/ 720260 h 1208837"/>
                  <a:gd name="connsiteX11" fmla="*/ 88196 w 431036"/>
                  <a:gd name="connsiteY11" fmla="*/ 687393 h 1208837"/>
                  <a:gd name="connsiteX12" fmla="*/ 52024 w 431036"/>
                  <a:gd name="connsiteY12" fmla="*/ 636494 h 1208837"/>
                  <a:gd name="connsiteX13" fmla="*/ 0 w 431036"/>
                  <a:gd name="connsiteY13" fmla="*/ 431036 h 1208837"/>
                  <a:gd name="connsiteX14" fmla="*/ 431036 w 431036"/>
                  <a:gd name="connsiteY14" fmla="*/ 0 h 1208837"/>
                  <a:gd name="connsiteX0" fmla="*/ 431036 w 431036"/>
                  <a:gd name="connsiteY0" fmla="*/ 0 h 1208837"/>
                  <a:gd name="connsiteX1" fmla="*/ 215518 w 431036"/>
                  <a:gd name="connsiteY1" fmla="*/ 431036 h 1208837"/>
                  <a:gd name="connsiteX2" fmla="*/ 230114 w 431036"/>
                  <a:gd name="connsiteY2" fmla="*/ 555622 h 1208837"/>
                  <a:gd name="connsiteX3" fmla="*/ 272394 w 431036"/>
                  <a:gd name="connsiteY3" fmla="*/ 671976 h 1208837"/>
                  <a:gd name="connsiteX4" fmla="*/ 272556 w 431036"/>
                  <a:gd name="connsiteY4" fmla="*/ 672231 h 1208837"/>
                  <a:gd name="connsiteX5" fmla="*/ 279454 w 431036"/>
                  <a:gd name="connsiteY5" fmla="*/ 682788 h 1208837"/>
                  <a:gd name="connsiteX6" fmla="*/ 317507 w 431036"/>
                  <a:gd name="connsiteY6" fmla="*/ 770242 h 1208837"/>
                  <a:gd name="connsiteX7" fmla="*/ 61773 w 431036"/>
                  <a:gd name="connsiteY7" fmla="*/ 1208837 h 1208837"/>
                  <a:gd name="connsiteX8" fmla="*/ 143382 w 431036"/>
                  <a:gd name="connsiteY8" fmla="*/ 816900 h 1208837"/>
                  <a:gd name="connsiteX9" fmla="*/ 104848 w 431036"/>
                  <a:gd name="connsiteY9" fmla="*/ 720260 h 1208837"/>
                  <a:gd name="connsiteX10" fmla="*/ 88196 w 431036"/>
                  <a:gd name="connsiteY10" fmla="*/ 687393 h 1208837"/>
                  <a:gd name="connsiteX11" fmla="*/ 52024 w 431036"/>
                  <a:gd name="connsiteY11" fmla="*/ 636494 h 1208837"/>
                  <a:gd name="connsiteX12" fmla="*/ 0 w 431036"/>
                  <a:gd name="connsiteY12" fmla="*/ 431036 h 1208837"/>
                  <a:gd name="connsiteX13" fmla="*/ 431036 w 431036"/>
                  <a:gd name="connsiteY13" fmla="*/ 0 h 1208837"/>
                  <a:gd name="connsiteX0" fmla="*/ 431036 w 431036"/>
                  <a:gd name="connsiteY0" fmla="*/ 0 h 1208837"/>
                  <a:gd name="connsiteX1" fmla="*/ 215518 w 431036"/>
                  <a:gd name="connsiteY1" fmla="*/ 431036 h 1208837"/>
                  <a:gd name="connsiteX2" fmla="*/ 230114 w 431036"/>
                  <a:gd name="connsiteY2" fmla="*/ 555622 h 1208837"/>
                  <a:gd name="connsiteX3" fmla="*/ 272394 w 431036"/>
                  <a:gd name="connsiteY3" fmla="*/ 671976 h 1208837"/>
                  <a:gd name="connsiteX4" fmla="*/ 272556 w 431036"/>
                  <a:gd name="connsiteY4" fmla="*/ 672231 h 1208837"/>
                  <a:gd name="connsiteX5" fmla="*/ 317507 w 431036"/>
                  <a:gd name="connsiteY5" fmla="*/ 770242 h 1208837"/>
                  <a:gd name="connsiteX6" fmla="*/ 61773 w 431036"/>
                  <a:gd name="connsiteY6" fmla="*/ 1208837 h 1208837"/>
                  <a:gd name="connsiteX7" fmla="*/ 143382 w 431036"/>
                  <a:gd name="connsiteY7" fmla="*/ 816900 h 1208837"/>
                  <a:gd name="connsiteX8" fmla="*/ 104848 w 431036"/>
                  <a:gd name="connsiteY8" fmla="*/ 720260 h 1208837"/>
                  <a:gd name="connsiteX9" fmla="*/ 88196 w 431036"/>
                  <a:gd name="connsiteY9" fmla="*/ 687393 h 1208837"/>
                  <a:gd name="connsiteX10" fmla="*/ 52024 w 431036"/>
                  <a:gd name="connsiteY10" fmla="*/ 636494 h 1208837"/>
                  <a:gd name="connsiteX11" fmla="*/ 0 w 431036"/>
                  <a:gd name="connsiteY11" fmla="*/ 431036 h 1208837"/>
                  <a:gd name="connsiteX12" fmla="*/ 431036 w 431036"/>
                  <a:gd name="connsiteY12" fmla="*/ 0 h 1208837"/>
                  <a:gd name="connsiteX0" fmla="*/ 431036 w 431036"/>
                  <a:gd name="connsiteY0" fmla="*/ 0 h 1208837"/>
                  <a:gd name="connsiteX1" fmla="*/ 215518 w 431036"/>
                  <a:gd name="connsiteY1" fmla="*/ 431036 h 1208837"/>
                  <a:gd name="connsiteX2" fmla="*/ 230114 w 431036"/>
                  <a:gd name="connsiteY2" fmla="*/ 555622 h 1208837"/>
                  <a:gd name="connsiteX3" fmla="*/ 272394 w 431036"/>
                  <a:gd name="connsiteY3" fmla="*/ 671976 h 1208837"/>
                  <a:gd name="connsiteX4" fmla="*/ 272556 w 431036"/>
                  <a:gd name="connsiteY4" fmla="*/ 672231 h 1208837"/>
                  <a:gd name="connsiteX5" fmla="*/ 317507 w 431036"/>
                  <a:gd name="connsiteY5" fmla="*/ 770242 h 1208837"/>
                  <a:gd name="connsiteX6" fmla="*/ 61773 w 431036"/>
                  <a:gd name="connsiteY6" fmla="*/ 1208837 h 1208837"/>
                  <a:gd name="connsiteX7" fmla="*/ 143382 w 431036"/>
                  <a:gd name="connsiteY7" fmla="*/ 816900 h 1208837"/>
                  <a:gd name="connsiteX8" fmla="*/ 104848 w 431036"/>
                  <a:gd name="connsiteY8" fmla="*/ 720260 h 1208837"/>
                  <a:gd name="connsiteX9" fmla="*/ 52024 w 431036"/>
                  <a:gd name="connsiteY9" fmla="*/ 636494 h 1208837"/>
                  <a:gd name="connsiteX10" fmla="*/ 0 w 431036"/>
                  <a:gd name="connsiteY10" fmla="*/ 431036 h 1208837"/>
                  <a:gd name="connsiteX11" fmla="*/ 431036 w 431036"/>
                  <a:gd name="connsiteY11" fmla="*/ 0 h 1208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31036" h="1208837">
                    <a:moveTo>
                      <a:pt x="431036" y="0"/>
                    </a:moveTo>
                    <a:cubicBezTo>
                      <a:pt x="295364" y="101754"/>
                      <a:pt x="215518" y="261446"/>
                      <a:pt x="215518" y="431036"/>
                    </a:cubicBezTo>
                    <a:cubicBezTo>
                      <a:pt x="215518" y="473434"/>
                      <a:pt x="220509" y="515213"/>
                      <a:pt x="230114" y="555622"/>
                    </a:cubicBezTo>
                    <a:lnTo>
                      <a:pt x="272394" y="671976"/>
                    </a:lnTo>
                    <a:lnTo>
                      <a:pt x="272556" y="672231"/>
                    </a:lnTo>
                    <a:lnTo>
                      <a:pt x="317507" y="770242"/>
                    </a:lnTo>
                    <a:cubicBezTo>
                      <a:pt x="368603" y="960935"/>
                      <a:pt x="254107" y="1157301"/>
                      <a:pt x="61773" y="1208837"/>
                    </a:cubicBezTo>
                    <a:cubicBezTo>
                      <a:pt x="149548" y="1097956"/>
                      <a:pt x="179782" y="952749"/>
                      <a:pt x="143382" y="816900"/>
                    </a:cubicBezTo>
                    <a:cubicBezTo>
                      <a:pt x="134281" y="782938"/>
                      <a:pt x="121282" y="750551"/>
                      <a:pt x="104848" y="720260"/>
                    </a:cubicBezTo>
                    <a:lnTo>
                      <a:pt x="52024" y="636494"/>
                    </a:lnTo>
                    <a:cubicBezTo>
                      <a:pt x="18846" y="575419"/>
                      <a:pt x="0" y="505428"/>
                      <a:pt x="0" y="431036"/>
                    </a:cubicBezTo>
                    <a:cubicBezTo>
                      <a:pt x="0" y="192981"/>
                      <a:pt x="192981" y="0"/>
                      <a:pt x="431036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3433796881">
                      <a:custGeom>
                        <a:avLst/>
                        <a:gdLst>
                          <a:gd name="connsiteX0" fmla="*/ 106732 w 106732"/>
                          <a:gd name="connsiteY0" fmla="*/ 0 h 420295"/>
                          <a:gd name="connsiteX1" fmla="*/ 53366 w 106732"/>
                          <a:gd name="connsiteY1" fmla="*/ 149864 h 420295"/>
                          <a:gd name="connsiteX2" fmla="*/ 56980 w 106732"/>
                          <a:gd name="connsiteY2" fmla="*/ 193181 h 420295"/>
                          <a:gd name="connsiteX3" fmla="*/ 67449 w 106732"/>
                          <a:gd name="connsiteY3" fmla="*/ 233636 h 420295"/>
                          <a:gd name="connsiteX4" fmla="*/ 67489 w 106732"/>
                          <a:gd name="connsiteY4" fmla="*/ 233724 h 420295"/>
                          <a:gd name="connsiteX5" fmla="*/ 78620 w 106732"/>
                          <a:gd name="connsiteY5" fmla="*/ 267801 h 420295"/>
                          <a:gd name="connsiteX6" fmla="*/ 15296 w 106732"/>
                          <a:gd name="connsiteY6" fmla="*/ 420295 h 420295"/>
                          <a:gd name="connsiteX7" fmla="*/ 35503 w 106732"/>
                          <a:gd name="connsiteY7" fmla="*/ 284024 h 420295"/>
                          <a:gd name="connsiteX8" fmla="*/ 25962 w 106732"/>
                          <a:gd name="connsiteY8" fmla="*/ 250423 h 420295"/>
                          <a:gd name="connsiteX9" fmla="*/ 12882 w 106732"/>
                          <a:gd name="connsiteY9" fmla="*/ 221299 h 420295"/>
                          <a:gd name="connsiteX10" fmla="*/ 0 w 106732"/>
                          <a:gd name="connsiteY10" fmla="*/ 149864 h 420295"/>
                          <a:gd name="connsiteX11" fmla="*/ 106732 w 106732"/>
                          <a:gd name="connsiteY11" fmla="*/ 0 h 42029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106732" h="420295" fill="none" extrusionOk="0">
                            <a:moveTo>
                              <a:pt x="106732" y="0"/>
                            </a:moveTo>
                            <a:cubicBezTo>
                              <a:pt x="63939" y="45569"/>
                              <a:pt x="50234" y="92882"/>
                              <a:pt x="53366" y="149864"/>
                            </a:cubicBezTo>
                            <a:cubicBezTo>
                              <a:pt x="52050" y="165642"/>
                              <a:pt x="51244" y="177662"/>
                              <a:pt x="56980" y="193181"/>
                            </a:cubicBezTo>
                            <a:cubicBezTo>
                              <a:pt x="64319" y="210024"/>
                              <a:pt x="59214" y="216072"/>
                              <a:pt x="67449" y="233636"/>
                            </a:cubicBezTo>
                            <a:cubicBezTo>
                              <a:pt x="67455" y="233664"/>
                              <a:pt x="67471" y="233697"/>
                              <a:pt x="67489" y="233724"/>
                            </a:cubicBezTo>
                            <a:cubicBezTo>
                              <a:pt x="71664" y="243075"/>
                              <a:pt x="74312" y="255586"/>
                              <a:pt x="78620" y="267801"/>
                            </a:cubicBezTo>
                            <a:cubicBezTo>
                              <a:pt x="104530" y="341165"/>
                              <a:pt x="71386" y="399971"/>
                              <a:pt x="15296" y="420295"/>
                            </a:cubicBezTo>
                            <a:cubicBezTo>
                              <a:pt x="47335" y="389754"/>
                              <a:pt x="50551" y="327729"/>
                              <a:pt x="35503" y="284024"/>
                            </a:cubicBezTo>
                            <a:cubicBezTo>
                              <a:pt x="34557" y="273029"/>
                              <a:pt x="27335" y="261071"/>
                              <a:pt x="25962" y="250423"/>
                            </a:cubicBezTo>
                            <a:cubicBezTo>
                              <a:pt x="18252" y="236549"/>
                              <a:pt x="22030" y="232728"/>
                              <a:pt x="12882" y="221299"/>
                            </a:cubicBezTo>
                            <a:cubicBezTo>
                              <a:pt x="9256" y="200174"/>
                              <a:pt x="100" y="178517"/>
                              <a:pt x="0" y="149864"/>
                            </a:cubicBezTo>
                            <a:cubicBezTo>
                              <a:pt x="-17130" y="63888"/>
                              <a:pt x="46543" y="2453"/>
                              <a:pt x="106732" y="0"/>
                            </a:cubicBezTo>
                            <a:close/>
                          </a:path>
                          <a:path w="106732" h="420295" stroke="0" extrusionOk="0">
                            <a:moveTo>
                              <a:pt x="106732" y="0"/>
                            </a:moveTo>
                            <a:cubicBezTo>
                              <a:pt x="81171" y="37041"/>
                              <a:pt x="60112" y="85283"/>
                              <a:pt x="53366" y="149864"/>
                            </a:cubicBezTo>
                            <a:cubicBezTo>
                              <a:pt x="53143" y="164273"/>
                              <a:pt x="55387" y="178470"/>
                              <a:pt x="56980" y="193181"/>
                            </a:cubicBezTo>
                            <a:cubicBezTo>
                              <a:pt x="62809" y="212030"/>
                              <a:pt x="64494" y="224023"/>
                              <a:pt x="67449" y="233636"/>
                            </a:cubicBezTo>
                            <a:cubicBezTo>
                              <a:pt x="67462" y="233664"/>
                              <a:pt x="67470" y="233693"/>
                              <a:pt x="67489" y="233724"/>
                            </a:cubicBezTo>
                            <a:cubicBezTo>
                              <a:pt x="70886" y="243811"/>
                              <a:pt x="70368" y="252659"/>
                              <a:pt x="78620" y="267801"/>
                            </a:cubicBezTo>
                            <a:cubicBezTo>
                              <a:pt x="80672" y="332168"/>
                              <a:pt x="73550" y="404874"/>
                              <a:pt x="15296" y="420295"/>
                            </a:cubicBezTo>
                            <a:cubicBezTo>
                              <a:pt x="33421" y="388084"/>
                              <a:pt x="39332" y="343170"/>
                              <a:pt x="35503" y="284024"/>
                            </a:cubicBezTo>
                            <a:cubicBezTo>
                              <a:pt x="33664" y="270617"/>
                              <a:pt x="30062" y="260501"/>
                              <a:pt x="25962" y="250423"/>
                            </a:cubicBezTo>
                            <a:cubicBezTo>
                              <a:pt x="18227" y="239469"/>
                              <a:pt x="20214" y="231232"/>
                              <a:pt x="12882" y="221299"/>
                            </a:cubicBezTo>
                            <a:cubicBezTo>
                              <a:pt x="4734" y="202991"/>
                              <a:pt x="-2289" y="179075"/>
                              <a:pt x="0" y="149864"/>
                            </a:cubicBezTo>
                            <a:cubicBezTo>
                              <a:pt x="3759" y="51915"/>
                              <a:pt x="46491" y="-558"/>
                              <a:pt x="106732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2" name="二等辺三角形 239">
              <a:extLst>
                <a:ext uri="{FF2B5EF4-FFF2-40B4-BE49-F238E27FC236}">
                  <a16:creationId xmlns:a16="http://schemas.microsoft.com/office/drawing/2014/main" id="{C237A8EB-6E25-B973-5553-88C2F692307F}"/>
                </a:ext>
              </a:extLst>
            </p:cNvPr>
            <p:cNvSpPr/>
            <p:nvPr/>
          </p:nvSpPr>
          <p:spPr>
            <a:xfrm>
              <a:off x="4636028" y="5388950"/>
              <a:ext cx="598736" cy="269116"/>
            </a:xfrm>
            <a:custGeom>
              <a:avLst/>
              <a:gdLst>
                <a:gd name="connsiteX0" fmla="*/ 0 w 1144983"/>
                <a:gd name="connsiteY0" fmla="*/ 692703 h 692703"/>
                <a:gd name="connsiteX1" fmla="*/ 572492 w 1144983"/>
                <a:gd name="connsiteY1" fmla="*/ 0 h 692703"/>
                <a:gd name="connsiteX2" fmla="*/ 1144983 w 1144983"/>
                <a:gd name="connsiteY2" fmla="*/ 692703 h 692703"/>
                <a:gd name="connsiteX3" fmla="*/ 0 w 1144983"/>
                <a:gd name="connsiteY3" fmla="*/ 692703 h 692703"/>
                <a:gd name="connsiteX0" fmla="*/ 1481 w 1146464"/>
                <a:gd name="connsiteY0" fmla="*/ 692703 h 718103"/>
                <a:gd name="connsiteX1" fmla="*/ 573973 w 1146464"/>
                <a:gd name="connsiteY1" fmla="*/ 0 h 718103"/>
                <a:gd name="connsiteX2" fmla="*/ 1146464 w 1146464"/>
                <a:gd name="connsiteY2" fmla="*/ 692703 h 718103"/>
                <a:gd name="connsiteX3" fmla="*/ 1481 w 1146464"/>
                <a:gd name="connsiteY3" fmla="*/ 692703 h 718103"/>
                <a:gd name="connsiteX0" fmla="*/ 1481 w 1150079"/>
                <a:gd name="connsiteY0" fmla="*/ 692703 h 740103"/>
                <a:gd name="connsiteX1" fmla="*/ 573973 w 1150079"/>
                <a:gd name="connsiteY1" fmla="*/ 0 h 740103"/>
                <a:gd name="connsiteX2" fmla="*/ 1146464 w 1150079"/>
                <a:gd name="connsiteY2" fmla="*/ 692703 h 740103"/>
                <a:gd name="connsiteX3" fmla="*/ 1481 w 1150079"/>
                <a:gd name="connsiteY3" fmla="*/ 692703 h 740103"/>
                <a:gd name="connsiteX0" fmla="*/ 1436 w 1149928"/>
                <a:gd name="connsiteY0" fmla="*/ 692709 h 740109"/>
                <a:gd name="connsiteX1" fmla="*/ 573928 w 1149928"/>
                <a:gd name="connsiteY1" fmla="*/ 6 h 740109"/>
                <a:gd name="connsiteX2" fmla="*/ 1146419 w 1149928"/>
                <a:gd name="connsiteY2" fmla="*/ 692709 h 740109"/>
                <a:gd name="connsiteX3" fmla="*/ 1436 w 1149928"/>
                <a:gd name="connsiteY3" fmla="*/ 692709 h 740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9928" h="740109">
                  <a:moveTo>
                    <a:pt x="1436" y="692709"/>
                  </a:moveTo>
                  <a:cubicBezTo>
                    <a:pt x="-27800" y="635559"/>
                    <a:pt x="397386" y="-2295"/>
                    <a:pt x="573928" y="6"/>
                  </a:cubicBezTo>
                  <a:cubicBezTo>
                    <a:pt x="750470" y="2307"/>
                    <a:pt x="1193714" y="623733"/>
                    <a:pt x="1146419" y="692709"/>
                  </a:cubicBezTo>
                  <a:cubicBezTo>
                    <a:pt x="1099124" y="761685"/>
                    <a:pt x="30672" y="749859"/>
                    <a:pt x="1436" y="692709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noFill/>
              <a:extLst>
                <a:ext uri="{C807C97D-BFC1-408E-A445-0C87EB9F89A2}">
                  <ask:lineSketchStyleProps xmlns:ask="http://schemas.microsoft.com/office/drawing/2018/sketchyshapes" sd="489548807">
                    <a:custGeom>
                      <a:avLst/>
                      <a:gdLst>
                        <a:gd name="connsiteX0" fmla="*/ 747 w 598736"/>
                        <a:gd name="connsiteY0" fmla="*/ 251880 h 269116"/>
                        <a:gd name="connsiteX1" fmla="*/ 298828 w 598736"/>
                        <a:gd name="connsiteY1" fmla="*/ 2 h 269116"/>
                        <a:gd name="connsiteX2" fmla="*/ 596908 w 598736"/>
                        <a:gd name="connsiteY2" fmla="*/ 251880 h 269116"/>
                        <a:gd name="connsiteX3" fmla="*/ 747 w 598736"/>
                        <a:gd name="connsiteY3" fmla="*/ 251880 h 26911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598736" h="269116" fill="none" extrusionOk="0">
                          <a:moveTo>
                            <a:pt x="747" y="251880"/>
                          </a:moveTo>
                          <a:cubicBezTo>
                            <a:pt x="-27310" y="236632"/>
                            <a:pt x="206851" y="4097"/>
                            <a:pt x="298828" y="2"/>
                          </a:cubicBezTo>
                          <a:cubicBezTo>
                            <a:pt x="394885" y="9449"/>
                            <a:pt x="621418" y="220179"/>
                            <a:pt x="596908" y="251880"/>
                          </a:cubicBezTo>
                          <a:cubicBezTo>
                            <a:pt x="574225" y="276275"/>
                            <a:pt x="14897" y="272622"/>
                            <a:pt x="747" y="251880"/>
                          </a:cubicBezTo>
                          <a:close/>
                        </a:path>
                        <a:path w="598736" h="269116" stroke="0" extrusionOk="0">
                          <a:moveTo>
                            <a:pt x="747" y="251880"/>
                          </a:moveTo>
                          <a:cubicBezTo>
                            <a:pt x="-8118" y="208060"/>
                            <a:pt x="189517" y="-3948"/>
                            <a:pt x="298828" y="2"/>
                          </a:cubicBezTo>
                          <a:cubicBezTo>
                            <a:pt x="387402" y="5209"/>
                            <a:pt x="613542" y="220988"/>
                            <a:pt x="596908" y="251880"/>
                          </a:cubicBezTo>
                          <a:cubicBezTo>
                            <a:pt x="566124" y="274340"/>
                            <a:pt x="16342" y="273250"/>
                            <a:pt x="747" y="25188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フリーフォーム: 図形 102">
              <a:extLst>
                <a:ext uri="{FF2B5EF4-FFF2-40B4-BE49-F238E27FC236}">
                  <a16:creationId xmlns:a16="http://schemas.microsoft.com/office/drawing/2014/main" id="{49AD3FCF-B89F-DA2D-8827-C9B4DD75B4FE}"/>
                </a:ext>
              </a:extLst>
            </p:cNvPr>
            <p:cNvSpPr/>
            <p:nvPr/>
          </p:nvSpPr>
          <p:spPr>
            <a:xfrm>
              <a:off x="4636029" y="5531551"/>
              <a:ext cx="598736" cy="134558"/>
            </a:xfrm>
            <a:custGeom>
              <a:avLst/>
              <a:gdLst>
                <a:gd name="connsiteX0" fmla="*/ 495636 w 1003985"/>
                <a:gd name="connsiteY0" fmla="*/ 0 h 225633"/>
                <a:gd name="connsiteX1" fmla="*/ 782489 w 1003985"/>
                <a:gd name="connsiteY1" fmla="*/ 22355 h 225633"/>
                <a:gd name="connsiteX2" fmla="*/ 904080 w 1003985"/>
                <a:gd name="connsiteY2" fmla="*/ 47831 h 225633"/>
                <a:gd name="connsiteX3" fmla="*/ 961918 w 1003985"/>
                <a:gd name="connsiteY3" fmla="*/ 113193 h 225633"/>
                <a:gd name="connsiteX4" fmla="*/ 1000921 w 1003985"/>
                <a:gd name="connsiteY4" fmla="*/ 196732 h 225633"/>
                <a:gd name="connsiteX5" fmla="*/ 1253 w 1003985"/>
                <a:gd name="connsiteY5" fmla="*/ 196732 h 225633"/>
                <a:gd name="connsiteX6" fmla="*/ 107545 w 1003985"/>
                <a:gd name="connsiteY6" fmla="*/ 47411 h 225633"/>
                <a:gd name="connsiteX7" fmla="*/ 112473 w 1003985"/>
                <a:gd name="connsiteY7" fmla="*/ 42534 h 225633"/>
                <a:gd name="connsiteX8" fmla="*/ 208783 w 1003985"/>
                <a:gd name="connsiteY8" fmla="*/ 22355 h 225633"/>
                <a:gd name="connsiteX9" fmla="*/ 495636 w 1003985"/>
                <a:gd name="connsiteY9" fmla="*/ 0 h 225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03985" h="225633">
                  <a:moveTo>
                    <a:pt x="495636" y="0"/>
                  </a:moveTo>
                  <a:cubicBezTo>
                    <a:pt x="597387" y="0"/>
                    <a:pt x="694322" y="7960"/>
                    <a:pt x="782489" y="22355"/>
                  </a:cubicBezTo>
                  <a:lnTo>
                    <a:pt x="904080" y="47831"/>
                  </a:lnTo>
                  <a:lnTo>
                    <a:pt x="961918" y="113193"/>
                  </a:lnTo>
                  <a:cubicBezTo>
                    <a:pt x="994800" y="154651"/>
                    <a:pt x="1011245" y="186218"/>
                    <a:pt x="1000921" y="196732"/>
                  </a:cubicBezTo>
                  <a:cubicBezTo>
                    <a:pt x="959629" y="238789"/>
                    <a:pt x="26778" y="231578"/>
                    <a:pt x="1253" y="196732"/>
                  </a:cubicBezTo>
                  <a:cubicBezTo>
                    <a:pt x="-8319" y="183665"/>
                    <a:pt x="37902" y="120806"/>
                    <a:pt x="107545" y="47411"/>
                  </a:cubicBezTo>
                  <a:lnTo>
                    <a:pt x="112473" y="42534"/>
                  </a:lnTo>
                  <a:lnTo>
                    <a:pt x="208783" y="22355"/>
                  </a:lnTo>
                  <a:cubicBezTo>
                    <a:pt x="296950" y="7960"/>
                    <a:pt x="393885" y="0"/>
                    <a:pt x="495636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  <a:extLst>
                <a:ext uri="{C807C97D-BFC1-408E-A445-0C87EB9F89A2}">
                  <ask:lineSketchStyleProps xmlns:ask="http://schemas.microsoft.com/office/drawing/2018/sketchyshapes" sd="1130771823">
                    <a:custGeom>
                      <a:avLst/>
                      <a:gdLst>
                        <a:gd name="connsiteX0" fmla="*/ 295577 w 598736"/>
                        <a:gd name="connsiteY0" fmla="*/ 0 h 134558"/>
                        <a:gd name="connsiteX1" fmla="*/ 466644 w 598736"/>
                        <a:gd name="connsiteY1" fmla="*/ 13331 h 134558"/>
                        <a:gd name="connsiteX2" fmla="*/ 539156 w 598736"/>
                        <a:gd name="connsiteY2" fmla="*/ 28524 h 134558"/>
                        <a:gd name="connsiteX3" fmla="*/ 573648 w 598736"/>
                        <a:gd name="connsiteY3" fmla="*/ 67503 h 134558"/>
                        <a:gd name="connsiteX4" fmla="*/ 596908 w 598736"/>
                        <a:gd name="connsiteY4" fmla="*/ 117322 h 134558"/>
                        <a:gd name="connsiteX5" fmla="*/ 747 w 598736"/>
                        <a:gd name="connsiteY5" fmla="*/ 117322 h 134558"/>
                        <a:gd name="connsiteX6" fmla="*/ 64135 w 598736"/>
                        <a:gd name="connsiteY6" fmla="*/ 28273 h 134558"/>
                        <a:gd name="connsiteX7" fmla="*/ 67074 w 598736"/>
                        <a:gd name="connsiteY7" fmla="*/ 25365 h 134558"/>
                        <a:gd name="connsiteX8" fmla="*/ 124509 w 598736"/>
                        <a:gd name="connsiteY8" fmla="*/ 13331 h 134558"/>
                        <a:gd name="connsiteX9" fmla="*/ 295577 w 598736"/>
                        <a:gd name="connsiteY9" fmla="*/ 0 h 13455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598736" h="134558" fill="none" extrusionOk="0">
                          <a:moveTo>
                            <a:pt x="295577" y="0"/>
                          </a:moveTo>
                          <a:cubicBezTo>
                            <a:pt x="355588" y="7687"/>
                            <a:pt x="406914" y="3128"/>
                            <a:pt x="466644" y="13331"/>
                          </a:cubicBezTo>
                          <a:cubicBezTo>
                            <a:pt x="485599" y="9640"/>
                            <a:pt x="523148" y="31686"/>
                            <a:pt x="539156" y="28524"/>
                          </a:cubicBezTo>
                          <a:cubicBezTo>
                            <a:pt x="552676" y="43425"/>
                            <a:pt x="557385" y="52489"/>
                            <a:pt x="573648" y="67503"/>
                          </a:cubicBezTo>
                          <a:cubicBezTo>
                            <a:pt x="593393" y="91954"/>
                            <a:pt x="605544" y="111185"/>
                            <a:pt x="596908" y="117322"/>
                          </a:cubicBezTo>
                          <a:cubicBezTo>
                            <a:pt x="566285" y="146000"/>
                            <a:pt x="14966" y="136033"/>
                            <a:pt x="747" y="117322"/>
                          </a:cubicBezTo>
                          <a:cubicBezTo>
                            <a:pt x="3953" y="113999"/>
                            <a:pt x="22101" y="70201"/>
                            <a:pt x="64135" y="28273"/>
                          </a:cubicBezTo>
                          <a:cubicBezTo>
                            <a:pt x="65010" y="26791"/>
                            <a:pt x="66703" y="26363"/>
                            <a:pt x="67074" y="25365"/>
                          </a:cubicBezTo>
                          <a:cubicBezTo>
                            <a:pt x="88263" y="20356"/>
                            <a:pt x="106264" y="18605"/>
                            <a:pt x="124509" y="13331"/>
                          </a:cubicBezTo>
                          <a:cubicBezTo>
                            <a:pt x="174997" y="4116"/>
                            <a:pt x="237213" y="-455"/>
                            <a:pt x="295577" y="0"/>
                          </a:cubicBezTo>
                          <a:close/>
                        </a:path>
                        <a:path w="598736" h="134558" stroke="0" extrusionOk="0">
                          <a:moveTo>
                            <a:pt x="295577" y="0"/>
                          </a:moveTo>
                          <a:cubicBezTo>
                            <a:pt x="358431" y="-6175"/>
                            <a:pt x="420250" y="11342"/>
                            <a:pt x="466644" y="13331"/>
                          </a:cubicBezTo>
                          <a:cubicBezTo>
                            <a:pt x="484331" y="16794"/>
                            <a:pt x="513169" y="24340"/>
                            <a:pt x="539156" y="28524"/>
                          </a:cubicBezTo>
                          <a:cubicBezTo>
                            <a:pt x="553079" y="38062"/>
                            <a:pt x="561013" y="55457"/>
                            <a:pt x="573648" y="67503"/>
                          </a:cubicBezTo>
                          <a:cubicBezTo>
                            <a:pt x="592382" y="91287"/>
                            <a:pt x="603682" y="109600"/>
                            <a:pt x="596908" y="117322"/>
                          </a:cubicBezTo>
                          <a:cubicBezTo>
                            <a:pt x="573675" y="143326"/>
                            <a:pt x="10496" y="140003"/>
                            <a:pt x="747" y="117322"/>
                          </a:cubicBezTo>
                          <a:cubicBezTo>
                            <a:pt x="-5943" y="111302"/>
                            <a:pt x="23078" y="77625"/>
                            <a:pt x="64135" y="28273"/>
                          </a:cubicBezTo>
                          <a:cubicBezTo>
                            <a:pt x="64510" y="27412"/>
                            <a:pt x="66341" y="26528"/>
                            <a:pt x="67074" y="25365"/>
                          </a:cubicBezTo>
                          <a:cubicBezTo>
                            <a:pt x="80530" y="20391"/>
                            <a:pt x="109316" y="20415"/>
                            <a:pt x="124509" y="13331"/>
                          </a:cubicBezTo>
                          <a:cubicBezTo>
                            <a:pt x="179411" y="5927"/>
                            <a:pt x="228374" y="-4901"/>
                            <a:pt x="295577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7" name="グループ化 166">
            <a:extLst>
              <a:ext uri="{FF2B5EF4-FFF2-40B4-BE49-F238E27FC236}">
                <a16:creationId xmlns:a16="http://schemas.microsoft.com/office/drawing/2014/main" id="{FD2D5E55-7BC0-F143-31AD-283D4B6F1716}"/>
              </a:ext>
            </a:extLst>
          </p:cNvPr>
          <p:cNvGrpSpPr/>
          <p:nvPr/>
        </p:nvGrpSpPr>
        <p:grpSpPr>
          <a:xfrm>
            <a:off x="6725052" y="4288465"/>
            <a:ext cx="2278570" cy="1780984"/>
            <a:chOff x="6725052" y="4288465"/>
            <a:chExt cx="2278570" cy="1780984"/>
          </a:xfrm>
        </p:grpSpPr>
        <p:sp>
          <p:nvSpPr>
            <p:cNvPr id="104" name="フリーフォーム: 図形 103">
              <a:extLst>
                <a:ext uri="{FF2B5EF4-FFF2-40B4-BE49-F238E27FC236}">
                  <a16:creationId xmlns:a16="http://schemas.microsoft.com/office/drawing/2014/main" id="{F1BD1631-E3D0-0605-9999-B57694CCE0FC}"/>
                </a:ext>
              </a:extLst>
            </p:cNvPr>
            <p:cNvSpPr/>
            <p:nvPr/>
          </p:nvSpPr>
          <p:spPr>
            <a:xfrm>
              <a:off x="7165913" y="5359808"/>
              <a:ext cx="1413161" cy="709641"/>
            </a:xfrm>
            <a:custGeom>
              <a:avLst/>
              <a:gdLst>
                <a:gd name="connsiteX0" fmla="*/ 1339565 w 2701012"/>
                <a:gd name="connsiteY0" fmla="*/ 0 h 1356356"/>
                <a:gd name="connsiteX1" fmla="*/ 2384692 w 2701012"/>
                <a:gd name="connsiteY1" fmla="*/ 851803 h 1356356"/>
                <a:gd name="connsiteX2" fmla="*/ 2396760 w 2701012"/>
                <a:gd name="connsiteY2" fmla="*/ 971516 h 1356356"/>
                <a:gd name="connsiteX3" fmla="*/ 2430616 w 2701012"/>
                <a:gd name="connsiteY3" fmla="*/ 978534 h 1356356"/>
                <a:gd name="connsiteX4" fmla="*/ 2697316 w 2701012"/>
                <a:gd name="connsiteY4" fmla="*/ 1242353 h 1356356"/>
                <a:gd name="connsiteX5" fmla="*/ 2334438 w 2701012"/>
                <a:gd name="connsiteY5" fmla="*/ 1337476 h 1356356"/>
                <a:gd name="connsiteX6" fmla="*/ 2067739 w 2701012"/>
                <a:gd name="connsiteY6" fmla="*/ 1073658 h 1356356"/>
                <a:gd name="connsiteX7" fmla="*/ 2111195 w 2701012"/>
                <a:gd name="connsiteY7" fmla="*/ 1010428 h 1356356"/>
                <a:gd name="connsiteX8" fmla="*/ 2177272 w 2701012"/>
                <a:gd name="connsiteY8" fmla="*/ 979308 h 1356356"/>
                <a:gd name="connsiteX9" fmla="*/ 2168894 w 2701012"/>
                <a:gd name="connsiteY9" fmla="*/ 896196 h 1356356"/>
                <a:gd name="connsiteX10" fmla="*/ 1339565 w 2701012"/>
                <a:gd name="connsiteY10" fmla="*/ 220273 h 1356356"/>
                <a:gd name="connsiteX11" fmla="*/ 510237 w 2701012"/>
                <a:gd name="connsiteY11" fmla="*/ 896196 h 1356356"/>
                <a:gd name="connsiteX12" fmla="*/ 502728 w 2701012"/>
                <a:gd name="connsiteY12" fmla="*/ 970678 h 1356356"/>
                <a:gd name="connsiteX13" fmla="*/ 507070 w 2701012"/>
                <a:gd name="connsiteY13" fmla="*/ 971458 h 1356356"/>
                <a:gd name="connsiteX14" fmla="*/ 633274 w 2701012"/>
                <a:gd name="connsiteY14" fmla="*/ 1073659 h 1356356"/>
                <a:gd name="connsiteX15" fmla="*/ 366574 w 2701012"/>
                <a:gd name="connsiteY15" fmla="*/ 1337477 h 1356356"/>
                <a:gd name="connsiteX16" fmla="*/ 3696 w 2701012"/>
                <a:gd name="connsiteY16" fmla="*/ 1242354 h 1356356"/>
                <a:gd name="connsiteX17" fmla="*/ 270396 w 2701012"/>
                <a:gd name="connsiteY17" fmla="*/ 978535 h 1356356"/>
                <a:gd name="connsiteX18" fmla="*/ 281903 w 2701012"/>
                <a:gd name="connsiteY18" fmla="*/ 976150 h 1356356"/>
                <a:gd name="connsiteX19" fmla="*/ 294439 w 2701012"/>
                <a:gd name="connsiteY19" fmla="*/ 851803 h 1356356"/>
                <a:gd name="connsiteX20" fmla="*/ 1339565 w 2701012"/>
                <a:gd name="connsiteY20" fmla="*/ 0 h 1356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701012" h="1356356">
                  <a:moveTo>
                    <a:pt x="1339565" y="0"/>
                  </a:moveTo>
                  <a:cubicBezTo>
                    <a:pt x="1855095" y="0"/>
                    <a:pt x="2285216" y="365680"/>
                    <a:pt x="2384692" y="851803"/>
                  </a:cubicBezTo>
                  <a:lnTo>
                    <a:pt x="2396760" y="971516"/>
                  </a:lnTo>
                  <a:lnTo>
                    <a:pt x="2430616" y="978534"/>
                  </a:lnTo>
                  <a:cubicBezTo>
                    <a:pt x="2604469" y="1025118"/>
                    <a:pt x="2723875" y="1143233"/>
                    <a:pt x="2697316" y="1242353"/>
                  </a:cubicBezTo>
                  <a:cubicBezTo>
                    <a:pt x="2670757" y="1341472"/>
                    <a:pt x="2508291" y="1384060"/>
                    <a:pt x="2334438" y="1337476"/>
                  </a:cubicBezTo>
                  <a:cubicBezTo>
                    <a:pt x="2160585" y="1290892"/>
                    <a:pt x="2041180" y="1172777"/>
                    <a:pt x="2067739" y="1073658"/>
                  </a:cubicBezTo>
                  <a:cubicBezTo>
                    <a:pt x="2074378" y="1048878"/>
                    <a:pt x="2089512" y="1027631"/>
                    <a:pt x="2111195" y="1010428"/>
                  </a:cubicBezTo>
                  <a:lnTo>
                    <a:pt x="2177272" y="979308"/>
                  </a:lnTo>
                  <a:lnTo>
                    <a:pt x="2168894" y="896196"/>
                  </a:lnTo>
                  <a:cubicBezTo>
                    <a:pt x="2089958" y="510447"/>
                    <a:pt x="1748649" y="220273"/>
                    <a:pt x="1339565" y="220273"/>
                  </a:cubicBezTo>
                  <a:cubicBezTo>
                    <a:pt x="930482" y="220273"/>
                    <a:pt x="589172" y="510447"/>
                    <a:pt x="510237" y="896196"/>
                  </a:cubicBezTo>
                  <a:lnTo>
                    <a:pt x="502728" y="970678"/>
                  </a:lnTo>
                  <a:lnTo>
                    <a:pt x="507070" y="971458"/>
                  </a:lnTo>
                  <a:cubicBezTo>
                    <a:pt x="572738" y="988672"/>
                    <a:pt x="619994" y="1024099"/>
                    <a:pt x="633274" y="1073659"/>
                  </a:cubicBezTo>
                  <a:cubicBezTo>
                    <a:pt x="659833" y="1172778"/>
                    <a:pt x="540427" y="1290893"/>
                    <a:pt x="366574" y="1337477"/>
                  </a:cubicBezTo>
                  <a:cubicBezTo>
                    <a:pt x="192721" y="1384061"/>
                    <a:pt x="30255" y="1341473"/>
                    <a:pt x="3696" y="1242354"/>
                  </a:cubicBezTo>
                  <a:cubicBezTo>
                    <a:pt x="-22863" y="1143234"/>
                    <a:pt x="96543" y="1025119"/>
                    <a:pt x="270396" y="978535"/>
                  </a:cubicBezTo>
                  <a:lnTo>
                    <a:pt x="281903" y="976150"/>
                  </a:lnTo>
                  <a:lnTo>
                    <a:pt x="294439" y="851803"/>
                  </a:lnTo>
                  <a:cubicBezTo>
                    <a:pt x="393914" y="365680"/>
                    <a:pt x="824035" y="0"/>
                    <a:pt x="1339565" y="0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9050">
              <a:noFill/>
              <a:extLst>
                <a:ext uri="{C807C97D-BFC1-408E-A445-0C87EB9F89A2}">
                  <ask:lineSketchStyleProps xmlns:ask="http://schemas.microsoft.com/office/drawing/2018/sketchyshapes" sd="2311390302">
                    <a:custGeom>
                      <a:avLst/>
                      <a:gdLst>
                        <a:gd name="connsiteX0" fmla="*/ 700856 w 1413161"/>
                        <a:gd name="connsiteY0" fmla="*/ 0 h 709641"/>
                        <a:gd name="connsiteX1" fmla="*/ 1247663 w 1413161"/>
                        <a:gd name="connsiteY1" fmla="*/ 445660 h 709641"/>
                        <a:gd name="connsiteX2" fmla="*/ 1253977 w 1413161"/>
                        <a:gd name="connsiteY2" fmla="*/ 508293 h 709641"/>
                        <a:gd name="connsiteX3" fmla="*/ 1271690 w 1413161"/>
                        <a:gd name="connsiteY3" fmla="*/ 511965 h 709641"/>
                        <a:gd name="connsiteX4" fmla="*/ 1411227 w 1413161"/>
                        <a:gd name="connsiteY4" fmla="*/ 649995 h 709641"/>
                        <a:gd name="connsiteX5" fmla="*/ 1221370 w 1413161"/>
                        <a:gd name="connsiteY5" fmla="*/ 699763 h 709641"/>
                        <a:gd name="connsiteX6" fmla="*/ 1081834 w 1413161"/>
                        <a:gd name="connsiteY6" fmla="*/ 561734 h 709641"/>
                        <a:gd name="connsiteX7" fmla="*/ 1104570 w 1413161"/>
                        <a:gd name="connsiteY7" fmla="*/ 528652 h 709641"/>
                        <a:gd name="connsiteX8" fmla="*/ 1139141 w 1413161"/>
                        <a:gd name="connsiteY8" fmla="*/ 512370 h 709641"/>
                        <a:gd name="connsiteX9" fmla="*/ 1134758 w 1413161"/>
                        <a:gd name="connsiteY9" fmla="*/ 468886 h 709641"/>
                        <a:gd name="connsiteX10" fmla="*/ 700856 w 1413161"/>
                        <a:gd name="connsiteY10" fmla="*/ 115246 h 709641"/>
                        <a:gd name="connsiteX11" fmla="*/ 266954 w 1413161"/>
                        <a:gd name="connsiteY11" fmla="*/ 468886 h 709641"/>
                        <a:gd name="connsiteX12" fmla="*/ 263025 w 1413161"/>
                        <a:gd name="connsiteY12" fmla="*/ 507855 h 709641"/>
                        <a:gd name="connsiteX13" fmla="*/ 265297 w 1413161"/>
                        <a:gd name="connsiteY13" fmla="*/ 508263 h 709641"/>
                        <a:gd name="connsiteX14" fmla="*/ 331326 w 1413161"/>
                        <a:gd name="connsiteY14" fmla="*/ 561734 h 709641"/>
                        <a:gd name="connsiteX15" fmla="*/ 191790 w 1413161"/>
                        <a:gd name="connsiteY15" fmla="*/ 699763 h 709641"/>
                        <a:gd name="connsiteX16" fmla="*/ 1933 w 1413161"/>
                        <a:gd name="connsiteY16" fmla="*/ 649995 h 709641"/>
                        <a:gd name="connsiteX17" fmla="*/ 141470 w 1413161"/>
                        <a:gd name="connsiteY17" fmla="*/ 511966 h 709641"/>
                        <a:gd name="connsiteX18" fmla="*/ 147490 w 1413161"/>
                        <a:gd name="connsiteY18" fmla="*/ 510718 h 709641"/>
                        <a:gd name="connsiteX19" fmla="*/ 154049 w 1413161"/>
                        <a:gd name="connsiteY19" fmla="*/ 445660 h 709641"/>
                        <a:gd name="connsiteX20" fmla="*/ 700856 w 1413161"/>
                        <a:gd name="connsiteY20" fmla="*/ 0 h 7096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</a:cxnLst>
                      <a:rect l="l" t="t" r="r" b="b"/>
                      <a:pathLst>
                        <a:path w="1413161" h="709641" fill="none" extrusionOk="0">
                          <a:moveTo>
                            <a:pt x="700856" y="0"/>
                          </a:moveTo>
                          <a:cubicBezTo>
                            <a:pt x="959519" y="-16219"/>
                            <a:pt x="1184943" y="167064"/>
                            <a:pt x="1247663" y="445660"/>
                          </a:cubicBezTo>
                          <a:cubicBezTo>
                            <a:pt x="1255212" y="473298"/>
                            <a:pt x="1250733" y="492718"/>
                            <a:pt x="1253977" y="508293"/>
                          </a:cubicBezTo>
                          <a:cubicBezTo>
                            <a:pt x="1259791" y="507643"/>
                            <a:pt x="1264810" y="511574"/>
                            <a:pt x="1271690" y="511965"/>
                          </a:cubicBezTo>
                          <a:cubicBezTo>
                            <a:pt x="1366362" y="536133"/>
                            <a:pt x="1425406" y="595380"/>
                            <a:pt x="1411227" y="649995"/>
                          </a:cubicBezTo>
                          <a:cubicBezTo>
                            <a:pt x="1398784" y="688444"/>
                            <a:pt x="1297606" y="723880"/>
                            <a:pt x="1221370" y="699763"/>
                          </a:cubicBezTo>
                          <a:cubicBezTo>
                            <a:pt x="1136144" y="672688"/>
                            <a:pt x="1067018" y="616105"/>
                            <a:pt x="1081834" y="561734"/>
                          </a:cubicBezTo>
                          <a:cubicBezTo>
                            <a:pt x="1088550" y="547701"/>
                            <a:pt x="1089690" y="537873"/>
                            <a:pt x="1104570" y="528652"/>
                          </a:cubicBezTo>
                          <a:cubicBezTo>
                            <a:pt x="1110859" y="523475"/>
                            <a:pt x="1124526" y="522143"/>
                            <a:pt x="1139141" y="512370"/>
                          </a:cubicBezTo>
                          <a:cubicBezTo>
                            <a:pt x="1132747" y="500923"/>
                            <a:pt x="1137363" y="488271"/>
                            <a:pt x="1134758" y="468886"/>
                          </a:cubicBezTo>
                          <a:cubicBezTo>
                            <a:pt x="1084843" y="236454"/>
                            <a:pt x="951622" y="89099"/>
                            <a:pt x="700856" y="115246"/>
                          </a:cubicBezTo>
                          <a:cubicBezTo>
                            <a:pt x="454996" y="149305"/>
                            <a:pt x="286147" y="269041"/>
                            <a:pt x="266954" y="468886"/>
                          </a:cubicBezTo>
                          <a:cubicBezTo>
                            <a:pt x="268070" y="477524"/>
                            <a:pt x="263574" y="489801"/>
                            <a:pt x="263025" y="507855"/>
                          </a:cubicBezTo>
                          <a:cubicBezTo>
                            <a:pt x="263950" y="507771"/>
                            <a:pt x="264490" y="508145"/>
                            <a:pt x="265297" y="508263"/>
                          </a:cubicBezTo>
                          <a:cubicBezTo>
                            <a:pt x="293634" y="515841"/>
                            <a:pt x="324577" y="534269"/>
                            <a:pt x="331326" y="561734"/>
                          </a:cubicBezTo>
                          <a:cubicBezTo>
                            <a:pt x="338101" y="596946"/>
                            <a:pt x="282305" y="686563"/>
                            <a:pt x="191790" y="699763"/>
                          </a:cubicBezTo>
                          <a:cubicBezTo>
                            <a:pt x="89230" y="726957"/>
                            <a:pt x="16905" y="701297"/>
                            <a:pt x="1933" y="649995"/>
                          </a:cubicBezTo>
                          <a:cubicBezTo>
                            <a:pt x="-25136" y="577773"/>
                            <a:pt x="49839" y="534192"/>
                            <a:pt x="141470" y="511966"/>
                          </a:cubicBezTo>
                          <a:cubicBezTo>
                            <a:pt x="144195" y="511320"/>
                            <a:pt x="145014" y="511578"/>
                            <a:pt x="147490" y="510718"/>
                          </a:cubicBezTo>
                          <a:cubicBezTo>
                            <a:pt x="146626" y="493485"/>
                            <a:pt x="158214" y="476484"/>
                            <a:pt x="154049" y="445660"/>
                          </a:cubicBezTo>
                          <a:cubicBezTo>
                            <a:pt x="252304" y="173471"/>
                            <a:pt x="430039" y="-29097"/>
                            <a:pt x="700856" y="0"/>
                          </a:cubicBezTo>
                          <a:close/>
                        </a:path>
                        <a:path w="1413161" h="709641" stroke="0" extrusionOk="0">
                          <a:moveTo>
                            <a:pt x="700856" y="0"/>
                          </a:moveTo>
                          <a:cubicBezTo>
                            <a:pt x="994616" y="-21928"/>
                            <a:pt x="1240498" y="184099"/>
                            <a:pt x="1247663" y="445660"/>
                          </a:cubicBezTo>
                          <a:cubicBezTo>
                            <a:pt x="1254184" y="476104"/>
                            <a:pt x="1249322" y="484304"/>
                            <a:pt x="1253977" y="508293"/>
                          </a:cubicBezTo>
                          <a:cubicBezTo>
                            <a:pt x="1261722" y="508642"/>
                            <a:pt x="1263111" y="511229"/>
                            <a:pt x="1271690" y="511965"/>
                          </a:cubicBezTo>
                          <a:cubicBezTo>
                            <a:pt x="1364379" y="525829"/>
                            <a:pt x="1421049" y="592405"/>
                            <a:pt x="1411227" y="649995"/>
                          </a:cubicBezTo>
                          <a:cubicBezTo>
                            <a:pt x="1391198" y="717392"/>
                            <a:pt x="1308823" y="719648"/>
                            <a:pt x="1221370" y="699763"/>
                          </a:cubicBezTo>
                          <a:cubicBezTo>
                            <a:pt x="1127500" y="683313"/>
                            <a:pt x="1059174" y="608363"/>
                            <a:pt x="1081834" y="561734"/>
                          </a:cubicBezTo>
                          <a:cubicBezTo>
                            <a:pt x="1085523" y="545652"/>
                            <a:pt x="1091347" y="536273"/>
                            <a:pt x="1104570" y="528652"/>
                          </a:cubicBezTo>
                          <a:cubicBezTo>
                            <a:pt x="1119730" y="520609"/>
                            <a:pt x="1126920" y="519185"/>
                            <a:pt x="1139141" y="512370"/>
                          </a:cubicBezTo>
                          <a:cubicBezTo>
                            <a:pt x="1132494" y="495906"/>
                            <a:pt x="1138882" y="477468"/>
                            <a:pt x="1134758" y="468886"/>
                          </a:cubicBezTo>
                          <a:cubicBezTo>
                            <a:pt x="1128673" y="236915"/>
                            <a:pt x="961552" y="121033"/>
                            <a:pt x="700856" y="115246"/>
                          </a:cubicBezTo>
                          <a:cubicBezTo>
                            <a:pt x="503621" y="104621"/>
                            <a:pt x="283853" y="251576"/>
                            <a:pt x="266954" y="468886"/>
                          </a:cubicBezTo>
                          <a:cubicBezTo>
                            <a:pt x="266316" y="480982"/>
                            <a:pt x="261481" y="495191"/>
                            <a:pt x="263025" y="507855"/>
                          </a:cubicBezTo>
                          <a:cubicBezTo>
                            <a:pt x="264181" y="507868"/>
                            <a:pt x="264209" y="508082"/>
                            <a:pt x="265297" y="508263"/>
                          </a:cubicBezTo>
                          <a:cubicBezTo>
                            <a:pt x="292880" y="513603"/>
                            <a:pt x="322409" y="535109"/>
                            <a:pt x="331326" y="561734"/>
                          </a:cubicBezTo>
                          <a:cubicBezTo>
                            <a:pt x="338900" y="616957"/>
                            <a:pt x="262387" y="681249"/>
                            <a:pt x="191790" y="699763"/>
                          </a:cubicBezTo>
                          <a:cubicBezTo>
                            <a:pt x="112369" y="720901"/>
                            <a:pt x="26047" y="707280"/>
                            <a:pt x="1933" y="649995"/>
                          </a:cubicBezTo>
                          <a:cubicBezTo>
                            <a:pt x="-539" y="611245"/>
                            <a:pt x="51370" y="531306"/>
                            <a:pt x="141470" y="511966"/>
                          </a:cubicBezTo>
                          <a:cubicBezTo>
                            <a:pt x="143901" y="511272"/>
                            <a:pt x="146382" y="511583"/>
                            <a:pt x="147490" y="510718"/>
                          </a:cubicBezTo>
                          <a:cubicBezTo>
                            <a:pt x="147834" y="492431"/>
                            <a:pt x="155316" y="461979"/>
                            <a:pt x="154049" y="445660"/>
                          </a:cubicBezTo>
                          <a:cubicBezTo>
                            <a:pt x="209926" y="239075"/>
                            <a:pt x="463043" y="-14619"/>
                            <a:pt x="700856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フリーフォーム: 図形 104">
              <a:extLst>
                <a:ext uri="{FF2B5EF4-FFF2-40B4-BE49-F238E27FC236}">
                  <a16:creationId xmlns:a16="http://schemas.microsoft.com/office/drawing/2014/main" id="{FE9CC691-FAF4-47D1-1197-7A1F23979722}"/>
                </a:ext>
              </a:extLst>
            </p:cNvPr>
            <p:cNvSpPr/>
            <p:nvPr/>
          </p:nvSpPr>
          <p:spPr>
            <a:xfrm>
              <a:off x="7115021" y="4524945"/>
              <a:ext cx="1509233" cy="1255830"/>
            </a:xfrm>
            <a:custGeom>
              <a:avLst/>
              <a:gdLst>
                <a:gd name="connsiteX0" fmla="*/ 1448276 w 2899885"/>
                <a:gd name="connsiteY0" fmla="*/ 0 h 2400300"/>
                <a:gd name="connsiteX1" fmla="*/ 2460294 w 2899885"/>
                <a:gd name="connsiteY1" fmla="*/ 253113 h 2400300"/>
                <a:gd name="connsiteX2" fmla="*/ 2464158 w 2899885"/>
                <a:gd name="connsiteY2" fmla="*/ 274320 h 2400300"/>
                <a:gd name="connsiteX3" fmla="*/ 2467450 w 2899885"/>
                <a:gd name="connsiteY3" fmla="*/ 274320 h 2400300"/>
                <a:gd name="connsiteX4" fmla="*/ 2899885 w 2899885"/>
                <a:gd name="connsiteY4" fmla="*/ 2004060 h 2400300"/>
                <a:gd name="connsiteX5" fmla="*/ 2898934 w 2899885"/>
                <a:gd name="connsiteY5" fmla="*/ 2004060 h 2400300"/>
                <a:gd name="connsiteX6" fmla="*/ 2148364 w 2899885"/>
                <a:gd name="connsiteY6" fmla="*/ 2286000 h 2400300"/>
                <a:gd name="connsiteX7" fmla="*/ 2056339 w 2899885"/>
                <a:gd name="connsiteY7" fmla="*/ 2282516 h 2400300"/>
                <a:gd name="connsiteX8" fmla="*/ 1979009 w 2899885"/>
                <a:gd name="connsiteY8" fmla="*/ 2317722 h 2400300"/>
                <a:gd name="connsiteX9" fmla="*/ 1448276 w 2899885"/>
                <a:gd name="connsiteY9" fmla="*/ 2400300 h 2400300"/>
                <a:gd name="connsiteX10" fmla="*/ 917543 w 2899885"/>
                <a:gd name="connsiteY10" fmla="*/ 2317722 h 2400300"/>
                <a:gd name="connsiteX11" fmla="*/ 840396 w 2899885"/>
                <a:gd name="connsiteY11" fmla="*/ 2282599 h 2400300"/>
                <a:gd name="connsiteX12" fmla="*/ 750570 w 2899885"/>
                <a:gd name="connsiteY12" fmla="*/ 2286000 h 2400300"/>
                <a:gd name="connsiteX13" fmla="*/ 0 w 2899885"/>
                <a:gd name="connsiteY13" fmla="*/ 2004060 h 2400300"/>
                <a:gd name="connsiteX14" fmla="*/ 15249 w 2899885"/>
                <a:gd name="connsiteY14" fmla="*/ 1947239 h 2400300"/>
                <a:gd name="connsiteX15" fmla="*/ 15671 w 2899885"/>
                <a:gd name="connsiteY15" fmla="*/ 1946729 h 2400300"/>
                <a:gd name="connsiteX16" fmla="*/ 431369 w 2899885"/>
                <a:gd name="connsiteY16" fmla="*/ 283934 h 2400300"/>
                <a:gd name="connsiteX17" fmla="*/ 431006 w 2899885"/>
                <a:gd name="connsiteY17" fmla="*/ 281940 h 2400300"/>
                <a:gd name="connsiteX18" fmla="*/ 1448276 w 2899885"/>
                <a:gd name="connsiteY18" fmla="*/ 0 h 2400300"/>
                <a:gd name="connsiteX0" fmla="*/ 1448276 w 3028474"/>
                <a:gd name="connsiteY0" fmla="*/ 0 h 2400300"/>
                <a:gd name="connsiteX1" fmla="*/ 2460294 w 3028474"/>
                <a:gd name="connsiteY1" fmla="*/ 253113 h 2400300"/>
                <a:gd name="connsiteX2" fmla="*/ 2464158 w 3028474"/>
                <a:gd name="connsiteY2" fmla="*/ 274320 h 2400300"/>
                <a:gd name="connsiteX3" fmla="*/ 2467450 w 3028474"/>
                <a:gd name="connsiteY3" fmla="*/ 274320 h 2400300"/>
                <a:gd name="connsiteX4" fmla="*/ 2899885 w 3028474"/>
                <a:gd name="connsiteY4" fmla="*/ 2004060 h 2400300"/>
                <a:gd name="connsiteX5" fmla="*/ 3028474 w 3028474"/>
                <a:gd name="connsiteY5" fmla="*/ 2034540 h 2400300"/>
                <a:gd name="connsiteX6" fmla="*/ 2148364 w 3028474"/>
                <a:gd name="connsiteY6" fmla="*/ 2286000 h 2400300"/>
                <a:gd name="connsiteX7" fmla="*/ 2056339 w 3028474"/>
                <a:gd name="connsiteY7" fmla="*/ 2282516 h 2400300"/>
                <a:gd name="connsiteX8" fmla="*/ 1979009 w 3028474"/>
                <a:gd name="connsiteY8" fmla="*/ 2317722 h 2400300"/>
                <a:gd name="connsiteX9" fmla="*/ 1448276 w 3028474"/>
                <a:gd name="connsiteY9" fmla="*/ 2400300 h 2400300"/>
                <a:gd name="connsiteX10" fmla="*/ 917543 w 3028474"/>
                <a:gd name="connsiteY10" fmla="*/ 2317722 h 2400300"/>
                <a:gd name="connsiteX11" fmla="*/ 840396 w 3028474"/>
                <a:gd name="connsiteY11" fmla="*/ 2282599 h 2400300"/>
                <a:gd name="connsiteX12" fmla="*/ 750570 w 3028474"/>
                <a:gd name="connsiteY12" fmla="*/ 2286000 h 2400300"/>
                <a:gd name="connsiteX13" fmla="*/ 0 w 3028474"/>
                <a:gd name="connsiteY13" fmla="*/ 2004060 h 2400300"/>
                <a:gd name="connsiteX14" fmla="*/ 15249 w 3028474"/>
                <a:gd name="connsiteY14" fmla="*/ 1947239 h 2400300"/>
                <a:gd name="connsiteX15" fmla="*/ 15671 w 3028474"/>
                <a:gd name="connsiteY15" fmla="*/ 1946729 h 2400300"/>
                <a:gd name="connsiteX16" fmla="*/ 431369 w 3028474"/>
                <a:gd name="connsiteY16" fmla="*/ 283934 h 2400300"/>
                <a:gd name="connsiteX17" fmla="*/ 431006 w 3028474"/>
                <a:gd name="connsiteY17" fmla="*/ 281940 h 2400300"/>
                <a:gd name="connsiteX18" fmla="*/ 1448276 w 3028474"/>
                <a:gd name="connsiteY18" fmla="*/ 0 h 2400300"/>
                <a:gd name="connsiteX0" fmla="*/ 1448276 w 2899885"/>
                <a:gd name="connsiteY0" fmla="*/ 0 h 2400300"/>
                <a:gd name="connsiteX1" fmla="*/ 2460294 w 2899885"/>
                <a:gd name="connsiteY1" fmla="*/ 253113 h 2400300"/>
                <a:gd name="connsiteX2" fmla="*/ 2464158 w 2899885"/>
                <a:gd name="connsiteY2" fmla="*/ 274320 h 2400300"/>
                <a:gd name="connsiteX3" fmla="*/ 2467450 w 2899885"/>
                <a:gd name="connsiteY3" fmla="*/ 274320 h 2400300"/>
                <a:gd name="connsiteX4" fmla="*/ 2899885 w 2899885"/>
                <a:gd name="connsiteY4" fmla="*/ 2004060 h 2400300"/>
                <a:gd name="connsiteX5" fmla="*/ 2148364 w 2899885"/>
                <a:gd name="connsiteY5" fmla="*/ 2286000 h 2400300"/>
                <a:gd name="connsiteX6" fmla="*/ 2056339 w 2899885"/>
                <a:gd name="connsiteY6" fmla="*/ 2282516 h 2400300"/>
                <a:gd name="connsiteX7" fmla="*/ 1979009 w 2899885"/>
                <a:gd name="connsiteY7" fmla="*/ 2317722 h 2400300"/>
                <a:gd name="connsiteX8" fmla="*/ 1448276 w 2899885"/>
                <a:gd name="connsiteY8" fmla="*/ 2400300 h 2400300"/>
                <a:gd name="connsiteX9" fmla="*/ 917543 w 2899885"/>
                <a:gd name="connsiteY9" fmla="*/ 2317722 h 2400300"/>
                <a:gd name="connsiteX10" fmla="*/ 840396 w 2899885"/>
                <a:gd name="connsiteY10" fmla="*/ 2282599 h 2400300"/>
                <a:gd name="connsiteX11" fmla="*/ 750570 w 2899885"/>
                <a:gd name="connsiteY11" fmla="*/ 2286000 h 2400300"/>
                <a:gd name="connsiteX12" fmla="*/ 0 w 2899885"/>
                <a:gd name="connsiteY12" fmla="*/ 2004060 h 2400300"/>
                <a:gd name="connsiteX13" fmla="*/ 15249 w 2899885"/>
                <a:gd name="connsiteY13" fmla="*/ 1947239 h 2400300"/>
                <a:gd name="connsiteX14" fmla="*/ 15671 w 2899885"/>
                <a:gd name="connsiteY14" fmla="*/ 1946729 h 2400300"/>
                <a:gd name="connsiteX15" fmla="*/ 431369 w 2899885"/>
                <a:gd name="connsiteY15" fmla="*/ 283934 h 2400300"/>
                <a:gd name="connsiteX16" fmla="*/ 431006 w 2899885"/>
                <a:gd name="connsiteY16" fmla="*/ 281940 h 2400300"/>
                <a:gd name="connsiteX17" fmla="*/ 1448276 w 2899885"/>
                <a:gd name="connsiteY17" fmla="*/ 0 h 2400300"/>
                <a:gd name="connsiteX0" fmla="*/ 1448276 w 2899885"/>
                <a:gd name="connsiteY0" fmla="*/ 0 h 2400300"/>
                <a:gd name="connsiteX1" fmla="*/ 2460294 w 2899885"/>
                <a:gd name="connsiteY1" fmla="*/ 253113 h 2400300"/>
                <a:gd name="connsiteX2" fmla="*/ 2464158 w 2899885"/>
                <a:gd name="connsiteY2" fmla="*/ 274320 h 2400300"/>
                <a:gd name="connsiteX3" fmla="*/ 2467450 w 2899885"/>
                <a:gd name="connsiteY3" fmla="*/ 274320 h 2400300"/>
                <a:gd name="connsiteX4" fmla="*/ 2899885 w 2899885"/>
                <a:gd name="connsiteY4" fmla="*/ 2004060 h 2400300"/>
                <a:gd name="connsiteX5" fmla="*/ 2148364 w 2899885"/>
                <a:gd name="connsiteY5" fmla="*/ 2286000 h 2400300"/>
                <a:gd name="connsiteX6" fmla="*/ 2056339 w 2899885"/>
                <a:gd name="connsiteY6" fmla="*/ 2282516 h 2400300"/>
                <a:gd name="connsiteX7" fmla="*/ 1979009 w 2899885"/>
                <a:gd name="connsiteY7" fmla="*/ 2317722 h 2400300"/>
                <a:gd name="connsiteX8" fmla="*/ 1448276 w 2899885"/>
                <a:gd name="connsiteY8" fmla="*/ 2400300 h 2400300"/>
                <a:gd name="connsiteX9" fmla="*/ 917543 w 2899885"/>
                <a:gd name="connsiteY9" fmla="*/ 2317722 h 2400300"/>
                <a:gd name="connsiteX10" fmla="*/ 840396 w 2899885"/>
                <a:gd name="connsiteY10" fmla="*/ 2282599 h 2400300"/>
                <a:gd name="connsiteX11" fmla="*/ 750570 w 2899885"/>
                <a:gd name="connsiteY11" fmla="*/ 2286000 h 2400300"/>
                <a:gd name="connsiteX12" fmla="*/ 0 w 2899885"/>
                <a:gd name="connsiteY12" fmla="*/ 2004060 h 2400300"/>
                <a:gd name="connsiteX13" fmla="*/ 15249 w 2899885"/>
                <a:gd name="connsiteY13" fmla="*/ 1947239 h 2400300"/>
                <a:gd name="connsiteX14" fmla="*/ 431369 w 2899885"/>
                <a:gd name="connsiteY14" fmla="*/ 283934 h 2400300"/>
                <a:gd name="connsiteX15" fmla="*/ 431006 w 2899885"/>
                <a:gd name="connsiteY15" fmla="*/ 281940 h 2400300"/>
                <a:gd name="connsiteX16" fmla="*/ 1448276 w 2899885"/>
                <a:gd name="connsiteY16" fmla="*/ 0 h 2400300"/>
                <a:gd name="connsiteX0" fmla="*/ 1433027 w 2884636"/>
                <a:gd name="connsiteY0" fmla="*/ 0 h 2400300"/>
                <a:gd name="connsiteX1" fmla="*/ 2445045 w 2884636"/>
                <a:gd name="connsiteY1" fmla="*/ 253113 h 2400300"/>
                <a:gd name="connsiteX2" fmla="*/ 2448909 w 2884636"/>
                <a:gd name="connsiteY2" fmla="*/ 274320 h 2400300"/>
                <a:gd name="connsiteX3" fmla="*/ 2452201 w 2884636"/>
                <a:gd name="connsiteY3" fmla="*/ 274320 h 2400300"/>
                <a:gd name="connsiteX4" fmla="*/ 2884636 w 2884636"/>
                <a:gd name="connsiteY4" fmla="*/ 2004060 h 2400300"/>
                <a:gd name="connsiteX5" fmla="*/ 2133115 w 2884636"/>
                <a:gd name="connsiteY5" fmla="*/ 2286000 h 2400300"/>
                <a:gd name="connsiteX6" fmla="*/ 2041090 w 2884636"/>
                <a:gd name="connsiteY6" fmla="*/ 2282516 h 2400300"/>
                <a:gd name="connsiteX7" fmla="*/ 1963760 w 2884636"/>
                <a:gd name="connsiteY7" fmla="*/ 2317722 h 2400300"/>
                <a:gd name="connsiteX8" fmla="*/ 1433027 w 2884636"/>
                <a:gd name="connsiteY8" fmla="*/ 2400300 h 2400300"/>
                <a:gd name="connsiteX9" fmla="*/ 902294 w 2884636"/>
                <a:gd name="connsiteY9" fmla="*/ 2317722 h 2400300"/>
                <a:gd name="connsiteX10" fmla="*/ 825147 w 2884636"/>
                <a:gd name="connsiteY10" fmla="*/ 2282599 h 2400300"/>
                <a:gd name="connsiteX11" fmla="*/ 735321 w 2884636"/>
                <a:gd name="connsiteY11" fmla="*/ 2286000 h 2400300"/>
                <a:gd name="connsiteX12" fmla="*/ 0 w 2884636"/>
                <a:gd name="connsiteY12" fmla="*/ 1947239 h 2400300"/>
                <a:gd name="connsiteX13" fmla="*/ 416120 w 2884636"/>
                <a:gd name="connsiteY13" fmla="*/ 283934 h 2400300"/>
                <a:gd name="connsiteX14" fmla="*/ 415757 w 2884636"/>
                <a:gd name="connsiteY14" fmla="*/ 281940 h 2400300"/>
                <a:gd name="connsiteX15" fmla="*/ 1433027 w 2884636"/>
                <a:gd name="connsiteY15" fmla="*/ 0 h 2400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884636" h="2400300">
                  <a:moveTo>
                    <a:pt x="1433027" y="0"/>
                  </a:moveTo>
                  <a:cubicBezTo>
                    <a:pt x="1959736" y="0"/>
                    <a:pt x="2392951" y="110943"/>
                    <a:pt x="2445045" y="253113"/>
                  </a:cubicBezTo>
                  <a:lnTo>
                    <a:pt x="2448909" y="274320"/>
                  </a:lnTo>
                  <a:lnTo>
                    <a:pt x="2452201" y="274320"/>
                  </a:lnTo>
                  <a:lnTo>
                    <a:pt x="2884636" y="2004060"/>
                  </a:lnTo>
                  <a:cubicBezTo>
                    <a:pt x="2831455" y="2339340"/>
                    <a:pt x="2273706" y="2239591"/>
                    <a:pt x="2133115" y="2286000"/>
                  </a:cubicBezTo>
                  <a:lnTo>
                    <a:pt x="2041090" y="2282516"/>
                  </a:lnTo>
                  <a:lnTo>
                    <a:pt x="1963760" y="2317722"/>
                  </a:lnTo>
                  <a:cubicBezTo>
                    <a:pt x="1827934" y="2368743"/>
                    <a:pt x="1640291" y="2400300"/>
                    <a:pt x="1433027" y="2400300"/>
                  </a:cubicBezTo>
                  <a:cubicBezTo>
                    <a:pt x="1225763" y="2400300"/>
                    <a:pt x="1038120" y="2368743"/>
                    <a:pt x="902294" y="2317722"/>
                  </a:cubicBezTo>
                  <a:lnTo>
                    <a:pt x="825147" y="2282599"/>
                  </a:lnTo>
                  <a:lnTo>
                    <a:pt x="735321" y="2286000"/>
                  </a:lnTo>
                  <a:cubicBezTo>
                    <a:pt x="597797" y="2230107"/>
                    <a:pt x="53200" y="2280917"/>
                    <a:pt x="0" y="1947239"/>
                  </a:cubicBezTo>
                  <a:lnTo>
                    <a:pt x="416120" y="283934"/>
                  </a:lnTo>
                  <a:lnTo>
                    <a:pt x="415757" y="281940"/>
                  </a:lnTo>
                  <a:cubicBezTo>
                    <a:pt x="415757" y="126229"/>
                    <a:pt x="871204" y="0"/>
                    <a:pt x="1433027" y="0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9050">
              <a:noFill/>
              <a:extLst>
                <a:ext uri="{C807C97D-BFC1-408E-A445-0C87EB9F89A2}">
                  <ask:lineSketchStyleProps xmlns:ask="http://schemas.microsoft.com/office/drawing/2018/sketchyshapes" sd="1321969716">
                    <a:custGeom>
                      <a:avLst/>
                      <a:gdLst>
                        <a:gd name="connsiteX0" fmla="*/ 749755 w 1509233"/>
                        <a:gd name="connsiteY0" fmla="*/ 0 h 1255830"/>
                        <a:gd name="connsiteX1" fmla="*/ 1279240 w 1509233"/>
                        <a:gd name="connsiteY1" fmla="*/ 132427 h 1255830"/>
                        <a:gd name="connsiteX2" fmla="*/ 1281261 w 1509233"/>
                        <a:gd name="connsiteY2" fmla="*/ 143523 h 1255830"/>
                        <a:gd name="connsiteX3" fmla="*/ 1282984 w 1509233"/>
                        <a:gd name="connsiteY3" fmla="*/ 143523 h 1255830"/>
                        <a:gd name="connsiteX4" fmla="*/ 1393846 w 1509233"/>
                        <a:gd name="connsiteY4" fmla="*/ 586971 h 1255830"/>
                        <a:gd name="connsiteX5" fmla="*/ 1509233 w 1509233"/>
                        <a:gd name="connsiteY5" fmla="*/ 1048518 h 1255830"/>
                        <a:gd name="connsiteX6" fmla="*/ 1116039 w 1509233"/>
                        <a:gd name="connsiteY6" fmla="*/ 1196028 h 1255830"/>
                        <a:gd name="connsiteX7" fmla="*/ 1067892 w 1509233"/>
                        <a:gd name="connsiteY7" fmla="*/ 1194205 h 1255830"/>
                        <a:gd name="connsiteX8" fmla="*/ 1027433 w 1509233"/>
                        <a:gd name="connsiteY8" fmla="*/ 1212625 h 1255830"/>
                        <a:gd name="connsiteX9" fmla="*/ 749755 w 1509233"/>
                        <a:gd name="connsiteY9" fmla="*/ 1255830 h 1255830"/>
                        <a:gd name="connsiteX10" fmla="*/ 472077 w 1509233"/>
                        <a:gd name="connsiteY10" fmla="*/ 1212625 h 1255830"/>
                        <a:gd name="connsiteX11" fmla="*/ 431714 w 1509233"/>
                        <a:gd name="connsiteY11" fmla="*/ 1194249 h 1255830"/>
                        <a:gd name="connsiteX12" fmla="*/ 384717 w 1509233"/>
                        <a:gd name="connsiteY12" fmla="*/ 1196028 h 1255830"/>
                        <a:gd name="connsiteX13" fmla="*/ 0 w 1509233"/>
                        <a:gd name="connsiteY13" fmla="*/ 1018789 h 1255830"/>
                        <a:gd name="connsiteX14" fmla="*/ 108856 w 1509233"/>
                        <a:gd name="connsiteY14" fmla="*/ 583671 h 1255830"/>
                        <a:gd name="connsiteX15" fmla="*/ 217712 w 1509233"/>
                        <a:gd name="connsiteY15" fmla="*/ 148553 h 1255830"/>
                        <a:gd name="connsiteX16" fmla="*/ 217522 w 1509233"/>
                        <a:gd name="connsiteY16" fmla="*/ 147510 h 1255830"/>
                        <a:gd name="connsiteX17" fmla="*/ 749755 w 1509233"/>
                        <a:gd name="connsiteY17" fmla="*/ 0 h 12558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</a:cxnLst>
                      <a:rect l="l" t="t" r="r" b="b"/>
                      <a:pathLst>
                        <a:path w="1509233" h="1255830" fill="none" extrusionOk="0">
                          <a:moveTo>
                            <a:pt x="749755" y="0"/>
                          </a:moveTo>
                          <a:cubicBezTo>
                            <a:pt x="1046706" y="3824"/>
                            <a:pt x="1243718" y="57988"/>
                            <a:pt x="1279240" y="132427"/>
                          </a:cubicBezTo>
                          <a:cubicBezTo>
                            <a:pt x="1280832" y="136186"/>
                            <a:pt x="1280099" y="138147"/>
                            <a:pt x="1281261" y="143523"/>
                          </a:cubicBezTo>
                          <a:cubicBezTo>
                            <a:pt x="1281685" y="143362"/>
                            <a:pt x="1282220" y="143714"/>
                            <a:pt x="1282984" y="143523"/>
                          </a:cubicBezTo>
                          <a:cubicBezTo>
                            <a:pt x="1336162" y="252670"/>
                            <a:pt x="1330520" y="380260"/>
                            <a:pt x="1393846" y="586971"/>
                          </a:cubicBezTo>
                          <a:cubicBezTo>
                            <a:pt x="1457172" y="793682"/>
                            <a:pt x="1445445" y="845409"/>
                            <a:pt x="1509233" y="1048518"/>
                          </a:cubicBezTo>
                          <a:cubicBezTo>
                            <a:pt x="1468501" y="1223660"/>
                            <a:pt x="1196940" y="1166377"/>
                            <a:pt x="1116039" y="1196028"/>
                          </a:cubicBezTo>
                          <a:cubicBezTo>
                            <a:pt x="1096239" y="1198907"/>
                            <a:pt x="1083023" y="1191741"/>
                            <a:pt x="1067892" y="1194205"/>
                          </a:cubicBezTo>
                          <a:cubicBezTo>
                            <a:pt x="1054553" y="1203770"/>
                            <a:pt x="1045567" y="1199787"/>
                            <a:pt x="1027433" y="1212625"/>
                          </a:cubicBezTo>
                          <a:cubicBezTo>
                            <a:pt x="974337" y="1222414"/>
                            <a:pt x="846470" y="1251522"/>
                            <a:pt x="749755" y="1255830"/>
                          </a:cubicBezTo>
                          <a:cubicBezTo>
                            <a:pt x="631428" y="1253439"/>
                            <a:pt x="538195" y="1242009"/>
                            <a:pt x="472077" y="1212625"/>
                          </a:cubicBezTo>
                          <a:cubicBezTo>
                            <a:pt x="459923" y="1208674"/>
                            <a:pt x="448308" y="1198902"/>
                            <a:pt x="431714" y="1194249"/>
                          </a:cubicBezTo>
                          <a:cubicBezTo>
                            <a:pt x="415938" y="1198775"/>
                            <a:pt x="403175" y="1193799"/>
                            <a:pt x="384717" y="1196028"/>
                          </a:cubicBezTo>
                          <a:cubicBezTo>
                            <a:pt x="314438" y="1192027"/>
                            <a:pt x="34217" y="1181558"/>
                            <a:pt x="0" y="1018789"/>
                          </a:cubicBezTo>
                          <a:cubicBezTo>
                            <a:pt x="38576" y="859470"/>
                            <a:pt x="64594" y="767365"/>
                            <a:pt x="108856" y="583671"/>
                          </a:cubicBezTo>
                          <a:cubicBezTo>
                            <a:pt x="153118" y="399977"/>
                            <a:pt x="246868" y="249603"/>
                            <a:pt x="217712" y="148553"/>
                          </a:cubicBezTo>
                          <a:cubicBezTo>
                            <a:pt x="217692" y="148217"/>
                            <a:pt x="217609" y="147820"/>
                            <a:pt x="217522" y="147510"/>
                          </a:cubicBezTo>
                          <a:cubicBezTo>
                            <a:pt x="267301" y="59425"/>
                            <a:pt x="408816" y="-5616"/>
                            <a:pt x="749755" y="0"/>
                          </a:cubicBezTo>
                          <a:close/>
                        </a:path>
                        <a:path w="1509233" h="1255830" stroke="0" extrusionOk="0">
                          <a:moveTo>
                            <a:pt x="749755" y="0"/>
                          </a:moveTo>
                          <a:cubicBezTo>
                            <a:pt x="1024009" y="-2901"/>
                            <a:pt x="1234090" y="64587"/>
                            <a:pt x="1279240" y="132427"/>
                          </a:cubicBezTo>
                          <a:cubicBezTo>
                            <a:pt x="1280433" y="135678"/>
                            <a:pt x="1279813" y="141236"/>
                            <a:pt x="1281261" y="143523"/>
                          </a:cubicBezTo>
                          <a:cubicBezTo>
                            <a:pt x="1281932" y="143402"/>
                            <a:pt x="1282339" y="143590"/>
                            <a:pt x="1282984" y="143523"/>
                          </a:cubicBezTo>
                          <a:cubicBezTo>
                            <a:pt x="1357045" y="251518"/>
                            <a:pt x="1302927" y="456586"/>
                            <a:pt x="1398371" y="605070"/>
                          </a:cubicBezTo>
                          <a:cubicBezTo>
                            <a:pt x="1493815" y="753554"/>
                            <a:pt x="1439072" y="956418"/>
                            <a:pt x="1509233" y="1048518"/>
                          </a:cubicBezTo>
                          <a:cubicBezTo>
                            <a:pt x="1474662" y="1210024"/>
                            <a:pt x="1186393" y="1153294"/>
                            <a:pt x="1116039" y="1196028"/>
                          </a:cubicBezTo>
                          <a:cubicBezTo>
                            <a:pt x="1098229" y="1199182"/>
                            <a:pt x="1084027" y="1189753"/>
                            <a:pt x="1067892" y="1194205"/>
                          </a:cubicBezTo>
                          <a:cubicBezTo>
                            <a:pt x="1058197" y="1201164"/>
                            <a:pt x="1042831" y="1200448"/>
                            <a:pt x="1027433" y="1212625"/>
                          </a:cubicBezTo>
                          <a:cubicBezTo>
                            <a:pt x="968108" y="1243732"/>
                            <a:pt x="860636" y="1258580"/>
                            <a:pt x="749755" y="1255830"/>
                          </a:cubicBezTo>
                          <a:cubicBezTo>
                            <a:pt x="655040" y="1255976"/>
                            <a:pt x="547448" y="1235394"/>
                            <a:pt x="472077" y="1212625"/>
                          </a:cubicBezTo>
                          <a:cubicBezTo>
                            <a:pt x="453034" y="1205789"/>
                            <a:pt x="450118" y="1201719"/>
                            <a:pt x="431714" y="1194249"/>
                          </a:cubicBezTo>
                          <a:cubicBezTo>
                            <a:pt x="408490" y="1195959"/>
                            <a:pt x="406626" y="1189605"/>
                            <a:pt x="384717" y="1196028"/>
                          </a:cubicBezTo>
                          <a:cubicBezTo>
                            <a:pt x="310014" y="1160118"/>
                            <a:pt x="-15515" y="1217161"/>
                            <a:pt x="0" y="1018789"/>
                          </a:cubicBezTo>
                          <a:cubicBezTo>
                            <a:pt x="29501" y="874493"/>
                            <a:pt x="107150" y="710975"/>
                            <a:pt x="104502" y="601076"/>
                          </a:cubicBezTo>
                          <a:cubicBezTo>
                            <a:pt x="101854" y="491177"/>
                            <a:pt x="204834" y="275740"/>
                            <a:pt x="217712" y="148553"/>
                          </a:cubicBezTo>
                          <a:cubicBezTo>
                            <a:pt x="217655" y="148236"/>
                            <a:pt x="217565" y="147830"/>
                            <a:pt x="217522" y="147510"/>
                          </a:cubicBezTo>
                          <a:cubicBezTo>
                            <a:pt x="204909" y="73339"/>
                            <a:pt x="507784" y="-29106"/>
                            <a:pt x="749755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フリーフォーム: 図形 105">
              <a:extLst>
                <a:ext uri="{FF2B5EF4-FFF2-40B4-BE49-F238E27FC236}">
                  <a16:creationId xmlns:a16="http://schemas.microsoft.com/office/drawing/2014/main" id="{0527A3E3-4493-1290-3A22-97837436456D}"/>
                </a:ext>
              </a:extLst>
            </p:cNvPr>
            <p:cNvSpPr/>
            <p:nvPr/>
          </p:nvSpPr>
          <p:spPr>
            <a:xfrm>
              <a:off x="7308926" y="4524945"/>
              <a:ext cx="1128315" cy="423324"/>
            </a:xfrm>
            <a:custGeom>
              <a:avLst/>
              <a:gdLst>
                <a:gd name="connsiteX0" fmla="*/ 1062411 w 2156578"/>
                <a:gd name="connsiteY0" fmla="*/ 0 h 809111"/>
                <a:gd name="connsiteX1" fmla="*/ 2074429 w 2156578"/>
                <a:gd name="connsiteY1" fmla="*/ 253113 h 809111"/>
                <a:gd name="connsiteX2" fmla="*/ 2078293 w 2156578"/>
                <a:gd name="connsiteY2" fmla="*/ 274320 h 809111"/>
                <a:gd name="connsiteX3" fmla="*/ 2081585 w 2156578"/>
                <a:gd name="connsiteY3" fmla="*/ 274320 h 809111"/>
                <a:gd name="connsiteX4" fmla="*/ 2156578 w 2156578"/>
                <a:gd name="connsiteY4" fmla="*/ 574290 h 809111"/>
                <a:gd name="connsiteX5" fmla="*/ 2133582 w 2156578"/>
                <a:gd name="connsiteY5" fmla="*/ 594145 h 809111"/>
                <a:gd name="connsiteX6" fmla="*/ 2098731 w 2156578"/>
                <a:gd name="connsiteY6" fmla="*/ 624841 h 809111"/>
                <a:gd name="connsiteX7" fmla="*/ 1965381 w 2156578"/>
                <a:gd name="connsiteY7" fmla="*/ 478791 h 809111"/>
                <a:gd name="connsiteX8" fmla="*/ 1876481 w 2156578"/>
                <a:gd name="connsiteY8" fmla="*/ 624841 h 809111"/>
                <a:gd name="connsiteX9" fmla="*/ 1685981 w 2156578"/>
                <a:gd name="connsiteY9" fmla="*/ 605791 h 809111"/>
                <a:gd name="connsiteX10" fmla="*/ 1451031 w 2156578"/>
                <a:gd name="connsiteY10" fmla="*/ 777241 h 809111"/>
                <a:gd name="connsiteX11" fmla="*/ 1076381 w 2156578"/>
                <a:gd name="connsiteY11" fmla="*/ 637541 h 809111"/>
                <a:gd name="connsiteX12" fmla="*/ 739831 w 2156578"/>
                <a:gd name="connsiteY12" fmla="*/ 808991 h 809111"/>
                <a:gd name="connsiteX13" fmla="*/ 447731 w 2156578"/>
                <a:gd name="connsiteY13" fmla="*/ 605791 h 809111"/>
                <a:gd name="connsiteX14" fmla="*/ 168331 w 2156578"/>
                <a:gd name="connsiteY14" fmla="*/ 656591 h 809111"/>
                <a:gd name="connsiteX15" fmla="*/ 19900 w 2156578"/>
                <a:gd name="connsiteY15" fmla="*/ 495460 h 809111"/>
                <a:gd name="connsiteX16" fmla="*/ 0 w 2156578"/>
                <a:gd name="connsiteY16" fmla="*/ 465951 h 809111"/>
                <a:gd name="connsiteX17" fmla="*/ 45504 w 2156578"/>
                <a:gd name="connsiteY17" fmla="*/ 283934 h 809111"/>
                <a:gd name="connsiteX18" fmla="*/ 45141 w 2156578"/>
                <a:gd name="connsiteY18" fmla="*/ 281940 h 809111"/>
                <a:gd name="connsiteX19" fmla="*/ 1062411 w 2156578"/>
                <a:gd name="connsiteY19" fmla="*/ 0 h 809111"/>
                <a:gd name="connsiteX0" fmla="*/ 1062411 w 2156578"/>
                <a:gd name="connsiteY0" fmla="*/ 0 h 809111"/>
                <a:gd name="connsiteX1" fmla="*/ 2074429 w 2156578"/>
                <a:gd name="connsiteY1" fmla="*/ 253113 h 809111"/>
                <a:gd name="connsiteX2" fmla="*/ 2078293 w 2156578"/>
                <a:gd name="connsiteY2" fmla="*/ 274320 h 809111"/>
                <a:gd name="connsiteX3" fmla="*/ 2081585 w 2156578"/>
                <a:gd name="connsiteY3" fmla="*/ 274320 h 809111"/>
                <a:gd name="connsiteX4" fmla="*/ 2156578 w 2156578"/>
                <a:gd name="connsiteY4" fmla="*/ 574290 h 809111"/>
                <a:gd name="connsiteX5" fmla="*/ 2133582 w 2156578"/>
                <a:gd name="connsiteY5" fmla="*/ 594145 h 809111"/>
                <a:gd name="connsiteX6" fmla="*/ 2098731 w 2156578"/>
                <a:gd name="connsiteY6" fmla="*/ 624841 h 809111"/>
                <a:gd name="connsiteX7" fmla="*/ 1997131 w 2156578"/>
                <a:gd name="connsiteY7" fmla="*/ 529591 h 809111"/>
                <a:gd name="connsiteX8" fmla="*/ 1876481 w 2156578"/>
                <a:gd name="connsiteY8" fmla="*/ 624841 h 809111"/>
                <a:gd name="connsiteX9" fmla="*/ 1685981 w 2156578"/>
                <a:gd name="connsiteY9" fmla="*/ 605791 h 809111"/>
                <a:gd name="connsiteX10" fmla="*/ 1451031 w 2156578"/>
                <a:gd name="connsiteY10" fmla="*/ 777241 h 809111"/>
                <a:gd name="connsiteX11" fmla="*/ 1076381 w 2156578"/>
                <a:gd name="connsiteY11" fmla="*/ 637541 h 809111"/>
                <a:gd name="connsiteX12" fmla="*/ 739831 w 2156578"/>
                <a:gd name="connsiteY12" fmla="*/ 808991 h 809111"/>
                <a:gd name="connsiteX13" fmla="*/ 447731 w 2156578"/>
                <a:gd name="connsiteY13" fmla="*/ 605791 h 809111"/>
                <a:gd name="connsiteX14" fmla="*/ 168331 w 2156578"/>
                <a:gd name="connsiteY14" fmla="*/ 656591 h 809111"/>
                <a:gd name="connsiteX15" fmla="*/ 19900 w 2156578"/>
                <a:gd name="connsiteY15" fmla="*/ 495460 h 809111"/>
                <a:gd name="connsiteX16" fmla="*/ 0 w 2156578"/>
                <a:gd name="connsiteY16" fmla="*/ 465951 h 809111"/>
                <a:gd name="connsiteX17" fmla="*/ 45504 w 2156578"/>
                <a:gd name="connsiteY17" fmla="*/ 283934 h 809111"/>
                <a:gd name="connsiteX18" fmla="*/ 45141 w 2156578"/>
                <a:gd name="connsiteY18" fmla="*/ 281940 h 809111"/>
                <a:gd name="connsiteX19" fmla="*/ 1062411 w 2156578"/>
                <a:gd name="connsiteY19" fmla="*/ 0 h 8091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56578" h="809111">
                  <a:moveTo>
                    <a:pt x="1062411" y="0"/>
                  </a:moveTo>
                  <a:cubicBezTo>
                    <a:pt x="1589120" y="0"/>
                    <a:pt x="2022335" y="110943"/>
                    <a:pt x="2074429" y="253113"/>
                  </a:cubicBezTo>
                  <a:lnTo>
                    <a:pt x="2078293" y="274320"/>
                  </a:lnTo>
                  <a:lnTo>
                    <a:pt x="2081585" y="274320"/>
                  </a:lnTo>
                  <a:lnTo>
                    <a:pt x="2156578" y="574290"/>
                  </a:lnTo>
                  <a:lnTo>
                    <a:pt x="2133582" y="594145"/>
                  </a:lnTo>
                  <a:cubicBezTo>
                    <a:pt x="2118658" y="606816"/>
                    <a:pt x="2121473" y="635600"/>
                    <a:pt x="2098731" y="624841"/>
                  </a:cubicBezTo>
                  <a:cubicBezTo>
                    <a:pt x="2075989" y="614082"/>
                    <a:pt x="2034173" y="529591"/>
                    <a:pt x="1997131" y="529591"/>
                  </a:cubicBezTo>
                  <a:cubicBezTo>
                    <a:pt x="1960089" y="529591"/>
                    <a:pt x="1928339" y="612141"/>
                    <a:pt x="1876481" y="624841"/>
                  </a:cubicBezTo>
                  <a:cubicBezTo>
                    <a:pt x="1824623" y="637541"/>
                    <a:pt x="1756889" y="580391"/>
                    <a:pt x="1685981" y="605791"/>
                  </a:cubicBezTo>
                  <a:cubicBezTo>
                    <a:pt x="1615073" y="631191"/>
                    <a:pt x="1552631" y="771949"/>
                    <a:pt x="1451031" y="777241"/>
                  </a:cubicBezTo>
                  <a:cubicBezTo>
                    <a:pt x="1349431" y="782533"/>
                    <a:pt x="1194914" y="632249"/>
                    <a:pt x="1076381" y="637541"/>
                  </a:cubicBezTo>
                  <a:cubicBezTo>
                    <a:pt x="957848" y="642833"/>
                    <a:pt x="844606" y="814283"/>
                    <a:pt x="739831" y="808991"/>
                  </a:cubicBezTo>
                  <a:cubicBezTo>
                    <a:pt x="635056" y="803699"/>
                    <a:pt x="542981" y="631191"/>
                    <a:pt x="447731" y="605791"/>
                  </a:cubicBezTo>
                  <a:cubicBezTo>
                    <a:pt x="352481" y="580391"/>
                    <a:pt x="264639" y="711624"/>
                    <a:pt x="168331" y="656591"/>
                  </a:cubicBezTo>
                  <a:cubicBezTo>
                    <a:pt x="120177" y="629075"/>
                    <a:pt x="70171" y="567162"/>
                    <a:pt x="19900" y="495460"/>
                  </a:cubicBezTo>
                  <a:lnTo>
                    <a:pt x="0" y="465951"/>
                  </a:lnTo>
                  <a:lnTo>
                    <a:pt x="45504" y="283934"/>
                  </a:lnTo>
                  <a:lnTo>
                    <a:pt x="45141" y="281940"/>
                  </a:lnTo>
                  <a:cubicBezTo>
                    <a:pt x="45141" y="126229"/>
                    <a:pt x="500588" y="0"/>
                    <a:pt x="1062411" y="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noFill/>
              <a:extLst>
                <a:ext uri="{C807C97D-BFC1-408E-A445-0C87EB9F89A2}">
                  <ask:lineSketchStyleProps xmlns:ask="http://schemas.microsoft.com/office/drawing/2018/sketchyshapes" sd="4216565644">
                    <a:custGeom>
                      <a:avLst/>
                      <a:gdLst>
                        <a:gd name="connsiteX0" fmla="*/ 555850 w 1128315"/>
                        <a:gd name="connsiteY0" fmla="*/ 0 h 423324"/>
                        <a:gd name="connsiteX1" fmla="*/ 1085334 w 1128315"/>
                        <a:gd name="connsiteY1" fmla="*/ 132427 h 423324"/>
                        <a:gd name="connsiteX2" fmla="*/ 1087356 w 1128315"/>
                        <a:gd name="connsiteY2" fmla="*/ 143523 h 423324"/>
                        <a:gd name="connsiteX3" fmla="*/ 1089078 w 1128315"/>
                        <a:gd name="connsiteY3" fmla="*/ 143523 h 423324"/>
                        <a:gd name="connsiteX4" fmla="*/ 1128315 w 1128315"/>
                        <a:gd name="connsiteY4" fmla="*/ 300466 h 423324"/>
                        <a:gd name="connsiteX5" fmla="*/ 1116283 w 1128315"/>
                        <a:gd name="connsiteY5" fmla="*/ 310854 h 423324"/>
                        <a:gd name="connsiteX6" fmla="*/ 1098049 w 1128315"/>
                        <a:gd name="connsiteY6" fmla="*/ 326914 h 423324"/>
                        <a:gd name="connsiteX7" fmla="*/ 1044892 w 1128315"/>
                        <a:gd name="connsiteY7" fmla="*/ 277080 h 423324"/>
                        <a:gd name="connsiteX8" fmla="*/ 981769 w 1128315"/>
                        <a:gd name="connsiteY8" fmla="*/ 326914 h 423324"/>
                        <a:gd name="connsiteX9" fmla="*/ 882100 w 1128315"/>
                        <a:gd name="connsiteY9" fmla="*/ 316947 h 423324"/>
                        <a:gd name="connsiteX10" fmla="*/ 759174 w 1128315"/>
                        <a:gd name="connsiteY10" fmla="*/ 406649 h 423324"/>
                        <a:gd name="connsiteX11" fmla="*/ 563159 w 1128315"/>
                        <a:gd name="connsiteY11" fmla="*/ 333559 h 423324"/>
                        <a:gd name="connsiteX12" fmla="*/ 387077 w 1128315"/>
                        <a:gd name="connsiteY12" fmla="*/ 423261 h 423324"/>
                        <a:gd name="connsiteX13" fmla="*/ 234251 w 1128315"/>
                        <a:gd name="connsiteY13" fmla="*/ 316947 h 423324"/>
                        <a:gd name="connsiteX14" fmla="*/ 88070 w 1128315"/>
                        <a:gd name="connsiteY14" fmla="*/ 343526 h 423324"/>
                        <a:gd name="connsiteX15" fmla="*/ 10411 w 1128315"/>
                        <a:gd name="connsiteY15" fmla="*/ 259222 h 423324"/>
                        <a:gd name="connsiteX16" fmla="*/ 0 w 1128315"/>
                        <a:gd name="connsiteY16" fmla="*/ 243783 h 423324"/>
                        <a:gd name="connsiteX17" fmla="*/ 23807 w 1128315"/>
                        <a:gd name="connsiteY17" fmla="*/ 148553 h 423324"/>
                        <a:gd name="connsiteX18" fmla="*/ 23617 w 1128315"/>
                        <a:gd name="connsiteY18" fmla="*/ 147510 h 423324"/>
                        <a:gd name="connsiteX19" fmla="*/ 555850 w 1128315"/>
                        <a:gd name="connsiteY19" fmla="*/ 0 h 42332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</a:cxnLst>
                      <a:rect l="l" t="t" r="r" b="b"/>
                      <a:pathLst>
                        <a:path w="1128315" h="423324" fill="none" extrusionOk="0">
                          <a:moveTo>
                            <a:pt x="555850" y="0"/>
                          </a:moveTo>
                          <a:cubicBezTo>
                            <a:pt x="841278" y="4603"/>
                            <a:pt x="1061908" y="47448"/>
                            <a:pt x="1085334" y="132427"/>
                          </a:cubicBezTo>
                          <a:cubicBezTo>
                            <a:pt x="1087086" y="135712"/>
                            <a:pt x="1086337" y="138965"/>
                            <a:pt x="1087356" y="143523"/>
                          </a:cubicBezTo>
                          <a:cubicBezTo>
                            <a:pt x="1087902" y="143318"/>
                            <a:pt x="1088599" y="143617"/>
                            <a:pt x="1089078" y="143523"/>
                          </a:cubicBezTo>
                          <a:cubicBezTo>
                            <a:pt x="1111361" y="220994"/>
                            <a:pt x="1115312" y="261208"/>
                            <a:pt x="1128315" y="300466"/>
                          </a:cubicBezTo>
                          <a:cubicBezTo>
                            <a:pt x="1124439" y="305597"/>
                            <a:pt x="1120552" y="306633"/>
                            <a:pt x="1116283" y="310854"/>
                          </a:cubicBezTo>
                          <a:cubicBezTo>
                            <a:pt x="1108189" y="317008"/>
                            <a:pt x="1110037" y="332892"/>
                            <a:pt x="1098049" y="326914"/>
                          </a:cubicBezTo>
                          <a:cubicBezTo>
                            <a:pt x="1085618" y="322870"/>
                            <a:pt x="1066050" y="279134"/>
                            <a:pt x="1044892" y="277080"/>
                          </a:cubicBezTo>
                          <a:cubicBezTo>
                            <a:pt x="1029049" y="275419"/>
                            <a:pt x="1007390" y="314381"/>
                            <a:pt x="981769" y="326914"/>
                          </a:cubicBezTo>
                          <a:cubicBezTo>
                            <a:pt x="962941" y="333027"/>
                            <a:pt x="925109" y="304420"/>
                            <a:pt x="882100" y="316947"/>
                          </a:cubicBezTo>
                          <a:cubicBezTo>
                            <a:pt x="851414" y="318133"/>
                            <a:pt x="799334" y="407960"/>
                            <a:pt x="759174" y="406649"/>
                          </a:cubicBezTo>
                          <a:cubicBezTo>
                            <a:pt x="705739" y="410851"/>
                            <a:pt x="636059" y="324356"/>
                            <a:pt x="563159" y="333559"/>
                          </a:cubicBezTo>
                          <a:cubicBezTo>
                            <a:pt x="506360" y="336823"/>
                            <a:pt x="444761" y="423214"/>
                            <a:pt x="387077" y="423261"/>
                          </a:cubicBezTo>
                          <a:cubicBezTo>
                            <a:pt x="332188" y="430439"/>
                            <a:pt x="285947" y="329505"/>
                            <a:pt x="234251" y="316947"/>
                          </a:cubicBezTo>
                          <a:cubicBezTo>
                            <a:pt x="173943" y="314860"/>
                            <a:pt x="136115" y="372486"/>
                            <a:pt x="88070" y="343526"/>
                          </a:cubicBezTo>
                          <a:cubicBezTo>
                            <a:pt x="55675" y="325940"/>
                            <a:pt x="38532" y="285685"/>
                            <a:pt x="10411" y="259222"/>
                          </a:cubicBezTo>
                          <a:cubicBezTo>
                            <a:pt x="6106" y="256736"/>
                            <a:pt x="3049" y="248140"/>
                            <a:pt x="0" y="243783"/>
                          </a:cubicBezTo>
                          <a:cubicBezTo>
                            <a:pt x="-1638" y="209002"/>
                            <a:pt x="27615" y="176332"/>
                            <a:pt x="23807" y="148553"/>
                          </a:cubicBezTo>
                          <a:cubicBezTo>
                            <a:pt x="23729" y="148239"/>
                            <a:pt x="23730" y="147783"/>
                            <a:pt x="23617" y="147510"/>
                          </a:cubicBezTo>
                          <a:cubicBezTo>
                            <a:pt x="95883" y="49423"/>
                            <a:pt x="263382" y="-8029"/>
                            <a:pt x="555850" y="0"/>
                          </a:cubicBezTo>
                          <a:close/>
                        </a:path>
                        <a:path w="1128315" h="423324" stroke="0" extrusionOk="0">
                          <a:moveTo>
                            <a:pt x="555850" y="0"/>
                          </a:moveTo>
                          <a:cubicBezTo>
                            <a:pt x="818979" y="5181"/>
                            <a:pt x="1071254" y="55368"/>
                            <a:pt x="1085334" y="132427"/>
                          </a:cubicBezTo>
                          <a:cubicBezTo>
                            <a:pt x="1086059" y="135126"/>
                            <a:pt x="1086141" y="138648"/>
                            <a:pt x="1087356" y="143523"/>
                          </a:cubicBezTo>
                          <a:cubicBezTo>
                            <a:pt x="1087802" y="143326"/>
                            <a:pt x="1088658" y="143530"/>
                            <a:pt x="1089078" y="143523"/>
                          </a:cubicBezTo>
                          <a:cubicBezTo>
                            <a:pt x="1124184" y="213161"/>
                            <a:pt x="1115336" y="253302"/>
                            <a:pt x="1128315" y="300466"/>
                          </a:cubicBezTo>
                          <a:cubicBezTo>
                            <a:pt x="1126183" y="303492"/>
                            <a:pt x="1120558" y="306570"/>
                            <a:pt x="1116283" y="310854"/>
                          </a:cubicBezTo>
                          <a:cubicBezTo>
                            <a:pt x="1109753" y="318892"/>
                            <a:pt x="1110102" y="334264"/>
                            <a:pt x="1098049" y="326914"/>
                          </a:cubicBezTo>
                          <a:cubicBezTo>
                            <a:pt x="1083635" y="320524"/>
                            <a:pt x="1062515" y="275751"/>
                            <a:pt x="1044892" y="277080"/>
                          </a:cubicBezTo>
                          <a:cubicBezTo>
                            <a:pt x="1019390" y="272232"/>
                            <a:pt x="1002209" y="322609"/>
                            <a:pt x="981769" y="326914"/>
                          </a:cubicBezTo>
                          <a:cubicBezTo>
                            <a:pt x="966302" y="332231"/>
                            <a:pt x="918022" y="303734"/>
                            <a:pt x="882100" y="316947"/>
                          </a:cubicBezTo>
                          <a:cubicBezTo>
                            <a:pt x="840626" y="335457"/>
                            <a:pt x="823257" y="406846"/>
                            <a:pt x="759174" y="406649"/>
                          </a:cubicBezTo>
                          <a:cubicBezTo>
                            <a:pt x="711522" y="410205"/>
                            <a:pt x="637563" y="318319"/>
                            <a:pt x="563159" y="333559"/>
                          </a:cubicBezTo>
                          <a:cubicBezTo>
                            <a:pt x="499861" y="344477"/>
                            <a:pt x="436092" y="417773"/>
                            <a:pt x="387077" y="423261"/>
                          </a:cubicBezTo>
                          <a:cubicBezTo>
                            <a:pt x="335604" y="425954"/>
                            <a:pt x="284821" y="328248"/>
                            <a:pt x="234251" y="316947"/>
                          </a:cubicBezTo>
                          <a:cubicBezTo>
                            <a:pt x="182726" y="288724"/>
                            <a:pt x="138875" y="373484"/>
                            <a:pt x="88070" y="343526"/>
                          </a:cubicBezTo>
                          <a:cubicBezTo>
                            <a:pt x="70199" y="334102"/>
                            <a:pt x="39604" y="305647"/>
                            <a:pt x="10411" y="259222"/>
                          </a:cubicBezTo>
                          <a:cubicBezTo>
                            <a:pt x="6240" y="253286"/>
                            <a:pt x="2663" y="247466"/>
                            <a:pt x="0" y="243783"/>
                          </a:cubicBezTo>
                          <a:cubicBezTo>
                            <a:pt x="3484" y="218088"/>
                            <a:pt x="14332" y="190128"/>
                            <a:pt x="23807" y="148553"/>
                          </a:cubicBezTo>
                          <a:cubicBezTo>
                            <a:pt x="23736" y="148143"/>
                            <a:pt x="23607" y="147923"/>
                            <a:pt x="23617" y="147510"/>
                          </a:cubicBezTo>
                          <a:cubicBezTo>
                            <a:pt x="40897" y="1779"/>
                            <a:pt x="246990" y="-53824"/>
                            <a:pt x="555850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楕円 106">
              <a:extLst>
                <a:ext uri="{FF2B5EF4-FFF2-40B4-BE49-F238E27FC236}">
                  <a16:creationId xmlns:a16="http://schemas.microsoft.com/office/drawing/2014/main" id="{880B59B4-701C-7AC7-F559-8C2C471B3A6D}"/>
                </a:ext>
              </a:extLst>
            </p:cNvPr>
            <p:cNvSpPr/>
            <p:nvPr/>
          </p:nvSpPr>
          <p:spPr>
            <a:xfrm>
              <a:off x="7332543" y="4524945"/>
              <a:ext cx="1064465" cy="295020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 w="19050" cap="rnd">
              <a:noFill/>
              <a:round/>
              <a:extLst>
                <a:ext uri="{C807C97D-BFC1-408E-A445-0C87EB9F89A2}">
                  <ask:lineSketchStyleProps xmlns:ask="http://schemas.microsoft.com/office/drawing/2018/sketchyshapes" sd="4187265587">
                    <a:custGeom>
                      <a:avLst/>
                      <a:gdLst>
                        <a:gd name="connsiteX0" fmla="*/ 0 w 1064465"/>
                        <a:gd name="connsiteY0" fmla="*/ 147510 h 295020"/>
                        <a:gd name="connsiteX1" fmla="*/ 532233 w 1064465"/>
                        <a:gd name="connsiteY1" fmla="*/ 0 h 295020"/>
                        <a:gd name="connsiteX2" fmla="*/ 1064466 w 1064465"/>
                        <a:gd name="connsiteY2" fmla="*/ 147510 h 295020"/>
                        <a:gd name="connsiteX3" fmla="*/ 532233 w 1064465"/>
                        <a:gd name="connsiteY3" fmla="*/ 295020 h 295020"/>
                        <a:gd name="connsiteX4" fmla="*/ 0 w 1064465"/>
                        <a:gd name="connsiteY4" fmla="*/ 147510 h 29502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64465" h="295020" fill="none" extrusionOk="0">
                          <a:moveTo>
                            <a:pt x="0" y="147510"/>
                          </a:moveTo>
                          <a:cubicBezTo>
                            <a:pt x="-56880" y="55801"/>
                            <a:pt x="258635" y="-50185"/>
                            <a:pt x="532233" y="0"/>
                          </a:cubicBezTo>
                          <a:cubicBezTo>
                            <a:pt x="844153" y="13464"/>
                            <a:pt x="1062925" y="64613"/>
                            <a:pt x="1064466" y="147510"/>
                          </a:cubicBezTo>
                          <a:cubicBezTo>
                            <a:pt x="1060438" y="223042"/>
                            <a:pt x="824500" y="246249"/>
                            <a:pt x="532233" y="295020"/>
                          </a:cubicBezTo>
                          <a:cubicBezTo>
                            <a:pt x="241560" y="292591"/>
                            <a:pt x="-2088" y="233854"/>
                            <a:pt x="0" y="147510"/>
                          </a:cubicBezTo>
                          <a:close/>
                        </a:path>
                        <a:path w="1064465" h="295020" stroke="0" extrusionOk="0">
                          <a:moveTo>
                            <a:pt x="0" y="147510"/>
                          </a:moveTo>
                          <a:cubicBezTo>
                            <a:pt x="29368" y="96464"/>
                            <a:pt x="253154" y="46307"/>
                            <a:pt x="532233" y="0"/>
                          </a:cubicBezTo>
                          <a:cubicBezTo>
                            <a:pt x="823972" y="-3635"/>
                            <a:pt x="1065215" y="67602"/>
                            <a:pt x="1064466" y="147510"/>
                          </a:cubicBezTo>
                          <a:cubicBezTo>
                            <a:pt x="1027512" y="255625"/>
                            <a:pt x="858801" y="240470"/>
                            <a:pt x="532233" y="295020"/>
                          </a:cubicBezTo>
                          <a:cubicBezTo>
                            <a:pt x="237593" y="293181"/>
                            <a:pt x="10697" y="227897"/>
                            <a:pt x="0" y="14751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8" name="グループ化 107">
              <a:extLst>
                <a:ext uri="{FF2B5EF4-FFF2-40B4-BE49-F238E27FC236}">
                  <a16:creationId xmlns:a16="http://schemas.microsoft.com/office/drawing/2014/main" id="{AC639C43-AE3B-26EF-703D-4418C06F5DA2}"/>
                </a:ext>
              </a:extLst>
            </p:cNvPr>
            <p:cNvGrpSpPr/>
            <p:nvPr/>
          </p:nvGrpSpPr>
          <p:grpSpPr>
            <a:xfrm>
              <a:off x="8482347" y="5113204"/>
              <a:ext cx="521275" cy="619278"/>
              <a:chOff x="-670668" y="2939012"/>
              <a:chExt cx="996327" cy="1183642"/>
            </a:xfrm>
          </p:grpSpPr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F89B72CF-7372-0576-F375-790AACDC234D}"/>
                  </a:ext>
                </a:extLst>
              </p:cNvPr>
              <p:cNvSpPr/>
              <p:nvPr/>
            </p:nvSpPr>
            <p:spPr>
              <a:xfrm>
                <a:off x="-670668" y="2939012"/>
                <a:ext cx="996327" cy="1183642"/>
              </a:xfrm>
              <a:custGeom>
                <a:avLst/>
                <a:gdLst>
                  <a:gd name="connsiteX0" fmla="*/ 0 w 996327"/>
                  <a:gd name="connsiteY0" fmla="*/ 3193 h 1183642"/>
                  <a:gd name="connsiteX1" fmla="*/ 552795 w 996327"/>
                  <a:gd name="connsiteY1" fmla="*/ 175952 h 1183642"/>
                  <a:gd name="connsiteX2" fmla="*/ 792138 w 996327"/>
                  <a:gd name="connsiteY2" fmla="*/ 543616 h 1183642"/>
                  <a:gd name="connsiteX3" fmla="*/ 811319 w 996327"/>
                  <a:gd name="connsiteY3" fmla="*/ 647839 h 1183642"/>
                  <a:gd name="connsiteX4" fmla="*/ 827621 w 996327"/>
                  <a:gd name="connsiteY4" fmla="*/ 652899 h 1183642"/>
                  <a:gd name="connsiteX5" fmla="*/ 996327 w 996327"/>
                  <a:gd name="connsiteY5" fmla="*/ 907417 h 1183642"/>
                  <a:gd name="connsiteX6" fmla="*/ 720102 w 996327"/>
                  <a:gd name="connsiteY6" fmla="*/ 1183642 h 1183642"/>
                  <a:gd name="connsiteX7" fmla="*/ 465584 w 996327"/>
                  <a:gd name="connsiteY7" fmla="*/ 1014937 h 1183642"/>
                  <a:gd name="connsiteX8" fmla="*/ 456825 w 996327"/>
                  <a:gd name="connsiteY8" fmla="*/ 986720 h 1183642"/>
                  <a:gd name="connsiteX9" fmla="*/ 442252 w 996327"/>
                  <a:gd name="connsiteY9" fmla="*/ 989342 h 1183642"/>
                  <a:gd name="connsiteX10" fmla="*/ 396252 w 996327"/>
                  <a:gd name="connsiteY10" fmla="*/ 976325 h 1183642"/>
                  <a:gd name="connsiteX11" fmla="*/ 367754 w 996327"/>
                  <a:gd name="connsiteY11" fmla="*/ 787561 h 1183642"/>
                  <a:gd name="connsiteX12" fmla="*/ 499478 w 996327"/>
                  <a:gd name="connsiteY12" fmla="*/ 704843 h 1183642"/>
                  <a:gd name="connsiteX13" fmla="*/ 524865 w 996327"/>
                  <a:gd name="connsiteY13" fmla="*/ 712027 h 1183642"/>
                  <a:gd name="connsiteX14" fmla="*/ 545700 w 996327"/>
                  <a:gd name="connsiteY14" fmla="*/ 694837 h 1183642"/>
                  <a:gd name="connsiteX15" fmla="*/ 531716 w 996327"/>
                  <a:gd name="connsiteY15" fmla="*/ 618856 h 1183642"/>
                  <a:gd name="connsiteX16" fmla="*/ 378594 w 996327"/>
                  <a:gd name="connsiteY16" fmla="*/ 383639 h 1183642"/>
                  <a:gd name="connsiteX17" fmla="*/ 24938 w 996327"/>
                  <a:gd name="connsiteY17" fmla="*/ 273115 h 1183642"/>
                  <a:gd name="connsiteX0" fmla="*/ 42130 w 1038457"/>
                  <a:gd name="connsiteY0" fmla="*/ 3193 h 1183642"/>
                  <a:gd name="connsiteX1" fmla="*/ 594925 w 1038457"/>
                  <a:gd name="connsiteY1" fmla="*/ 175952 h 1183642"/>
                  <a:gd name="connsiteX2" fmla="*/ 834268 w 1038457"/>
                  <a:gd name="connsiteY2" fmla="*/ 543616 h 1183642"/>
                  <a:gd name="connsiteX3" fmla="*/ 853449 w 1038457"/>
                  <a:gd name="connsiteY3" fmla="*/ 647839 h 1183642"/>
                  <a:gd name="connsiteX4" fmla="*/ 869751 w 1038457"/>
                  <a:gd name="connsiteY4" fmla="*/ 652899 h 1183642"/>
                  <a:gd name="connsiteX5" fmla="*/ 1038457 w 1038457"/>
                  <a:gd name="connsiteY5" fmla="*/ 907417 h 1183642"/>
                  <a:gd name="connsiteX6" fmla="*/ 762232 w 1038457"/>
                  <a:gd name="connsiteY6" fmla="*/ 1183642 h 1183642"/>
                  <a:gd name="connsiteX7" fmla="*/ 507714 w 1038457"/>
                  <a:gd name="connsiteY7" fmla="*/ 1014937 h 1183642"/>
                  <a:gd name="connsiteX8" fmla="*/ 498955 w 1038457"/>
                  <a:gd name="connsiteY8" fmla="*/ 986720 h 1183642"/>
                  <a:gd name="connsiteX9" fmla="*/ 484382 w 1038457"/>
                  <a:gd name="connsiteY9" fmla="*/ 989342 h 1183642"/>
                  <a:gd name="connsiteX10" fmla="*/ 438382 w 1038457"/>
                  <a:gd name="connsiteY10" fmla="*/ 976325 h 1183642"/>
                  <a:gd name="connsiteX11" fmla="*/ 409884 w 1038457"/>
                  <a:gd name="connsiteY11" fmla="*/ 787561 h 1183642"/>
                  <a:gd name="connsiteX12" fmla="*/ 541608 w 1038457"/>
                  <a:gd name="connsiteY12" fmla="*/ 704843 h 1183642"/>
                  <a:gd name="connsiteX13" fmla="*/ 566995 w 1038457"/>
                  <a:gd name="connsiteY13" fmla="*/ 712027 h 1183642"/>
                  <a:gd name="connsiteX14" fmla="*/ 587830 w 1038457"/>
                  <a:gd name="connsiteY14" fmla="*/ 694837 h 1183642"/>
                  <a:gd name="connsiteX15" fmla="*/ 573846 w 1038457"/>
                  <a:gd name="connsiteY15" fmla="*/ 618856 h 1183642"/>
                  <a:gd name="connsiteX16" fmla="*/ 420724 w 1038457"/>
                  <a:gd name="connsiteY16" fmla="*/ 383639 h 1183642"/>
                  <a:gd name="connsiteX17" fmla="*/ 67068 w 1038457"/>
                  <a:gd name="connsiteY17" fmla="*/ 273115 h 1183642"/>
                  <a:gd name="connsiteX18" fmla="*/ 231 w 1038457"/>
                  <a:gd name="connsiteY18" fmla="*/ 120017 h 1183642"/>
                  <a:gd name="connsiteX19" fmla="*/ 42130 w 1038457"/>
                  <a:gd name="connsiteY19" fmla="*/ 3193 h 1183642"/>
                  <a:gd name="connsiteX0" fmla="*/ 231 w 1038457"/>
                  <a:gd name="connsiteY0" fmla="*/ 120017 h 1183642"/>
                  <a:gd name="connsiteX1" fmla="*/ 42130 w 1038457"/>
                  <a:gd name="connsiteY1" fmla="*/ 3193 h 1183642"/>
                  <a:gd name="connsiteX2" fmla="*/ 594925 w 1038457"/>
                  <a:gd name="connsiteY2" fmla="*/ 175952 h 1183642"/>
                  <a:gd name="connsiteX3" fmla="*/ 834268 w 1038457"/>
                  <a:gd name="connsiteY3" fmla="*/ 543616 h 1183642"/>
                  <a:gd name="connsiteX4" fmla="*/ 853449 w 1038457"/>
                  <a:gd name="connsiteY4" fmla="*/ 647839 h 1183642"/>
                  <a:gd name="connsiteX5" fmla="*/ 869751 w 1038457"/>
                  <a:gd name="connsiteY5" fmla="*/ 652899 h 1183642"/>
                  <a:gd name="connsiteX6" fmla="*/ 1038457 w 1038457"/>
                  <a:gd name="connsiteY6" fmla="*/ 907417 h 1183642"/>
                  <a:gd name="connsiteX7" fmla="*/ 762232 w 1038457"/>
                  <a:gd name="connsiteY7" fmla="*/ 1183642 h 1183642"/>
                  <a:gd name="connsiteX8" fmla="*/ 507714 w 1038457"/>
                  <a:gd name="connsiteY8" fmla="*/ 1014937 h 1183642"/>
                  <a:gd name="connsiteX9" fmla="*/ 498955 w 1038457"/>
                  <a:gd name="connsiteY9" fmla="*/ 986720 h 1183642"/>
                  <a:gd name="connsiteX10" fmla="*/ 484382 w 1038457"/>
                  <a:gd name="connsiteY10" fmla="*/ 989342 h 1183642"/>
                  <a:gd name="connsiteX11" fmla="*/ 438382 w 1038457"/>
                  <a:gd name="connsiteY11" fmla="*/ 976325 h 1183642"/>
                  <a:gd name="connsiteX12" fmla="*/ 409884 w 1038457"/>
                  <a:gd name="connsiteY12" fmla="*/ 787561 h 1183642"/>
                  <a:gd name="connsiteX13" fmla="*/ 541608 w 1038457"/>
                  <a:gd name="connsiteY13" fmla="*/ 704843 h 1183642"/>
                  <a:gd name="connsiteX14" fmla="*/ 566995 w 1038457"/>
                  <a:gd name="connsiteY14" fmla="*/ 712027 h 1183642"/>
                  <a:gd name="connsiteX15" fmla="*/ 587830 w 1038457"/>
                  <a:gd name="connsiteY15" fmla="*/ 694837 h 1183642"/>
                  <a:gd name="connsiteX16" fmla="*/ 573846 w 1038457"/>
                  <a:gd name="connsiteY16" fmla="*/ 618856 h 1183642"/>
                  <a:gd name="connsiteX17" fmla="*/ 420724 w 1038457"/>
                  <a:gd name="connsiteY17" fmla="*/ 383639 h 1183642"/>
                  <a:gd name="connsiteX18" fmla="*/ 67068 w 1038457"/>
                  <a:gd name="connsiteY18" fmla="*/ 273115 h 1183642"/>
                  <a:gd name="connsiteX19" fmla="*/ 91671 w 1038457"/>
                  <a:gd name="connsiteY19" fmla="*/ 211457 h 1183642"/>
                  <a:gd name="connsiteX0" fmla="*/ 231 w 1038457"/>
                  <a:gd name="connsiteY0" fmla="*/ 120017 h 1183642"/>
                  <a:gd name="connsiteX1" fmla="*/ 42130 w 1038457"/>
                  <a:gd name="connsiteY1" fmla="*/ 3193 h 1183642"/>
                  <a:gd name="connsiteX2" fmla="*/ 594925 w 1038457"/>
                  <a:gd name="connsiteY2" fmla="*/ 175952 h 1183642"/>
                  <a:gd name="connsiteX3" fmla="*/ 834268 w 1038457"/>
                  <a:gd name="connsiteY3" fmla="*/ 543616 h 1183642"/>
                  <a:gd name="connsiteX4" fmla="*/ 853449 w 1038457"/>
                  <a:gd name="connsiteY4" fmla="*/ 647839 h 1183642"/>
                  <a:gd name="connsiteX5" fmla="*/ 869751 w 1038457"/>
                  <a:gd name="connsiteY5" fmla="*/ 652899 h 1183642"/>
                  <a:gd name="connsiteX6" fmla="*/ 1038457 w 1038457"/>
                  <a:gd name="connsiteY6" fmla="*/ 907417 h 1183642"/>
                  <a:gd name="connsiteX7" fmla="*/ 762232 w 1038457"/>
                  <a:gd name="connsiteY7" fmla="*/ 1183642 h 1183642"/>
                  <a:gd name="connsiteX8" fmla="*/ 507714 w 1038457"/>
                  <a:gd name="connsiteY8" fmla="*/ 1014937 h 1183642"/>
                  <a:gd name="connsiteX9" fmla="*/ 498955 w 1038457"/>
                  <a:gd name="connsiteY9" fmla="*/ 986720 h 1183642"/>
                  <a:gd name="connsiteX10" fmla="*/ 484382 w 1038457"/>
                  <a:gd name="connsiteY10" fmla="*/ 989342 h 1183642"/>
                  <a:gd name="connsiteX11" fmla="*/ 438382 w 1038457"/>
                  <a:gd name="connsiteY11" fmla="*/ 976325 h 1183642"/>
                  <a:gd name="connsiteX12" fmla="*/ 409884 w 1038457"/>
                  <a:gd name="connsiteY12" fmla="*/ 787561 h 1183642"/>
                  <a:gd name="connsiteX13" fmla="*/ 541608 w 1038457"/>
                  <a:gd name="connsiteY13" fmla="*/ 704843 h 1183642"/>
                  <a:gd name="connsiteX14" fmla="*/ 566995 w 1038457"/>
                  <a:gd name="connsiteY14" fmla="*/ 712027 h 1183642"/>
                  <a:gd name="connsiteX15" fmla="*/ 587830 w 1038457"/>
                  <a:gd name="connsiteY15" fmla="*/ 694837 h 1183642"/>
                  <a:gd name="connsiteX16" fmla="*/ 573846 w 1038457"/>
                  <a:gd name="connsiteY16" fmla="*/ 618856 h 1183642"/>
                  <a:gd name="connsiteX17" fmla="*/ 420724 w 1038457"/>
                  <a:gd name="connsiteY17" fmla="*/ 383639 h 1183642"/>
                  <a:gd name="connsiteX18" fmla="*/ 67068 w 1038457"/>
                  <a:gd name="connsiteY18" fmla="*/ 273115 h 1183642"/>
                  <a:gd name="connsiteX0" fmla="*/ 0 w 996327"/>
                  <a:gd name="connsiteY0" fmla="*/ 3193 h 1183642"/>
                  <a:gd name="connsiteX1" fmla="*/ 552795 w 996327"/>
                  <a:gd name="connsiteY1" fmla="*/ 175952 h 1183642"/>
                  <a:gd name="connsiteX2" fmla="*/ 792138 w 996327"/>
                  <a:gd name="connsiteY2" fmla="*/ 543616 h 1183642"/>
                  <a:gd name="connsiteX3" fmla="*/ 811319 w 996327"/>
                  <a:gd name="connsiteY3" fmla="*/ 647839 h 1183642"/>
                  <a:gd name="connsiteX4" fmla="*/ 827621 w 996327"/>
                  <a:gd name="connsiteY4" fmla="*/ 652899 h 1183642"/>
                  <a:gd name="connsiteX5" fmla="*/ 996327 w 996327"/>
                  <a:gd name="connsiteY5" fmla="*/ 907417 h 1183642"/>
                  <a:gd name="connsiteX6" fmla="*/ 720102 w 996327"/>
                  <a:gd name="connsiteY6" fmla="*/ 1183642 h 1183642"/>
                  <a:gd name="connsiteX7" fmla="*/ 465584 w 996327"/>
                  <a:gd name="connsiteY7" fmla="*/ 1014937 h 1183642"/>
                  <a:gd name="connsiteX8" fmla="*/ 456825 w 996327"/>
                  <a:gd name="connsiteY8" fmla="*/ 986720 h 1183642"/>
                  <a:gd name="connsiteX9" fmla="*/ 442252 w 996327"/>
                  <a:gd name="connsiteY9" fmla="*/ 989342 h 1183642"/>
                  <a:gd name="connsiteX10" fmla="*/ 396252 w 996327"/>
                  <a:gd name="connsiteY10" fmla="*/ 976325 h 1183642"/>
                  <a:gd name="connsiteX11" fmla="*/ 367754 w 996327"/>
                  <a:gd name="connsiteY11" fmla="*/ 787561 h 1183642"/>
                  <a:gd name="connsiteX12" fmla="*/ 499478 w 996327"/>
                  <a:gd name="connsiteY12" fmla="*/ 704843 h 1183642"/>
                  <a:gd name="connsiteX13" fmla="*/ 524865 w 996327"/>
                  <a:gd name="connsiteY13" fmla="*/ 712027 h 1183642"/>
                  <a:gd name="connsiteX14" fmla="*/ 545700 w 996327"/>
                  <a:gd name="connsiteY14" fmla="*/ 694837 h 1183642"/>
                  <a:gd name="connsiteX15" fmla="*/ 531716 w 996327"/>
                  <a:gd name="connsiteY15" fmla="*/ 618856 h 1183642"/>
                  <a:gd name="connsiteX16" fmla="*/ 378594 w 996327"/>
                  <a:gd name="connsiteY16" fmla="*/ 383639 h 1183642"/>
                  <a:gd name="connsiteX17" fmla="*/ 24938 w 996327"/>
                  <a:gd name="connsiteY17" fmla="*/ 273115 h 1183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96327" h="1183642">
                    <a:moveTo>
                      <a:pt x="0" y="3193"/>
                    </a:moveTo>
                    <a:cubicBezTo>
                      <a:pt x="199934" y="-15279"/>
                      <a:pt x="398959" y="46920"/>
                      <a:pt x="552795" y="175952"/>
                    </a:cubicBezTo>
                    <a:cubicBezTo>
                      <a:pt x="668172" y="272726"/>
                      <a:pt x="750953" y="401074"/>
                      <a:pt x="792138" y="543616"/>
                    </a:cubicBezTo>
                    <a:lnTo>
                      <a:pt x="811319" y="647839"/>
                    </a:lnTo>
                    <a:lnTo>
                      <a:pt x="827621" y="652899"/>
                    </a:lnTo>
                    <a:cubicBezTo>
                      <a:pt x="926763" y="694833"/>
                      <a:pt x="996327" y="793001"/>
                      <a:pt x="996327" y="907417"/>
                    </a:cubicBezTo>
                    <a:cubicBezTo>
                      <a:pt x="996327" y="1059972"/>
                      <a:pt x="872657" y="1183642"/>
                      <a:pt x="720102" y="1183642"/>
                    </a:cubicBezTo>
                    <a:cubicBezTo>
                      <a:pt x="605686" y="1183642"/>
                      <a:pt x="507517" y="1114078"/>
                      <a:pt x="465584" y="1014937"/>
                    </a:cubicBezTo>
                    <a:lnTo>
                      <a:pt x="456825" y="986720"/>
                    </a:lnTo>
                    <a:lnTo>
                      <a:pt x="442252" y="989342"/>
                    </a:lnTo>
                    <a:cubicBezTo>
                      <a:pt x="426140" y="988759"/>
                      <a:pt x="410489" y="984545"/>
                      <a:pt x="396252" y="976325"/>
                    </a:cubicBezTo>
                    <a:cubicBezTo>
                      <a:pt x="339305" y="943447"/>
                      <a:pt x="326546" y="858934"/>
                      <a:pt x="367754" y="787561"/>
                    </a:cubicBezTo>
                    <a:cubicBezTo>
                      <a:pt x="398659" y="734031"/>
                      <a:pt x="451143" y="703095"/>
                      <a:pt x="499478" y="704843"/>
                    </a:cubicBezTo>
                    <a:lnTo>
                      <a:pt x="524865" y="712027"/>
                    </a:lnTo>
                    <a:lnTo>
                      <a:pt x="545700" y="694837"/>
                    </a:lnTo>
                    <a:lnTo>
                      <a:pt x="531716" y="618856"/>
                    </a:lnTo>
                    <a:cubicBezTo>
                      <a:pt x="505367" y="527663"/>
                      <a:pt x="452408" y="445552"/>
                      <a:pt x="378594" y="383639"/>
                    </a:cubicBezTo>
                    <a:cubicBezTo>
                      <a:pt x="280176" y="301089"/>
                      <a:pt x="152848" y="261297"/>
                      <a:pt x="24938" y="273115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 cap="rnd">
                <a:noFill/>
                <a:round/>
                <a:extLst>
                  <a:ext uri="{C807C97D-BFC1-408E-A445-0C87EB9F89A2}">
                    <ask:lineSketchStyleProps xmlns:ask="http://schemas.microsoft.com/office/drawing/2018/sketchyshapes" sd="1014733627">
                      <a:custGeom>
                        <a:avLst/>
                        <a:gdLst>
                          <a:gd name="connsiteX0" fmla="*/ 0 w 521275"/>
                          <a:gd name="connsiteY0" fmla="*/ 1670 h 619278"/>
                          <a:gd name="connsiteX1" fmla="*/ 289220 w 521275"/>
                          <a:gd name="connsiteY1" fmla="*/ 92057 h 619278"/>
                          <a:gd name="connsiteX2" fmla="*/ 414443 w 521275"/>
                          <a:gd name="connsiteY2" fmla="*/ 284418 h 619278"/>
                          <a:gd name="connsiteX3" fmla="*/ 424479 w 521275"/>
                          <a:gd name="connsiteY3" fmla="*/ 338947 h 619278"/>
                          <a:gd name="connsiteX4" fmla="*/ 433008 w 521275"/>
                          <a:gd name="connsiteY4" fmla="*/ 341594 h 619278"/>
                          <a:gd name="connsiteX5" fmla="*/ 521275 w 521275"/>
                          <a:gd name="connsiteY5" fmla="*/ 474757 h 619278"/>
                          <a:gd name="connsiteX6" fmla="*/ 376754 w 521275"/>
                          <a:gd name="connsiteY6" fmla="*/ 619277 h 619278"/>
                          <a:gd name="connsiteX7" fmla="*/ 243592 w 521275"/>
                          <a:gd name="connsiteY7" fmla="*/ 531012 h 619278"/>
                          <a:gd name="connsiteX8" fmla="*/ 239009 w 521275"/>
                          <a:gd name="connsiteY8" fmla="*/ 516248 h 619278"/>
                          <a:gd name="connsiteX9" fmla="*/ 231384 w 521275"/>
                          <a:gd name="connsiteY9" fmla="*/ 517620 h 619278"/>
                          <a:gd name="connsiteX10" fmla="*/ 207317 w 521275"/>
                          <a:gd name="connsiteY10" fmla="*/ 510810 h 619278"/>
                          <a:gd name="connsiteX11" fmla="*/ 192407 w 521275"/>
                          <a:gd name="connsiteY11" fmla="*/ 412049 h 619278"/>
                          <a:gd name="connsiteX12" fmla="*/ 261325 w 521275"/>
                          <a:gd name="connsiteY12" fmla="*/ 368771 h 619278"/>
                          <a:gd name="connsiteX13" fmla="*/ 274607 w 521275"/>
                          <a:gd name="connsiteY13" fmla="*/ 372530 h 619278"/>
                          <a:gd name="connsiteX14" fmla="*/ 285508 w 521275"/>
                          <a:gd name="connsiteY14" fmla="*/ 363536 h 619278"/>
                          <a:gd name="connsiteX15" fmla="*/ 278192 w 521275"/>
                          <a:gd name="connsiteY15" fmla="*/ 323783 h 619278"/>
                          <a:gd name="connsiteX16" fmla="*/ 198079 w 521275"/>
                          <a:gd name="connsiteY16" fmla="*/ 200718 h 619278"/>
                          <a:gd name="connsiteX17" fmla="*/ 13047 w 521275"/>
                          <a:gd name="connsiteY17" fmla="*/ 142892 h 61927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</a:cxnLst>
                        <a:rect l="l" t="t" r="r" b="b"/>
                        <a:pathLst>
                          <a:path w="521275" h="619278" fill="none" extrusionOk="0">
                            <a:moveTo>
                              <a:pt x="0" y="1670"/>
                            </a:moveTo>
                            <a:cubicBezTo>
                              <a:pt x="105544" y="7545"/>
                              <a:pt x="201000" y="-1900"/>
                              <a:pt x="289220" y="92057"/>
                            </a:cubicBezTo>
                            <a:cubicBezTo>
                              <a:pt x="343513" y="132414"/>
                              <a:pt x="392590" y="206572"/>
                              <a:pt x="414443" y="284418"/>
                            </a:cubicBezTo>
                            <a:cubicBezTo>
                              <a:pt x="420978" y="304744"/>
                              <a:pt x="419657" y="315746"/>
                              <a:pt x="424479" y="338947"/>
                            </a:cubicBezTo>
                            <a:cubicBezTo>
                              <a:pt x="426565" y="339548"/>
                              <a:pt x="430186" y="341114"/>
                              <a:pt x="433008" y="341594"/>
                            </a:cubicBezTo>
                            <a:cubicBezTo>
                              <a:pt x="487813" y="362691"/>
                              <a:pt x="520132" y="412738"/>
                              <a:pt x="521275" y="474757"/>
                            </a:cubicBezTo>
                            <a:cubicBezTo>
                              <a:pt x="505397" y="565700"/>
                              <a:pt x="463184" y="612553"/>
                              <a:pt x="376754" y="619277"/>
                            </a:cubicBezTo>
                            <a:cubicBezTo>
                              <a:pt x="318350" y="603618"/>
                              <a:pt x="277505" y="575672"/>
                              <a:pt x="243592" y="531012"/>
                            </a:cubicBezTo>
                            <a:cubicBezTo>
                              <a:pt x="240287" y="524051"/>
                              <a:pt x="241023" y="520946"/>
                              <a:pt x="239009" y="516248"/>
                            </a:cubicBezTo>
                            <a:cubicBezTo>
                              <a:pt x="236161" y="517597"/>
                              <a:pt x="234587" y="516218"/>
                              <a:pt x="231384" y="517620"/>
                            </a:cubicBezTo>
                            <a:cubicBezTo>
                              <a:pt x="223386" y="517159"/>
                              <a:pt x="215717" y="515132"/>
                              <a:pt x="207317" y="510810"/>
                            </a:cubicBezTo>
                            <a:cubicBezTo>
                              <a:pt x="172525" y="484913"/>
                              <a:pt x="171864" y="444749"/>
                              <a:pt x="192407" y="412049"/>
                            </a:cubicBezTo>
                            <a:cubicBezTo>
                              <a:pt x="209487" y="376983"/>
                              <a:pt x="229849" y="368289"/>
                              <a:pt x="261325" y="368771"/>
                            </a:cubicBezTo>
                            <a:cubicBezTo>
                              <a:pt x="266825" y="370234"/>
                              <a:pt x="269000" y="372319"/>
                              <a:pt x="274607" y="372530"/>
                            </a:cubicBezTo>
                            <a:cubicBezTo>
                              <a:pt x="276596" y="369392"/>
                              <a:pt x="283293" y="366452"/>
                              <a:pt x="285508" y="363536"/>
                            </a:cubicBezTo>
                            <a:cubicBezTo>
                              <a:pt x="282056" y="355045"/>
                              <a:pt x="282014" y="333388"/>
                              <a:pt x="278192" y="323783"/>
                            </a:cubicBezTo>
                            <a:cubicBezTo>
                              <a:pt x="251014" y="277960"/>
                              <a:pt x="232599" y="228977"/>
                              <a:pt x="198079" y="200718"/>
                            </a:cubicBezTo>
                            <a:cubicBezTo>
                              <a:pt x="156501" y="144207"/>
                              <a:pt x="63438" y="133194"/>
                              <a:pt x="13047" y="142892"/>
                            </a:cubicBezTo>
                          </a:path>
                          <a:path w="521275" h="619278" stroke="0" extrusionOk="0">
                            <a:moveTo>
                              <a:pt x="0" y="1670"/>
                            </a:moveTo>
                            <a:cubicBezTo>
                              <a:pt x="100188" y="-1541"/>
                              <a:pt x="204085" y="25598"/>
                              <a:pt x="289220" y="92057"/>
                            </a:cubicBezTo>
                            <a:cubicBezTo>
                              <a:pt x="351602" y="156918"/>
                              <a:pt x="387295" y="209994"/>
                              <a:pt x="414443" y="284418"/>
                            </a:cubicBezTo>
                            <a:cubicBezTo>
                              <a:pt x="418905" y="304526"/>
                              <a:pt x="417784" y="313122"/>
                              <a:pt x="424479" y="338947"/>
                            </a:cubicBezTo>
                            <a:cubicBezTo>
                              <a:pt x="428484" y="339874"/>
                              <a:pt x="430814" y="341806"/>
                              <a:pt x="433008" y="341594"/>
                            </a:cubicBezTo>
                            <a:cubicBezTo>
                              <a:pt x="478786" y="359457"/>
                              <a:pt x="508616" y="402324"/>
                              <a:pt x="521275" y="474757"/>
                            </a:cubicBezTo>
                            <a:cubicBezTo>
                              <a:pt x="506484" y="562973"/>
                              <a:pt x="452877" y="629115"/>
                              <a:pt x="376754" y="619277"/>
                            </a:cubicBezTo>
                            <a:cubicBezTo>
                              <a:pt x="324900" y="605951"/>
                              <a:pt x="268198" y="589833"/>
                              <a:pt x="243592" y="531012"/>
                            </a:cubicBezTo>
                            <a:cubicBezTo>
                              <a:pt x="241381" y="524698"/>
                              <a:pt x="241803" y="519349"/>
                              <a:pt x="239009" y="516248"/>
                            </a:cubicBezTo>
                            <a:cubicBezTo>
                              <a:pt x="237054" y="516975"/>
                              <a:pt x="233259" y="517041"/>
                              <a:pt x="231384" y="517620"/>
                            </a:cubicBezTo>
                            <a:cubicBezTo>
                              <a:pt x="224289" y="515389"/>
                              <a:pt x="213385" y="514568"/>
                              <a:pt x="207317" y="510810"/>
                            </a:cubicBezTo>
                            <a:cubicBezTo>
                              <a:pt x="178309" y="495068"/>
                              <a:pt x="174743" y="454955"/>
                              <a:pt x="192407" y="412049"/>
                            </a:cubicBezTo>
                            <a:cubicBezTo>
                              <a:pt x="206237" y="383642"/>
                              <a:pt x="240211" y="365974"/>
                              <a:pt x="261325" y="368771"/>
                            </a:cubicBezTo>
                            <a:cubicBezTo>
                              <a:pt x="267744" y="370560"/>
                              <a:pt x="269541" y="371915"/>
                              <a:pt x="274607" y="372530"/>
                            </a:cubicBezTo>
                            <a:cubicBezTo>
                              <a:pt x="279807" y="368021"/>
                              <a:pt x="281408" y="368644"/>
                              <a:pt x="285508" y="363536"/>
                            </a:cubicBezTo>
                            <a:cubicBezTo>
                              <a:pt x="281961" y="344307"/>
                              <a:pt x="282378" y="337054"/>
                              <a:pt x="278192" y="323783"/>
                            </a:cubicBezTo>
                            <a:cubicBezTo>
                              <a:pt x="265071" y="273407"/>
                              <a:pt x="242355" y="226247"/>
                              <a:pt x="198079" y="200718"/>
                            </a:cubicBezTo>
                            <a:cubicBezTo>
                              <a:pt x="147664" y="172020"/>
                              <a:pt x="84437" y="119610"/>
                              <a:pt x="13047" y="142892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11CAABDF-3090-835E-90DF-21D05C557205}"/>
                  </a:ext>
                </a:extLst>
              </p:cNvPr>
              <p:cNvSpPr/>
              <p:nvPr/>
            </p:nvSpPr>
            <p:spPr>
              <a:xfrm>
                <a:off x="-214885" y="3869448"/>
                <a:ext cx="71438" cy="54769"/>
              </a:xfrm>
              <a:custGeom>
                <a:avLst/>
                <a:gdLst>
                  <a:gd name="connsiteX0" fmla="*/ 0 w 92869"/>
                  <a:gd name="connsiteY0" fmla="*/ 73819 h 73819"/>
                  <a:gd name="connsiteX1" fmla="*/ 45244 w 92869"/>
                  <a:gd name="connsiteY1" fmla="*/ 9525 h 73819"/>
                  <a:gd name="connsiteX2" fmla="*/ 92869 w 92869"/>
                  <a:gd name="connsiteY2" fmla="*/ 0 h 73819"/>
                  <a:gd name="connsiteX0" fmla="*/ 0 w 92869"/>
                  <a:gd name="connsiteY0" fmla="*/ 75387 h 75387"/>
                  <a:gd name="connsiteX1" fmla="*/ 45244 w 92869"/>
                  <a:gd name="connsiteY1" fmla="*/ 11093 h 75387"/>
                  <a:gd name="connsiteX2" fmla="*/ 92869 w 92869"/>
                  <a:gd name="connsiteY2" fmla="*/ 1568 h 75387"/>
                  <a:gd name="connsiteX0" fmla="*/ 0 w 92869"/>
                  <a:gd name="connsiteY0" fmla="*/ 73819 h 73819"/>
                  <a:gd name="connsiteX1" fmla="*/ 40482 w 92869"/>
                  <a:gd name="connsiteY1" fmla="*/ 19050 h 73819"/>
                  <a:gd name="connsiteX2" fmla="*/ 92869 w 92869"/>
                  <a:gd name="connsiteY2" fmla="*/ 0 h 738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2869" h="73819">
                    <a:moveTo>
                      <a:pt x="0" y="73819"/>
                    </a:moveTo>
                    <a:cubicBezTo>
                      <a:pt x="15081" y="52388"/>
                      <a:pt x="19844" y="38894"/>
                      <a:pt x="40482" y="19050"/>
                    </a:cubicBezTo>
                    <a:cubicBezTo>
                      <a:pt x="61120" y="-794"/>
                      <a:pt x="76994" y="3175"/>
                      <a:pt x="92869" y="0"/>
                    </a:cubicBezTo>
                  </a:path>
                </a:pathLst>
              </a:custGeom>
              <a:noFill/>
              <a:ln w="19050" cap="rnd">
                <a:noFill/>
                <a:round/>
                <a:extLst>
                  <a:ext uri="{C807C97D-BFC1-408E-A445-0C87EB9F89A2}">
                    <ask:lineSketchStyleProps xmlns:ask="http://schemas.microsoft.com/office/drawing/2018/sketchyshapes" sd="2765794243">
                      <a:custGeom>
                        <a:avLst/>
                        <a:gdLst>
                          <a:gd name="connsiteX0" fmla="*/ 0 w 37376"/>
                          <a:gd name="connsiteY0" fmla="*/ 28655 h 28655"/>
                          <a:gd name="connsiteX1" fmla="*/ 16292 w 37376"/>
                          <a:gd name="connsiteY1" fmla="*/ 7394 h 28655"/>
                          <a:gd name="connsiteX2" fmla="*/ 37376 w 37376"/>
                          <a:gd name="connsiteY2" fmla="*/ 0 h 2865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</a:cxnLst>
                        <a:rect l="l" t="t" r="r" b="b"/>
                        <a:pathLst>
                          <a:path w="37376" h="28655" extrusionOk="0">
                            <a:moveTo>
                              <a:pt x="0" y="28655"/>
                            </a:moveTo>
                            <a:cubicBezTo>
                              <a:pt x="5006" y="19767"/>
                              <a:pt x="7593" y="14936"/>
                              <a:pt x="16292" y="7394"/>
                            </a:cubicBezTo>
                            <a:cubicBezTo>
                              <a:pt x="24664" y="39"/>
                              <a:pt x="30308" y="2525"/>
                              <a:pt x="37376" y="0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1" name="グループ化 110">
              <a:extLst>
                <a:ext uri="{FF2B5EF4-FFF2-40B4-BE49-F238E27FC236}">
                  <a16:creationId xmlns:a16="http://schemas.microsoft.com/office/drawing/2014/main" id="{1FED0681-6F0F-AD62-6219-C02AF753A176}"/>
                </a:ext>
              </a:extLst>
            </p:cNvPr>
            <p:cNvGrpSpPr/>
            <p:nvPr/>
          </p:nvGrpSpPr>
          <p:grpSpPr>
            <a:xfrm flipH="1">
              <a:off x="6725052" y="5113204"/>
              <a:ext cx="521275" cy="619278"/>
              <a:chOff x="-670668" y="2939012"/>
              <a:chExt cx="996327" cy="1183642"/>
            </a:xfrm>
          </p:grpSpPr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2E93DC0D-B1BA-CD92-3CBA-9DC285D041F4}"/>
                  </a:ext>
                </a:extLst>
              </p:cNvPr>
              <p:cNvSpPr/>
              <p:nvPr/>
            </p:nvSpPr>
            <p:spPr>
              <a:xfrm>
                <a:off x="-670668" y="2939012"/>
                <a:ext cx="996327" cy="1183642"/>
              </a:xfrm>
              <a:custGeom>
                <a:avLst/>
                <a:gdLst>
                  <a:gd name="connsiteX0" fmla="*/ 0 w 996327"/>
                  <a:gd name="connsiteY0" fmla="*/ 3193 h 1183642"/>
                  <a:gd name="connsiteX1" fmla="*/ 552795 w 996327"/>
                  <a:gd name="connsiteY1" fmla="*/ 175952 h 1183642"/>
                  <a:gd name="connsiteX2" fmla="*/ 792138 w 996327"/>
                  <a:gd name="connsiteY2" fmla="*/ 543616 h 1183642"/>
                  <a:gd name="connsiteX3" fmla="*/ 811319 w 996327"/>
                  <a:gd name="connsiteY3" fmla="*/ 647839 h 1183642"/>
                  <a:gd name="connsiteX4" fmla="*/ 827621 w 996327"/>
                  <a:gd name="connsiteY4" fmla="*/ 652899 h 1183642"/>
                  <a:gd name="connsiteX5" fmla="*/ 996327 w 996327"/>
                  <a:gd name="connsiteY5" fmla="*/ 907417 h 1183642"/>
                  <a:gd name="connsiteX6" fmla="*/ 720102 w 996327"/>
                  <a:gd name="connsiteY6" fmla="*/ 1183642 h 1183642"/>
                  <a:gd name="connsiteX7" fmla="*/ 465584 w 996327"/>
                  <a:gd name="connsiteY7" fmla="*/ 1014937 h 1183642"/>
                  <a:gd name="connsiteX8" fmla="*/ 456825 w 996327"/>
                  <a:gd name="connsiteY8" fmla="*/ 986720 h 1183642"/>
                  <a:gd name="connsiteX9" fmla="*/ 442252 w 996327"/>
                  <a:gd name="connsiteY9" fmla="*/ 989342 h 1183642"/>
                  <a:gd name="connsiteX10" fmla="*/ 396252 w 996327"/>
                  <a:gd name="connsiteY10" fmla="*/ 976325 h 1183642"/>
                  <a:gd name="connsiteX11" fmla="*/ 367754 w 996327"/>
                  <a:gd name="connsiteY11" fmla="*/ 787561 h 1183642"/>
                  <a:gd name="connsiteX12" fmla="*/ 499478 w 996327"/>
                  <a:gd name="connsiteY12" fmla="*/ 704843 h 1183642"/>
                  <a:gd name="connsiteX13" fmla="*/ 524865 w 996327"/>
                  <a:gd name="connsiteY13" fmla="*/ 712027 h 1183642"/>
                  <a:gd name="connsiteX14" fmla="*/ 545700 w 996327"/>
                  <a:gd name="connsiteY14" fmla="*/ 694837 h 1183642"/>
                  <a:gd name="connsiteX15" fmla="*/ 531716 w 996327"/>
                  <a:gd name="connsiteY15" fmla="*/ 618856 h 1183642"/>
                  <a:gd name="connsiteX16" fmla="*/ 378594 w 996327"/>
                  <a:gd name="connsiteY16" fmla="*/ 383639 h 1183642"/>
                  <a:gd name="connsiteX17" fmla="*/ 24938 w 996327"/>
                  <a:gd name="connsiteY17" fmla="*/ 273115 h 1183642"/>
                  <a:gd name="connsiteX0" fmla="*/ 42130 w 1038457"/>
                  <a:gd name="connsiteY0" fmla="*/ 3193 h 1183642"/>
                  <a:gd name="connsiteX1" fmla="*/ 594925 w 1038457"/>
                  <a:gd name="connsiteY1" fmla="*/ 175952 h 1183642"/>
                  <a:gd name="connsiteX2" fmla="*/ 834268 w 1038457"/>
                  <a:gd name="connsiteY2" fmla="*/ 543616 h 1183642"/>
                  <a:gd name="connsiteX3" fmla="*/ 853449 w 1038457"/>
                  <a:gd name="connsiteY3" fmla="*/ 647839 h 1183642"/>
                  <a:gd name="connsiteX4" fmla="*/ 869751 w 1038457"/>
                  <a:gd name="connsiteY4" fmla="*/ 652899 h 1183642"/>
                  <a:gd name="connsiteX5" fmla="*/ 1038457 w 1038457"/>
                  <a:gd name="connsiteY5" fmla="*/ 907417 h 1183642"/>
                  <a:gd name="connsiteX6" fmla="*/ 762232 w 1038457"/>
                  <a:gd name="connsiteY6" fmla="*/ 1183642 h 1183642"/>
                  <a:gd name="connsiteX7" fmla="*/ 507714 w 1038457"/>
                  <a:gd name="connsiteY7" fmla="*/ 1014937 h 1183642"/>
                  <a:gd name="connsiteX8" fmla="*/ 498955 w 1038457"/>
                  <a:gd name="connsiteY8" fmla="*/ 986720 h 1183642"/>
                  <a:gd name="connsiteX9" fmla="*/ 484382 w 1038457"/>
                  <a:gd name="connsiteY9" fmla="*/ 989342 h 1183642"/>
                  <a:gd name="connsiteX10" fmla="*/ 438382 w 1038457"/>
                  <a:gd name="connsiteY10" fmla="*/ 976325 h 1183642"/>
                  <a:gd name="connsiteX11" fmla="*/ 409884 w 1038457"/>
                  <a:gd name="connsiteY11" fmla="*/ 787561 h 1183642"/>
                  <a:gd name="connsiteX12" fmla="*/ 541608 w 1038457"/>
                  <a:gd name="connsiteY12" fmla="*/ 704843 h 1183642"/>
                  <a:gd name="connsiteX13" fmla="*/ 566995 w 1038457"/>
                  <a:gd name="connsiteY13" fmla="*/ 712027 h 1183642"/>
                  <a:gd name="connsiteX14" fmla="*/ 587830 w 1038457"/>
                  <a:gd name="connsiteY14" fmla="*/ 694837 h 1183642"/>
                  <a:gd name="connsiteX15" fmla="*/ 573846 w 1038457"/>
                  <a:gd name="connsiteY15" fmla="*/ 618856 h 1183642"/>
                  <a:gd name="connsiteX16" fmla="*/ 420724 w 1038457"/>
                  <a:gd name="connsiteY16" fmla="*/ 383639 h 1183642"/>
                  <a:gd name="connsiteX17" fmla="*/ 67068 w 1038457"/>
                  <a:gd name="connsiteY17" fmla="*/ 273115 h 1183642"/>
                  <a:gd name="connsiteX18" fmla="*/ 231 w 1038457"/>
                  <a:gd name="connsiteY18" fmla="*/ 120017 h 1183642"/>
                  <a:gd name="connsiteX19" fmla="*/ 42130 w 1038457"/>
                  <a:gd name="connsiteY19" fmla="*/ 3193 h 1183642"/>
                  <a:gd name="connsiteX0" fmla="*/ 231 w 1038457"/>
                  <a:gd name="connsiteY0" fmla="*/ 120017 h 1183642"/>
                  <a:gd name="connsiteX1" fmla="*/ 42130 w 1038457"/>
                  <a:gd name="connsiteY1" fmla="*/ 3193 h 1183642"/>
                  <a:gd name="connsiteX2" fmla="*/ 594925 w 1038457"/>
                  <a:gd name="connsiteY2" fmla="*/ 175952 h 1183642"/>
                  <a:gd name="connsiteX3" fmla="*/ 834268 w 1038457"/>
                  <a:gd name="connsiteY3" fmla="*/ 543616 h 1183642"/>
                  <a:gd name="connsiteX4" fmla="*/ 853449 w 1038457"/>
                  <a:gd name="connsiteY4" fmla="*/ 647839 h 1183642"/>
                  <a:gd name="connsiteX5" fmla="*/ 869751 w 1038457"/>
                  <a:gd name="connsiteY5" fmla="*/ 652899 h 1183642"/>
                  <a:gd name="connsiteX6" fmla="*/ 1038457 w 1038457"/>
                  <a:gd name="connsiteY6" fmla="*/ 907417 h 1183642"/>
                  <a:gd name="connsiteX7" fmla="*/ 762232 w 1038457"/>
                  <a:gd name="connsiteY7" fmla="*/ 1183642 h 1183642"/>
                  <a:gd name="connsiteX8" fmla="*/ 507714 w 1038457"/>
                  <a:gd name="connsiteY8" fmla="*/ 1014937 h 1183642"/>
                  <a:gd name="connsiteX9" fmla="*/ 498955 w 1038457"/>
                  <a:gd name="connsiteY9" fmla="*/ 986720 h 1183642"/>
                  <a:gd name="connsiteX10" fmla="*/ 484382 w 1038457"/>
                  <a:gd name="connsiteY10" fmla="*/ 989342 h 1183642"/>
                  <a:gd name="connsiteX11" fmla="*/ 438382 w 1038457"/>
                  <a:gd name="connsiteY11" fmla="*/ 976325 h 1183642"/>
                  <a:gd name="connsiteX12" fmla="*/ 409884 w 1038457"/>
                  <a:gd name="connsiteY12" fmla="*/ 787561 h 1183642"/>
                  <a:gd name="connsiteX13" fmla="*/ 541608 w 1038457"/>
                  <a:gd name="connsiteY13" fmla="*/ 704843 h 1183642"/>
                  <a:gd name="connsiteX14" fmla="*/ 566995 w 1038457"/>
                  <a:gd name="connsiteY14" fmla="*/ 712027 h 1183642"/>
                  <a:gd name="connsiteX15" fmla="*/ 587830 w 1038457"/>
                  <a:gd name="connsiteY15" fmla="*/ 694837 h 1183642"/>
                  <a:gd name="connsiteX16" fmla="*/ 573846 w 1038457"/>
                  <a:gd name="connsiteY16" fmla="*/ 618856 h 1183642"/>
                  <a:gd name="connsiteX17" fmla="*/ 420724 w 1038457"/>
                  <a:gd name="connsiteY17" fmla="*/ 383639 h 1183642"/>
                  <a:gd name="connsiteX18" fmla="*/ 67068 w 1038457"/>
                  <a:gd name="connsiteY18" fmla="*/ 273115 h 1183642"/>
                  <a:gd name="connsiteX19" fmla="*/ 91671 w 1038457"/>
                  <a:gd name="connsiteY19" fmla="*/ 211457 h 1183642"/>
                  <a:gd name="connsiteX0" fmla="*/ 231 w 1038457"/>
                  <a:gd name="connsiteY0" fmla="*/ 120017 h 1183642"/>
                  <a:gd name="connsiteX1" fmla="*/ 42130 w 1038457"/>
                  <a:gd name="connsiteY1" fmla="*/ 3193 h 1183642"/>
                  <a:gd name="connsiteX2" fmla="*/ 594925 w 1038457"/>
                  <a:gd name="connsiteY2" fmla="*/ 175952 h 1183642"/>
                  <a:gd name="connsiteX3" fmla="*/ 834268 w 1038457"/>
                  <a:gd name="connsiteY3" fmla="*/ 543616 h 1183642"/>
                  <a:gd name="connsiteX4" fmla="*/ 853449 w 1038457"/>
                  <a:gd name="connsiteY4" fmla="*/ 647839 h 1183642"/>
                  <a:gd name="connsiteX5" fmla="*/ 869751 w 1038457"/>
                  <a:gd name="connsiteY5" fmla="*/ 652899 h 1183642"/>
                  <a:gd name="connsiteX6" fmla="*/ 1038457 w 1038457"/>
                  <a:gd name="connsiteY6" fmla="*/ 907417 h 1183642"/>
                  <a:gd name="connsiteX7" fmla="*/ 762232 w 1038457"/>
                  <a:gd name="connsiteY7" fmla="*/ 1183642 h 1183642"/>
                  <a:gd name="connsiteX8" fmla="*/ 507714 w 1038457"/>
                  <a:gd name="connsiteY8" fmla="*/ 1014937 h 1183642"/>
                  <a:gd name="connsiteX9" fmla="*/ 498955 w 1038457"/>
                  <a:gd name="connsiteY9" fmla="*/ 986720 h 1183642"/>
                  <a:gd name="connsiteX10" fmla="*/ 484382 w 1038457"/>
                  <a:gd name="connsiteY10" fmla="*/ 989342 h 1183642"/>
                  <a:gd name="connsiteX11" fmla="*/ 438382 w 1038457"/>
                  <a:gd name="connsiteY11" fmla="*/ 976325 h 1183642"/>
                  <a:gd name="connsiteX12" fmla="*/ 409884 w 1038457"/>
                  <a:gd name="connsiteY12" fmla="*/ 787561 h 1183642"/>
                  <a:gd name="connsiteX13" fmla="*/ 541608 w 1038457"/>
                  <a:gd name="connsiteY13" fmla="*/ 704843 h 1183642"/>
                  <a:gd name="connsiteX14" fmla="*/ 566995 w 1038457"/>
                  <a:gd name="connsiteY14" fmla="*/ 712027 h 1183642"/>
                  <a:gd name="connsiteX15" fmla="*/ 587830 w 1038457"/>
                  <a:gd name="connsiteY15" fmla="*/ 694837 h 1183642"/>
                  <a:gd name="connsiteX16" fmla="*/ 573846 w 1038457"/>
                  <a:gd name="connsiteY16" fmla="*/ 618856 h 1183642"/>
                  <a:gd name="connsiteX17" fmla="*/ 420724 w 1038457"/>
                  <a:gd name="connsiteY17" fmla="*/ 383639 h 1183642"/>
                  <a:gd name="connsiteX18" fmla="*/ 67068 w 1038457"/>
                  <a:gd name="connsiteY18" fmla="*/ 273115 h 1183642"/>
                  <a:gd name="connsiteX0" fmla="*/ 0 w 996327"/>
                  <a:gd name="connsiteY0" fmla="*/ 3193 h 1183642"/>
                  <a:gd name="connsiteX1" fmla="*/ 552795 w 996327"/>
                  <a:gd name="connsiteY1" fmla="*/ 175952 h 1183642"/>
                  <a:gd name="connsiteX2" fmla="*/ 792138 w 996327"/>
                  <a:gd name="connsiteY2" fmla="*/ 543616 h 1183642"/>
                  <a:gd name="connsiteX3" fmla="*/ 811319 w 996327"/>
                  <a:gd name="connsiteY3" fmla="*/ 647839 h 1183642"/>
                  <a:gd name="connsiteX4" fmla="*/ 827621 w 996327"/>
                  <a:gd name="connsiteY4" fmla="*/ 652899 h 1183642"/>
                  <a:gd name="connsiteX5" fmla="*/ 996327 w 996327"/>
                  <a:gd name="connsiteY5" fmla="*/ 907417 h 1183642"/>
                  <a:gd name="connsiteX6" fmla="*/ 720102 w 996327"/>
                  <a:gd name="connsiteY6" fmla="*/ 1183642 h 1183642"/>
                  <a:gd name="connsiteX7" fmla="*/ 465584 w 996327"/>
                  <a:gd name="connsiteY7" fmla="*/ 1014937 h 1183642"/>
                  <a:gd name="connsiteX8" fmla="*/ 456825 w 996327"/>
                  <a:gd name="connsiteY8" fmla="*/ 986720 h 1183642"/>
                  <a:gd name="connsiteX9" fmla="*/ 442252 w 996327"/>
                  <a:gd name="connsiteY9" fmla="*/ 989342 h 1183642"/>
                  <a:gd name="connsiteX10" fmla="*/ 396252 w 996327"/>
                  <a:gd name="connsiteY10" fmla="*/ 976325 h 1183642"/>
                  <a:gd name="connsiteX11" fmla="*/ 367754 w 996327"/>
                  <a:gd name="connsiteY11" fmla="*/ 787561 h 1183642"/>
                  <a:gd name="connsiteX12" fmla="*/ 499478 w 996327"/>
                  <a:gd name="connsiteY12" fmla="*/ 704843 h 1183642"/>
                  <a:gd name="connsiteX13" fmla="*/ 524865 w 996327"/>
                  <a:gd name="connsiteY13" fmla="*/ 712027 h 1183642"/>
                  <a:gd name="connsiteX14" fmla="*/ 545700 w 996327"/>
                  <a:gd name="connsiteY14" fmla="*/ 694837 h 1183642"/>
                  <a:gd name="connsiteX15" fmla="*/ 531716 w 996327"/>
                  <a:gd name="connsiteY15" fmla="*/ 618856 h 1183642"/>
                  <a:gd name="connsiteX16" fmla="*/ 378594 w 996327"/>
                  <a:gd name="connsiteY16" fmla="*/ 383639 h 1183642"/>
                  <a:gd name="connsiteX17" fmla="*/ 24938 w 996327"/>
                  <a:gd name="connsiteY17" fmla="*/ 273115 h 1183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96327" h="1183642">
                    <a:moveTo>
                      <a:pt x="0" y="3193"/>
                    </a:moveTo>
                    <a:cubicBezTo>
                      <a:pt x="199934" y="-15279"/>
                      <a:pt x="398959" y="46920"/>
                      <a:pt x="552795" y="175952"/>
                    </a:cubicBezTo>
                    <a:cubicBezTo>
                      <a:pt x="668172" y="272726"/>
                      <a:pt x="750953" y="401074"/>
                      <a:pt x="792138" y="543616"/>
                    </a:cubicBezTo>
                    <a:lnTo>
                      <a:pt x="811319" y="647839"/>
                    </a:lnTo>
                    <a:lnTo>
                      <a:pt x="827621" y="652899"/>
                    </a:lnTo>
                    <a:cubicBezTo>
                      <a:pt x="926763" y="694833"/>
                      <a:pt x="996327" y="793001"/>
                      <a:pt x="996327" y="907417"/>
                    </a:cubicBezTo>
                    <a:cubicBezTo>
                      <a:pt x="996327" y="1059972"/>
                      <a:pt x="872657" y="1183642"/>
                      <a:pt x="720102" y="1183642"/>
                    </a:cubicBezTo>
                    <a:cubicBezTo>
                      <a:pt x="605686" y="1183642"/>
                      <a:pt x="507517" y="1114078"/>
                      <a:pt x="465584" y="1014937"/>
                    </a:cubicBezTo>
                    <a:lnTo>
                      <a:pt x="456825" y="986720"/>
                    </a:lnTo>
                    <a:lnTo>
                      <a:pt x="442252" y="989342"/>
                    </a:lnTo>
                    <a:cubicBezTo>
                      <a:pt x="426140" y="988759"/>
                      <a:pt x="410489" y="984545"/>
                      <a:pt x="396252" y="976325"/>
                    </a:cubicBezTo>
                    <a:cubicBezTo>
                      <a:pt x="339305" y="943447"/>
                      <a:pt x="326546" y="858934"/>
                      <a:pt x="367754" y="787561"/>
                    </a:cubicBezTo>
                    <a:cubicBezTo>
                      <a:pt x="398659" y="734031"/>
                      <a:pt x="451143" y="703095"/>
                      <a:pt x="499478" y="704843"/>
                    </a:cubicBezTo>
                    <a:lnTo>
                      <a:pt x="524865" y="712027"/>
                    </a:lnTo>
                    <a:lnTo>
                      <a:pt x="545700" y="694837"/>
                    </a:lnTo>
                    <a:lnTo>
                      <a:pt x="531716" y="618856"/>
                    </a:lnTo>
                    <a:cubicBezTo>
                      <a:pt x="505367" y="527663"/>
                      <a:pt x="452408" y="445552"/>
                      <a:pt x="378594" y="383639"/>
                    </a:cubicBezTo>
                    <a:cubicBezTo>
                      <a:pt x="280176" y="301089"/>
                      <a:pt x="152848" y="261297"/>
                      <a:pt x="24938" y="273115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 cap="rnd">
                <a:noFill/>
                <a:round/>
                <a:extLst>
                  <a:ext uri="{C807C97D-BFC1-408E-A445-0C87EB9F89A2}">
                    <ask:lineSketchStyleProps xmlns:ask="http://schemas.microsoft.com/office/drawing/2018/sketchyshapes" sd="2800478756">
                      <a:custGeom>
                        <a:avLst/>
                        <a:gdLst>
                          <a:gd name="connsiteX0" fmla="*/ 0 w 521275"/>
                          <a:gd name="connsiteY0" fmla="*/ 1670 h 619278"/>
                          <a:gd name="connsiteX1" fmla="*/ 289220 w 521275"/>
                          <a:gd name="connsiteY1" fmla="*/ 92057 h 619278"/>
                          <a:gd name="connsiteX2" fmla="*/ 414443 w 521275"/>
                          <a:gd name="connsiteY2" fmla="*/ 284418 h 619278"/>
                          <a:gd name="connsiteX3" fmla="*/ 424479 w 521275"/>
                          <a:gd name="connsiteY3" fmla="*/ 338947 h 619278"/>
                          <a:gd name="connsiteX4" fmla="*/ 433008 w 521275"/>
                          <a:gd name="connsiteY4" fmla="*/ 341594 h 619278"/>
                          <a:gd name="connsiteX5" fmla="*/ 521275 w 521275"/>
                          <a:gd name="connsiteY5" fmla="*/ 474757 h 619278"/>
                          <a:gd name="connsiteX6" fmla="*/ 376754 w 521275"/>
                          <a:gd name="connsiteY6" fmla="*/ 619277 h 619278"/>
                          <a:gd name="connsiteX7" fmla="*/ 243592 w 521275"/>
                          <a:gd name="connsiteY7" fmla="*/ 531012 h 619278"/>
                          <a:gd name="connsiteX8" fmla="*/ 239009 w 521275"/>
                          <a:gd name="connsiteY8" fmla="*/ 516248 h 619278"/>
                          <a:gd name="connsiteX9" fmla="*/ 231384 w 521275"/>
                          <a:gd name="connsiteY9" fmla="*/ 517620 h 619278"/>
                          <a:gd name="connsiteX10" fmla="*/ 207317 w 521275"/>
                          <a:gd name="connsiteY10" fmla="*/ 510810 h 619278"/>
                          <a:gd name="connsiteX11" fmla="*/ 192407 w 521275"/>
                          <a:gd name="connsiteY11" fmla="*/ 412049 h 619278"/>
                          <a:gd name="connsiteX12" fmla="*/ 261325 w 521275"/>
                          <a:gd name="connsiteY12" fmla="*/ 368771 h 619278"/>
                          <a:gd name="connsiteX13" fmla="*/ 274607 w 521275"/>
                          <a:gd name="connsiteY13" fmla="*/ 372530 h 619278"/>
                          <a:gd name="connsiteX14" fmla="*/ 285508 w 521275"/>
                          <a:gd name="connsiteY14" fmla="*/ 363536 h 619278"/>
                          <a:gd name="connsiteX15" fmla="*/ 278192 w 521275"/>
                          <a:gd name="connsiteY15" fmla="*/ 323783 h 619278"/>
                          <a:gd name="connsiteX16" fmla="*/ 198079 w 521275"/>
                          <a:gd name="connsiteY16" fmla="*/ 200718 h 619278"/>
                          <a:gd name="connsiteX17" fmla="*/ 13047 w 521275"/>
                          <a:gd name="connsiteY17" fmla="*/ 142892 h 61927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</a:cxnLst>
                        <a:rect l="l" t="t" r="r" b="b"/>
                        <a:pathLst>
                          <a:path w="521275" h="619278" fill="none" extrusionOk="0">
                            <a:moveTo>
                              <a:pt x="0" y="1670"/>
                            </a:moveTo>
                            <a:cubicBezTo>
                              <a:pt x="84497" y="-13584"/>
                              <a:pt x="211300" y="24897"/>
                              <a:pt x="289220" y="92057"/>
                            </a:cubicBezTo>
                            <a:cubicBezTo>
                              <a:pt x="342058" y="151256"/>
                              <a:pt x="381624" y="226161"/>
                              <a:pt x="414443" y="284418"/>
                            </a:cubicBezTo>
                            <a:cubicBezTo>
                              <a:pt x="422432" y="300757"/>
                              <a:pt x="418804" y="316442"/>
                              <a:pt x="424479" y="338947"/>
                            </a:cubicBezTo>
                            <a:cubicBezTo>
                              <a:pt x="426629" y="338861"/>
                              <a:pt x="430334" y="341692"/>
                              <a:pt x="433008" y="341594"/>
                            </a:cubicBezTo>
                            <a:cubicBezTo>
                              <a:pt x="483950" y="361013"/>
                              <a:pt x="522750" y="424875"/>
                              <a:pt x="521275" y="474757"/>
                            </a:cubicBezTo>
                            <a:cubicBezTo>
                              <a:pt x="532332" y="550290"/>
                              <a:pt x="454957" y="612710"/>
                              <a:pt x="376754" y="619277"/>
                            </a:cubicBezTo>
                            <a:cubicBezTo>
                              <a:pt x="322758" y="618305"/>
                              <a:pt x="270514" y="582249"/>
                              <a:pt x="243592" y="531012"/>
                            </a:cubicBezTo>
                            <a:cubicBezTo>
                              <a:pt x="239857" y="524978"/>
                              <a:pt x="242105" y="522340"/>
                              <a:pt x="239009" y="516248"/>
                            </a:cubicBezTo>
                            <a:cubicBezTo>
                              <a:pt x="236695" y="516775"/>
                              <a:pt x="234238" y="517007"/>
                              <a:pt x="231384" y="517620"/>
                            </a:cubicBezTo>
                            <a:cubicBezTo>
                              <a:pt x="223617" y="515339"/>
                              <a:pt x="215392" y="514064"/>
                              <a:pt x="207317" y="510810"/>
                            </a:cubicBezTo>
                            <a:cubicBezTo>
                              <a:pt x="179391" y="494452"/>
                              <a:pt x="173860" y="444894"/>
                              <a:pt x="192407" y="412049"/>
                            </a:cubicBezTo>
                            <a:cubicBezTo>
                              <a:pt x="211505" y="380398"/>
                              <a:pt x="236456" y="368473"/>
                              <a:pt x="261325" y="368771"/>
                            </a:cubicBezTo>
                            <a:cubicBezTo>
                              <a:pt x="265151" y="369261"/>
                              <a:pt x="269000" y="372429"/>
                              <a:pt x="274607" y="372530"/>
                            </a:cubicBezTo>
                            <a:cubicBezTo>
                              <a:pt x="276355" y="369048"/>
                              <a:pt x="281515" y="367239"/>
                              <a:pt x="285508" y="363536"/>
                            </a:cubicBezTo>
                            <a:cubicBezTo>
                              <a:pt x="279979" y="354481"/>
                              <a:pt x="283419" y="333339"/>
                              <a:pt x="278192" y="323783"/>
                            </a:cubicBezTo>
                            <a:cubicBezTo>
                              <a:pt x="275127" y="279683"/>
                              <a:pt x="239550" y="238008"/>
                              <a:pt x="198079" y="200718"/>
                            </a:cubicBezTo>
                            <a:cubicBezTo>
                              <a:pt x="145474" y="153019"/>
                              <a:pt x="86504" y="138111"/>
                              <a:pt x="13047" y="142892"/>
                            </a:cubicBezTo>
                          </a:path>
                          <a:path w="521275" h="619278" stroke="0" extrusionOk="0">
                            <a:moveTo>
                              <a:pt x="0" y="1670"/>
                            </a:moveTo>
                            <a:cubicBezTo>
                              <a:pt x="99913" y="-3620"/>
                              <a:pt x="197943" y="28685"/>
                              <a:pt x="289220" y="92057"/>
                            </a:cubicBezTo>
                            <a:cubicBezTo>
                              <a:pt x="352907" y="165642"/>
                              <a:pt x="393021" y="193005"/>
                              <a:pt x="414443" y="284418"/>
                            </a:cubicBezTo>
                            <a:cubicBezTo>
                              <a:pt x="423224" y="304897"/>
                              <a:pt x="417147" y="312510"/>
                              <a:pt x="424479" y="338947"/>
                            </a:cubicBezTo>
                            <a:cubicBezTo>
                              <a:pt x="428201" y="339684"/>
                              <a:pt x="430082" y="340899"/>
                              <a:pt x="433008" y="341594"/>
                            </a:cubicBezTo>
                            <a:cubicBezTo>
                              <a:pt x="481603" y="364598"/>
                              <a:pt x="521504" y="410445"/>
                              <a:pt x="521275" y="474757"/>
                            </a:cubicBezTo>
                            <a:cubicBezTo>
                              <a:pt x="527967" y="543329"/>
                              <a:pt x="458606" y="621979"/>
                              <a:pt x="376754" y="619277"/>
                            </a:cubicBezTo>
                            <a:cubicBezTo>
                              <a:pt x="316286" y="634840"/>
                              <a:pt x="266928" y="583275"/>
                              <a:pt x="243592" y="531012"/>
                            </a:cubicBezTo>
                            <a:cubicBezTo>
                              <a:pt x="241537" y="524723"/>
                              <a:pt x="241297" y="521478"/>
                              <a:pt x="239009" y="516248"/>
                            </a:cubicBezTo>
                            <a:cubicBezTo>
                              <a:pt x="235798" y="516969"/>
                              <a:pt x="234018" y="516875"/>
                              <a:pt x="231384" y="517620"/>
                            </a:cubicBezTo>
                            <a:cubicBezTo>
                              <a:pt x="223827" y="518340"/>
                              <a:pt x="213216" y="513664"/>
                              <a:pt x="207317" y="510810"/>
                            </a:cubicBezTo>
                            <a:cubicBezTo>
                              <a:pt x="166873" y="498715"/>
                              <a:pt x="163082" y="452883"/>
                              <a:pt x="192407" y="412049"/>
                            </a:cubicBezTo>
                            <a:cubicBezTo>
                              <a:pt x="203316" y="379593"/>
                              <a:pt x="238801" y="372716"/>
                              <a:pt x="261325" y="368771"/>
                            </a:cubicBezTo>
                            <a:cubicBezTo>
                              <a:pt x="264653" y="368165"/>
                              <a:pt x="271297" y="371790"/>
                              <a:pt x="274607" y="372530"/>
                            </a:cubicBezTo>
                            <a:cubicBezTo>
                              <a:pt x="277486" y="368466"/>
                              <a:pt x="280977" y="368263"/>
                              <a:pt x="285508" y="363536"/>
                            </a:cubicBezTo>
                            <a:cubicBezTo>
                              <a:pt x="281916" y="353826"/>
                              <a:pt x="284501" y="341751"/>
                              <a:pt x="278192" y="323783"/>
                            </a:cubicBezTo>
                            <a:cubicBezTo>
                              <a:pt x="274178" y="286635"/>
                              <a:pt x="238913" y="230695"/>
                              <a:pt x="198079" y="200718"/>
                            </a:cubicBezTo>
                            <a:cubicBezTo>
                              <a:pt x="145946" y="154599"/>
                              <a:pt x="87180" y="133089"/>
                              <a:pt x="13047" y="142892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3F1C1A08-E6F0-EB8C-8A66-7FDEFF8C8A42}"/>
                  </a:ext>
                </a:extLst>
              </p:cNvPr>
              <p:cNvSpPr/>
              <p:nvPr/>
            </p:nvSpPr>
            <p:spPr>
              <a:xfrm>
                <a:off x="-214885" y="3869448"/>
                <a:ext cx="71438" cy="54769"/>
              </a:xfrm>
              <a:custGeom>
                <a:avLst/>
                <a:gdLst>
                  <a:gd name="connsiteX0" fmla="*/ 0 w 92869"/>
                  <a:gd name="connsiteY0" fmla="*/ 73819 h 73819"/>
                  <a:gd name="connsiteX1" fmla="*/ 45244 w 92869"/>
                  <a:gd name="connsiteY1" fmla="*/ 9525 h 73819"/>
                  <a:gd name="connsiteX2" fmla="*/ 92869 w 92869"/>
                  <a:gd name="connsiteY2" fmla="*/ 0 h 73819"/>
                  <a:gd name="connsiteX0" fmla="*/ 0 w 92869"/>
                  <a:gd name="connsiteY0" fmla="*/ 75387 h 75387"/>
                  <a:gd name="connsiteX1" fmla="*/ 45244 w 92869"/>
                  <a:gd name="connsiteY1" fmla="*/ 11093 h 75387"/>
                  <a:gd name="connsiteX2" fmla="*/ 92869 w 92869"/>
                  <a:gd name="connsiteY2" fmla="*/ 1568 h 75387"/>
                  <a:gd name="connsiteX0" fmla="*/ 0 w 92869"/>
                  <a:gd name="connsiteY0" fmla="*/ 73819 h 73819"/>
                  <a:gd name="connsiteX1" fmla="*/ 40482 w 92869"/>
                  <a:gd name="connsiteY1" fmla="*/ 19050 h 73819"/>
                  <a:gd name="connsiteX2" fmla="*/ 92869 w 92869"/>
                  <a:gd name="connsiteY2" fmla="*/ 0 h 738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2869" h="73819">
                    <a:moveTo>
                      <a:pt x="0" y="73819"/>
                    </a:moveTo>
                    <a:cubicBezTo>
                      <a:pt x="15081" y="52388"/>
                      <a:pt x="19844" y="38894"/>
                      <a:pt x="40482" y="19050"/>
                    </a:cubicBezTo>
                    <a:cubicBezTo>
                      <a:pt x="61120" y="-794"/>
                      <a:pt x="76994" y="3175"/>
                      <a:pt x="92869" y="0"/>
                    </a:cubicBezTo>
                  </a:path>
                </a:pathLst>
              </a:custGeom>
              <a:noFill/>
              <a:ln w="19050" cap="rnd">
                <a:noFill/>
                <a:round/>
                <a:extLst>
                  <a:ext uri="{C807C97D-BFC1-408E-A445-0C87EB9F89A2}">
                    <ask:lineSketchStyleProps xmlns:ask="http://schemas.microsoft.com/office/drawing/2018/sketchyshapes" sd="925685244">
                      <a:custGeom>
                        <a:avLst/>
                        <a:gdLst>
                          <a:gd name="connsiteX0" fmla="*/ 0 w 37376"/>
                          <a:gd name="connsiteY0" fmla="*/ 28655 h 28655"/>
                          <a:gd name="connsiteX1" fmla="*/ 16292 w 37376"/>
                          <a:gd name="connsiteY1" fmla="*/ 7394 h 28655"/>
                          <a:gd name="connsiteX2" fmla="*/ 37376 w 37376"/>
                          <a:gd name="connsiteY2" fmla="*/ 0 h 2865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</a:cxnLst>
                        <a:rect l="l" t="t" r="r" b="b"/>
                        <a:pathLst>
                          <a:path w="37376" h="28655" extrusionOk="0">
                            <a:moveTo>
                              <a:pt x="0" y="28655"/>
                            </a:moveTo>
                            <a:cubicBezTo>
                              <a:pt x="6700" y="20181"/>
                              <a:pt x="7460" y="14482"/>
                              <a:pt x="16292" y="7394"/>
                            </a:cubicBezTo>
                            <a:cubicBezTo>
                              <a:pt x="24140" y="-1078"/>
                              <a:pt x="31250" y="887"/>
                              <a:pt x="37376" y="0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4" name="楕円 113">
              <a:extLst>
                <a:ext uri="{FF2B5EF4-FFF2-40B4-BE49-F238E27FC236}">
                  <a16:creationId xmlns:a16="http://schemas.microsoft.com/office/drawing/2014/main" id="{714261AA-5C49-EA88-B2BD-41DD0F70317C}"/>
                </a:ext>
              </a:extLst>
            </p:cNvPr>
            <p:cNvSpPr/>
            <p:nvPr/>
          </p:nvSpPr>
          <p:spPr>
            <a:xfrm>
              <a:off x="7377612" y="5014375"/>
              <a:ext cx="321068" cy="32106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9050">
              <a:noFill/>
              <a:extLst>
                <a:ext uri="{C807C97D-BFC1-408E-A445-0C87EB9F89A2}">
                  <ask:lineSketchStyleProps xmlns:ask="http://schemas.microsoft.com/office/drawing/2018/sketchyshapes" sd="1952601318">
                    <a:custGeom>
                      <a:avLst/>
                      <a:gdLst>
                        <a:gd name="connsiteX0" fmla="*/ 0 w 321068"/>
                        <a:gd name="connsiteY0" fmla="*/ 160534 h 321068"/>
                        <a:gd name="connsiteX1" fmla="*/ 160534 w 321068"/>
                        <a:gd name="connsiteY1" fmla="*/ 0 h 321068"/>
                        <a:gd name="connsiteX2" fmla="*/ 321068 w 321068"/>
                        <a:gd name="connsiteY2" fmla="*/ 160534 h 321068"/>
                        <a:gd name="connsiteX3" fmla="*/ 160534 w 321068"/>
                        <a:gd name="connsiteY3" fmla="*/ 321068 h 321068"/>
                        <a:gd name="connsiteX4" fmla="*/ 0 w 321068"/>
                        <a:gd name="connsiteY4" fmla="*/ 160534 h 32106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68" h="321068" fill="none" extrusionOk="0">
                          <a:moveTo>
                            <a:pt x="0" y="160534"/>
                          </a:moveTo>
                          <a:cubicBezTo>
                            <a:pt x="-917" y="67817"/>
                            <a:pt x="89207" y="15075"/>
                            <a:pt x="160534" y="0"/>
                          </a:cubicBezTo>
                          <a:cubicBezTo>
                            <a:pt x="258910" y="20056"/>
                            <a:pt x="339639" y="86237"/>
                            <a:pt x="321068" y="160534"/>
                          </a:cubicBezTo>
                          <a:cubicBezTo>
                            <a:pt x="308687" y="271826"/>
                            <a:pt x="265096" y="303112"/>
                            <a:pt x="160534" y="321068"/>
                          </a:cubicBezTo>
                          <a:cubicBezTo>
                            <a:pt x="80814" y="331477"/>
                            <a:pt x="15110" y="265179"/>
                            <a:pt x="0" y="160534"/>
                          </a:cubicBezTo>
                          <a:close/>
                        </a:path>
                        <a:path w="321068" h="321068" stroke="0" extrusionOk="0">
                          <a:moveTo>
                            <a:pt x="0" y="160534"/>
                          </a:moveTo>
                          <a:cubicBezTo>
                            <a:pt x="-5935" y="81587"/>
                            <a:pt x="93031" y="11341"/>
                            <a:pt x="160534" y="0"/>
                          </a:cubicBezTo>
                          <a:cubicBezTo>
                            <a:pt x="240012" y="-5686"/>
                            <a:pt x="307118" y="75510"/>
                            <a:pt x="321068" y="160534"/>
                          </a:cubicBezTo>
                          <a:cubicBezTo>
                            <a:pt x="307871" y="259502"/>
                            <a:pt x="253282" y="329224"/>
                            <a:pt x="160534" y="321068"/>
                          </a:cubicBezTo>
                          <a:cubicBezTo>
                            <a:pt x="69958" y="319557"/>
                            <a:pt x="-601" y="222889"/>
                            <a:pt x="0" y="160534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楕円 114">
              <a:extLst>
                <a:ext uri="{FF2B5EF4-FFF2-40B4-BE49-F238E27FC236}">
                  <a16:creationId xmlns:a16="http://schemas.microsoft.com/office/drawing/2014/main" id="{8E3596E6-803F-CB13-C4BD-7ACD3FECD08F}"/>
                </a:ext>
              </a:extLst>
            </p:cNvPr>
            <p:cNvSpPr/>
            <p:nvPr/>
          </p:nvSpPr>
          <p:spPr>
            <a:xfrm>
              <a:off x="8049742" y="5014375"/>
              <a:ext cx="321068" cy="32106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9050">
              <a:noFill/>
              <a:extLst>
                <a:ext uri="{C807C97D-BFC1-408E-A445-0C87EB9F89A2}">
                  <ask:lineSketchStyleProps xmlns:ask="http://schemas.microsoft.com/office/drawing/2018/sketchyshapes" sd="958570391">
                    <a:custGeom>
                      <a:avLst/>
                      <a:gdLst>
                        <a:gd name="connsiteX0" fmla="*/ 0 w 321068"/>
                        <a:gd name="connsiteY0" fmla="*/ 160534 h 321068"/>
                        <a:gd name="connsiteX1" fmla="*/ 160534 w 321068"/>
                        <a:gd name="connsiteY1" fmla="*/ 0 h 321068"/>
                        <a:gd name="connsiteX2" fmla="*/ 321068 w 321068"/>
                        <a:gd name="connsiteY2" fmla="*/ 160534 h 321068"/>
                        <a:gd name="connsiteX3" fmla="*/ 160534 w 321068"/>
                        <a:gd name="connsiteY3" fmla="*/ 321068 h 321068"/>
                        <a:gd name="connsiteX4" fmla="*/ 0 w 321068"/>
                        <a:gd name="connsiteY4" fmla="*/ 160534 h 32106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68" h="321068" fill="none" extrusionOk="0">
                          <a:moveTo>
                            <a:pt x="0" y="160534"/>
                          </a:moveTo>
                          <a:cubicBezTo>
                            <a:pt x="-5929" y="81618"/>
                            <a:pt x="72318" y="-13703"/>
                            <a:pt x="160534" y="0"/>
                          </a:cubicBezTo>
                          <a:cubicBezTo>
                            <a:pt x="264703" y="2180"/>
                            <a:pt x="329799" y="65600"/>
                            <a:pt x="321068" y="160534"/>
                          </a:cubicBezTo>
                          <a:cubicBezTo>
                            <a:pt x="296576" y="259224"/>
                            <a:pt x="238931" y="333948"/>
                            <a:pt x="160534" y="321068"/>
                          </a:cubicBezTo>
                          <a:cubicBezTo>
                            <a:pt x="72451" y="323091"/>
                            <a:pt x="7180" y="235171"/>
                            <a:pt x="0" y="160534"/>
                          </a:cubicBezTo>
                          <a:close/>
                        </a:path>
                        <a:path w="321068" h="321068" stroke="0" extrusionOk="0">
                          <a:moveTo>
                            <a:pt x="0" y="160534"/>
                          </a:moveTo>
                          <a:cubicBezTo>
                            <a:pt x="18114" y="67305"/>
                            <a:pt x="72980" y="2146"/>
                            <a:pt x="160534" y="0"/>
                          </a:cubicBezTo>
                          <a:cubicBezTo>
                            <a:pt x="246718" y="12785"/>
                            <a:pt x="317729" y="73629"/>
                            <a:pt x="321068" y="160534"/>
                          </a:cubicBezTo>
                          <a:cubicBezTo>
                            <a:pt x="339538" y="238637"/>
                            <a:pt x="244143" y="329134"/>
                            <a:pt x="160534" y="321068"/>
                          </a:cubicBezTo>
                          <a:cubicBezTo>
                            <a:pt x="74109" y="319433"/>
                            <a:pt x="-24122" y="245034"/>
                            <a:pt x="0" y="160534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楕円 115">
              <a:extLst>
                <a:ext uri="{FF2B5EF4-FFF2-40B4-BE49-F238E27FC236}">
                  <a16:creationId xmlns:a16="http://schemas.microsoft.com/office/drawing/2014/main" id="{2A676452-70B1-3124-9FA3-CBE003B1550B}"/>
                </a:ext>
              </a:extLst>
            </p:cNvPr>
            <p:cNvSpPr/>
            <p:nvPr/>
          </p:nvSpPr>
          <p:spPr>
            <a:xfrm>
              <a:off x="7467048" y="5099638"/>
              <a:ext cx="142194" cy="14219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noFill/>
              <a:extLst>
                <a:ext uri="{C807C97D-BFC1-408E-A445-0C87EB9F89A2}">
                  <ask:lineSketchStyleProps xmlns:ask="http://schemas.microsoft.com/office/drawing/2018/sketchyshapes" sd="3829763531">
                    <a:custGeom>
                      <a:avLst/>
                      <a:gdLst>
                        <a:gd name="connsiteX0" fmla="*/ 0 w 142194"/>
                        <a:gd name="connsiteY0" fmla="*/ 71097 h 142194"/>
                        <a:gd name="connsiteX1" fmla="*/ 71097 w 142194"/>
                        <a:gd name="connsiteY1" fmla="*/ 0 h 142194"/>
                        <a:gd name="connsiteX2" fmla="*/ 142194 w 142194"/>
                        <a:gd name="connsiteY2" fmla="*/ 71097 h 142194"/>
                        <a:gd name="connsiteX3" fmla="*/ 71097 w 142194"/>
                        <a:gd name="connsiteY3" fmla="*/ 142194 h 142194"/>
                        <a:gd name="connsiteX4" fmla="*/ 0 w 142194"/>
                        <a:gd name="connsiteY4" fmla="*/ 71097 h 14219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2194" h="142194" fill="none" extrusionOk="0">
                          <a:moveTo>
                            <a:pt x="0" y="71097"/>
                          </a:moveTo>
                          <a:cubicBezTo>
                            <a:pt x="-494" y="35147"/>
                            <a:pt x="29458" y="-7032"/>
                            <a:pt x="71097" y="0"/>
                          </a:cubicBezTo>
                          <a:cubicBezTo>
                            <a:pt x="109210" y="5081"/>
                            <a:pt x="135830" y="24971"/>
                            <a:pt x="142194" y="71097"/>
                          </a:cubicBezTo>
                          <a:cubicBezTo>
                            <a:pt x="134908" y="108159"/>
                            <a:pt x="115225" y="149882"/>
                            <a:pt x="71097" y="142194"/>
                          </a:cubicBezTo>
                          <a:cubicBezTo>
                            <a:pt x="31068" y="146224"/>
                            <a:pt x="-1073" y="109707"/>
                            <a:pt x="0" y="71097"/>
                          </a:cubicBezTo>
                          <a:close/>
                        </a:path>
                        <a:path w="142194" h="142194" stroke="0" extrusionOk="0">
                          <a:moveTo>
                            <a:pt x="0" y="71097"/>
                          </a:moveTo>
                          <a:cubicBezTo>
                            <a:pt x="-3404" y="30234"/>
                            <a:pt x="32414" y="-2797"/>
                            <a:pt x="71097" y="0"/>
                          </a:cubicBezTo>
                          <a:cubicBezTo>
                            <a:pt x="101466" y="-1170"/>
                            <a:pt x="143744" y="33506"/>
                            <a:pt x="142194" y="71097"/>
                          </a:cubicBezTo>
                          <a:cubicBezTo>
                            <a:pt x="134999" y="106042"/>
                            <a:pt x="119415" y="143033"/>
                            <a:pt x="71097" y="142194"/>
                          </a:cubicBezTo>
                          <a:cubicBezTo>
                            <a:pt x="32954" y="141108"/>
                            <a:pt x="-4635" y="109696"/>
                            <a:pt x="0" y="71097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楕円 116">
              <a:extLst>
                <a:ext uri="{FF2B5EF4-FFF2-40B4-BE49-F238E27FC236}">
                  <a16:creationId xmlns:a16="http://schemas.microsoft.com/office/drawing/2014/main" id="{A4ECCE33-1998-8451-C0B1-DDBD83F7E965}"/>
                </a:ext>
              </a:extLst>
            </p:cNvPr>
            <p:cNvSpPr/>
            <p:nvPr/>
          </p:nvSpPr>
          <p:spPr>
            <a:xfrm>
              <a:off x="8139179" y="5099638"/>
              <a:ext cx="142194" cy="14219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noFill/>
              <a:extLst>
                <a:ext uri="{C807C97D-BFC1-408E-A445-0C87EB9F89A2}">
                  <ask:lineSketchStyleProps xmlns:ask="http://schemas.microsoft.com/office/drawing/2018/sketchyshapes" sd="2011092925">
                    <a:custGeom>
                      <a:avLst/>
                      <a:gdLst>
                        <a:gd name="connsiteX0" fmla="*/ 0 w 142194"/>
                        <a:gd name="connsiteY0" fmla="*/ 71097 h 142194"/>
                        <a:gd name="connsiteX1" fmla="*/ 71097 w 142194"/>
                        <a:gd name="connsiteY1" fmla="*/ 0 h 142194"/>
                        <a:gd name="connsiteX2" fmla="*/ 142194 w 142194"/>
                        <a:gd name="connsiteY2" fmla="*/ 71097 h 142194"/>
                        <a:gd name="connsiteX3" fmla="*/ 71097 w 142194"/>
                        <a:gd name="connsiteY3" fmla="*/ 142194 h 142194"/>
                        <a:gd name="connsiteX4" fmla="*/ 0 w 142194"/>
                        <a:gd name="connsiteY4" fmla="*/ 71097 h 14219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2194" h="142194" fill="none" extrusionOk="0">
                          <a:moveTo>
                            <a:pt x="0" y="71097"/>
                          </a:moveTo>
                          <a:cubicBezTo>
                            <a:pt x="-1639" y="21384"/>
                            <a:pt x="30857" y="-7266"/>
                            <a:pt x="71097" y="0"/>
                          </a:cubicBezTo>
                          <a:cubicBezTo>
                            <a:pt x="113823" y="1246"/>
                            <a:pt x="145210" y="40156"/>
                            <a:pt x="142194" y="71097"/>
                          </a:cubicBezTo>
                          <a:cubicBezTo>
                            <a:pt x="137979" y="107447"/>
                            <a:pt x="119195" y="135007"/>
                            <a:pt x="71097" y="142194"/>
                          </a:cubicBezTo>
                          <a:cubicBezTo>
                            <a:pt x="36856" y="144661"/>
                            <a:pt x="-1174" y="117805"/>
                            <a:pt x="0" y="71097"/>
                          </a:cubicBezTo>
                          <a:close/>
                        </a:path>
                        <a:path w="142194" h="142194" stroke="0" extrusionOk="0">
                          <a:moveTo>
                            <a:pt x="0" y="71097"/>
                          </a:moveTo>
                          <a:cubicBezTo>
                            <a:pt x="-9542" y="29820"/>
                            <a:pt x="23512" y="-7422"/>
                            <a:pt x="71097" y="0"/>
                          </a:cubicBezTo>
                          <a:cubicBezTo>
                            <a:pt x="103732" y="4102"/>
                            <a:pt x="143254" y="33073"/>
                            <a:pt x="142194" y="71097"/>
                          </a:cubicBezTo>
                          <a:cubicBezTo>
                            <a:pt x="144210" y="109774"/>
                            <a:pt x="110465" y="141109"/>
                            <a:pt x="71097" y="142194"/>
                          </a:cubicBezTo>
                          <a:cubicBezTo>
                            <a:pt x="36724" y="145018"/>
                            <a:pt x="-250" y="112094"/>
                            <a:pt x="0" y="71097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四角形: 角を丸くする 118">
              <a:extLst>
                <a:ext uri="{FF2B5EF4-FFF2-40B4-BE49-F238E27FC236}">
                  <a16:creationId xmlns:a16="http://schemas.microsoft.com/office/drawing/2014/main" id="{8D8749D6-D114-83B8-EDE1-EC2959D885BD}"/>
                </a:ext>
              </a:extLst>
            </p:cNvPr>
            <p:cNvSpPr/>
            <p:nvPr/>
          </p:nvSpPr>
          <p:spPr>
            <a:xfrm>
              <a:off x="7660155" y="5404690"/>
              <a:ext cx="431847" cy="267218"/>
            </a:xfrm>
            <a:prstGeom prst="roundRect">
              <a:avLst>
                <a:gd name="adj" fmla="val 19150"/>
              </a:avLst>
            </a:prstGeom>
            <a:solidFill>
              <a:srgbClr val="C00000"/>
            </a:solidFill>
            <a:ln w="19050">
              <a:noFill/>
              <a:extLst>
                <a:ext uri="{C807C97D-BFC1-408E-A445-0C87EB9F89A2}">
                  <ask:lineSketchStyleProps xmlns:ask="http://schemas.microsoft.com/office/drawing/2018/sketchyshapes" sd="315488863">
                    <a:custGeom>
                      <a:avLst/>
                      <a:gdLst>
                        <a:gd name="connsiteX0" fmla="*/ 0 w 431847"/>
                        <a:gd name="connsiteY0" fmla="*/ 51172 h 267218"/>
                        <a:gd name="connsiteX1" fmla="*/ 51172 w 431847"/>
                        <a:gd name="connsiteY1" fmla="*/ 0 h 267218"/>
                        <a:gd name="connsiteX2" fmla="*/ 380675 w 431847"/>
                        <a:gd name="connsiteY2" fmla="*/ 0 h 267218"/>
                        <a:gd name="connsiteX3" fmla="*/ 431847 w 431847"/>
                        <a:gd name="connsiteY3" fmla="*/ 51172 h 267218"/>
                        <a:gd name="connsiteX4" fmla="*/ 431847 w 431847"/>
                        <a:gd name="connsiteY4" fmla="*/ 216046 h 267218"/>
                        <a:gd name="connsiteX5" fmla="*/ 380675 w 431847"/>
                        <a:gd name="connsiteY5" fmla="*/ 267218 h 267218"/>
                        <a:gd name="connsiteX6" fmla="*/ 51172 w 431847"/>
                        <a:gd name="connsiteY6" fmla="*/ 267218 h 267218"/>
                        <a:gd name="connsiteX7" fmla="*/ 0 w 431847"/>
                        <a:gd name="connsiteY7" fmla="*/ 216046 h 267218"/>
                        <a:gd name="connsiteX8" fmla="*/ 0 w 431847"/>
                        <a:gd name="connsiteY8" fmla="*/ 51172 h 2672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431847" h="267218" fill="none" extrusionOk="0">
                          <a:moveTo>
                            <a:pt x="0" y="51172"/>
                          </a:moveTo>
                          <a:cubicBezTo>
                            <a:pt x="-1328" y="17450"/>
                            <a:pt x="23391" y="-1135"/>
                            <a:pt x="51172" y="0"/>
                          </a:cubicBezTo>
                          <a:cubicBezTo>
                            <a:pt x="181322" y="-12663"/>
                            <a:pt x="275457" y="33891"/>
                            <a:pt x="380675" y="0"/>
                          </a:cubicBezTo>
                          <a:cubicBezTo>
                            <a:pt x="413790" y="3662"/>
                            <a:pt x="426289" y="24949"/>
                            <a:pt x="431847" y="51172"/>
                          </a:cubicBezTo>
                          <a:cubicBezTo>
                            <a:pt x="450219" y="117926"/>
                            <a:pt x="428101" y="181354"/>
                            <a:pt x="431847" y="216046"/>
                          </a:cubicBezTo>
                          <a:cubicBezTo>
                            <a:pt x="432332" y="244819"/>
                            <a:pt x="412673" y="271743"/>
                            <a:pt x="380675" y="267218"/>
                          </a:cubicBezTo>
                          <a:cubicBezTo>
                            <a:pt x="286067" y="303443"/>
                            <a:pt x="150076" y="246953"/>
                            <a:pt x="51172" y="267218"/>
                          </a:cubicBezTo>
                          <a:cubicBezTo>
                            <a:pt x="22811" y="265450"/>
                            <a:pt x="-1570" y="249720"/>
                            <a:pt x="0" y="216046"/>
                          </a:cubicBezTo>
                          <a:cubicBezTo>
                            <a:pt x="-14704" y="152627"/>
                            <a:pt x="10684" y="130414"/>
                            <a:pt x="0" y="51172"/>
                          </a:cubicBezTo>
                          <a:close/>
                        </a:path>
                        <a:path w="431847" h="267218" stroke="0" extrusionOk="0">
                          <a:moveTo>
                            <a:pt x="0" y="51172"/>
                          </a:moveTo>
                          <a:cubicBezTo>
                            <a:pt x="-1694" y="21150"/>
                            <a:pt x="19913" y="1343"/>
                            <a:pt x="51172" y="0"/>
                          </a:cubicBezTo>
                          <a:cubicBezTo>
                            <a:pt x="132518" y="-19738"/>
                            <a:pt x="237518" y="10977"/>
                            <a:pt x="380675" y="0"/>
                          </a:cubicBezTo>
                          <a:cubicBezTo>
                            <a:pt x="409804" y="5993"/>
                            <a:pt x="427118" y="20675"/>
                            <a:pt x="431847" y="51172"/>
                          </a:cubicBezTo>
                          <a:cubicBezTo>
                            <a:pt x="441354" y="127545"/>
                            <a:pt x="427367" y="168455"/>
                            <a:pt x="431847" y="216046"/>
                          </a:cubicBezTo>
                          <a:cubicBezTo>
                            <a:pt x="435042" y="245037"/>
                            <a:pt x="410146" y="267232"/>
                            <a:pt x="380675" y="267218"/>
                          </a:cubicBezTo>
                          <a:cubicBezTo>
                            <a:pt x="283403" y="283899"/>
                            <a:pt x="145628" y="259056"/>
                            <a:pt x="51172" y="267218"/>
                          </a:cubicBezTo>
                          <a:cubicBezTo>
                            <a:pt x="24312" y="261875"/>
                            <a:pt x="5349" y="249445"/>
                            <a:pt x="0" y="216046"/>
                          </a:cubicBezTo>
                          <a:cubicBezTo>
                            <a:pt x="-3369" y="173216"/>
                            <a:pt x="3939" y="91117"/>
                            <a:pt x="0" y="51172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フリーフォーム: 図形 119">
              <a:extLst>
                <a:ext uri="{FF2B5EF4-FFF2-40B4-BE49-F238E27FC236}">
                  <a16:creationId xmlns:a16="http://schemas.microsoft.com/office/drawing/2014/main" id="{24CB8E80-3D4C-1485-EAEE-F652CB40A882}"/>
                </a:ext>
              </a:extLst>
            </p:cNvPr>
            <p:cNvSpPr/>
            <p:nvPr/>
          </p:nvSpPr>
          <p:spPr>
            <a:xfrm>
              <a:off x="7660155" y="5518498"/>
              <a:ext cx="431847" cy="153410"/>
            </a:xfrm>
            <a:custGeom>
              <a:avLst/>
              <a:gdLst>
                <a:gd name="connsiteX0" fmla="*/ 413936 w 825400"/>
                <a:gd name="connsiteY0" fmla="*/ 0 h 293216"/>
                <a:gd name="connsiteX1" fmla="*/ 822771 w 825400"/>
                <a:gd name="connsiteY1" fmla="*/ 115615 h 293216"/>
                <a:gd name="connsiteX2" fmla="*/ 825400 w 825400"/>
                <a:gd name="connsiteY2" fmla="*/ 117790 h 293216"/>
                <a:gd name="connsiteX3" fmla="*/ 825400 w 825400"/>
                <a:gd name="connsiteY3" fmla="*/ 195409 h 293216"/>
                <a:gd name="connsiteX4" fmla="*/ 727593 w 825400"/>
                <a:gd name="connsiteY4" fmla="*/ 293216 h 293216"/>
                <a:gd name="connsiteX5" fmla="*/ 97807 w 825400"/>
                <a:gd name="connsiteY5" fmla="*/ 293216 h 293216"/>
                <a:gd name="connsiteX6" fmla="*/ 0 w 825400"/>
                <a:gd name="connsiteY6" fmla="*/ 195409 h 293216"/>
                <a:gd name="connsiteX7" fmla="*/ 0 w 825400"/>
                <a:gd name="connsiteY7" fmla="*/ 119835 h 293216"/>
                <a:gd name="connsiteX8" fmla="*/ 5101 w 825400"/>
                <a:gd name="connsiteY8" fmla="*/ 115615 h 293216"/>
                <a:gd name="connsiteX9" fmla="*/ 413936 w 825400"/>
                <a:gd name="connsiteY9" fmla="*/ 0 h 293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25400" h="293216">
                  <a:moveTo>
                    <a:pt x="413936" y="0"/>
                  </a:moveTo>
                  <a:cubicBezTo>
                    <a:pt x="573596" y="0"/>
                    <a:pt x="718141" y="44182"/>
                    <a:pt x="822771" y="115615"/>
                  </a:cubicBezTo>
                  <a:lnTo>
                    <a:pt x="825400" y="117790"/>
                  </a:lnTo>
                  <a:lnTo>
                    <a:pt x="825400" y="195409"/>
                  </a:lnTo>
                  <a:cubicBezTo>
                    <a:pt x="825400" y="249426"/>
                    <a:pt x="781610" y="293216"/>
                    <a:pt x="727593" y="293216"/>
                  </a:cubicBezTo>
                  <a:lnTo>
                    <a:pt x="97807" y="293216"/>
                  </a:lnTo>
                  <a:cubicBezTo>
                    <a:pt x="43790" y="293216"/>
                    <a:pt x="0" y="249426"/>
                    <a:pt x="0" y="195409"/>
                  </a:cubicBezTo>
                  <a:lnTo>
                    <a:pt x="0" y="119835"/>
                  </a:lnTo>
                  <a:lnTo>
                    <a:pt x="5101" y="115615"/>
                  </a:lnTo>
                  <a:cubicBezTo>
                    <a:pt x="109731" y="44182"/>
                    <a:pt x="254276" y="0"/>
                    <a:pt x="413936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  <a:extLst>
                <a:ext uri="{C807C97D-BFC1-408E-A445-0C87EB9F89A2}">
                  <ask:lineSketchStyleProps xmlns:ask="http://schemas.microsoft.com/office/drawing/2018/sketchyshapes" sd="4265927274">
                    <a:custGeom>
                      <a:avLst/>
                      <a:gdLst>
                        <a:gd name="connsiteX0" fmla="*/ 216570 w 431847"/>
                        <a:gd name="connsiteY0" fmla="*/ 0 h 153410"/>
                        <a:gd name="connsiteX1" fmla="*/ 430471 w 431847"/>
                        <a:gd name="connsiteY1" fmla="*/ 60489 h 153410"/>
                        <a:gd name="connsiteX2" fmla="*/ 431847 w 431847"/>
                        <a:gd name="connsiteY2" fmla="*/ 61627 h 153410"/>
                        <a:gd name="connsiteX3" fmla="*/ 431847 w 431847"/>
                        <a:gd name="connsiteY3" fmla="*/ 102237 h 153410"/>
                        <a:gd name="connsiteX4" fmla="*/ 380674 w 431847"/>
                        <a:gd name="connsiteY4" fmla="*/ 153410 h 153410"/>
                        <a:gd name="connsiteX5" fmla="*/ 51172 w 431847"/>
                        <a:gd name="connsiteY5" fmla="*/ 153410 h 153410"/>
                        <a:gd name="connsiteX6" fmla="*/ 0 w 431847"/>
                        <a:gd name="connsiteY6" fmla="*/ 102237 h 153410"/>
                        <a:gd name="connsiteX7" fmla="*/ 0 w 431847"/>
                        <a:gd name="connsiteY7" fmla="*/ 62697 h 153410"/>
                        <a:gd name="connsiteX8" fmla="*/ 2668 w 431847"/>
                        <a:gd name="connsiteY8" fmla="*/ 60489 h 153410"/>
                        <a:gd name="connsiteX9" fmla="*/ 216570 w 431847"/>
                        <a:gd name="connsiteY9" fmla="*/ 0 h 1534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431847" h="153410" fill="none" extrusionOk="0">
                          <a:moveTo>
                            <a:pt x="216570" y="0"/>
                          </a:moveTo>
                          <a:cubicBezTo>
                            <a:pt x="303343" y="-5756"/>
                            <a:pt x="391378" y="13984"/>
                            <a:pt x="430471" y="60489"/>
                          </a:cubicBezTo>
                          <a:cubicBezTo>
                            <a:pt x="430945" y="60674"/>
                            <a:pt x="431415" y="61432"/>
                            <a:pt x="431847" y="61627"/>
                          </a:cubicBezTo>
                          <a:cubicBezTo>
                            <a:pt x="433726" y="80262"/>
                            <a:pt x="430766" y="83388"/>
                            <a:pt x="431847" y="102237"/>
                          </a:cubicBezTo>
                          <a:cubicBezTo>
                            <a:pt x="427989" y="137060"/>
                            <a:pt x="402784" y="157996"/>
                            <a:pt x="380674" y="153410"/>
                          </a:cubicBezTo>
                          <a:cubicBezTo>
                            <a:pt x="298252" y="168923"/>
                            <a:pt x="177652" y="130492"/>
                            <a:pt x="51172" y="153410"/>
                          </a:cubicBezTo>
                          <a:cubicBezTo>
                            <a:pt x="17334" y="151170"/>
                            <a:pt x="-1165" y="133008"/>
                            <a:pt x="0" y="102237"/>
                          </a:cubicBezTo>
                          <a:cubicBezTo>
                            <a:pt x="-1295" y="87684"/>
                            <a:pt x="4291" y="78594"/>
                            <a:pt x="0" y="62697"/>
                          </a:cubicBezTo>
                          <a:cubicBezTo>
                            <a:pt x="469" y="61884"/>
                            <a:pt x="1883" y="61335"/>
                            <a:pt x="2668" y="60489"/>
                          </a:cubicBezTo>
                          <a:cubicBezTo>
                            <a:pt x="52859" y="23912"/>
                            <a:pt x="134705" y="3447"/>
                            <a:pt x="216570" y="0"/>
                          </a:cubicBezTo>
                          <a:close/>
                        </a:path>
                        <a:path w="431847" h="153410" stroke="0" extrusionOk="0">
                          <a:moveTo>
                            <a:pt x="216570" y="0"/>
                          </a:moveTo>
                          <a:cubicBezTo>
                            <a:pt x="291362" y="8281"/>
                            <a:pt x="386092" y="35088"/>
                            <a:pt x="430471" y="60489"/>
                          </a:cubicBezTo>
                          <a:cubicBezTo>
                            <a:pt x="430840" y="60756"/>
                            <a:pt x="431499" y="61342"/>
                            <a:pt x="431847" y="61627"/>
                          </a:cubicBezTo>
                          <a:cubicBezTo>
                            <a:pt x="433601" y="77742"/>
                            <a:pt x="427578" y="93740"/>
                            <a:pt x="431847" y="102237"/>
                          </a:cubicBezTo>
                          <a:cubicBezTo>
                            <a:pt x="429147" y="124303"/>
                            <a:pt x="414238" y="156436"/>
                            <a:pt x="380674" y="153410"/>
                          </a:cubicBezTo>
                          <a:cubicBezTo>
                            <a:pt x="234873" y="185565"/>
                            <a:pt x="146333" y="127382"/>
                            <a:pt x="51172" y="153410"/>
                          </a:cubicBezTo>
                          <a:cubicBezTo>
                            <a:pt x="30946" y="151164"/>
                            <a:pt x="-2671" y="131923"/>
                            <a:pt x="0" y="102237"/>
                          </a:cubicBezTo>
                          <a:cubicBezTo>
                            <a:pt x="-1394" y="92362"/>
                            <a:pt x="1654" y="75501"/>
                            <a:pt x="0" y="62697"/>
                          </a:cubicBezTo>
                          <a:cubicBezTo>
                            <a:pt x="621" y="62160"/>
                            <a:pt x="1931" y="61579"/>
                            <a:pt x="2668" y="60489"/>
                          </a:cubicBezTo>
                          <a:cubicBezTo>
                            <a:pt x="37523" y="35550"/>
                            <a:pt x="122643" y="-18332"/>
                            <a:pt x="216570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フリーフォーム: 図形 120">
              <a:extLst>
                <a:ext uri="{FF2B5EF4-FFF2-40B4-BE49-F238E27FC236}">
                  <a16:creationId xmlns:a16="http://schemas.microsoft.com/office/drawing/2014/main" id="{35F88308-468D-D71A-573B-1736DA468C36}"/>
                </a:ext>
              </a:extLst>
            </p:cNvPr>
            <p:cNvSpPr/>
            <p:nvPr/>
          </p:nvSpPr>
          <p:spPr>
            <a:xfrm>
              <a:off x="7660155" y="5404690"/>
              <a:ext cx="431847" cy="267218"/>
            </a:xfrm>
            <a:custGeom>
              <a:avLst/>
              <a:gdLst>
                <a:gd name="connsiteX0" fmla="*/ 0 w 825400"/>
                <a:gd name="connsiteY0" fmla="*/ 373580 h 510740"/>
                <a:gd name="connsiteX1" fmla="*/ 825400 w 825400"/>
                <a:gd name="connsiteY1" fmla="*/ 373580 h 510740"/>
                <a:gd name="connsiteX2" fmla="*/ 825400 w 825400"/>
                <a:gd name="connsiteY2" fmla="*/ 412933 h 510740"/>
                <a:gd name="connsiteX3" fmla="*/ 727593 w 825400"/>
                <a:gd name="connsiteY3" fmla="*/ 510740 h 510740"/>
                <a:gd name="connsiteX4" fmla="*/ 97807 w 825400"/>
                <a:gd name="connsiteY4" fmla="*/ 510740 h 510740"/>
                <a:gd name="connsiteX5" fmla="*/ 0 w 825400"/>
                <a:gd name="connsiteY5" fmla="*/ 412933 h 510740"/>
                <a:gd name="connsiteX6" fmla="*/ 97807 w 825400"/>
                <a:gd name="connsiteY6" fmla="*/ 0 h 510740"/>
                <a:gd name="connsiteX7" fmla="*/ 727593 w 825400"/>
                <a:gd name="connsiteY7" fmla="*/ 0 h 510740"/>
                <a:gd name="connsiteX8" fmla="*/ 825400 w 825400"/>
                <a:gd name="connsiteY8" fmla="*/ 97807 h 510740"/>
                <a:gd name="connsiteX9" fmla="*/ 825400 w 825400"/>
                <a:gd name="connsiteY9" fmla="*/ 137160 h 510740"/>
                <a:gd name="connsiteX10" fmla="*/ 0 w 825400"/>
                <a:gd name="connsiteY10" fmla="*/ 137160 h 510740"/>
                <a:gd name="connsiteX11" fmla="*/ 0 w 825400"/>
                <a:gd name="connsiteY11" fmla="*/ 97807 h 510740"/>
                <a:gd name="connsiteX12" fmla="*/ 97807 w 825400"/>
                <a:gd name="connsiteY12" fmla="*/ 0 h 510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25400" h="510740">
                  <a:moveTo>
                    <a:pt x="0" y="373580"/>
                  </a:moveTo>
                  <a:lnTo>
                    <a:pt x="825400" y="373580"/>
                  </a:lnTo>
                  <a:lnTo>
                    <a:pt x="825400" y="412933"/>
                  </a:lnTo>
                  <a:cubicBezTo>
                    <a:pt x="825400" y="466950"/>
                    <a:pt x="781610" y="510740"/>
                    <a:pt x="727593" y="510740"/>
                  </a:cubicBezTo>
                  <a:lnTo>
                    <a:pt x="97807" y="510740"/>
                  </a:lnTo>
                  <a:cubicBezTo>
                    <a:pt x="43790" y="510740"/>
                    <a:pt x="0" y="466950"/>
                    <a:pt x="0" y="412933"/>
                  </a:cubicBezTo>
                  <a:close/>
                  <a:moveTo>
                    <a:pt x="97807" y="0"/>
                  </a:moveTo>
                  <a:lnTo>
                    <a:pt x="727593" y="0"/>
                  </a:lnTo>
                  <a:cubicBezTo>
                    <a:pt x="781610" y="0"/>
                    <a:pt x="825400" y="43790"/>
                    <a:pt x="825400" y="97807"/>
                  </a:cubicBezTo>
                  <a:lnTo>
                    <a:pt x="825400" y="137160"/>
                  </a:lnTo>
                  <a:lnTo>
                    <a:pt x="0" y="137160"/>
                  </a:lnTo>
                  <a:lnTo>
                    <a:pt x="0" y="97807"/>
                  </a:lnTo>
                  <a:cubicBezTo>
                    <a:pt x="0" y="43790"/>
                    <a:pt x="43790" y="0"/>
                    <a:pt x="97807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noFill/>
              <a:extLst>
                <a:ext uri="{C807C97D-BFC1-408E-A445-0C87EB9F89A2}">
                  <ask:lineSketchStyleProps xmlns:ask="http://schemas.microsoft.com/office/drawing/2018/sketchyshapes" sd="1310610833">
                    <a:custGeom>
                      <a:avLst/>
                      <a:gdLst>
                        <a:gd name="connsiteX0" fmla="*/ 0 w 431847"/>
                        <a:gd name="connsiteY0" fmla="*/ 195456 h 267218"/>
                        <a:gd name="connsiteX1" fmla="*/ 431847 w 431847"/>
                        <a:gd name="connsiteY1" fmla="*/ 195456 h 267218"/>
                        <a:gd name="connsiteX2" fmla="*/ 431847 w 431847"/>
                        <a:gd name="connsiteY2" fmla="*/ 216045 h 267218"/>
                        <a:gd name="connsiteX3" fmla="*/ 380674 w 431847"/>
                        <a:gd name="connsiteY3" fmla="*/ 267218 h 267218"/>
                        <a:gd name="connsiteX4" fmla="*/ 51172 w 431847"/>
                        <a:gd name="connsiteY4" fmla="*/ 267218 h 267218"/>
                        <a:gd name="connsiteX5" fmla="*/ 0 w 431847"/>
                        <a:gd name="connsiteY5" fmla="*/ 216045 h 267218"/>
                        <a:gd name="connsiteX6" fmla="*/ 0 w 431847"/>
                        <a:gd name="connsiteY6" fmla="*/ 195456 h 267218"/>
                        <a:gd name="connsiteX7" fmla="*/ 51172 w 431847"/>
                        <a:gd name="connsiteY7" fmla="*/ 0 h 267218"/>
                        <a:gd name="connsiteX8" fmla="*/ 380674 w 431847"/>
                        <a:gd name="connsiteY8" fmla="*/ 0 h 267218"/>
                        <a:gd name="connsiteX9" fmla="*/ 431847 w 431847"/>
                        <a:gd name="connsiteY9" fmla="*/ 51172 h 267218"/>
                        <a:gd name="connsiteX10" fmla="*/ 431847 w 431847"/>
                        <a:gd name="connsiteY10" fmla="*/ 71761 h 267218"/>
                        <a:gd name="connsiteX11" fmla="*/ 0 w 431847"/>
                        <a:gd name="connsiteY11" fmla="*/ 71761 h 267218"/>
                        <a:gd name="connsiteX12" fmla="*/ 0 w 431847"/>
                        <a:gd name="connsiteY12" fmla="*/ 51172 h 267218"/>
                        <a:gd name="connsiteX13" fmla="*/ 51172 w 431847"/>
                        <a:gd name="connsiteY13" fmla="*/ 0 h 2672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431847" h="267218" fill="none" extrusionOk="0">
                          <a:moveTo>
                            <a:pt x="0" y="195456"/>
                          </a:moveTo>
                          <a:cubicBezTo>
                            <a:pt x="89432" y="171191"/>
                            <a:pt x="243232" y="224873"/>
                            <a:pt x="431847" y="195456"/>
                          </a:cubicBezTo>
                          <a:cubicBezTo>
                            <a:pt x="433312" y="203815"/>
                            <a:pt x="431653" y="207964"/>
                            <a:pt x="431847" y="216045"/>
                          </a:cubicBezTo>
                          <a:cubicBezTo>
                            <a:pt x="435761" y="251159"/>
                            <a:pt x="408234" y="269119"/>
                            <a:pt x="380674" y="267218"/>
                          </a:cubicBezTo>
                          <a:cubicBezTo>
                            <a:pt x="302062" y="272347"/>
                            <a:pt x="195182" y="241767"/>
                            <a:pt x="51172" y="267218"/>
                          </a:cubicBezTo>
                          <a:cubicBezTo>
                            <a:pt x="20324" y="266930"/>
                            <a:pt x="-4977" y="247367"/>
                            <a:pt x="0" y="216045"/>
                          </a:cubicBezTo>
                          <a:cubicBezTo>
                            <a:pt x="-55" y="210349"/>
                            <a:pt x="859" y="204308"/>
                            <a:pt x="0" y="195456"/>
                          </a:cubicBezTo>
                          <a:close/>
                          <a:moveTo>
                            <a:pt x="51172" y="0"/>
                          </a:moveTo>
                          <a:cubicBezTo>
                            <a:pt x="122796" y="-23194"/>
                            <a:pt x="249338" y="35498"/>
                            <a:pt x="380674" y="0"/>
                          </a:cubicBezTo>
                          <a:cubicBezTo>
                            <a:pt x="413715" y="-3745"/>
                            <a:pt x="436058" y="25945"/>
                            <a:pt x="431847" y="51172"/>
                          </a:cubicBezTo>
                          <a:cubicBezTo>
                            <a:pt x="432275" y="56411"/>
                            <a:pt x="431735" y="64685"/>
                            <a:pt x="431847" y="71761"/>
                          </a:cubicBezTo>
                          <a:cubicBezTo>
                            <a:pt x="284617" y="113489"/>
                            <a:pt x="213050" y="65893"/>
                            <a:pt x="0" y="71761"/>
                          </a:cubicBezTo>
                          <a:cubicBezTo>
                            <a:pt x="-532" y="64774"/>
                            <a:pt x="1019" y="58397"/>
                            <a:pt x="0" y="51172"/>
                          </a:cubicBezTo>
                          <a:cubicBezTo>
                            <a:pt x="-5011" y="26495"/>
                            <a:pt x="23263" y="773"/>
                            <a:pt x="51172" y="0"/>
                          </a:cubicBezTo>
                          <a:close/>
                        </a:path>
                        <a:path w="431847" h="267218" stroke="0" extrusionOk="0">
                          <a:moveTo>
                            <a:pt x="0" y="195456"/>
                          </a:moveTo>
                          <a:cubicBezTo>
                            <a:pt x="155368" y="178722"/>
                            <a:pt x="295357" y="231294"/>
                            <a:pt x="431847" y="195456"/>
                          </a:cubicBezTo>
                          <a:cubicBezTo>
                            <a:pt x="432014" y="205533"/>
                            <a:pt x="431709" y="207020"/>
                            <a:pt x="431847" y="216045"/>
                          </a:cubicBezTo>
                          <a:cubicBezTo>
                            <a:pt x="429301" y="245756"/>
                            <a:pt x="406810" y="266662"/>
                            <a:pt x="380674" y="267218"/>
                          </a:cubicBezTo>
                          <a:cubicBezTo>
                            <a:pt x="235078" y="297563"/>
                            <a:pt x="177957" y="244193"/>
                            <a:pt x="51172" y="267218"/>
                          </a:cubicBezTo>
                          <a:cubicBezTo>
                            <a:pt x="21655" y="259181"/>
                            <a:pt x="601" y="245655"/>
                            <a:pt x="0" y="216045"/>
                          </a:cubicBezTo>
                          <a:cubicBezTo>
                            <a:pt x="-2310" y="207157"/>
                            <a:pt x="413" y="199977"/>
                            <a:pt x="0" y="195456"/>
                          </a:cubicBezTo>
                          <a:close/>
                          <a:moveTo>
                            <a:pt x="51172" y="0"/>
                          </a:moveTo>
                          <a:cubicBezTo>
                            <a:pt x="175854" y="-2554"/>
                            <a:pt x="275921" y="15817"/>
                            <a:pt x="380674" y="0"/>
                          </a:cubicBezTo>
                          <a:cubicBezTo>
                            <a:pt x="401830" y="-42"/>
                            <a:pt x="428012" y="23115"/>
                            <a:pt x="431847" y="51172"/>
                          </a:cubicBezTo>
                          <a:cubicBezTo>
                            <a:pt x="432726" y="55867"/>
                            <a:pt x="431725" y="62974"/>
                            <a:pt x="431847" y="71761"/>
                          </a:cubicBezTo>
                          <a:cubicBezTo>
                            <a:pt x="242856" y="89792"/>
                            <a:pt x="101070" y="40324"/>
                            <a:pt x="0" y="71761"/>
                          </a:cubicBezTo>
                          <a:cubicBezTo>
                            <a:pt x="-1506" y="63591"/>
                            <a:pt x="789" y="55851"/>
                            <a:pt x="0" y="51172"/>
                          </a:cubicBezTo>
                          <a:cubicBezTo>
                            <a:pt x="-119" y="21081"/>
                            <a:pt x="22333" y="3443"/>
                            <a:pt x="51172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24" name="グループ化 123">
              <a:extLst>
                <a:ext uri="{FF2B5EF4-FFF2-40B4-BE49-F238E27FC236}">
                  <a16:creationId xmlns:a16="http://schemas.microsoft.com/office/drawing/2014/main" id="{F0EECD60-00D4-7801-4F74-2FCD3EECD0E9}"/>
                </a:ext>
              </a:extLst>
            </p:cNvPr>
            <p:cNvGrpSpPr/>
            <p:nvPr/>
          </p:nvGrpSpPr>
          <p:grpSpPr>
            <a:xfrm>
              <a:off x="7595652" y="4288465"/>
              <a:ext cx="529573" cy="402889"/>
              <a:chOff x="-19104" y="1540163"/>
              <a:chExt cx="1210422" cy="920866"/>
            </a:xfrm>
          </p:grpSpPr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A8845DEF-4EC7-39A3-600D-BF15661E8BF1}"/>
                  </a:ext>
                </a:extLst>
              </p:cNvPr>
              <p:cNvSpPr/>
              <p:nvPr/>
            </p:nvSpPr>
            <p:spPr>
              <a:xfrm>
                <a:off x="-19104" y="1540163"/>
                <a:ext cx="1210422" cy="920866"/>
              </a:xfrm>
              <a:custGeom>
                <a:avLst/>
                <a:gdLst>
                  <a:gd name="connsiteX0" fmla="*/ 461021 w 1210422"/>
                  <a:gd name="connsiteY0" fmla="*/ 0 h 920866"/>
                  <a:gd name="connsiteX1" fmla="*/ 989929 w 1210422"/>
                  <a:gd name="connsiteY1" fmla="*/ 384381 h 920866"/>
                  <a:gd name="connsiteX2" fmla="*/ 1034451 w 1210422"/>
                  <a:gd name="connsiteY2" fmla="*/ 397448 h 920866"/>
                  <a:gd name="connsiteX3" fmla="*/ 1210422 w 1210422"/>
                  <a:gd name="connsiteY3" fmla="*/ 648453 h 920866"/>
                  <a:gd name="connsiteX4" fmla="*/ 922300 w 1210422"/>
                  <a:gd name="connsiteY4" fmla="*/ 920866 h 920866"/>
                  <a:gd name="connsiteX5" fmla="*/ 810151 w 1210422"/>
                  <a:gd name="connsiteY5" fmla="*/ 899458 h 920866"/>
                  <a:gd name="connsiteX6" fmla="*/ 763756 w 1210422"/>
                  <a:gd name="connsiteY6" fmla="*/ 875649 h 920866"/>
                  <a:gd name="connsiteX7" fmla="*/ 717360 w 1210422"/>
                  <a:gd name="connsiteY7" fmla="*/ 899458 h 920866"/>
                  <a:gd name="connsiteX8" fmla="*/ 605210 w 1210422"/>
                  <a:gd name="connsiteY8" fmla="*/ 920866 h 920866"/>
                  <a:gd name="connsiteX9" fmla="*/ 493061 w 1210422"/>
                  <a:gd name="connsiteY9" fmla="*/ 899458 h 920866"/>
                  <a:gd name="connsiteX10" fmla="*/ 446665 w 1210422"/>
                  <a:gd name="connsiteY10" fmla="*/ 875649 h 920866"/>
                  <a:gd name="connsiteX11" fmla="*/ 400271 w 1210422"/>
                  <a:gd name="connsiteY11" fmla="*/ 899458 h 920866"/>
                  <a:gd name="connsiteX12" fmla="*/ 288121 w 1210422"/>
                  <a:gd name="connsiteY12" fmla="*/ 920866 h 920866"/>
                  <a:gd name="connsiteX13" fmla="*/ 0 w 1210422"/>
                  <a:gd name="connsiteY13" fmla="*/ 648453 h 920866"/>
                  <a:gd name="connsiteX14" fmla="*/ 175971 w 1210422"/>
                  <a:gd name="connsiteY14" fmla="*/ 397448 h 920866"/>
                  <a:gd name="connsiteX15" fmla="*/ 461021 w 1210422"/>
                  <a:gd name="connsiteY15" fmla="*/ 0 h 9208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10422" h="920866" fill="none" extrusionOk="0">
                    <a:moveTo>
                      <a:pt x="461021" y="0"/>
                    </a:moveTo>
                    <a:cubicBezTo>
                      <a:pt x="773744" y="68216"/>
                      <a:pt x="815052" y="294178"/>
                      <a:pt x="989929" y="384381"/>
                    </a:cubicBezTo>
                    <a:cubicBezTo>
                      <a:pt x="1004992" y="386771"/>
                      <a:pt x="1020838" y="394344"/>
                      <a:pt x="1034451" y="397448"/>
                    </a:cubicBezTo>
                    <a:cubicBezTo>
                      <a:pt x="1138893" y="472049"/>
                      <a:pt x="1225265" y="541452"/>
                      <a:pt x="1210422" y="648453"/>
                    </a:cubicBezTo>
                    <a:cubicBezTo>
                      <a:pt x="1203831" y="806998"/>
                      <a:pt x="1103940" y="921482"/>
                      <a:pt x="922300" y="920866"/>
                    </a:cubicBezTo>
                    <a:cubicBezTo>
                      <a:pt x="881777" y="919160"/>
                      <a:pt x="844947" y="906078"/>
                      <a:pt x="810151" y="899458"/>
                    </a:cubicBezTo>
                    <a:cubicBezTo>
                      <a:pt x="791446" y="891442"/>
                      <a:pt x="787553" y="884937"/>
                      <a:pt x="763756" y="875649"/>
                    </a:cubicBezTo>
                    <a:cubicBezTo>
                      <a:pt x="744508" y="892322"/>
                      <a:pt x="726714" y="894504"/>
                      <a:pt x="717360" y="899458"/>
                    </a:cubicBezTo>
                    <a:cubicBezTo>
                      <a:pt x="673740" y="917184"/>
                      <a:pt x="638731" y="923834"/>
                      <a:pt x="605210" y="920866"/>
                    </a:cubicBezTo>
                    <a:cubicBezTo>
                      <a:pt x="561057" y="924841"/>
                      <a:pt x="523013" y="922631"/>
                      <a:pt x="493061" y="899458"/>
                    </a:cubicBezTo>
                    <a:cubicBezTo>
                      <a:pt x="473974" y="896234"/>
                      <a:pt x="458828" y="879827"/>
                      <a:pt x="446665" y="875649"/>
                    </a:cubicBezTo>
                    <a:cubicBezTo>
                      <a:pt x="433002" y="888530"/>
                      <a:pt x="413421" y="889730"/>
                      <a:pt x="400271" y="899458"/>
                    </a:cubicBezTo>
                    <a:cubicBezTo>
                      <a:pt x="367589" y="909670"/>
                      <a:pt x="326901" y="925075"/>
                      <a:pt x="288121" y="920866"/>
                    </a:cubicBezTo>
                    <a:cubicBezTo>
                      <a:pt x="156803" y="889854"/>
                      <a:pt x="-28169" y="775555"/>
                      <a:pt x="0" y="648453"/>
                    </a:cubicBezTo>
                    <a:cubicBezTo>
                      <a:pt x="21244" y="557434"/>
                      <a:pt x="67472" y="437840"/>
                      <a:pt x="175971" y="397448"/>
                    </a:cubicBezTo>
                    <a:cubicBezTo>
                      <a:pt x="239326" y="289877"/>
                      <a:pt x="482923" y="252406"/>
                      <a:pt x="461021" y="0"/>
                    </a:cubicBezTo>
                    <a:close/>
                  </a:path>
                  <a:path w="1210422" h="920866" stroke="0" extrusionOk="0">
                    <a:moveTo>
                      <a:pt x="461021" y="0"/>
                    </a:moveTo>
                    <a:cubicBezTo>
                      <a:pt x="798945" y="77355"/>
                      <a:pt x="797775" y="267054"/>
                      <a:pt x="989929" y="384381"/>
                    </a:cubicBezTo>
                    <a:cubicBezTo>
                      <a:pt x="1010951" y="388526"/>
                      <a:pt x="1015084" y="396768"/>
                      <a:pt x="1034451" y="397448"/>
                    </a:cubicBezTo>
                    <a:cubicBezTo>
                      <a:pt x="1129198" y="413802"/>
                      <a:pt x="1199241" y="525751"/>
                      <a:pt x="1210422" y="648453"/>
                    </a:cubicBezTo>
                    <a:cubicBezTo>
                      <a:pt x="1232969" y="784530"/>
                      <a:pt x="1060981" y="918490"/>
                      <a:pt x="922300" y="920866"/>
                    </a:cubicBezTo>
                    <a:cubicBezTo>
                      <a:pt x="882947" y="915448"/>
                      <a:pt x="842477" y="909320"/>
                      <a:pt x="810151" y="899458"/>
                    </a:cubicBezTo>
                    <a:cubicBezTo>
                      <a:pt x="799008" y="894309"/>
                      <a:pt x="786739" y="886948"/>
                      <a:pt x="763756" y="875649"/>
                    </a:cubicBezTo>
                    <a:cubicBezTo>
                      <a:pt x="740870" y="887400"/>
                      <a:pt x="726624" y="892516"/>
                      <a:pt x="717360" y="899458"/>
                    </a:cubicBezTo>
                    <a:cubicBezTo>
                      <a:pt x="681973" y="908443"/>
                      <a:pt x="643819" y="914376"/>
                      <a:pt x="605210" y="920866"/>
                    </a:cubicBezTo>
                    <a:cubicBezTo>
                      <a:pt x="561997" y="926205"/>
                      <a:pt x="523788" y="911529"/>
                      <a:pt x="493061" y="899458"/>
                    </a:cubicBezTo>
                    <a:cubicBezTo>
                      <a:pt x="473542" y="890821"/>
                      <a:pt x="470027" y="886081"/>
                      <a:pt x="446665" y="875649"/>
                    </a:cubicBezTo>
                    <a:cubicBezTo>
                      <a:pt x="439145" y="884602"/>
                      <a:pt x="419896" y="885078"/>
                      <a:pt x="400271" y="899458"/>
                    </a:cubicBezTo>
                    <a:cubicBezTo>
                      <a:pt x="361602" y="913471"/>
                      <a:pt x="320962" y="927176"/>
                      <a:pt x="288121" y="920866"/>
                    </a:cubicBezTo>
                    <a:cubicBezTo>
                      <a:pt x="140520" y="886737"/>
                      <a:pt x="7482" y="802499"/>
                      <a:pt x="0" y="648453"/>
                    </a:cubicBezTo>
                    <a:cubicBezTo>
                      <a:pt x="-14215" y="520021"/>
                      <a:pt x="96485" y="430964"/>
                      <a:pt x="175971" y="397448"/>
                    </a:cubicBezTo>
                    <a:cubicBezTo>
                      <a:pt x="237536" y="240963"/>
                      <a:pt x="479026" y="305381"/>
                      <a:pt x="461021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2066535302">
                      <a:custGeom>
                        <a:avLst/>
                        <a:gdLst>
                          <a:gd name="connsiteX0" fmla="*/ 725172 w 1472565"/>
                          <a:gd name="connsiteY0" fmla="*/ 0 h 1109980"/>
                          <a:gd name="connsiteX1" fmla="*/ 1204320 w 1472565"/>
                          <a:gd name="connsiteY1" fmla="*/ 464692 h 1109980"/>
                          <a:gd name="connsiteX2" fmla="*/ 1258484 w 1472565"/>
                          <a:gd name="connsiteY2" fmla="*/ 480409 h 1109980"/>
                          <a:gd name="connsiteX3" fmla="*/ 1472565 w 1472565"/>
                          <a:gd name="connsiteY3" fmla="*/ 782320 h 1109980"/>
                          <a:gd name="connsiteX4" fmla="*/ 1122045 w 1472565"/>
                          <a:gd name="connsiteY4" fmla="*/ 1109980 h 1109980"/>
                          <a:gd name="connsiteX5" fmla="*/ 985607 w 1472565"/>
                          <a:gd name="connsiteY5" fmla="*/ 1084231 h 1109980"/>
                          <a:gd name="connsiteX6" fmla="*/ 929164 w 1472565"/>
                          <a:gd name="connsiteY6" fmla="*/ 1055593 h 1109980"/>
                          <a:gd name="connsiteX7" fmla="*/ 872721 w 1472565"/>
                          <a:gd name="connsiteY7" fmla="*/ 1084231 h 1109980"/>
                          <a:gd name="connsiteX8" fmla="*/ 736282 w 1472565"/>
                          <a:gd name="connsiteY8" fmla="*/ 1109980 h 1109980"/>
                          <a:gd name="connsiteX9" fmla="*/ 599844 w 1472565"/>
                          <a:gd name="connsiteY9" fmla="*/ 1084231 h 1109980"/>
                          <a:gd name="connsiteX10" fmla="*/ 543401 w 1472565"/>
                          <a:gd name="connsiteY10" fmla="*/ 1055593 h 1109980"/>
                          <a:gd name="connsiteX11" fmla="*/ 486959 w 1472565"/>
                          <a:gd name="connsiteY11" fmla="*/ 1084231 h 1109980"/>
                          <a:gd name="connsiteX12" fmla="*/ 350520 w 1472565"/>
                          <a:gd name="connsiteY12" fmla="*/ 1109980 h 1109980"/>
                          <a:gd name="connsiteX13" fmla="*/ 0 w 1472565"/>
                          <a:gd name="connsiteY13" fmla="*/ 782320 h 1109980"/>
                          <a:gd name="connsiteX14" fmla="*/ 214082 w 1472565"/>
                          <a:gd name="connsiteY14" fmla="*/ 480409 h 1109980"/>
                          <a:gd name="connsiteX15" fmla="*/ 236537 w 1472565"/>
                          <a:gd name="connsiteY15" fmla="*/ 473893 h 1109980"/>
                          <a:gd name="connsiteX0" fmla="*/ 560866 w 1472565"/>
                          <a:gd name="connsiteY0" fmla="*/ 0 h 1107626"/>
                          <a:gd name="connsiteX1" fmla="*/ 1204320 w 1472565"/>
                          <a:gd name="connsiteY1" fmla="*/ 462338 h 1107626"/>
                          <a:gd name="connsiteX2" fmla="*/ 1258484 w 1472565"/>
                          <a:gd name="connsiteY2" fmla="*/ 478055 h 1107626"/>
                          <a:gd name="connsiteX3" fmla="*/ 1472565 w 1472565"/>
                          <a:gd name="connsiteY3" fmla="*/ 779966 h 1107626"/>
                          <a:gd name="connsiteX4" fmla="*/ 1122045 w 1472565"/>
                          <a:gd name="connsiteY4" fmla="*/ 1107626 h 1107626"/>
                          <a:gd name="connsiteX5" fmla="*/ 985607 w 1472565"/>
                          <a:gd name="connsiteY5" fmla="*/ 1081877 h 1107626"/>
                          <a:gd name="connsiteX6" fmla="*/ 929164 w 1472565"/>
                          <a:gd name="connsiteY6" fmla="*/ 1053239 h 1107626"/>
                          <a:gd name="connsiteX7" fmla="*/ 872721 w 1472565"/>
                          <a:gd name="connsiteY7" fmla="*/ 1081877 h 1107626"/>
                          <a:gd name="connsiteX8" fmla="*/ 736282 w 1472565"/>
                          <a:gd name="connsiteY8" fmla="*/ 1107626 h 1107626"/>
                          <a:gd name="connsiteX9" fmla="*/ 599844 w 1472565"/>
                          <a:gd name="connsiteY9" fmla="*/ 1081877 h 1107626"/>
                          <a:gd name="connsiteX10" fmla="*/ 543401 w 1472565"/>
                          <a:gd name="connsiteY10" fmla="*/ 1053239 h 1107626"/>
                          <a:gd name="connsiteX11" fmla="*/ 486959 w 1472565"/>
                          <a:gd name="connsiteY11" fmla="*/ 1081877 h 1107626"/>
                          <a:gd name="connsiteX12" fmla="*/ 350520 w 1472565"/>
                          <a:gd name="connsiteY12" fmla="*/ 1107626 h 1107626"/>
                          <a:gd name="connsiteX13" fmla="*/ 0 w 1472565"/>
                          <a:gd name="connsiteY13" fmla="*/ 779966 h 1107626"/>
                          <a:gd name="connsiteX14" fmla="*/ 214082 w 1472565"/>
                          <a:gd name="connsiteY14" fmla="*/ 478055 h 1107626"/>
                          <a:gd name="connsiteX15" fmla="*/ 236537 w 1472565"/>
                          <a:gd name="connsiteY15" fmla="*/ 471539 h 1107626"/>
                          <a:gd name="connsiteX16" fmla="*/ 560866 w 1472565"/>
                          <a:gd name="connsiteY16" fmla="*/ 0 h 1107626"/>
                          <a:gd name="connsiteX0" fmla="*/ 560866 w 1472565"/>
                          <a:gd name="connsiteY0" fmla="*/ 0 h 1107626"/>
                          <a:gd name="connsiteX1" fmla="*/ 1204320 w 1472565"/>
                          <a:gd name="connsiteY1" fmla="*/ 462338 h 1107626"/>
                          <a:gd name="connsiteX2" fmla="*/ 1258484 w 1472565"/>
                          <a:gd name="connsiteY2" fmla="*/ 478055 h 1107626"/>
                          <a:gd name="connsiteX3" fmla="*/ 1472565 w 1472565"/>
                          <a:gd name="connsiteY3" fmla="*/ 779966 h 1107626"/>
                          <a:gd name="connsiteX4" fmla="*/ 1122045 w 1472565"/>
                          <a:gd name="connsiteY4" fmla="*/ 1107626 h 1107626"/>
                          <a:gd name="connsiteX5" fmla="*/ 985607 w 1472565"/>
                          <a:gd name="connsiteY5" fmla="*/ 1081877 h 1107626"/>
                          <a:gd name="connsiteX6" fmla="*/ 929164 w 1472565"/>
                          <a:gd name="connsiteY6" fmla="*/ 1053239 h 1107626"/>
                          <a:gd name="connsiteX7" fmla="*/ 872721 w 1472565"/>
                          <a:gd name="connsiteY7" fmla="*/ 1081877 h 1107626"/>
                          <a:gd name="connsiteX8" fmla="*/ 736282 w 1472565"/>
                          <a:gd name="connsiteY8" fmla="*/ 1107626 h 1107626"/>
                          <a:gd name="connsiteX9" fmla="*/ 599844 w 1472565"/>
                          <a:gd name="connsiteY9" fmla="*/ 1081877 h 1107626"/>
                          <a:gd name="connsiteX10" fmla="*/ 543401 w 1472565"/>
                          <a:gd name="connsiteY10" fmla="*/ 1053239 h 1107626"/>
                          <a:gd name="connsiteX11" fmla="*/ 486959 w 1472565"/>
                          <a:gd name="connsiteY11" fmla="*/ 1081877 h 1107626"/>
                          <a:gd name="connsiteX12" fmla="*/ 350520 w 1472565"/>
                          <a:gd name="connsiteY12" fmla="*/ 1107626 h 1107626"/>
                          <a:gd name="connsiteX13" fmla="*/ 0 w 1472565"/>
                          <a:gd name="connsiteY13" fmla="*/ 779966 h 1107626"/>
                          <a:gd name="connsiteX14" fmla="*/ 214082 w 1472565"/>
                          <a:gd name="connsiteY14" fmla="*/ 478055 h 1107626"/>
                          <a:gd name="connsiteX15" fmla="*/ 236537 w 1472565"/>
                          <a:gd name="connsiteY15" fmla="*/ 471539 h 1107626"/>
                          <a:gd name="connsiteX16" fmla="*/ 560866 w 1472565"/>
                          <a:gd name="connsiteY16" fmla="*/ 0 h 1107626"/>
                          <a:gd name="connsiteX0" fmla="*/ 560866 w 1472565"/>
                          <a:gd name="connsiteY0" fmla="*/ 0 h 1107626"/>
                          <a:gd name="connsiteX1" fmla="*/ 1204320 w 1472565"/>
                          <a:gd name="connsiteY1" fmla="*/ 462338 h 1107626"/>
                          <a:gd name="connsiteX2" fmla="*/ 1258484 w 1472565"/>
                          <a:gd name="connsiteY2" fmla="*/ 478055 h 1107626"/>
                          <a:gd name="connsiteX3" fmla="*/ 1472565 w 1472565"/>
                          <a:gd name="connsiteY3" fmla="*/ 779966 h 1107626"/>
                          <a:gd name="connsiteX4" fmla="*/ 1122045 w 1472565"/>
                          <a:gd name="connsiteY4" fmla="*/ 1107626 h 1107626"/>
                          <a:gd name="connsiteX5" fmla="*/ 985607 w 1472565"/>
                          <a:gd name="connsiteY5" fmla="*/ 1081877 h 1107626"/>
                          <a:gd name="connsiteX6" fmla="*/ 929164 w 1472565"/>
                          <a:gd name="connsiteY6" fmla="*/ 1053239 h 1107626"/>
                          <a:gd name="connsiteX7" fmla="*/ 872721 w 1472565"/>
                          <a:gd name="connsiteY7" fmla="*/ 1081877 h 1107626"/>
                          <a:gd name="connsiteX8" fmla="*/ 736282 w 1472565"/>
                          <a:gd name="connsiteY8" fmla="*/ 1107626 h 1107626"/>
                          <a:gd name="connsiteX9" fmla="*/ 599844 w 1472565"/>
                          <a:gd name="connsiteY9" fmla="*/ 1081877 h 1107626"/>
                          <a:gd name="connsiteX10" fmla="*/ 543401 w 1472565"/>
                          <a:gd name="connsiteY10" fmla="*/ 1053239 h 1107626"/>
                          <a:gd name="connsiteX11" fmla="*/ 486959 w 1472565"/>
                          <a:gd name="connsiteY11" fmla="*/ 1081877 h 1107626"/>
                          <a:gd name="connsiteX12" fmla="*/ 350520 w 1472565"/>
                          <a:gd name="connsiteY12" fmla="*/ 1107626 h 1107626"/>
                          <a:gd name="connsiteX13" fmla="*/ 0 w 1472565"/>
                          <a:gd name="connsiteY13" fmla="*/ 779966 h 1107626"/>
                          <a:gd name="connsiteX14" fmla="*/ 214082 w 1472565"/>
                          <a:gd name="connsiteY14" fmla="*/ 478055 h 1107626"/>
                          <a:gd name="connsiteX15" fmla="*/ 236537 w 1472565"/>
                          <a:gd name="connsiteY15" fmla="*/ 471539 h 1107626"/>
                          <a:gd name="connsiteX16" fmla="*/ 560866 w 1472565"/>
                          <a:gd name="connsiteY16" fmla="*/ 0 h 1107626"/>
                          <a:gd name="connsiteX0" fmla="*/ 560866 w 1472565"/>
                          <a:gd name="connsiteY0" fmla="*/ 0 h 1107626"/>
                          <a:gd name="connsiteX1" fmla="*/ 1204320 w 1472565"/>
                          <a:gd name="connsiteY1" fmla="*/ 462338 h 1107626"/>
                          <a:gd name="connsiteX2" fmla="*/ 1258484 w 1472565"/>
                          <a:gd name="connsiteY2" fmla="*/ 478055 h 1107626"/>
                          <a:gd name="connsiteX3" fmla="*/ 1472565 w 1472565"/>
                          <a:gd name="connsiteY3" fmla="*/ 779966 h 1107626"/>
                          <a:gd name="connsiteX4" fmla="*/ 1122045 w 1472565"/>
                          <a:gd name="connsiteY4" fmla="*/ 1107626 h 1107626"/>
                          <a:gd name="connsiteX5" fmla="*/ 985607 w 1472565"/>
                          <a:gd name="connsiteY5" fmla="*/ 1081877 h 1107626"/>
                          <a:gd name="connsiteX6" fmla="*/ 929164 w 1472565"/>
                          <a:gd name="connsiteY6" fmla="*/ 1053239 h 1107626"/>
                          <a:gd name="connsiteX7" fmla="*/ 872721 w 1472565"/>
                          <a:gd name="connsiteY7" fmla="*/ 1081877 h 1107626"/>
                          <a:gd name="connsiteX8" fmla="*/ 736282 w 1472565"/>
                          <a:gd name="connsiteY8" fmla="*/ 1107626 h 1107626"/>
                          <a:gd name="connsiteX9" fmla="*/ 599844 w 1472565"/>
                          <a:gd name="connsiteY9" fmla="*/ 1081877 h 1107626"/>
                          <a:gd name="connsiteX10" fmla="*/ 543401 w 1472565"/>
                          <a:gd name="connsiteY10" fmla="*/ 1053239 h 1107626"/>
                          <a:gd name="connsiteX11" fmla="*/ 486959 w 1472565"/>
                          <a:gd name="connsiteY11" fmla="*/ 1081877 h 1107626"/>
                          <a:gd name="connsiteX12" fmla="*/ 350520 w 1472565"/>
                          <a:gd name="connsiteY12" fmla="*/ 1107626 h 1107626"/>
                          <a:gd name="connsiteX13" fmla="*/ 0 w 1472565"/>
                          <a:gd name="connsiteY13" fmla="*/ 779966 h 1107626"/>
                          <a:gd name="connsiteX14" fmla="*/ 214082 w 1472565"/>
                          <a:gd name="connsiteY14" fmla="*/ 478055 h 1107626"/>
                          <a:gd name="connsiteX15" fmla="*/ 236537 w 1472565"/>
                          <a:gd name="connsiteY15" fmla="*/ 471539 h 1107626"/>
                          <a:gd name="connsiteX16" fmla="*/ 560866 w 1472565"/>
                          <a:gd name="connsiteY16" fmla="*/ 0 h 1107626"/>
                          <a:gd name="connsiteX0" fmla="*/ 560866 w 1472565"/>
                          <a:gd name="connsiteY0" fmla="*/ 0 h 1107626"/>
                          <a:gd name="connsiteX1" fmla="*/ 1204320 w 1472565"/>
                          <a:gd name="connsiteY1" fmla="*/ 462338 h 1107626"/>
                          <a:gd name="connsiteX2" fmla="*/ 1258484 w 1472565"/>
                          <a:gd name="connsiteY2" fmla="*/ 478055 h 1107626"/>
                          <a:gd name="connsiteX3" fmla="*/ 1472565 w 1472565"/>
                          <a:gd name="connsiteY3" fmla="*/ 779966 h 1107626"/>
                          <a:gd name="connsiteX4" fmla="*/ 1122045 w 1472565"/>
                          <a:gd name="connsiteY4" fmla="*/ 1107626 h 1107626"/>
                          <a:gd name="connsiteX5" fmla="*/ 985607 w 1472565"/>
                          <a:gd name="connsiteY5" fmla="*/ 1081877 h 1107626"/>
                          <a:gd name="connsiteX6" fmla="*/ 929164 w 1472565"/>
                          <a:gd name="connsiteY6" fmla="*/ 1053239 h 1107626"/>
                          <a:gd name="connsiteX7" fmla="*/ 872721 w 1472565"/>
                          <a:gd name="connsiteY7" fmla="*/ 1081877 h 1107626"/>
                          <a:gd name="connsiteX8" fmla="*/ 736282 w 1472565"/>
                          <a:gd name="connsiteY8" fmla="*/ 1107626 h 1107626"/>
                          <a:gd name="connsiteX9" fmla="*/ 599844 w 1472565"/>
                          <a:gd name="connsiteY9" fmla="*/ 1081877 h 1107626"/>
                          <a:gd name="connsiteX10" fmla="*/ 543401 w 1472565"/>
                          <a:gd name="connsiteY10" fmla="*/ 1053239 h 1107626"/>
                          <a:gd name="connsiteX11" fmla="*/ 486959 w 1472565"/>
                          <a:gd name="connsiteY11" fmla="*/ 1081877 h 1107626"/>
                          <a:gd name="connsiteX12" fmla="*/ 350520 w 1472565"/>
                          <a:gd name="connsiteY12" fmla="*/ 1107626 h 1107626"/>
                          <a:gd name="connsiteX13" fmla="*/ 0 w 1472565"/>
                          <a:gd name="connsiteY13" fmla="*/ 779966 h 1107626"/>
                          <a:gd name="connsiteX14" fmla="*/ 214082 w 1472565"/>
                          <a:gd name="connsiteY14" fmla="*/ 478055 h 1107626"/>
                          <a:gd name="connsiteX15" fmla="*/ 560866 w 1472565"/>
                          <a:gd name="connsiteY15" fmla="*/ 0 h 1107626"/>
                          <a:gd name="connsiteX0" fmla="*/ 560866 w 1472565"/>
                          <a:gd name="connsiteY0" fmla="*/ 0 h 1107626"/>
                          <a:gd name="connsiteX1" fmla="*/ 1204320 w 1472565"/>
                          <a:gd name="connsiteY1" fmla="*/ 462338 h 1107626"/>
                          <a:gd name="connsiteX2" fmla="*/ 1258484 w 1472565"/>
                          <a:gd name="connsiteY2" fmla="*/ 478055 h 1107626"/>
                          <a:gd name="connsiteX3" fmla="*/ 1472565 w 1472565"/>
                          <a:gd name="connsiteY3" fmla="*/ 779966 h 1107626"/>
                          <a:gd name="connsiteX4" fmla="*/ 1122045 w 1472565"/>
                          <a:gd name="connsiteY4" fmla="*/ 1107626 h 1107626"/>
                          <a:gd name="connsiteX5" fmla="*/ 985607 w 1472565"/>
                          <a:gd name="connsiteY5" fmla="*/ 1081877 h 1107626"/>
                          <a:gd name="connsiteX6" fmla="*/ 929164 w 1472565"/>
                          <a:gd name="connsiteY6" fmla="*/ 1053239 h 1107626"/>
                          <a:gd name="connsiteX7" fmla="*/ 872721 w 1472565"/>
                          <a:gd name="connsiteY7" fmla="*/ 1081877 h 1107626"/>
                          <a:gd name="connsiteX8" fmla="*/ 736282 w 1472565"/>
                          <a:gd name="connsiteY8" fmla="*/ 1107626 h 1107626"/>
                          <a:gd name="connsiteX9" fmla="*/ 599844 w 1472565"/>
                          <a:gd name="connsiteY9" fmla="*/ 1081877 h 1107626"/>
                          <a:gd name="connsiteX10" fmla="*/ 543401 w 1472565"/>
                          <a:gd name="connsiteY10" fmla="*/ 1053239 h 1107626"/>
                          <a:gd name="connsiteX11" fmla="*/ 486959 w 1472565"/>
                          <a:gd name="connsiteY11" fmla="*/ 1081877 h 1107626"/>
                          <a:gd name="connsiteX12" fmla="*/ 350520 w 1472565"/>
                          <a:gd name="connsiteY12" fmla="*/ 1107626 h 1107626"/>
                          <a:gd name="connsiteX13" fmla="*/ 0 w 1472565"/>
                          <a:gd name="connsiteY13" fmla="*/ 779966 h 1107626"/>
                          <a:gd name="connsiteX14" fmla="*/ 214082 w 1472565"/>
                          <a:gd name="connsiteY14" fmla="*/ 478055 h 1107626"/>
                          <a:gd name="connsiteX15" fmla="*/ 560866 w 1472565"/>
                          <a:gd name="connsiteY15" fmla="*/ 0 h 1107626"/>
                          <a:gd name="connsiteX0" fmla="*/ 560866 w 1472565"/>
                          <a:gd name="connsiteY0" fmla="*/ 0 h 1107626"/>
                          <a:gd name="connsiteX1" fmla="*/ 1204320 w 1472565"/>
                          <a:gd name="connsiteY1" fmla="*/ 462338 h 1107626"/>
                          <a:gd name="connsiteX2" fmla="*/ 1258484 w 1472565"/>
                          <a:gd name="connsiteY2" fmla="*/ 478055 h 1107626"/>
                          <a:gd name="connsiteX3" fmla="*/ 1472565 w 1472565"/>
                          <a:gd name="connsiteY3" fmla="*/ 779966 h 1107626"/>
                          <a:gd name="connsiteX4" fmla="*/ 1122045 w 1472565"/>
                          <a:gd name="connsiteY4" fmla="*/ 1107626 h 1107626"/>
                          <a:gd name="connsiteX5" fmla="*/ 985607 w 1472565"/>
                          <a:gd name="connsiteY5" fmla="*/ 1081877 h 1107626"/>
                          <a:gd name="connsiteX6" fmla="*/ 929164 w 1472565"/>
                          <a:gd name="connsiteY6" fmla="*/ 1053239 h 1107626"/>
                          <a:gd name="connsiteX7" fmla="*/ 872721 w 1472565"/>
                          <a:gd name="connsiteY7" fmla="*/ 1081877 h 1107626"/>
                          <a:gd name="connsiteX8" fmla="*/ 736282 w 1472565"/>
                          <a:gd name="connsiteY8" fmla="*/ 1107626 h 1107626"/>
                          <a:gd name="connsiteX9" fmla="*/ 599844 w 1472565"/>
                          <a:gd name="connsiteY9" fmla="*/ 1081877 h 1107626"/>
                          <a:gd name="connsiteX10" fmla="*/ 543401 w 1472565"/>
                          <a:gd name="connsiteY10" fmla="*/ 1053239 h 1107626"/>
                          <a:gd name="connsiteX11" fmla="*/ 486959 w 1472565"/>
                          <a:gd name="connsiteY11" fmla="*/ 1081877 h 1107626"/>
                          <a:gd name="connsiteX12" fmla="*/ 350520 w 1472565"/>
                          <a:gd name="connsiteY12" fmla="*/ 1107626 h 1107626"/>
                          <a:gd name="connsiteX13" fmla="*/ 0 w 1472565"/>
                          <a:gd name="connsiteY13" fmla="*/ 779966 h 1107626"/>
                          <a:gd name="connsiteX14" fmla="*/ 214082 w 1472565"/>
                          <a:gd name="connsiteY14" fmla="*/ 478055 h 1107626"/>
                          <a:gd name="connsiteX15" fmla="*/ 560866 w 1472565"/>
                          <a:gd name="connsiteY15" fmla="*/ 0 h 110762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</a:cxnLst>
                        <a:rect l="l" t="t" r="r" b="b"/>
                        <a:pathLst>
                          <a:path w="1472565" h="1107626">
                            <a:moveTo>
                              <a:pt x="560866" y="0"/>
                            </a:moveTo>
                            <a:cubicBezTo>
                              <a:pt x="963347" y="92704"/>
                              <a:pt x="989835" y="308225"/>
                              <a:pt x="1204320" y="462338"/>
                            </a:cubicBezTo>
                            <a:lnTo>
                              <a:pt x="1258484" y="478055"/>
                            </a:lnTo>
                            <a:cubicBezTo>
                              <a:pt x="1384290" y="527797"/>
                              <a:pt x="1472565" y="644245"/>
                              <a:pt x="1472565" y="779966"/>
                            </a:cubicBezTo>
                            <a:cubicBezTo>
                              <a:pt x="1472565" y="960928"/>
                              <a:pt x="1315632" y="1107626"/>
                              <a:pt x="1122045" y="1107626"/>
                            </a:cubicBezTo>
                            <a:cubicBezTo>
                              <a:pt x="1073649" y="1107626"/>
                              <a:pt x="1027543" y="1098458"/>
                              <a:pt x="985607" y="1081877"/>
                            </a:cubicBezTo>
                            <a:lnTo>
                              <a:pt x="929164" y="1053239"/>
                            </a:lnTo>
                            <a:lnTo>
                              <a:pt x="872721" y="1081877"/>
                            </a:lnTo>
                            <a:cubicBezTo>
                              <a:pt x="830785" y="1098458"/>
                              <a:pt x="784679" y="1107626"/>
                              <a:pt x="736282" y="1107626"/>
                            </a:cubicBezTo>
                            <a:cubicBezTo>
                              <a:pt x="687885" y="1107626"/>
                              <a:pt x="641780" y="1098458"/>
                              <a:pt x="599844" y="1081877"/>
                            </a:cubicBezTo>
                            <a:lnTo>
                              <a:pt x="543401" y="1053239"/>
                            </a:lnTo>
                            <a:lnTo>
                              <a:pt x="486959" y="1081877"/>
                            </a:lnTo>
                            <a:cubicBezTo>
                              <a:pt x="445023" y="1098458"/>
                              <a:pt x="398917" y="1107626"/>
                              <a:pt x="350520" y="1107626"/>
                            </a:cubicBezTo>
                            <a:cubicBezTo>
                              <a:pt x="156933" y="1107626"/>
                              <a:pt x="0" y="960928"/>
                              <a:pt x="0" y="779966"/>
                            </a:cubicBezTo>
                            <a:cubicBezTo>
                              <a:pt x="0" y="644245"/>
                              <a:pt x="88275" y="527797"/>
                              <a:pt x="214082" y="478055"/>
                            </a:cubicBezTo>
                            <a:cubicBezTo>
                              <a:pt x="329677" y="318703"/>
                              <a:pt x="613294" y="302561"/>
                              <a:pt x="560866" y="0"/>
                            </a:cubicBezTo>
                            <a:close/>
                          </a:path>
                        </a:pathLst>
                      </a:cu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55532F9B-FE8F-ADC7-D27A-35B32D318ED4}"/>
                  </a:ext>
                </a:extLst>
              </p:cNvPr>
              <p:cNvSpPr/>
              <p:nvPr/>
            </p:nvSpPr>
            <p:spPr>
              <a:xfrm>
                <a:off x="3804" y="2275988"/>
                <a:ext cx="1164609" cy="176444"/>
              </a:xfrm>
              <a:custGeom>
                <a:avLst/>
                <a:gdLst>
                  <a:gd name="connsiteX0" fmla="*/ 1164609 w 1164609"/>
                  <a:gd name="connsiteY0" fmla="*/ 0 h 176444"/>
                  <a:gd name="connsiteX1" fmla="*/ 1145803 w 1164609"/>
                  <a:gd name="connsiteY1" fmla="*/ 45287 h 176444"/>
                  <a:gd name="connsiteX2" fmla="*/ 899394 w 1164609"/>
                  <a:gd name="connsiteY2" fmla="*/ 176444 h 176444"/>
                  <a:gd name="connsiteX3" fmla="*/ 787244 w 1164609"/>
                  <a:gd name="connsiteY3" fmla="*/ 155037 h 176444"/>
                  <a:gd name="connsiteX4" fmla="*/ 740849 w 1164609"/>
                  <a:gd name="connsiteY4" fmla="*/ 131227 h 176444"/>
                  <a:gd name="connsiteX5" fmla="*/ 694454 w 1164609"/>
                  <a:gd name="connsiteY5" fmla="*/ 155037 h 176444"/>
                  <a:gd name="connsiteX6" fmla="*/ 582304 w 1164609"/>
                  <a:gd name="connsiteY6" fmla="*/ 176444 h 176444"/>
                  <a:gd name="connsiteX7" fmla="*/ 470154 w 1164609"/>
                  <a:gd name="connsiteY7" fmla="*/ 155037 h 176444"/>
                  <a:gd name="connsiteX8" fmla="*/ 423759 w 1164609"/>
                  <a:gd name="connsiteY8" fmla="*/ 131227 h 176444"/>
                  <a:gd name="connsiteX9" fmla="*/ 377365 w 1164609"/>
                  <a:gd name="connsiteY9" fmla="*/ 155037 h 176444"/>
                  <a:gd name="connsiteX10" fmla="*/ 265214 w 1164609"/>
                  <a:gd name="connsiteY10" fmla="*/ 176444 h 176444"/>
                  <a:gd name="connsiteX11" fmla="*/ 18806 w 1164609"/>
                  <a:gd name="connsiteY11" fmla="*/ 45287 h 176444"/>
                  <a:gd name="connsiteX12" fmla="*/ 0 w 1164609"/>
                  <a:gd name="connsiteY12" fmla="*/ 0 h 176444"/>
                  <a:gd name="connsiteX13" fmla="*/ 34558 w 1164609"/>
                  <a:gd name="connsiteY13" fmla="*/ 34475 h 176444"/>
                  <a:gd name="connsiteX14" fmla="*/ 235186 w 1164609"/>
                  <a:gd name="connsiteY14" fmla="*/ 96681 h 176444"/>
                  <a:gd name="connsiteX15" fmla="*/ 357957 w 1164609"/>
                  <a:gd name="connsiteY15" fmla="*/ 75274 h 176444"/>
                  <a:gd name="connsiteX16" fmla="*/ 408745 w 1164609"/>
                  <a:gd name="connsiteY16" fmla="*/ 51464 h 176444"/>
                  <a:gd name="connsiteX17" fmla="*/ 459533 w 1164609"/>
                  <a:gd name="connsiteY17" fmla="*/ 75274 h 176444"/>
                  <a:gd name="connsiteX18" fmla="*/ 582304 w 1164609"/>
                  <a:gd name="connsiteY18" fmla="*/ 96681 h 176444"/>
                  <a:gd name="connsiteX19" fmla="*/ 705075 w 1164609"/>
                  <a:gd name="connsiteY19" fmla="*/ 75274 h 176444"/>
                  <a:gd name="connsiteX20" fmla="*/ 755863 w 1164609"/>
                  <a:gd name="connsiteY20" fmla="*/ 51464 h 176444"/>
                  <a:gd name="connsiteX21" fmla="*/ 806652 w 1164609"/>
                  <a:gd name="connsiteY21" fmla="*/ 75274 h 176444"/>
                  <a:gd name="connsiteX22" fmla="*/ 929423 w 1164609"/>
                  <a:gd name="connsiteY22" fmla="*/ 96681 h 176444"/>
                  <a:gd name="connsiteX23" fmla="*/ 1130051 w 1164609"/>
                  <a:gd name="connsiteY23" fmla="*/ 34475 h 176444"/>
                  <a:gd name="connsiteX24" fmla="*/ 1164609 w 1164609"/>
                  <a:gd name="connsiteY24" fmla="*/ 0 h 176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164609" h="176444" fill="none" extrusionOk="0">
                    <a:moveTo>
                      <a:pt x="1164609" y="0"/>
                    </a:moveTo>
                    <a:cubicBezTo>
                      <a:pt x="1159406" y="23656"/>
                      <a:pt x="1147599" y="30086"/>
                      <a:pt x="1145803" y="45287"/>
                    </a:cubicBezTo>
                    <a:cubicBezTo>
                      <a:pt x="1115183" y="135882"/>
                      <a:pt x="1016400" y="195223"/>
                      <a:pt x="899394" y="176444"/>
                    </a:cubicBezTo>
                    <a:cubicBezTo>
                      <a:pt x="856101" y="183031"/>
                      <a:pt x="822925" y="169046"/>
                      <a:pt x="787244" y="155037"/>
                    </a:cubicBezTo>
                    <a:cubicBezTo>
                      <a:pt x="763988" y="146879"/>
                      <a:pt x="760414" y="139454"/>
                      <a:pt x="740849" y="131227"/>
                    </a:cubicBezTo>
                    <a:cubicBezTo>
                      <a:pt x="728034" y="141241"/>
                      <a:pt x="707946" y="145388"/>
                      <a:pt x="694454" y="155037"/>
                    </a:cubicBezTo>
                    <a:cubicBezTo>
                      <a:pt x="650714" y="164632"/>
                      <a:pt x="627254" y="177003"/>
                      <a:pt x="582304" y="176444"/>
                    </a:cubicBezTo>
                    <a:cubicBezTo>
                      <a:pt x="537004" y="177537"/>
                      <a:pt x="498360" y="164497"/>
                      <a:pt x="470154" y="155037"/>
                    </a:cubicBezTo>
                    <a:cubicBezTo>
                      <a:pt x="455025" y="152459"/>
                      <a:pt x="437744" y="137410"/>
                      <a:pt x="423759" y="131227"/>
                    </a:cubicBezTo>
                    <a:cubicBezTo>
                      <a:pt x="404722" y="144102"/>
                      <a:pt x="394892" y="144887"/>
                      <a:pt x="377365" y="155037"/>
                    </a:cubicBezTo>
                    <a:cubicBezTo>
                      <a:pt x="343048" y="170875"/>
                      <a:pt x="309992" y="186585"/>
                      <a:pt x="265214" y="176444"/>
                    </a:cubicBezTo>
                    <a:cubicBezTo>
                      <a:pt x="157009" y="178026"/>
                      <a:pt x="63729" y="123036"/>
                      <a:pt x="18806" y="45287"/>
                    </a:cubicBezTo>
                    <a:cubicBezTo>
                      <a:pt x="4752" y="26723"/>
                      <a:pt x="9180" y="11872"/>
                      <a:pt x="0" y="0"/>
                    </a:cubicBezTo>
                    <a:cubicBezTo>
                      <a:pt x="18403" y="11699"/>
                      <a:pt x="22548" y="22719"/>
                      <a:pt x="34558" y="34475"/>
                    </a:cubicBezTo>
                    <a:cubicBezTo>
                      <a:pt x="105355" y="77444"/>
                      <a:pt x="153483" y="87011"/>
                      <a:pt x="235186" y="96681"/>
                    </a:cubicBezTo>
                    <a:cubicBezTo>
                      <a:pt x="273238" y="92693"/>
                      <a:pt x="311108" y="89960"/>
                      <a:pt x="357957" y="75274"/>
                    </a:cubicBezTo>
                    <a:cubicBezTo>
                      <a:pt x="382367" y="62456"/>
                      <a:pt x="386546" y="63058"/>
                      <a:pt x="408745" y="51464"/>
                    </a:cubicBezTo>
                    <a:cubicBezTo>
                      <a:pt x="421926" y="53607"/>
                      <a:pt x="442486" y="74005"/>
                      <a:pt x="459533" y="75274"/>
                    </a:cubicBezTo>
                    <a:cubicBezTo>
                      <a:pt x="490863" y="80815"/>
                      <a:pt x="539843" y="102663"/>
                      <a:pt x="582304" y="96681"/>
                    </a:cubicBezTo>
                    <a:cubicBezTo>
                      <a:pt x="624355" y="96974"/>
                      <a:pt x="667526" y="87318"/>
                      <a:pt x="705075" y="75274"/>
                    </a:cubicBezTo>
                    <a:cubicBezTo>
                      <a:pt x="716799" y="68361"/>
                      <a:pt x="740482" y="64235"/>
                      <a:pt x="755863" y="51464"/>
                    </a:cubicBezTo>
                    <a:cubicBezTo>
                      <a:pt x="779246" y="58734"/>
                      <a:pt x="784902" y="67470"/>
                      <a:pt x="806652" y="75274"/>
                    </a:cubicBezTo>
                    <a:cubicBezTo>
                      <a:pt x="847301" y="89943"/>
                      <a:pt x="885342" y="104342"/>
                      <a:pt x="929423" y="96681"/>
                    </a:cubicBezTo>
                    <a:cubicBezTo>
                      <a:pt x="997844" y="80546"/>
                      <a:pt x="1065108" y="79540"/>
                      <a:pt x="1130051" y="34475"/>
                    </a:cubicBezTo>
                    <a:cubicBezTo>
                      <a:pt x="1142078" y="20869"/>
                      <a:pt x="1157162" y="10949"/>
                      <a:pt x="1164609" y="0"/>
                    </a:cubicBezTo>
                    <a:close/>
                  </a:path>
                  <a:path w="1164609" h="176444" stroke="0" extrusionOk="0">
                    <a:moveTo>
                      <a:pt x="1164609" y="0"/>
                    </a:moveTo>
                    <a:cubicBezTo>
                      <a:pt x="1163438" y="16234"/>
                      <a:pt x="1148397" y="32312"/>
                      <a:pt x="1145803" y="45287"/>
                    </a:cubicBezTo>
                    <a:cubicBezTo>
                      <a:pt x="1091281" y="130067"/>
                      <a:pt x="976374" y="179948"/>
                      <a:pt x="899394" y="176444"/>
                    </a:cubicBezTo>
                    <a:cubicBezTo>
                      <a:pt x="855939" y="171114"/>
                      <a:pt x="822159" y="161561"/>
                      <a:pt x="787244" y="155037"/>
                    </a:cubicBezTo>
                    <a:cubicBezTo>
                      <a:pt x="764707" y="149100"/>
                      <a:pt x="764998" y="140285"/>
                      <a:pt x="740849" y="131227"/>
                    </a:cubicBezTo>
                    <a:cubicBezTo>
                      <a:pt x="723694" y="142774"/>
                      <a:pt x="704691" y="148649"/>
                      <a:pt x="694454" y="155037"/>
                    </a:cubicBezTo>
                    <a:cubicBezTo>
                      <a:pt x="655324" y="166534"/>
                      <a:pt x="623650" y="174127"/>
                      <a:pt x="582304" y="176444"/>
                    </a:cubicBezTo>
                    <a:cubicBezTo>
                      <a:pt x="543588" y="171077"/>
                      <a:pt x="505806" y="166071"/>
                      <a:pt x="470154" y="155037"/>
                    </a:cubicBezTo>
                    <a:cubicBezTo>
                      <a:pt x="452181" y="148936"/>
                      <a:pt x="443451" y="135709"/>
                      <a:pt x="423759" y="131227"/>
                    </a:cubicBezTo>
                    <a:cubicBezTo>
                      <a:pt x="402247" y="144093"/>
                      <a:pt x="394465" y="145060"/>
                      <a:pt x="377365" y="155037"/>
                    </a:cubicBezTo>
                    <a:cubicBezTo>
                      <a:pt x="344971" y="166644"/>
                      <a:pt x="301714" y="179046"/>
                      <a:pt x="265214" y="176444"/>
                    </a:cubicBezTo>
                    <a:cubicBezTo>
                      <a:pt x="157570" y="175007"/>
                      <a:pt x="78404" y="134685"/>
                      <a:pt x="18806" y="45287"/>
                    </a:cubicBezTo>
                    <a:cubicBezTo>
                      <a:pt x="7544" y="26543"/>
                      <a:pt x="9086" y="19532"/>
                      <a:pt x="0" y="0"/>
                    </a:cubicBezTo>
                    <a:cubicBezTo>
                      <a:pt x="13085" y="12581"/>
                      <a:pt x="21867" y="24920"/>
                      <a:pt x="34558" y="34475"/>
                    </a:cubicBezTo>
                    <a:cubicBezTo>
                      <a:pt x="79700" y="91838"/>
                      <a:pt x="172701" y="104568"/>
                      <a:pt x="235186" y="96681"/>
                    </a:cubicBezTo>
                    <a:cubicBezTo>
                      <a:pt x="271449" y="94390"/>
                      <a:pt x="326053" y="86690"/>
                      <a:pt x="357957" y="75274"/>
                    </a:cubicBezTo>
                    <a:cubicBezTo>
                      <a:pt x="371053" y="66128"/>
                      <a:pt x="388350" y="63014"/>
                      <a:pt x="408745" y="51464"/>
                    </a:cubicBezTo>
                    <a:cubicBezTo>
                      <a:pt x="434894" y="56397"/>
                      <a:pt x="441011" y="70803"/>
                      <a:pt x="459533" y="75274"/>
                    </a:cubicBezTo>
                    <a:cubicBezTo>
                      <a:pt x="496449" y="87578"/>
                      <a:pt x="541990" y="101359"/>
                      <a:pt x="582304" y="96681"/>
                    </a:cubicBezTo>
                    <a:cubicBezTo>
                      <a:pt x="621520" y="102010"/>
                      <a:pt x="665733" y="88399"/>
                      <a:pt x="705075" y="75274"/>
                    </a:cubicBezTo>
                    <a:cubicBezTo>
                      <a:pt x="723347" y="60470"/>
                      <a:pt x="737184" y="65922"/>
                      <a:pt x="755863" y="51464"/>
                    </a:cubicBezTo>
                    <a:cubicBezTo>
                      <a:pt x="767234" y="56267"/>
                      <a:pt x="792457" y="69871"/>
                      <a:pt x="806652" y="75274"/>
                    </a:cubicBezTo>
                    <a:cubicBezTo>
                      <a:pt x="845556" y="90367"/>
                      <a:pt x="882036" y="91638"/>
                      <a:pt x="929423" y="96681"/>
                    </a:cubicBezTo>
                    <a:cubicBezTo>
                      <a:pt x="1005255" y="95286"/>
                      <a:pt x="1069407" y="66732"/>
                      <a:pt x="1130051" y="34475"/>
                    </a:cubicBezTo>
                    <a:cubicBezTo>
                      <a:pt x="1139474" y="24864"/>
                      <a:pt x="1150166" y="15211"/>
                      <a:pt x="1164609" y="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  <a:alpha val="40000"/>
                </a:schemeClr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3049077152">
                      <a:custGeom>
                        <a:avLst/>
                        <a:gdLst>
                          <a:gd name="connsiteX0" fmla="*/ 1164609 w 1164609"/>
                          <a:gd name="connsiteY0" fmla="*/ 0 h 176444"/>
                          <a:gd name="connsiteX1" fmla="*/ 1145803 w 1164609"/>
                          <a:gd name="connsiteY1" fmla="*/ 45287 h 176444"/>
                          <a:gd name="connsiteX2" fmla="*/ 899394 w 1164609"/>
                          <a:gd name="connsiteY2" fmla="*/ 176444 h 176444"/>
                          <a:gd name="connsiteX3" fmla="*/ 787244 w 1164609"/>
                          <a:gd name="connsiteY3" fmla="*/ 155037 h 176444"/>
                          <a:gd name="connsiteX4" fmla="*/ 740849 w 1164609"/>
                          <a:gd name="connsiteY4" fmla="*/ 131227 h 176444"/>
                          <a:gd name="connsiteX5" fmla="*/ 694454 w 1164609"/>
                          <a:gd name="connsiteY5" fmla="*/ 155037 h 176444"/>
                          <a:gd name="connsiteX6" fmla="*/ 582304 w 1164609"/>
                          <a:gd name="connsiteY6" fmla="*/ 176444 h 176444"/>
                          <a:gd name="connsiteX7" fmla="*/ 470154 w 1164609"/>
                          <a:gd name="connsiteY7" fmla="*/ 155037 h 176444"/>
                          <a:gd name="connsiteX8" fmla="*/ 423759 w 1164609"/>
                          <a:gd name="connsiteY8" fmla="*/ 131227 h 176444"/>
                          <a:gd name="connsiteX9" fmla="*/ 377365 w 1164609"/>
                          <a:gd name="connsiteY9" fmla="*/ 155037 h 176444"/>
                          <a:gd name="connsiteX10" fmla="*/ 265214 w 1164609"/>
                          <a:gd name="connsiteY10" fmla="*/ 176444 h 176444"/>
                          <a:gd name="connsiteX11" fmla="*/ 18806 w 1164609"/>
                          <a:gd name="connsiteY11" fmla="*/ 45287 h 176444"/>
                          <a:gd name="connsiteX12" fmla="*/ 0 w 1164609"/>
                          <a:gd name="connsiteY12" fmla="*/ 0 h 176444"/>
                          <a:gd name="connsiteX13" fmla="*/ 34558 w 1164609"/>
                          <a:gd name="connsiteY13" fmla="*/ 34475 h 176444"/>
                          <a:gd name="connsiteX14" fmla="*/ 235186 w 1164609"/>
                          <a:gd name="connsiteY14" fmla="*/ 96681 h 176444"/>
                          <a:gd name="connsiteX15" fmla="*/ 357957 w 1164609"/>
                          <a:gd name="connsiteY15" fmla="*/ 75274 h 176444"/>
                          <a:gd name="connsiteX16" fmla="*/ 408745 w 1164609"/>
                          <a:gd name="connsiteY16" fmla="*/ 51464 h 176444"/>
                          <a:gd name="connsiteX17" fmla="*/ 459533 w 1164609"/>
                          <a:gd name="connsiteY17" fmla="*/ 75274 h 176444"/>
                          <a:gd name="connsiteX18" fmla="*/ 582304 w 1164609"/>
                          <a:gd name="connsiteY18" fmla="*/ 96681 h 176444"/>
                          <a:gd name="connsiteX19" fmla="*/ 705075 w 1164609"/>
                          <a:gd name="connsiteY19" fmla="*/ 75274 h 176444"/>
                          <a:gd name="connsiteX20" fmla="*/ 755863 w 1164609"/>
                          <a:gd name="connsiteY20" fmla="*/ 51464 h 176444"/>
                          <a:gd name="connsiteX21" fmla="*/ 806652 w 1164609"/>
                          <a:gd name="connsiteY21" fmla="*/ 75274 h 176444"/>
                          <a:gd name="connsiteX22" fmla="*/ 929423 w 1164609"/>
                          <a:gd name="connsiteY22" fmla="*/ 96681 h 176444"/>
                          <a:gd name="connsiteX23" fmla="*/ 1130051 w 1164609"/>
                          <a:gd name="connsiteY23" fmla="*/ 34475 h 17644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1164609" h="176444">
                            <a:moveTo>
                              <a:pt x="1164609" y="0"/>
                            </a:moveTo>
                            <a:lnTo>
                              <a:pt x="1145803" y="45287"/>
                            </a:lnTo>
                            <a:cubicBezTo>
                              <a:pt x="1095270" y="123919"/>
                              <a:pt x="1003820" y="176444"/>
                              <a:pt x="899394" y="176444"/>
                            </a:cubicBezTo>
                            <a:cubicBezTo>
                              <a:pt x="859613" y="176444"/>
                              <a:pt x="821715" y="168822"/>
                              <a:pt x="787244" y="155037"/>
                            </a:cubicBezTo>
                            <a:lnTo>
                              <a:pt x="740849" y="131227"/>
                            </a:lnTo>
                            <a:lnTo>
                              <a:pt x="694454" y="155037"/>
                            </a:lnTo>
                            <a:cubicBezTo>
                              <a:pt x="659984" y="168822"/>
                              <a:pt x="622085" y="176444"/>
                              <a:pt x="582304" y="176444"/>
                            </a:cubicBezTo>
                            <a:cubicBezTo>
                              <a:pt x="542522" y="176444"/>
                              <a:pt x="504625" y="168822"/>
                              <a:pt x="470154" y="155037"/>
                            </a:cubicBezTo>
                            <a:lnTo>
                              <a:pt x="423759" y="131227"/>
                            </a:lnTo>
                            <a:lnTo>
                              <a:pt x="377365" y="155037"/>
                            </a:lnTo>
                            <a:cubicBezTo>
                              <a:pt x="342894" y="168822"/>
                              <a:pt x="304996" y="176444"/>
                              <a:pt x="265214" y="176444"/>
                            </a:cubicBezTo>
                            <a:cubicBezTo>
                              <a:pt x="160789" y="176444"/>
                              <a:pt x="69338" y="123919"/>
                              <a:pt x="18806" y="45287"/>
                            </a:cubicBezTo>
                            <a:lnTo>
                              <a:pt x="0" y="0"/>
                            </a:lnTo>
                            <a:lnTo>
                              <a:pt x="34558" y="34475"/>
                            </a:lnTo>
                            <a:cubicBezTo>
                              <a:pt x="89079" y="73337"/>
                              <a:pt x="158976" y="96681"/>
                              <a:pt x="235186" y="96681"/>
                            </a:cubicBezTo>
                            <a:cubicBezTo>
                              <a:pt x="278735" y="96681"/>
                              <a:pt x="320222" y="89059"/>
                              <a:pt x="357957" y="75274"/>
                            </a:cubicBezTo>
                            <a:lnTo>
                              <a:pt x="408745" y="51464"/>
                            </a:lnTo>
                            <a:lnTo>
                              <a:pt x="459533" y="75274"/>
                            </a:lnTo>
                            <a:cubicBezTo>
                              <a:pt x="497269" y="89059"/>
                              <a:pt x="538755" y="96681"/>
                              <a:pt x="582304" y="96681"/>
                            </a:cubicBezTo>
                            <a:cubicBezTo>
                              <a:pt x="625852" y="96681"/>
                              <a:pt x="667341" y="89059"/>
                              <a:pt x="705075" y="75274"/>
                            </a:cubicBezTo>
                            <a:lnTo>
                              <a:pt x="755863" y="51464"/>
                            </a:lnTo>
                            <a:lnTo>
                              <a:pt x="806652" y="75274"/>
                            </a:lnTo>
                            <a:cubicBezTo>
                              <a:pt x="844388" y="89059"/>
                              <a:pt x="885874" y="96681"/>
                              <a:pt x="929423" y="96681"/>
                            </a:cubicBezTo>
                            <a:cubicBezTo>
                              <a:pt x="1005633" y="96681"/>
                              <a:pt x="1075530" y="73337"/>
                              <a:pt x="1130051" y="34475"/>
                            </a:cubicBezTo>
                            <a:close/>
                          </a:path>
                        </a:pathLst>
                      </a:cu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月 126">
                <a:extLst>
                  <a:ext uri="{FF2B5EF4-FFF2-40B4-BE49-F238E27FC236}">
                    <a16:creationId xmlns:a16="http://schemas.microsoft.com/office/drawing/2014/main" id="{3CAA41F5-3ED8-ADE1-AF8B-E9F8823B6DCE}"/>
                  </a:ext>
                </a:extLst>
              </p:cNvPr>
              <p:cNvSpPr/>
              <p:nvPr/>
            </p:nvSpPr>
            <p:spPr>
              <a:xfrm rot="15140262">
                <a:off x="717028" y="1904955"/>
                <a:ext cx="112882" cy="384645"/>
              </a:xfrm>
              <a:custGeom>
                <a:avLst/>
                <a:gdLst>
                  <a:gd name="connsiteX0" fmla="*/ 112882 w 112882"/>
                  <a:gd name="connsiteY0" fmla="*/ 384645 h 384645"/>
                  <a:gd name="connsiteX1" fmla="*/ 0 w 112882"/>
                  <a:gd name="connsiteY1" fmla="*/ 192322 h 384645"/>
                  <a:gd name="connsiteX2" fmla="*/ 112882 w 112882"/>
                  <a:gd name="connsiteY2" fmla="*/ -1 h 384645"/>
                  <a:gd name="connsiteX3" fmla="*/ 56441 w 112882"/>
                  <a:gd name="connsiteY3" fmla="*/ 192322 h 384645"/>
                  <a:gd name="connsiteX4" fmla="*/ 112882 w 112882"/>
                  <a:gd name="connsiteY4" fmla="*/ 384645 h 384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882" h="384645" fill="none" extrusionOk="0">
                    <a:moveTo>
                      <a:pt x="112882" y="384645"/>
                    </a:moveTo>
                    <a:cubicBezTo>
                      <a:pt x="34258" y="368185"/>
                      <a:pt x="-6366" y="294903"/>
                      <a:pt x="0" y="192322"/>
                    </a:cubicBezTo>
                    <a:cubicBezTo>
                      <a:pt x="-5207" y="88264"/>
                      <a:pt x="50144" y="6126"/>
                      <a:pt x="112882" y="-1"/>
                    </a:cubicBezTo>
                    <a:cubicBezTo>
                      <a:pt x="86942" y="43295"/>
                      <a:pt x="49679" y="113358"/>
                      <a:pt x="56441" y="192322"/>
                    </a:cubicBezTo>
                    <a:cubicBezTo>
                      <a:pt x="44602" y="267154"/>
                      <a:pt x="68248" y="339317"/>
                      <a:pt x="112882" y="384645"/>
                    </a:cubicBezTo>
                    <a:close/>
                  </a:path>
                  <a:path w="112882" h="384645" stroke="0" extrusionOk="0">
                    <a:moveTo>
                      <a:pt x="112882" y="384645"/>
                    </a:moveTo>
                    <a:cubicBezTo>
                      <a:pt x="52592" y="373951"/>
                      <a:pt x="-24912" y="301672"/>
                      <a:pt x="0" y="192322"/>
                    </a:cubicBezTo>
                    <a:cubicBezTo>
                      <a:pt x="-2992" y="75847"/>
                      <a:pt x="49335" y="-6981"/>
                      <a:pt x="112882" y="-1"/>
                    </a:cubicBezTo>
                    <a:cubicBezTo>
                      <a:pt x="67884" y="55517"/>
                      <a:pt x="59187" y="128101"/>
                      <a:pt x="56441" y="192322"/>
                    </a:cubicBezTo>
                    <a:cubicBezTo>
                      <a:pt x="63460" y="263019"/>
                      <a:pt x="73329" y="342972"/>
                      <a:pt x="112882" y="384645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  <a:alpha val="40000"/>
                </a:schemeClr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284016091">
                      <a:prstGeom prst="moon">
                        <a:avLst/>
                      </a:pr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月 127">
                <a:extLst>
                  <a:ext uri="{FF2B5EF4-FFF2-40B4-BE49-F238E27FC236}">
                    <a16:creationId xmlns:a16="http://schemas.microsoft.com/office/drawing/2014/main" id="{5794A634-D0D7-1563-84B9-BEE958083427}"/>
                  </a:ext>
                </a:extLst>
              </p:cNvPr>
              <p:cNvSpPr/>
              <p:nvPr/>
            </p:nvSpPr>
            <p:spPr>
              <a:xfrm rot="16760035">
                <a:off x="426904" y="1784650"/>
                <a:ext cx="100939" cy="324865"/>
              </a:xfrm>
              <a:custGeom>
                <a:avLst/>
                <a:gdLst>
                  <a:gd name="connsiteX0" fmla="*/ 100939 w 100939"/>
                  <a:gd name="connsiteY0" fmla="*/ 324865 h 324865"/>
                  <a:gd name="connsiteX1" fmla="*/ 0 w 100939"/>
                  <a:gd name="connsiteY1" fmla="*/ 162432 h 324865"/>
                  <a:gd name="connsiteX2" fmla="*/ 100939 w 100939"/>
                  <a:gd name="connsiteY2" fmla="*/ -1 h 324865"/>
                  <a:gd name="connsiteX3" fmla="*/ 50469 w 100939"/>
                  <a:gd name="connsiteY3" fmla="*/ 162432 h 324865"/>
                  <a:gd name="connsiteX4" fmla="*/ 100939 w 100939"/>
                  <a:gd name="connsiteY4" fmla="*/ 324865 h 324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939" h="324865" fill="none" extrusionOk="0">
                    <a:moveTo>
                      <a:pt x="100939" y="324865"/>
                    </a:moveTo>
                    <a:cubicBezTo>
                      <a:pt x="32683" y="318593"/>
                      <a:pt x="147" y="247151"/>
                      <a:pt x="0" y="162432"/>
                    </a:cubicBezTo>
                    <a:cubicBezTo>
                      <a:pt x="9164" y="80416"/>
                      <a:pt x="45354" y="-1403"/>
                      <a:pt x="100939" y="-1"/>
                    </a:cubicBezTo>
                    <a:cubicBezTo>
                      <a:pt x="73580" y="34874"/>
                      <a:pt x="40274" y="98736"/>
                      <a:pt x="50469" y="162432"/>
                    </a:cubicBezTo>
                    <a:cubicBezTo>
                      <a:pt x="52477" y="221109"/>
                      <a:pt x="71269" y="280668"/>
                      <a:pt x="100939" y="324865"/>
                    </a:cubicBezTo>
                    <a:close/>
                  </a:path>
                  <a:path w="100939" h="324865" stroke="0" extrusionOk="0">
                    <a:moveTo>
                      <a:pt x="100939" y="324865"/>
                    </a:moveTo>
                    <a:cubicBezTo>
                      <a:pt x="52512" y="336233"/>
                      <a:pt x="1883" y="272376"/>
                      <a:pt x="0" y="162432"/>
                    </a:cubicBezTo>
                    <a:cubicBezTo>
                      <a:pt x="6791" y="76169"/>
                      <a:pt x="36746" y="-7690"/>
                      <a:pt x="100939" y="-1"/>
                    </a:cubicBezTo>
                    <a:cubicBezTo>
                      <a:pt x="65663" y="41553"/>
                      <a:pt x="39377" y="102881"/>
                      <a:pt x="50469" y="162432"/>
                    </a:cubicBezTo>
                    <a:cubicBezTo>
                      <a:pt x="51339" y="225447"/>
                      <a:pt x="76019" y="286341"/>
                      <a:pt x="100939" y="324865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  <a:alpha val="40000"/>
                </a:schemeClr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1050212603">
                      <a:prstGeom prst="moon">
                        <a:avLst/>
                      </a:pr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71" name="グループ化 170">
            <a:extLst>
              <a:ext uri="{FF2B5EF4-FFF2-40B4-BE49-F238E27FC236}">
                <a16:creationId xmlns:a16="http://schemas.microsoft.com/office/drawing/2014/main" id="{E5E0A90E-496A-95E3-FA70-A7868AD971A5}"/>
              </a:ext>
            </a:extLst>
          </p:cNvPr>
          <p:cNvGrpSpPr/>
          <p:nvPr/>
        </p:nvGrpSpPr>
        <p:grpSpPr>
          <a:xfrm>
            <a:off x="988846" y="3906436"/>
            <a:ext cx="2010386" cy="2313598"/>
            <a:chOff x="988846" y="3906436"/>
            <a:chExt cx="2010386" cy="2313598"/>
          </a:xfrm>
        </p:grpSpPr>
        <p:sp>
          <p:nvSpPr>
            <p:cNvPr id="129" name="フリーフォーム: 図形 128">
              <a:extLst>
                <a:ext uri="{FF2B5EF4-FFF2-40B4-BE49-F238E27FC236}">
                  <a16:creationId xmlns:a16="http://schemas.microsoft.com/office/drawing/2014/main" id="{DC6BEAA2-F472-35BF-68F2-D1C1F819B472}"/>
                </a:ext>
              </a:extLst>
            </p:cNvPr>
            <p:cNvSpPr/>
            <p:nvPr/>
          </p:nvSpPr>
          <p:spPr>
            <a:xfrm>
              <a:off x="1233231" y="5498826"/>
              <a:ext cx="1436195" cy="721208"/>
            </a:xfrm>
            <a:custGeom>
              <a:avLst/>
              <a:gdLst>
                <a:gd name="connsiteX0" fmla="*/ 1339565 w 2701012"/>
                <a:gd name="connsiteY0" fmla="*/ 0 h 1356356"/>
                <a:gd name="connsiteX1" fmla="*/ 2384692 w 2701012"/>
                <a:gd name="connsiteY1" fmla="*/ 851803 h 1356356"/>
                <a:gd name="connsiteX2" fmla="*/ 2396760 w 2701012"/>
                <a:gd name="connsiteY2" fmla="*/ 971516 h 1356356"/>
                <a:gd name="connsiteX3" fmla="*/ 2430616 w 2701012"/>
                <a:gd name="connsiteY3" fmla="*/ 978534 h 1356356"/>
                <a:gd name="connsiteX4" fmla="*/ 2697316 w 2701012"/>
                <a:gd name="connsiteY4" fmla="*/ 1242353 h 1356356"/>
                <a:gd name="connsiteX5" fmla="*/ 2334438 w 2701012"/>
                <a:gd name="connsiteY5" fmla="*/ 1337476 h 1356356"/>
                <a:gd name="connsiteX6" fmla="*/ 2067739 w 2701012"/>
                <a:gd name="connsiteY6" fmla="*/ 1073658 h 1356356"/>
                <a:gd name="connsiteX7" fmla="*/ 2111195 w 2701012"/>
                <a:gd name="connsiteY7" fmla="*/ 1010428 h 1356356"/>
                <a:gd name="connsiteX8" fmla="*/ 2177272 w 2701012"/>
                <a:gd name="connsiteY8" fmla="*/ 979308 h 1356356"/>
                <a:gd name="connsiteX9" fmla="*/ 2168894 w 2701012"/>
                <a:gd name="connsiteY9" fmla="*/ 896196 h 1356356"/>
                <a:gd name="connsiteX10" fmla="*/ 1339565 w 2701012"/>
                <a:gd name="connsiteY10" fmla="*/ 220273 h 1356356"/>
                <a:gd name="connsiteX11" fmla="*/ 510237 w 2701012"/>
                <a:gd name="connsiteY11" fmla="*/ 896196 h 1356356"/>
                <a:gd name="connsiteX12" fmla="*/ 502728 w 2701012"/>
                <a:gd name="connsiteY12" fmla="*/ 970678 h 1356356"/>
                <a:gd name="connsiteX13" fmla="*/ 507070 w 2701012"/>
                <a:gd name="connsiteY13" fmla="*/ 971458 h 1356356"/>
                <a:gd name="connsiteX14" fmla="*/ 633274 w 2701012"/>
                <a:gd name="connsiteY14" fmla="*/ 1073659 h 1356356"/>
                <a:gd name="connsiteX15" fmla="*/ 366574 w 2701012"/>
                <a:gd name="connsiteY15" fmla="*/ 1337477 h 1356356"/>
                <a:gd name="connsiteX16" fmla="*/ 3696 w 2701012"/>
                <a:gd name="connsiteY16" fmla="*/ 1242354 h 1356356"/>
                <a:gd name="connsiteX17" fmla="*/ 270396 w 2701012"/>
                <a:gd name="connsiteY17" fmla="*/ 978535 h 1356356"/>
                <a:gd name="connsiteX18" fmla="*/ 281903 w 2701012"/>
                <a:gd name="connsiteY18" fmla="*/ 976150 h 1356356"/>
                <a:gd name="connsiteX19" fmla="*/ 294439 w 2701012"/>
                <a:gd name="connsiteY19" fmla="*/ 851803 h 1356356"/>
                <a:gd name="connsiteX20" fmla="*/ 1339565 w 2701012"/>
                <a:gd name="connsiteY20" fmla="*/ 0 h 1356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701012" h="1356356">
                  <a:moveTo>
                    <a:pt x="1339565" y="0"/>
                  </a:moveTo>
                  <a:cubicBezTo>
                    <a:pt x="1855095" y="0"/>
                    <a:pt x="2285216" y="365680"/>
                    <a:pt x="2384692" y="851803"/>
                  </a:cubicBezTo>
                  <a:lnTo>
                    <a:pt x="2396760" y="971516"/>
                  </a:lnTo>
                  <a:lnTo>
                    <a:pt x="2430616" y="978534"/>
                  </a:lnTo>
                  <a:cubicBezTo>
                    <a:pt x="2604469" y="1025118"/>
                    <a:pt x="2723875" y="1143233"/>
                    <a:pt x="2697316" y="1242353"/>
                  </a:cubicBezTo>
                  <a:cubicBezTo>
                    <a:pt x="2670757" y="1341472"/>
                    <a:pt x="2508291" y="1384060"/>
                    <a:pt x="2334438" y="1337476"/>
                  </a:cubicBezTo>
                  <a:cubicBezTo>
                    <a:pt x="2160585" y="1290892"/>
                    <a:pt x="2041180" y="1172777"/>
                    <a:pt x="2067739" y="1073658"/>
                  </a:cubicBezTo>
                  <a:cubicBezTo>
                    <a:pt x="2074378" y="1048878"/>
                    <a:pt x="2089512" y="1027631"/>
                    <a:pt x="2111195" y="1010428"/>
                  </a:cubicBezTo>
                  <a:lnTo>
                    <a:pt x="2177272" y="979308"/>
                  </a:lnTo>
                  <a:lnTo>
                    <a:pt x="2168894" y="896196"/>
                  </a:lnTo>
                  <a:cubicBezTo>
                    <a:pt x="2089958" y="510447"/>
                    <a:pt x="1748649" y="220273"/>
                    <a:pt x="1339565" y="220273"/>
                  </a:cubicBezTo>
                  <a:cubicBezTo>
                    <a:pt x="930482" y="220273"/>
                    <a:pt x="589172" y="510447"/>
                    <a:pt x="510237" y="896196"/>
                  </a:cubicBezTo>
                  <a:lnTo>
                    <a:pt x="502728" y="970678"/>
                  </a:lnTo>
                  <a:lnTo>
                    <a:pt x="507070" y="971458"/>
                  </a:lnTo>
                  <a:cubicBezTo>
                    <a:pt x="572738" y="988672"/>
                    <a:pt x="619994" y="1024099"/>
                    <a:pt x="633274" y="1073659"/>
                  </a:cubicBezTo>
                  <a:cubicBezTo>
                    <a:pt x="659833" y="1172778"/>
                    <a:pt x="540427" y="1290893"/>
                    <a:pt x="366574" y="1337477"/>
                  </a:cubicBezTo>
                  <a:cubicBezTo>
                    <a:pt x="192721" y="1384061"/>
                    <a:pt x="30255" y="1341473"/>
                    <a:pt x="3696" y="1242354"/>
                  </a:cubicBezTo>
                  <a:cubicBezTo>
                    <a:pt x="-22863" y="1143234"/>
                    <a:pt x="96543" y="1025119"/>
                    <a:pt x="270396" y="978535"/>
                  </a:cubicBezTo>
                  <a:lnTo>
                    <a:pt x="281903" y="976150"/>
                  </a:lnTo>
                  <a:lnTo>
                    <a:pt x="294439" y="851803"/>
                  </a:lnTo>
                  <a:cubicBezTo>
                    <a:pt x="393914" y="365680"/>
                    <a:pt x="824035" y="0"/>
                    <a:pt x="1339565" y="0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9050">
              <a:noFill/>
              <a:extLst>
                <a:ext uri="{C807C97D-BFC1-408E-A445-0C87EB9F89A2}">
                  <ask:lineSketchStyleProps xmlns:ask="http://schemas.microsoft.com/office/drawing/2018/sketchyshapes" sd="719091225">
                    <a:custGeom>
                      <a:avLst/>
                      <a:gdLst>
                        <a:gd name="connsiteX0" fmla="*/ 712279 w 1436195"/>
                        <a:gd name="connsiteY0" fmla="*/ 0 h 721208"/>
                        <a:gd name="connsiteX1" fmla="*/ 1267999 w 1436195"/>
                        <a:gd name="connsiteY1" fmla="*/ 452924 h 721208"/>
                        <a:gd name="connsiteX2" fmla="*/ 1274416 w 1436195"/>
                        <a:gd name="connsiteY2" fmla="*/ 516579 h 721208"/>
                        <a:gd name="connsiteX3" fmla="*/ 1292418 w 1436195"/>
                        <a:gd name="connsiteY3" fmla="*/ 520310 h 721208"/>
                        <a:gd name="connsiteX4" fmla="*/ 1434229 w 1436195"/>
                        <a:gd name="connsiteY4" fmla="*/ 660589 h 721208"/>
                        <a:gd name="connsiteX5" fmla="*/ 1241278 w 1436195"/>
                        <a:gd name="connsiteY5" fmla="*/ 711169 h 721208"/>
                        <a:gd name="connsiteX6" fmla="*/ 1099468 w 1436195"/>
                        <a:gd name="connsiteY6" fmla="*/ 570890 h 721208"/>
                        <a:gd name="connsiteX7" fmla="*/ 1122574 w 1436195"/>
                        <a:gd name="connsiteY7" fmla="*/ 537269 h 721208"/>
                        <a:gd name="connsiteX8" fmla="*/ 1157709 w 1436195"/>
                        <a:gd name="connsiteY8" fmla="*/ 520722 h 721208"/>
                        <a:gd name="connsiteX9" fmla="*/ 1153254 w 1436195"/>
                        <a:gd name="connsiteY9" fmla="*/ 476529 h 721208"/>
                        <a:gd name="connsiteX10" fmla="*/ 712279 w 1436195"/>
                        <a:gd name="connsiteY10" fmla="*/ 117124 h 721208"/>
                        <a:gd name="connsiteX11" fmla="*/ 271305 w 1436195"/>
                        <a:gd name="connsiteY11" fmla="*/ 476529 h 721208"/>
                        <a:gd name="connsiteX12" fmla="*/ 267312 w 1436195"/>
                        <a:gd name="connsiteY12" fmla="*/ 516133 h 721208"/>
                        <a:gd name="connsiteX13" fmla="*/ 269621 w 1436195"/>
                        <a:gd name="connsiteY13" fmla="*/ 516548 h 721208"/>
                        <a:gd name="connsiteX14" fmla="*/ 336727 w 1436195"/>
                        <a:gd name="connsiteY14" fmla="*/ 570891 h 721208"/>
                        <a:gd name="connsiteX15" fmla="*/ 194916 w 1436195"/>
                        <a:gd name="connsiteY15" fmla="*/ 711169 h 721208"/>
                        <a:gd name="connsiteX16" fmla="*/ 1965 w 1436195"/>
                        <a:gd name="connsiteY16" fmla="*/ 660590 h 721208"/>
                        <a:gd name="connsiteX17" fmla="*/ 143776 w 1436195"/>
                        <a:gd name="connsiteY17" fmla="*/ 520311 h 721208"/>
                        <a:gd name="connsiteX18" fmla="*/ 149894 w 1436195"/>
                        <a:gd name="connsiteY18" fmla="*/ 519043 h 721208"/>
                        <a:gd name="connsiteX19" fmla="*/ 156560 w 1436195"/>
                        <a:gd name="connsiteY19" fmla="*/ 452924 h 721208"/>
                        <a:gd name="connsiteX20" fmla="*/ 712279 w 1436195"/>
                        <a:gd name="connsiteY20" fmla="*/ 0 h 7212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</a:cxnLst>
                      <a:rect l="l" t="t" r="r" b="b"/>
                      <a:pathLst>
                        <a:path w="1436195" h="721208" fill="none" extrusionOk="0">
                          <a:moveTo>
                            <a:pt x="712279" y="0"/>
                          </a:moveTo>
                          <a:cubicBezTo>
                            <a:pt x="1023316" y="-20448"/>
                            <a:pt x="1230863" y="248402"/>
                            <a:pt x="1267999" y="452924"/>
                          </a:cubicBezTo>
                          <a:cubicBezTo>
                            <a:pt x="1275807" y="476303"/>
                            <a:pt x="1269984" y="494492"/>
                            <a:pt x="1274416" y="516579"/>
                          </a:cubicBezTo>
                          <a:cubicBezTo>
                            <a:pt x="1283575" y="516248"/>
                            <a:pt x="1285068" y="519634"/>
                            <a:pt x="1292418" y="520310"/>
                          </a:cubicBezTo>
                          <a:cubicBezTo>
                            <a:pt x="1387993" y="559009"/>
                            <a:pt x="1453726" y="605402"/>
                            <a:pt x="1434229" y="660589"/>
                          </a:cubicBezTo>
                          <a:cubicBezTo>
                            <a:pt x="1423946" y="703525"/>
                            <a:pt x="1324649" y="747700"/>
                            <a:pt x="1241278" y="711169"/>
                          </a:cubicBezTo>
                          <a:cubicBezTo>
                            <a:pt x="1154183" y="691873"/>
                            <a:pt x="1091032" y="627299"/>
                            <a:pt x="1099468" y="570890"/>
                          </a:cubicBezTo>
                          <a:cubicBezTo>
                            <a:pt x="1105282" y="558421"/>
                            <a:pt x="1111241" y="543829"/>
                            <a:pt x="1122574" y="537269"/>
                          </a:cubicBezTo>
                          <a:cubicBezTo>
                            <a:pt x="1133241" y="531379"/>
                            <a:pt x="1143966" y="529280"/>
                            <a:pt x="1157709" y="520722"/>
                          </a:cubicBezTo>
                          <a:cubicBezTo>
                            <a:pt x="1153273" y="507849"/>
                            <a:pt x="1156432" y="493610"/>
                            <a:pt x="1153254" y="476529"/>
                          </a:cubicBezTo>
                          <a:cubicBezTo>
                            <a:pt x="1068819" y="303239"/>
                            <a:pt x="927352" y="110920"/>
                            <a:pt x="712279" y="117124"/>
                          </a:cubicBezTo>
                          <a:cubicBezTo>
                            <a:pt x="485205" y="132257"/>
                            <a:pt x="302746" y="264495"/>
                            <a:pt x="271305" y="476529"/>
                          </a:cubicBezTo>
                          <a:cubicBezTo>
                            <a:pt x="271317" y="496359"/>
                            <a:pt x="268633" y="501213"/>
                            <a:pt x="267312" y="516133"/>
                          </a:cubicBezTo>
                          <a:cubicBezTo>
                            <a:pt x="268284" y="516269"/>
                            <a:pt x="269110" y="516672"/>
                            <a:pt x="269621" y="516548"/>
                          </a:cubicBezTo>
                          <a:cubicBezTo>
                            <a:pt x="299699" y="524620"/>
                            <a:pt x="326906" y="544844"/>
                            <a:pt x="336727" y="570891"/>
                          </a:cubicBezTo>
                          <a:cubicBezTo>
                            <a:pt x="371158" y="636554"/>
                            <a:pt x="285488" y="703321"/>
                            <a:pt x="194916" y="711169"/>
                          </a:cubicBezTo>
                          <a:cubicBezTo>
                            <a:pt x="107468" y="728628"/>
                            <a:pt x="17875" y="716346"/>
                            <a:pt x="1965" y="660590"/>
                          </a:cubicBezTo>
                          <a:cubicBezTo>
                            <a:pt x="-27006" y="600861"/>
                            <a:pt x="50210" y="555372"/>
                            <a:pt x="143776" y="520311"/>
                          </a:cubicBezTo>
                          <a:cubicBezTo>
                            <a:pt x="145746" y="519160"/>
                            <a:pt x="148670" y="519333"/>
                            <a:pt x="149894" y="519043"/>
                          </a:cubicBezTo>
                          <a:cubicBezTo>
                            <a:pt x="147730" y="492697"/>
                            <a:pt x="161443" y="478256"/>
                            <a:pt x="156560" y="452924"/>
                          </a:cubicBezTo>
                          <a:cubicBezTo>
                            <a:pt x="270003" y="216205"/>
                            <a:pt x="443009" y="70949"/>
                            <a:pt x="712279" y="0"/>
                          </a:cubicBezTo>
                          <a:close/>
                        </a:path>
                        <a:path w="1436195" h="721208" stroke="0" extrusionOk="0">
                          <a:moveTo>
                            <a:pt x="712279" y="0"/>
                          </a:moveTo>
                          <a:cubicBezTo>
                            <a:pt x="923789" y="-11973"/>
                            <a:pt x="1229493" y="255401"/>
                            <a:pt x="1267999" y="452924"/>
                          </a:cubicBezTo>
                          <a:cubicBezTo>
                            <a:pt x="1274440" y="475125"/>
                            <a:pt x="1266826" y="495630"/>
                            <a:pt x="1274416" y="516579"/>
                          </a:cubicBezTo>
                          <a:cubicBezTo>
                            <a:pt x="1282722" y="516339"/>
                            <a:pt x="1285423" y="519630"/>
                            <a:pt x="1292418" y="520310"/>
                          </a:cubicBezTo>
                          <a:cubicBezTo>
                            <a:pt x="1387178" y="550493"/>
                            <a:pt x="1450267" y="610098"/>
                            <a:pt x="1434229" y="660589"/>
                          </a:cubicBezTo>
                          <a:cubicBezTo>
                            <a:pt x="1441969" y="710286"/>
                            <a:pt x="1320611" y="729271"/>
                            <a:pt x="1241278" y="711169"/>
                          </a:cubicBezTo>
                          <a:cubicBezTo>
                            <a:pt x="1151590" y="675984"/>
                            <a:pt x="1089060" y="617613"/>
                            <a:pt x="1099468" y="570890"/>
                          </a:cubicBezTo>
                          <a:cubicBezTo>
                            <a:pt x="1105036" y="555874"/>
                            <a:pt x="1114328" y="548666"/>
                            <a:pt x="1122574" y="537269"/>
                          </a:cubicBezTo>
                          <a:cubicBezTo>
                            <a:pt x="1138644" y="529567"/>
                            <a:pt x="1147790" y="527998"/>
                            <a:pt x="1157709" y="520722"/>
                          </a:cubicBezTo>
                          <a:cubicBezTo>
                            <a:pt x="1154259" y="507384"/>
                            <a:pt x="1155504" y="493196"/>
                            <a:pt x="1153254" y="476529"/>
                          </a:cubicBezTo>
                          <a:cubicBezTo>
                            <a:pt x="1136919" y="214938"/>
                            <a:pt x="938718" y="55587"/>
                            <a:pt x="712279" y="117124"/>
                          </a:cubicBezTo>
                          <a:cubicBezTo>
                            <a:pt x="517433" y="91526"/>
                            <a:pt x="311586" y="281963"/>
                            <a:pt x="271305" y="476529"/>
                          </a:cubicBezTo>
                          <a:cubicBezTo>
                            <a:pt x="271965" y="486762"/>
                            <a:pt x="268202" y="500884"/>
                            <a:pt x="267312" y="516133"/>
                          </a:cubicBezTo>
                          <a:cubicBezTo>
                            <a:pt x="267966" y="516174"/>
                            <a:pt x="269061" y="516467"/>
                            <a:pt x="269621" y="516548"/>
                          </a:cubicBezTo>
                          <a:cubicBezTo>
                            <a:pt x="307877" y="528312"/>
                            <a:pt x="328580" y="543876"/>
                            <a:pt x="336727" y="570891"/>
                          </a:cubicBezTo>
                          <a:cubicBezTo>
                            <a:pt x="353031" y="623923"/>
                            <a:pt x="297628" y="673803"/>
                            <a:pt x="194916" y="711169"/>
                          </a:cubicBezTo>
                          <a:cubicBezTo>
                            <a:pt x="107735" y="738371"/>
                            <a:pt x="24720" y="711330"/>
                            <a:pt x="1965" y="660590"/>
                          </a:cubicBezTo>
                          <a:cubicBezTo>
                            <a:pt x="-11702" y="609904"/>
                            <a:pt x="57109" y="540475"/>
                            <a:pt x="143776" y="520311"/>
                          </a:cubicBezTo>
                          <a:cubicBezTo>
                            <a:pt x="145962" y="519356"/>
                            <a:pt x="148525" y="519778"/>
                            <a:pt x="149894" y="519043"/>
                          </a:cubicBezTo>
                          <a:cubicBezTo>
                            <a:pt x="148480" y="497806"/>
                            <a:pt x="154582" y="477797"/>
                            <a:pt x="156560" y="452924"/>
                          </a:cubicBezTo>
                          <a:cubicBezTo>
                            <a:pt x="179374" y="214096"/>
                            <a:pt x="439749" y="-46164"/>
                            <a:pt x="712279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4" name="フリーフォーム: 図形 133">
              <a:extLst>
                <a:ext uri="{FF2B5EF4-FFF2-40B4-BE49-F238E27FC236}">
                  <a16:creationId xmlns:a16="http://schemas.microsoft.com/office/drawing/2014/main" id="{CC9D1942-2993-7DE7-5F43-13DEE17C7104}"/>
                </a:ext>
              </a:extLst>
            </p:cNvPr>
            <p:cNvSpPr/>
            <p:nvPr/>
          </p:nvSpPr>
          <p:spPr>
            <a:xfrm>
              <a:off x="1181510" y="4650356"/>
              <a:ext cx="1533832" cy="1276299"/>
            </a:xfrm>
            <a:custGeom>
              <a:avLst/>
              <a:gdLst>
                <a:gd name="connsiteX0" fmla="*/ 1448276 w 2899885"/>
                <a:gd name="connsiteY0" fmla="*/ 0 h 2400300"/>
                <a:gd name="connsiteX1" fmla="*/ 2460294 w 2899885"/>
                <a:gd name="connsiteY1" fmla="*/ 253113 h 2400300"/>
                <a:gd name="connsiteX2" fmla="*/ 2464158 w 2899885"/>
                <a:gd name="connsiteY2" fmla="*/ 274320 h 2400300"/>
                <a:gd name="connsiteX3" fmla="*/ 2467450 w 2899885"/>
                <a:gd name="connsiteY3" fmla="*/ 274320 h 2400300"/>
                <a:gd name="connsiteX4" fmla="*/ 2899885 w 2899885"/>
                <a:gd name="connsiteY4" fmla="*/ 2004060 h 2400300"/>
                <a:gd name="connsiteX5" fmla="*/ 2898934 w 2899885"/>
                <a:gd name="connsiteY5" fmla="*/ 2004060 h 2400300"/>
                <a:gd name="connsiteX6" fmla="*/ 2148364 w 2899885"/>
                <a:gd name="connsiteY6" fmla="*/ 2286000 h 2400300"/>
                <a:gd name="connsiteX7" fmla="*/ 2056339 w 2899885"/>
                <a:gd name="connsiteY7" fmla="*/ 2282516 h 2400300"/>
                <a:gd name="connsiteX8" fmla="*/ 1979009 w 2899885"/>
                <a:gd name="connsiteY8" fmla="*/ 2317722 h 2400300"/>
                <a:gd name="connsiteX9" fmla="*/ 1448276 w 2899885"/>
                <a:gd name="connsiteY9" fmla="*/ 2400300 h 2400300"/>
                <a:gd name="connsiteX10" fmla="*/ 917543 w 2899885"/>
                <a:gd name="connsiteY10" fmla="*/ 2317722 h 2400300"/>
                <a:gd name="connsiteX11" fmla="*/ 840396 w 2899885"/>
                <a:gd name="connsiteY11" fmla="*/ 2282599 h 2400300"/>
                <a:gd name="connsiteX12" fmla="*/ 750570 w 2899885"/>
                <a:gd name="connsiteY12" fmla="*/ 2286000 h 2400300"/>
                <a:gd name="connsiteX13" fmla="*/ 0 w 2899885"/>
                <a:gd name="connsiteY13" fmla="*/ 2004060 h 2400300"/>
                <a:gd name="connsiteX14" fmla="*/ 15249 w 2899885"/>
                <a:gd name="connsiteY14" fmla="*/ 1947239 h 2400300"/>
                <a:gd name="connsiteX15" fmla="*/ 15671 w 2899885"/>
                <a:gd name="connsiteY15" fmla="*/ 1946729 h 2400300"/>
                <a:gd name="connsiteX16" fmla="*/ 431369 w 2899885"/>
                <a:gd name="connsiteY16" fmla="*/ 283934 h 2400300"/>
                <a:gd name="connsiteX17" fmla="*/ 431006 w 2899885"/>
                <a:gd name="connsiteY17" fmla="*/ 281940 h 2400300"/>
                <a:gd name="connsiteX18" fmla="*/ 1448276 w 2899885"/>
                <a:gd name="connsiteY18" fmla="*/ 0 h 2400300"/>
                <a:gd name="connsiteX0" fmla="*/ 1448276 w 3028474"/>
                <a:gd name="connsiteY0" fmla="*/ 0 h 2400300"/>
                <a:gd name="connsiteX1" fmla="*/ 2460294 w 3028474"/>
                <a:gd name="connsiteY1" fmla="*/ 253113 h 2400300"/>
                <a:gd name="connsiteX2" fmla="*/ 2464158 w 3028474"/>
                <a:gd name="connsiteY2" fmla="*/ 274320 h 2400300"/>
                <a:gd name="connsiteX3" fmla="*/ 2467450 w 3028474"/>
                <a:gd name="connsiteY3" fmla="*/ 274320 h 2400300"/>
                <a:gd name="connsiteX4" fmla="*/ 2899885 w 3028474"/>
                <a:gd name="connsiteY4" fmla="*/ 2004060 h 2400300"/>
                <a:gd name="connsiteX5" fmla="*/ 3028474 w 3028474"/>
                <a:gd name="connsiteY5" fmla="*/ 2034540 h 2400300"/>
                <a:gd name="connsiteX6" fmla="*/ 2148364 w 3028474"/>
                <a:gd name="connsiteY6" fmla="*/ 2286000 h 2400300"/>
                <a:gd name="connsiteX7" fmla="*/ 2056339 w 3028474"/>
                <a:gd name="connsiteY7" fmla="*/ 2282516 h 2400300"/>
                <a:gd name="connsiteX8" fmla="*/ 1979009 w 3028474"/>
                <a:gd name="connsiteY8" fmla="*/ 2317722 h 2400300"/>
                <a:gd name="connsiteX9" fmla="*/ 1448276 w 3028474"/>
                <a:gd name="connsiteY9" fmla="*/ 2400300 h 2400300"/>
                <a:gd name="connsiteX10" fmla="*/ 917543 w 3028474"/>
                <a:gd name="connsiteY10" fmla="*/ 2317722 h 2400300"/>
                <a:gd name="connsiteX11" fmla="*/ 840396 w 3028474"/>
                <a:gd name="connsiteY11" fmla="*/ 2282599 h 2400300"/>
                <a:gd name="connsiteX12" fmla="*/ 750570 w 3028474"/>
                <a:gd name="connsiteY12" fmla="*/ 2286000 h 2400300"/>
                <a:gd name="connsiteX13" fmla="*/ 0 w 3028474"/>
                <a:gd name="connsiteY13" fmla="*/ 2004060 h 2400300"/>
                <a:gd name="connsiteX14" fmla="*/ 15249 w 3028474"/>
                <a:gd name="connsiteY14" fmla="*/ 1947239 h 2400300"/>
                <a:gd name="connsiteX15" fmla="*/ 15671 w 3028474"/>
                <a:gd name="connsiteY15" fmla="*/ 1946729 h 2400300"/>
                <a:gd name="connsiteX16" fmla="*/ 431369 w 3028474"/>
                <a:gd name="connsiteY16" fmla="*/ 283934 h 2400300"/>
                <a:gd name="connsiteX17" fmla="*/ 431006 w 3028474"/>
                <a:gd name="connsiteY17" fmla="*/ 281940 h 2400300"/>
                <a:gd name="connsiteX18" fmla="*/ 1448276 w 3028474"/>
                <a:gd name="connsiteY18" fmla="*/ 0 h 2400300"/>
                <a:gd name="connsiteX0" fmla="*/ 1448276 w 2899885"/>
                <a:gd name="connsiteY0" fmla="*/ 0 h 2400300"/>
                <a:gd name="connsiteX1" fmla="*/ 2460294 w 2899885"/>
                <a:gd name="connsiteY1" fmla="*/ 253113 h 2400300"/>
                <a:gd name="connsiteX2" fmla="*/ 2464158 w 2899885"/>
                <a:gd name="connsiteY2" fmla="*/ 274320 h 2400300"/>
                <a:gd name="connsiteX3" fmla="*/ 2467450 w 2899885"/>
                <a:gd name="connsiteY3" fmla="*/ 274320 h 2400300"/>
                <a:gd name="connsiteX4" fmla="*/ 2899885 w 2899885"/>
                <a:gd name="connsiteY4" fmla="*/ 2004060 h 2400300"/>
                <a:gd name="connsiteX5" fmla="*/ 2148364 w 2899885"/>
                <a:gd name="connsiteY5" fmla="*/ 2286000 h 2400300"/>
                <a:gd name="connsiteX6" fmla="*/ 2056339 w 2899885"/>
                <a:gd name="connsiteY6" fmla="*/ 2282516 h 2400300"/>
                <a:gd name="connsiteX7" fmla="*/ 1979009 w 2899885"/>
                <a:gd name="connsiteY7" fmla="*/ 2317722 h 2400300"/>
                <a:gd name="connsiteX8" fmla="*/ 1448276 w 2899885"/>
                <a:gd name="connsiteY8" fmla="*/ 2400300 h 2400300"/>
                <a:gd name="connsiteX9" fmla="*/ 917543 w 2899885"/>
                <a:gd name="connsiteY9" fmla="*/ 2317722 h 2400300"/>
                <a:gd name="connsiteX10" fmla="*/ 840396 w 2899885"/>
                <a:gd name="connsiteY10" fmla="*/ 2282599 h 2400300"/>
                <a:gd name="connsiteX11" fmla="*/ 750570 w 2899885"/>
                <a:gd name="connsiteY11" fmla="*/ 2286000 h 2400300"/>
                <a:gd name="connsiteX12" fmla="*/ 0 w 2899885"/>
                <a:gd name="connsiteY12" fmla="*/ 2004060 h 2400300"/>
                <a:gd name="connsiteX13" fmla="*/ 15249 w 2899885"/>
                <a:gd name="connsiteY13" fmla="*/ 1947239 h 2400300"/>
                <a:gd name="connsiteX14" fmla="*/ 15671 w 2899885"/>
                <a:gd name="connsiteY14" fmla="*/ 1946729 h 2400300"/>
                <a:gd name="connsiteX15" fmla="*/ 431369 w 2899885"/>
                <a:gd name="connsiteY15" fmla="*/ 283934 h 2400300"/>
                <a:gd name="connsiteX16" fmla="*/ 431006 w 2899885"/>
                <a:gd name="connsiteY16" fmla="*/ 281940 h 2400300"/>
                <a:gd name="connsiteX17" fmla="*/ 1448276 w 2899885"/>
                <a:gd name="connsiteY17" fmla="*/ 0 h 2400300"/>
                <a:gd name="connsiteX0" fmla="*/ 1448276 w 2899885"/>
                <a:gd name="connsiteY0" fmla="*/ 0 h 2400300"/>
                <a:gd name="connsiteX1" fmla="*/ 2460294 w 2899885"/>
                <a:gd name="connsiteY1" fmla="*/ 253113 h 2400300"/>
                <a:gd name="connsiteX2" fmla="*/ 2464158 w 2899885"/>
                <a:gd name="connsiteY2" fmla="*/ 274320 h 2400300"/>
                <a:gd name="connsiteX3" fmla="*/ 2467450 w 2899885"/>
                <a:gd name="connsiteY3" fmla="*/ 274320 h 2400300"/>
                <a:gd name="connsiteX4" fmla="*/ 2899885 w 2899885"/>
                <a:gd name="connsiteY4" fmla="*/ 2004060 h 2400300"/>
                <a:gd name="connsiteX5" fmla="*/ 2148364 w 2899885"/>
                <a:gd name="connsiteY5" fmla="*/ 2286000 h 2400300"/>
                <a:gd name="connsiteX6" fmla="*/ 2056339 w 2899885"/>
                <a:gd name="connsiteY6" fmla="*/ 2282516 h 2400300"/>
                <a:gd name="connsiteX7" fmla="*/ 1979009 w 2899885"/>
                <a:gd name="connsiteY7" fmla="*/ 2317722 h 2400300"/>
                <a:gd name="connsiteX8" fmla="*/ 1448276 w 2899885"/>
                <a:gd name="connsiteY8" fmla="*/ 2400300 h 2400300"/>
                <a:gd name="connsiteX9" fmla="*/ 917543 w 2899885"/>
                <a:gd name="connsiteY9" fmla="*/ 2317722 h 2400300"/>
                <a:gd name="connsiteX10" fmla="*/ 840396 w 2899885"/>
                <a:gd name="connsiteY10" fmla="*/ 2282599 h 2400300"/>
                <a:gd name="connsiteX11" fmla="*/ 750570 w 2899885"/>
                <a:gd name="connsiteY11" fmla="*/ 2286000 h 2400300"/>
                <a:gd name="connsiteX12" fmla="*/ 0 w 2899885"/>
                <a:gd name="connsiteY12" fmla="*/ 2004060 h 2400300"/>
                <a:gd name="connsiteX13" fmla="*/ 15249 w 2899885"/>
                <a:gd name="connsiteY13" fmla="*/ 1947239 h 2400300"/>
                <a:gd name="connsiteX14" fmla="*/ 431369 w 2899885"/>
                <a:gd name="connsiteY14" fmla="*/ 283934 h 2400300"/>
                <a:gd name="connsiteX15" fmla="*/ 431006 w 2899885"/>
                <a:gd name="connsiteY15" fmla="*/ 281940 h 2400300"/>
                <a:gd name="connsiteX16" fmla="*/ 1448276 w 2899885"/>
                <a:gd name="connsiteY16" fmla="*/ 0 h 2400300"/>
                <a:gd name="connsiteX0" fmla="*/ 1433027 w 2884636"/>
                <a:gd name="connsiteY0" fmla="*/ 0 h 2400300"/>
                <a:gd name="connsiteX1" fmla="*/ 2445045 w 2884636"/>
                <a:gd name="connsiteY1" fmla="*/ 253113 h 2400300"/>
                <a:gd name="connsiteX2" fmla="*/ 2448909 w 2884636"/>
                <a:gd name="connsiteY2" fmla="*/ 274320 h 2400300"/>
                <a:gd name="connsiteX3" fmla="*/ 2452201 w 2884636"/>
                <a:gd name="connsiteY3" fmla="*/ 274320 h 2400300"/>
                <a:gd name="connsiteX4" fmla="*/ 2884636 w 2884636"/>
                <a:gd name="connsiteY4" fmla="*/ 2004060 h 2400300"/>
                <a:gd name="connsiteX5" fmla="*/ 2133115 w 2884636"/>
                <a:gd name="connsiteY5" fmla="*/ 2286000 h 2400300"/>
                <a:gd name="connsiteX6" fmla="*/ 2041090 w 2884636"/>
                <a:gd name="connsiteY6" fmla="*/ 2282516 h 2400300"/>
                <a:gd name="connsiteX7" fmla="*/ 1963760 w 2884636"/>
                <a:gd name="connsiteY7" fmla="*/ 2317722 h 2400300"/>
                <a:gd name="connsiteX8" fmla="*/ 1433027 w 2884636"/>
                <a:gd name="connsiteY8" fmla="*/ 2400300 h 2400300"/>
                <a:gd name="connsiteX9" fmla="*/ 902294 w 2884636"/>
                <a:gd name="connsiteY9" fmla="*/ 2317722 h 2400300"/>
                <a:gd name="connsiteX10" fmla="*/ 825147 w 2884636"/>
                <a:gd name="connsiteY10" fmla="*/ 2282599 h 2400300"/>
                <a:gd name="connsiteX11" fmla="*/ 735321 w 2884636"/>
                <a:gd name="connsiteY11" fmla="*/ 2286000 h 2400300"/>
                <a:gd name="connsiteX12" fmla="*/ 0 w 2884636"/>
                <a:gd name="connsiteY12" fmla="*/ 1947239 h 2400300"/>
                <a:gd name="connsiteX13" fmla="*/ 416120 w 2884636"/>
                <a:gd name="connsiteY13" fmla="*/ 283934 h 2400300"/>
                <a:gd name="connsiteX14" fmla="*/ 415757 w 2884636"/>
                <a:gd name="connsiteY14" fmla="*/ 281940 h 2400300"/>
                <a:gd name="connsiteX15" fmla="*/ 1433027 w 2884636"/>
                <a:gd name="connsiteY15" fmla="*/ 0 h 2400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884636" h="2400300">
                  <a:moveTo>
                    <a:pt x="1433027" y="0"/>
                  </a:moveTo>
                  <a:cubicBezTo>
                    <a:pt x="1959736" y="0"/>
                    <a:pt x="2392951" y="110943"/>
                    <a:pt x="2445045" y="253113"/>
                  </a:cubicBezTo>
                  <a:lnTo>
                    <a:pt x="2448909" y="274320"/>
                  </a:lnTo>
                  <a:lnTo>
                    <a:pt x="2452201" y="274320"/>
                  </a:lnTo>
                  <a:lnTo>
                    <a:pt x="2884636" y="2004060"/>
                  </a:lnTo>
                  <a:cubicBezTo>
                    <a:pt x="2831455" y="2339340"/>
                    <a:pt x="2273706" y="2239591"/>
                    <a:pt x="2133115" y="2286000"/>
                  </a:cubicBezTo>
                  <a:lnTo>
                    <a:pt x="2041090" y="2282516"/>
                  </a:lnTo>
                  <a:lnTo>
                    <a:pt x="1963760" y="2317722"/>
                  </a:lnTo>
                  <a:cubicBezTo>
                    <a:pt x="1827934" y="2368743"/>
                    <a:pt x="1640291" y="2400300"/>
                    <a:pt x="1433027" y="2400300"/>
                  </a:cubicBezTo>
                  <a:cubicBezTo>
                    <a:pt x="1225763" y="2400300"/>
                    <a:pt x="1038120" y="2368743"/>
                    <a:pt x="902294" y="2317722"/>
                  </a:cubicBezTo>
                  <a:lnTo>
                    <a:pt x="825147" y="2282599"/>
                  </a:lnTo>
                  <a:lnTo>
                    <a:pt x="735321" y="2286000"/>
                  </a:lnTo>
                  <a:cubicBezTo>
                    <a:pt x="597797" y="2230107"/>
                    <a:pt x="53200" y="2280917"/>
                    <a:pt x="0" y="1947239"/>
                  </a:cubicBezTo>
                  <a:lnTo>
                    <a:pt x="416120" y="283934"/>
                  </a:lnTo>
                  <a:lnTo>
                    <a:pt x="415757" y="281940"/>
                  </a:lnTo>
                  <a:cubicBezTo>
                    <a:pt x="415757" y="126229"/>
                    <a:pt x="871204" y="0"/>
                    <a:pt x="1433027" y="0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9050">
              <a:noFill/>
              <a:extLst>
                <a:ext uri="{C807C97D-BFC1-408E-A445-0C87EB9F89A2}">
                  <ask:lineSketchStyleProps xmlns:ask="http://schemas.microsoft.com/office/drawing/2018/sketchyshapes" sd="3558334981">
                    <a:custGeom>
                      <a:avLst/>
                      <a:gdLst>
                        <a:gd name="connsiteX0" fmla="*/ 761975 w 1533832"/>
                        <a:gd name="connsiteY0" fmla="*/ 0 h 1276299"/>
                        <a:gd name="connsiteX1" fmla="*/ 1300090 w 1533832"/>
                        <a:gd name="connsiteY1" fmla="*/ 134586 h 1276299"/>
                        <a:gd name="connsiteX2" fmla="*/ 1302145 w 1533832"/>
                        <a:gd name="connsiteY2" fmla="*/ 145862 h 1276299"/>
                        <a:gd name="connsiteX3" fmla="*/ 1303895 w 1533832"/>
                        <a:gd name="connsiteY3" fmla="*/ 145862 h 1276299"/>
                        <a:gd name="connsiteX4" fmla="*/ 1421162 w 1533832"/>
                        <a:gd name="connsiteY4" fmla="*/ 614932 h 1276299"/>
                        <a:gd name="connsiteX5" fmla="*/ 1533831 w 1533832"/>
                        <a:gd name="connsiteY5" fmla="*/ 1065608 h 1276299"/>
                        <a:gd name="connsiteX6" fmla="*/ 1134229 w 1533832"/>
                        <a:gd name="connsiteY6" fmla="*/ 1215522 h 1276299"/>
                        <a:gd name="connsiteX7" fmla="*/ 1085297 w 1533832"/>
                        <a:gd name="connsiteY7" fmla="*/ 1213670 h 1276299"/>
                        <a:gd name="connsiteX8" fmla="*/ 1044179 w 1533832"/>
                        <a:gd name="connsiteY8" fmla="*/ 1232390 h 1276299"/>
                        <a:gd name="connsiteX9" fmla="*/ 761975 w 1533832"/>
                        <a:gd name="connsiteY9" fmla="*/ 1276298 h 1276299"/>
                        <a:gd name="connsiteX10" fmla="*/ 479771 w 1533832"/>
                        <a:gd name="connsiteY10" fmla="*/ 1232390 h 1276299"/>
                        <a:gd name="connsiteX11" fmla="*/ 438750 w 1533832"/>
                        <a:gd name="connsiteY11" fmla="*/ 1213714 h 1276299"/>
                        <a:gd name="connsiteX12" fmla="*/ 390988 w 1533832"/>
                        <a:gd name="connsiteY12" fmla="*/ 1215522 h 1276299"/>
                        <a:gd name="connsiteX13" fmla="*/ 0 w 1533832"/>
                        <a:gd name="connsiteY13" fmla="*/ 1035395 h 1276299"/>
                        <a:gd name="connsiteX14" fmla="*/ 103993 w 1533832"/>
                        <a:gd name="connsiteY14" fmla="*/ 619717 h 1276299"/>
                        <a:gd name="connsiteX15" fmla="*/ 221261 w 1533832"/>
                        <a:gd name="connsiteY15" fmla="*/ 150974 h 1276299"/>
                        <a:gd name="connsiteX16" fmla="*/ 221068 w 1533832"/>
                        <a:gd name="connsiteY16" fmla="*/ 149914 h 1276299"/>
                        <a:gd name="connsiteX17" fmla="*/ 761975 w 1533832"/>
                        <a:gd name="connsiteY17" fmla="*/ 0 h 127629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</a:cxnLst>
                      <a:rect l="l" t="t" r="r" b="b"/>
                      <a:pathLst>
                        <a:path w="1533832" h="1276299" fill="none" extrusionOk="0">
                          <a:moveTo>
                            <a:pt x="761975" y="0"/>
                          </a:moveTo>
                          <a:cubicBezTo>
                            <a:pt x="1038899" y="3726"/>
                            <a:pt x="1285739" y="60310"/>
                            <a:pt x="1300090" y="134586"/>
                          </a:cubicBezTo>
                          <a:cubicBezTo>
                            <a:pt x="1301479" y="137681"/>
                            <a:pt x="1300448" y="141498"/>
                            <a:pt x="1302145" y="145862"/>
                          </a:cubicBezTo>
                          <a:cubicBezTo>
                            <a:pt x="1302995" y="145770"/>
                            <a:pt x="1303482" y="146060"/>
                            <a:pt x="1303895" y="145862"/>
                          </a:cubicBezTo>
                          <a:cubicBezTo>
                            <a:pt x="1339210" y="255900"/>
                            <a:pt x="1362567" y="513634"/>
                            <a:pt x="1421162" y="614932"/>
                          </a:cubicBezTo>
                          <a:cubicBezTo>
                            <a:pt x="1479757" y="716230"/>
                            <a:pt x="1458552" y="901043"/>
                            <a:pt x="1533831" y="1065608"/>
                          </a:cubicBezTo>
                          <a:cubicBezTo>
                            <a:pt x="1510839" y="1244282"/>
                            <a:pt x="1225394" y="1183968"/>
                            <a:pt x="1134229" y="1215522"/>
                          </a:cubicBezTo>
                          <a:cubicBezTo>
                            <a:pt x="1117562" y="1218022"/>
                            <a:pt x="1101628" y="1209615"/>
                            <a:pt x="1085297" y="1213670"/>
                          </a:cubicBezTo>
                          <a:cubicBezTo>
                            <a:pt x="1075068" y="1223414"/>
                            <a:pt x="1056002" y="1223167"/>
                            <a:pt x="1044179" y="1232390"/>
                          </a:cubicBezTo>
                          <a:cubicBezTo>
                            <a:pt x="977707" y="1257552"/>
                            <a:pt x="865031" y="1276671"/>
                            <a:pt x="761975" y="1276298"/>
                          </a:cubicBezTo>
                          <a:cubicBezTo>
                            <a:pt x="662183" y="1272919"/>
                            <a:pt x="561951" y="1257747"/>
                            <a:pt x="479771" y="1232390"/>
                          </a:cubicBezTo>
                          <a:cubicBezTo>
                            <a:pt x="460316" y="1227270"/>
                            <a:pt x="459235" y="1222576"/>
                            <a:pt x="438750" y="1213714"/>
                          </a:cubicBezTo>
                          <a:cubicBezTo>
                            <a:pt x="416343" y="1218088"/>
                            <a:pt x="407484" y="1211234"/>
                            <a:pt x="390988" y="1215522"/>
                          </a:cubicBezTo>
                          <a:cubicBezTo>
                            <a:pt x="351464" y="1160161"/>
                            <a:pt x="1832" y="1186288"/>
                            <a:pt x="0" y="1035395"/>
                          </a:cubicBezTo>
                          <a:cubicBezTo>
                            <a:pt x="712" y="922693"/>
                            <a:pt x="103576" y="752751"/>
                            <a:pt x="103993" y="619717"/>
                          </a:cubicBezTo>
                          <a:cubicBezTo>
                            <a:pt x="104409" y="486683"/>
                            <a:pt x="196529" y="267489"/>
                            <a:pt x="221261" y="150974"/>
                          </a:cubicBezTo>
                          <a:cubicBezTo>
                            <a:pt x="221287" y="150579"/>
                            <a:pt x="221187" y="150250"/>
                            <a:pt x="221068" y="149914"/>
                          </a:cubicBezTo>
                          <a:cubicBezTo>
                            <a:pt x="161187" y="64581"/>
                            <a:pt x="466685" y="-27702"/>
                            <a:pt x="761975" y="0"/>
                          </a:cubicBezTo>
                          <a:close/>
                        </a:path>
                        <a:path w="1533832" h="1276299" stroke="0" extrusionOk="0">
                          <a:moveTo>
                            <a:pt x="761975" y="0"/>
                          </a:moveTo>
                          <a:cubicBezTo>
                            <a:pt x="1039485" y="-22452"/>
                            <a:pt x="1272189" y="39445"/>
                            <a:pt x="1300090" y="134586"/>
                          </a:cubicBezTo>
                          <a:cubicBezTo>
                            <a:pt x="1300709" y="137374"/>
                            <a:pt x="1300875" y="143130"/>
                            <a:pt x="1302145" y="145862"/>
                          </a:cubicBezTo>
                          <a:cubicBezTo>
                            <a:pt x="1302828" y="145688"/>
                            <a:pt x="1303444" y="146041"/>
                            <a:pt x="1303895" y="145862"/>
                          </a:cubicBezTo>
                          <a:cubicBezTo>
                            <a:pt x="1362231" y="315491"/>
                            <a:pt x="1369590" y="450337"/>
                            <a:pt x="1411965" y="578143"/>
                          </a:cubicBezTo>
                          <a:cubicBezTo>
                            <a:pt x="1454340" y="705949"/>
                            <a:pt x="1470809" y="831467"/>
                            <a:pt x="1533831" y="1065608"/>
                          </a:cubicBezTo>
                          <a:cubicBezTo>
                            <a:pt x="1524308" y="1247207"/>
                            <a:pt x="1220665" y="1204360"/>
                            <a:pt x="1134229" y="1215522"/>
                          </a:cubicBezTo>
                          <a:cubicBezTo>
                            <a:pt x="1110699" y="1215457"/>
                            <a:pt x="1106996" y="1209570"/>
                            <a:pt x="1085297" y="1213670"/>
                          </a:cubicBezTo>
                          <a:cubicBezTo>
                            <a:pt x="1070698" y="1224837"/>
                            <a:pt x="1058875" y="1222506"/>
                            <a:pt x="1044179" y="1232390"/>
                          </a:cubicBezTo>
                          <a:cubicBezTo>
                            <a:pt x="972551" y="1268366"/>
                            <a:pt x="883769" y="1277421"/>
                            <a:pt x="761975" y="1276298"/>
                          </a:cubicBezTo>
                          <a:cubicBezTo>
                            <a:pt x="639558" y="1276839"/>
                            <a:pt x="562146" y="1269139"/>
                            <a:pt x="479771" y="1232390"/>
                          </a:cubicBezTo>
                          <a:cubicBezTo>
                            <a:pt x="462830" y="1229171"/>
                            <a:pt x="450743" y="1214610"/>
                            <a:pt x="438750" y="1213714"/>
                          </a:cubicBezTo>
                          <a:cubicBezTo>
                            <a:pt x="416139" y="1219481"/>
                            <a:pt x="403278" y="1214021"/>
                            <a:pt x="390988" y="1215522"/>
                          </a:cubicBezTo>
                          <a:cubicBezTo>
                            <a:pt x="305617" y="1135872"/>
                            <a:pt x="4870" y="1171054"/>
                            <a:pt x="0" y="1035395"/>
                          </a:cubicBezTo>
                          <a:cubicBezTo>
                            <a:pt x="-8965" y="941878"/>
                            <a:pt x="89801" y="721331"/>
                            <a:pt x="106205" y="610873"/>
                          </a:cubicBezTo>
                          <a:cubicBezTo>
                            <a:pt x="122609" y="500415"/>
                            <a:pt x="214475" y="330684"/>
                            <a:pt x="221261" y="150974"/>
                          </a:cubicBezTo>
                          <a:cubicBezTo>
                            <a:pt x="221249" y="150651"/>
                            <a:pt x="221216" y="150213"/>
                            <a:pt x="221068" y="149914"/>
                          </a:cubicBezTo>
                          <a:cubicBezTo>
                            <a:pt x="244418" y="24344"/>
                            <a:pt x="456681" y="-59265"/>
                            <a:pt x="761975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5" name="フリーフォーム: 図形 134">
              <a:extLst>
                <a:ext uri="{FF2B5EF4-FFF2-40B4-BE49-F238E27FC236}">
                  <a16:creationId xmlns:a16="http://schemas.microsoft.com/office/drawing/2014/main" id="{3D231AC4-D73C-BC9E-21FA-62321E83FACC}"/>
                </a:ext>
              </a:extLst>
            </p:cNvPr>
            <p:cNvSpPr/>
            <p:nvPr/>
          </p:nvSpPr>
          <p:spPr>
            <a:xfrm>
              <a:off x="1378575" y="4650356"/>
              <a:ext cx="1146706" cy="430224"/>
            </a:xfrm>
            <a:custGeom>
              <a:avLst/>
              <a:gdLst>
                <a:gd name="connsiteX0" fmla="*/ 1062411 w 2156578"/>
                <a:gd name="connsiteY0" fmla="*/ 0 h 809111"/>
                <a:gd name="connsiteX1" fmla="*/ 2074429 w 2156578"/>
                <a:gd name="connsiteY1" fmla="*/ 253113 h 809111"/>
                <a:gd name="connsiteX2" fmla="*/ 2078293 w 2156578"/>
                <a:gd name="connsiteY2" fmla="*/ 274320 h 809111"/>
                <a:gd name="connsiteX3" fmla="*/ 2081585 w 2156578"/>
                <a:gd name="connsiteY3" fmla="*/ 274320 h 809111"/>
                <a:gd name="connsiteX4" fmla="*/ 2156578 w 2156578"/>
                <a:gd name="connsiteY4" fmla="*/ 574290 h 809111"/>
                <a:gd name="connsiteX5" fmla="*/ 2133582 w 2156578"/>
                <a:gd name="connsiteY5" fmla="*/ 594145 h 809111"/>
                <a:gd name="connsiteX6" fmla="*/ 2098731 w 2156578"/>
                <a:gd name="connsiteY6" fmla="*/ 624841 h 809111"/>
                <a:gd name="connsiteX7" fmla="*/ 1965381 w 2156578"/>
                <a:gd name="connsiteY7" fmla="*/ 478791 h 809111"/>
                <a:gd name="connsiteX8" fmla="*/ 1876481 w 2156578"/>
                <a:gd name="connsiteY8" fmla="*/ 624841 h 809111"/>
                <a:gd name="connsiteX9" fmla="*/ 1685981 w 2156578"/>
                <a:gd name="connsiteY9" fmla="*/ 605791 h 809111"/>
                <a:gd name="connsiteX10" fmla="*/ 1451031 w 2156578"/>
                <a:gd name="connsiteY10" fmla="*/ 777241 h 809111"/>
                <a:gd name="connsiteX11" fmla="*/ 1076381 w 2156578"/>
                <a:gd name="connsiteY11" fmla="*/ 637541 h 809111"/>
                <a:gd name="connsiteX12" fmla="*/ 739831 w 2156578"/>
                <a:gd name="connsiteY12" fmla="*/ 808991 h 809111"/>
                <a:gd name="connsiteX13" fmla="*/ 447731 w 2156578"/>
                <a:gd name="connsiteY13" fmla="*/ 605791 h 809111"/>
                <a:gd name="connsiteX14" fmla="*/ 168331 w 2156578"/>
                <a:gd name="connsiteY14" fmla="*/ 656591 h 809111"/>
                <a:gd name="connsiteX15" fmla="*/ 19900 w 2156578"/>
                <a:gd name="connsiteY15" fmla="*/ 495460 h 809111"/>
                <a:gd name="connsiteX16" fmla="*/ 0 w 2156578"/>
                <a:gd name="connsiteY16" fmla="*/ 465951 h 809111"/>
                <a:gd name="connsiteX17" fmla="*/ 45504 w 2156578"/>
                <a:gd name="connsiteY17" fmla="*/ 283934 h 809111"/>
                <a:gd name="connsiteX18" fmla="*/ 45141 w 2156578"/>
                <a:gd name="connsiteY18" fmla="*/ 281940 h 809111"/>
                <a:gd name="connsiteX19" fmla="*/ 1062411 w 2156578"/>
                <a:gd name="connsiteY19" fmla="*/ 0 h 809111"/>
                <a:gd name="connsiteX0" fmla="*/ 1062411 w 2156578"/>
                <a:gd name="connsiteY0" fmla="*/ 0 h 809111"/>
                <a:gd name="connsiteX1" fmla="*/ 2074429 w 2156578"/>
                <a:gd name="connsiteY1" fmla="*/ 253113 h 809111"/>
                <a:gd name="connsiteX2" fmla="*/ 2078293 w 2156578"/>
                <a:gd name="connsiteY2" fmla="*/ 274320 h 809111"/>
                <a:gd name="connsiteX3" fmla="*/ 2081585 w 2156578"/>
                <a:gd name="connsiteY3" fmla="*/ 274320 h 809111"/>
                <a:gd name="connsiteX4" fmla="*/ 2156578 w 2156578"/>
                <a:gd name="connsiteY4" fmla="*/ 574290 h 809111"/>
                <a:gd name="connsiteX5" fmla="*/ 2133582 w 2156578"/>
                <a:gd name="connsiteY5" fmla="*/ 594145 h 809111"/>
                <a:gd name="connsiteX6" fmla="*/ 2098731 w 2156578"/>
                <a:gd name="connsiteY6" fmla="*/ 624841 h 809111"/>
                <a:gd name="connsiteX7" fmla="*/ 1997131 w 2156578"/>
                <a:gd name="connsiteY7" fmla="*/ 529591 h 809111"/>
                <a:gd name="connsiteX8" fmla="*/ 1876481 w 2156578"/>
                <a:gd name="connsiteY8" fmla="*/ 624841 h 809111"/>
                <a:gd name="connsiteX9" fmla="*/ 1685981 w 2156578"/>
                <a:gd name="connsiteY9" fmla="*/ 605791 h 809111"/>
                <a:gd name="connsiteX10" fmla="*/ 1451031 w 2156578"/>
                <a:gd name="connsiteY10" fmla="*/ 777241 h 809111"/>
                <a:gd name="connsiteX11" fmla="*/ 1076381 w 2156578"/>
                <a:gd name="connsiteY11" fmla="*/ 637541 h 809111"/>
                <a:gd name="connsiteX12" fmla="*/ 739831 w 2156578"/>
                <a:gd name="connsiteY12" fmla="*/ 808991 h 809111"/>
                <a:gd name="connsiteX13" fmla="*/ 447731 w 2156578"/>
                <a:gd name="connsiteY13" fmla="*/ 605791 h 809111"/>
                <a:gd name="connsiteX14" fmla="*/ 168331 w 2156578"/>
                <a:gd name="connsiteY14" fmla="*/ 656591 h 809111"/>
                <a:gd name="connsiteX15" fmla="*/ 19900 w 2156578"/>
                <a:gd name="connsiteY15" fmla="*/ 495460 h 809111"/>
                <a:gd name="connsiteX16" fmla="*/ 0 w 2156578"/>
                <a:gd name="connsiteY16" fmla="*/ 465951 h 809111"/>
                <a:gd name="connsiteX17" fmla="*/ 45504 w 2156578"/>
                <a:gd name="connsiteY17" fmla="*/ 283934 h 809111"/>
                <a:gd name="connsiteX18" fmla="*/ 45141 w 2156578"/>
                <a:gd name="connsiteY18" fmla="*/ 281940 h 809111"/>
                <a:gd name="connsiteX19" fmla="*/ 1062411 w 2156578"/>
                <a:gd name="connsiteY19" fmla="*/ 0 h 8091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56578" h="809111">
                  <a:moveTo>
                    <a:pt x="1062411" y="0"/>
                  </a:moveTo>
                  <a:cubicBezTo>
                    <a:pt x="1589120" y="0"/>
                    <a:pt x="2022335" y="110943"/>
                    <a:pt x="2074429" y="253113"/>
                  </a:cubicBezTo>
                  <a:lnTo>
                    <a:pt x="2078293" y="274320"/>
                  </a:lnTo>
                  <a:lnTo>
                    <a:pt x="2081585" y="274320"/>
                  </a:lnTo>
                  <a:lnTo>
                    <a:pt x="2156578" y="574290"/>
                  </a:lnTo>
                  <a:lnTo>
                    <a:pt x="2133582" y="594145"/>
                  </a:lnTo>
                  <a:cubicBezTo>
                    <a:pt x="2118658" y="606816"/>
                    <a:pt x="2121473" y="635600"/>
                    <a:pt x="2098731" y="624841"/>
                  </a:cubicBezTo>
                  <a:cubicBezTo>
                    <a:pt x="2075989" y="614082"/>
                    <a:pt x="2034173" y="529591"/>
                    <a:pt x="1997131" y="529591"/>
                  </a:cubicBezTo>
                  <a:cubicBezTo>
                    <a:pt x="1960089" y="529591"/>
                    <a:pt x="1928339" y="612141"/>
                    <a:pt x="1876481" y="624841"/>
                  </a:cubicBezTo>
                  <a:cubicBezTo>
                    <a:pt x="1824623" y="637541"/>
                    <a:pt x="1756889" y="580391"/>
                    <a:pt x="1685981" y="605791"/>
                  </a:cubicBezTo>
                  <a:cubicBezTo>
                    <a:pt x="1615073" y="631191"/>
                    <a:pt x="1552631" y="771949"/>
                    <a:pt x="1451031" y="777241"/>
                  </a:cubicBezTo>
                  <a:cubicBezTo>
                    <a:pt x="1349431" y="782533"/>
                    <a:pt x="1194914" y="632249"/>
                    <a:pt x="1076381" y="637541"/>
                  </a:cubicBezTo>
                  <a:cubicBezTo>
                    <a:pt x="957848" y="642833"/>
                    <a:pt x="844606" y="814283"/>
                    <a:pt x="739831" y="808991"/>
                  </a:cubicBezTo>
                  <a:cubicBezTo>
                    <a:pt x="635056" y="803699"/>
                    <a:pt x="542981" y="631191"/>
                    <a:pt x="447731" y="605791"/>
                  </a:cubicBezTo>
                  <a:cubicBezTo>
                    <a:pt x="352481" y="580391"/>
                    <a:pt x="264639" y="711624"/>
                    <a:pt x="168331" y="656591"/>
                  </a:cubicBezTo>
                  <a:cubicBezTo>
                    <a:pt x="120177" y="629075"/>
                    <a:pt x="70171" y="567162"/>
                    <a:pt x="19900" y="495460"/>
                  </a:cubicBezTo>
                  <a:lnTo>
                    <a:pt x="0" y="465951"/>
                  </a:lnTo>
                  <a:lnTo>
                    <a:pt x="45504" y="283934"/>
                  </a:lnTo>
                  <a:lnTo>
                    <a:pt x="45141" y="281940"/>
                  </a:lnTo>
                  <a:cubicBezTo>
                    <a:pt x="45141" y="126229"/>
                    <a:pt x="500588" y="0"/>
                    <a:pt x="1062411" y="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noFill/>
              <a:extLst>
                <a:ext uri="{C807C97D-BFC1-408E-A445-0C87EB9F89A2}">
                  <ask:lineSketchStyleProps xmlns:ask="http://schemas.microsoft.com/office/drawing/2018/sketchyshapes" sd="2600786565">
                    <a:custGeom>
                      <a:avLst/>
                      <a:gdLst>
                        <a:gd name="connsiteX0" fmla="*/ 564910 w 1146706"/>
                        <a:gd name="connsiteY0" fmla="*/ 0 h 430224"/>
                        <a:gd name="connsiteX1" fmla="*/ 1103025 w 1146706"/>
                        <a:gd name="connsiteY1" fmla="*/ 134586 h 430224"/>
                        <a:gd name="connsiteX2" fmla="*/ 1105079 w 1146706"/>
                        <a:gd name="connsiteY2" fmla="*/ 145862 h 430224"/>
                        <a:gd name="connsiteX3" fmla="*/ 1106830 w 1146706"/>
                        <a:gd name="connsiteY3" fmla="*/ 145862 h 430224"/>
                        <a:gd name="connsiteX4" fmla="*/ 1146706 w 1146706"/>
                        <a:gd name="connsiteY4" fmla="*/ 305363 h 430224"/>
                        <a:gd name="connsiteX5" fmla="*/ 1134478 w 1146706"/>
                        <a:gd name="connsiteY5" fmla="*/ 315921 h 430224"/>
                        <a:gd name="connsiteX6" fmla="*/ 1115947 w 1146706"/>
                        <a:gd name="connsiteY6" fmla="*/ 332243 h 430224"/>
                        <a:gd name="connsiteX7" fmla="*/ 1061924 w 1146706"/>
                        <a:gd name="connsiteY7" fmla="*/ 281596 h 430224"/>
                        <a:gd name="connsiteX8" fmla="*/ 997771 w 1146706"/>
                        <a:gd name="connsiteY8" fmla="*/ 332243 h 430224"/>
                        <a:gd name="connsiteX9" fmla="*/ 896477 w 1146706"/>
                        <a:gd name="connsiteY9" fmla="*/ 322113 h 430224"/>
                        <a:gd name="connsiteX10" fmla="*/ 771549 w 1146706"/>
                        <a:gd name="connsiteY10" fmla="*/ 413277 h 430224"/>
                        <a:gd name="connsiteX11" fmla="*/ 572338 w 1146706"/>
                        <a:gd name="connsiteY11" fmla="*/ 338996 h 430224"/>
                        <a:gd name="connsiteX12" fmla="*/ 393386 w 1146706"/>
                        <a:gd name="connsiteY12" fmla="*/ 430160 h 430224"/>
                        <a:gd name="connsiteX13" fmla="*/ 238069 w 1146706"/>
                        <a:gd name="connsiteY13" fmla="*/ 322113 h 430224"/>
                        <a:gd name="connsiteX14" fmla="*/ 89505 w 1146706"/>
                        <a:gd name="connsiteY14" fmla="*/ 349125 h 430224"/>
                        <a:gd name="connsiteX15" fmla="*/ 10581 w 1146706"/>
                        <a:gd name="connsiteY15" fmla="*/ 263448 h 430224"/>
                        <a:gd name="connsiteX16" fmla="*/ 0 w 1146706"/>
                        <a:gd name="connsiteY16" fmla="*/ 247757 h 430224"/>
                        <a:gd name="connsiteX17" fmla="*/ 24195 w 1146706"/>
                        <a:gd name="connsiteY17" fmla="*/ 150974 h 430224"/>
                        <a:gd name="connsiteX18" fmla="*/ 24002 w 1146706"/>
                        <a:gd name="connsiteY18" fmla="*/ 149914 h 430224"/>
                        <a:gd name="connsiteX19" fmla="*/ 564910 w 1146706"/>
                        <a:gd name="connsiteY19" fmla="*/ 0 h 43022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</a:cxnLst>
                      <a:rect l="l" t="t" r="r" b="b"/>
                      <a:pathLst>
                        <a:path w="1146706" h="430224" fill="none" extrusionOk="0">
                          <a:moveTo>
                            <a:pt x="564910" y="0"/>
                          </a:moveTo>
                          <a:cubicBezTo>
                            <a:pt x="855938" y="3971"/>
                            <a:pt x="1081717" y="49500"/>
                            <a:pt x="1103025" y="134586"/>
                          </a:cubicBezTo>
                          <a:cubicBezTo>
                            <a:pt x="1104909" y="137306"/>
                            <a:pt x="1104490" y="143164"/>
                            <a:pt x="1105079" y="145862"/>
                          </a:cubicBezTo>
                          <a:cubicBezTo>
                            <a:pt x="1105777" y="145847"/>
                            <a:pt x="1106479" y="146014"/>
                            <a:pt x="1106830" y="145862"/>
                          </a:cubicBezTo>
                          <a:cubicBezTo>
                            <a:pt x="1136630" y="196833"/>
                            <a:pt x="1109927" y="232402"/>
                            <a:pt x="1146706" y="305363"/>
                          </a:cubicBezTo>
                          <a:cubicBezTo>
                            <a:pt x="1142487" y="310217"/>
                            <a:pt x="1138769" y="310601"/>
                            <a:pt x="1134478" y="315921"/>
                          </a:cubicBezTo>
                          <a:cubicBezTo>
                            <a:pt x="1127105" y="318824"/>
                            <a:pt x="1127965" y="338646"/>
                            <a:pt x="1115947" y="332243"/>
                          </a:cubicBezTo>
                          <a:cubicBezTo>
                            <a:pt x="1099721" y="329421"/>
                            <a:pt x="1076209" y="283746"/>
                            <a:pt x="1061924" y="281596"/>
                          </a:cubicBezTo>
                          <a:cubicBezTo>
                            <a:pt x="1042772" y="289763"/>
                            <a:pt x="1027404" y="322198"/>
                            <a:pt x="997771" y="332243"/>
                          </a:cubicBezTo>
                          <a:cubicBezTo>
                            <a:pt x="971105" y="338813"/>
                            <a:pt x="942745" y="309507"/>
                            <a:pt x="896477" y="322113"/>
                          </a:cubicBezTo>
                          <a:cubicBezTo>
                            <a:pt x="857891" y="340899"/>
                            <a:pt x="833606" y="400849"/>
                            <a:pt x="771549" y="413277"/>
                          </a:cubicBezTo>
                          <a:cubicBezTo>
                            <a:pt x="717894" y="410659"/>
                            <a:pt x="633577" y="334250"/>
                            <a:pt x="572338" y="338996"/>
                          </a:cubicBezTo>
                          <a:cubicBezTo>
                            <a:pt x="512707" y="347776"/>
                            <a:pt x="449731" y="435361"/>
                            <a:pt x="393386" y="430160"/>
                          </a:cubicBezTo>
                          <a:cubicBezTo>
                            <a:pt x="342301" y="440339"/>
                            <a:pt x="291004" y="339827"/>
                            <a:pt x="238069" y="322113"/>
                          </a:cubicBezTo>
                          <a:cubicBezTo>
                            <a:pt x="179976" y="306166"/>
                            <a:pt x="140499" y="364243"/>
                            <a:pt x="89505" y="349125"/>
                          </a:cubicBezTo>
                          <a:cubicBezTo>
                            <a:pt x="70894" y="325246"/>
                            <a:pt x="41326" y="306078"/>
                            <a:pt x="10581" y="263448"/>
                          </a:cubicBezTo>
                          <a:cubicBezTo>
                            <a:pt x="6107" y="259688"/>
                            <a:pt x="3815" y="251840"/>
                            <a:pt x="0" y="247757"/>
                          </a:cubicBezTo>
                          <a:cubicBezTo>
                            <a:pt x="-3165" y="218609"/>
                            <a:pt x="15330" y="188217"/>
                            <a:pt x="24195" y="150974"/>
                          </a:cubicBezTo>
                          <a:cubicBezTo>
                            <a:pt x="24137" y="150634"/>
                            <a:pt x="24015" y="150265"/>
                            <a:pt x="24002" y="149914"/>
                          </a:cubicBezTo>
                          <a:cubicBezTo>
                            <a:pt x="45822" y="100132"/>
                            <a:pt x="272217" y="7717"/>
                            <a:pt x="564910" y="0"/>
                          </a:cubicBezTo>
                          <a:close/>
                        </a:path>
                        <a:path w="1146706" h="430224" stroke="0" extrusionOk="0">
                          <a:moveTo>
                            <a:pt x="564910" y="0"/>
                          </a:moveTo>
                          <a:cubicBezTo>
                            <a:pt x="833448" y="-10319"/>
                            <a:pt x="1090434" y="66117"/>
                            <a:pt x="1103025" y="134586"/>
                          </a:cubicBezTo>
                          <a:cubicBezTo>
                            <a:pt x="1104708" y="137054"/>
                            <a:pt x="1104058" y="143597"/>
                            <a:pt x="1105079" y="145862"/>
                          </a:cubicBezTo>
                          <a:cubicBezTo>
                            <a:pt x="1105829" y="145667"/>
                            <a:pt x="1106012" y="145937"/>
                            <a:pt x="1106830" y="145862"/>
                          </a:cubicBezTo>
                          <a:cubicBezTo>
                            <a:pt x="1137848" y="200116"/>
                            <a:pt x="1127594" y="238085"/>
                            <a:pt x="1146706" y="305363"/>
                          </a:cubicBezTo>
                          <a:cubicBezTo>
                            <a:pt x="1143823" y="307879"/>
                            <a:pt x="1136353" y="312534"/>
                            <a:pt x="1134478" y="315921"/>
                          </a:cubicBezTo>
                          <a:cubicBezTo>
                            <a:pt x="1127307" y="326169"/>
                            <a:pt x="1125973" y="339858"/>
                            <a:pt x="1115947" y="332243"/>
                          </a:cubicBezTo>
                          <a:cubicBezTo>
                            <a:pt x="1105166" y="325356"/>
                            <a:pt x="1080665" y="279236"/>
                            <a:pt x="1061924" y="281596"/>
                          </a:cubicBezTo>
                          <a:cubicBezTo>
                            <a:pt x="1042706" y="282337"/>
                            <a:pt x="1020976" y="320608"/>
                            <a:pt x="997771" y="332243"/>
                          </a:cubicBezTo>
                          <a:cubicBezTo>
                            <a:pt x="969667" y="328598"/>
                            <a:pt x="934295" y="312869"/>
                            <a:pt x="896477" y="322113"/>
                          </a:cubicBezTo>
                          <a:cubicBezTo>
                            <a:pt x="846176" y="335631"/>
                            <a:pt x="828079" y="410663"/>
                            <a:pt x="771549" y="413277"/>
                          </a:cubicBezTo>
                          <a:cubicBezTo>
                            <a:pt x="715000" y="417007"/>
                            <a:pt x="639960" y="348804"/>
                            <a:pt x="572338" y="338996"/>
                          </a:cubicBezTo>
                          <a:cubicBezTo>
                            <a:pt x="514553" y="348144"/>
                            <a:pt x="441260" y="418526"/>
                            <a:pt x="393386" y="430160"/>
                          </a:cubicBezTo>
                          <a:cubicBezTo>
                            <a:pt x="340681" y="419031"/>
                            <a:pt x="289733" y="344602"/>
                            <a:pt x="238069" y="322113"/>
                          </a:cubicBezTo>
                          <a:cubicBezTo>
                            <a:pt x="186588" y="319490"/>
                            <a:pt x="136003" y="366505"/>
                            <a:pt x="89505" y="349125"/>
                          </a:cubicBezTo>
                          <a:cubicBezTo>
                            <a:pt x="63908" y="345197"/>
                            <a:pt x="34349" y="300319"/>
                            <a:pt x="10581" y="263448"/>
                          </a:cubicBezTo>
                          <a:cubicBezTo>
                            <a:pt x="6636" y="259627"/>
                            <a:pt x="3486" y="252482"/>
                            <a:pt x="0" y="247757"/>
                          </a:cubicBezTo>
                          <a:cubicBezTo>
                            <a:pt x="-300" y="213011"/>
                            <a:pt x="18984" y="190472"/>
                            <a:pt x="24195" y="150974"/>
                          </a:cubicBezTo>
                          <a:cubicBezTo>
                            <a:pt x="24140" y="150697"/>
                            <a:pt x="24083" y="150185"/>
                            <a:pt x="24002" y="149914"/>
                          </a:cubicBezTo>
                          <a:cubicBezTo>
                            <a:pt x="36002" y="65672"/>
                            <a:pt x="228220" y="-49447"/>
                            <a:pt x="564910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2" name="楕円 141">
              <a:extLst>
                <a:ext uri="{FF2B5EF4-FFF2-40B4-BE49-F238E27FC236}">
                  <a16:creationId xmlns:a16="http://schemas.microsoft.com/office/drawing/2014/main" id="{209EE379-C51B-A3DF-651C-F6E02BAF4BC3}"/>
                </a:ext>
              </a:extLst>
            </p:cNvPr>
            <p:cNvSpPr/>
            <p:nvPr/>
          </p:nvSpPr>
          <p:spPr>
            <a:xfrm>
              <a:off x="1402578" y="4650356"/>
              <a:ext cx="1081815" cy="299829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 w="19050" cap="rnd">
              <a:noFill/>
              <a:round/>
              <a:extLst>
                <a:ext uri="{C807C97D-BFC1-408E-A445-0C87EB9F89A2}">
                  <ask:lineSketchStyleProps xmlns:ask="http://schemas.microsoft.com/office/drawing/2018/sketchyshapes" sd="2091550770">
                    <a:custGeom>
                      <a:avLst/>
                      <a:gdLst>
                        <a:gd name="connsiteX0" fmla="*/ 0 w 1081815"/>
                        <a:gd name="connsiteY0" fmla="*/ 149915 h 299829"/>
                        <a:gd name="connsiteX1" fmla="*/ 540908 w 1081815"/>
                        <a:gd name="connsiteY1" fmla="*/ 0 h 299829"/>
                        <a:gd name="connsiteX2" fmla="*/ 1081816 w 1081815"/>
                        <a:gd name="connsiteY2" fmla="*/ 149915 h 299829"/>
                        <a:gd name="connsiteX3" fmla="*/ 540908 w 1081815"/>
                        <a:gd name="connsiteY3" fmla="*/ 299830 h 299829"/>
                        <a:gd name="connsiteX4" fmla="*/ 0 w 1081815"/>
                        <a:gd name="connsiteY4" fmla="*/ 149915 h 29982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81815" h="299829" fill="none" extrusionOk="0">
                          <a:moveTo>
                            <a:pt x="0" y="149915"/>
                          </a:moveTo>
                          <a:cubicBezTo>
                            <a:pt x="-3214" y="30409"/>
                            <a:pt x="211011" y="-36884"/>
                            <a:pt x="540908" y="0"/>
                          </a:cubicBezTo>
                          <a:cubicBezTo>
                            <a:pt x="833203" y="-20257"/>
                            <a:pt x="1088088" y="45475"/>
                            <a:pt x="1081816" y="149915"/>
                          </a:cubicBezTo>
                          <a:cubicBezTo>
                            <a:pt x="1062437" y="171710"/>
                            <a:pt x="820411" y="316065"/>
                            <a:pt x="540908" y="299830"/>
                          </a:cubicBezTo>
                          <a:cubicBezTo>
                            <a:pt x="239708" y="303209"/>
                            <a:pt x="13993" y="232677"/>
                            <a:pt x="0" y="149915"/>
                          </a:cubicBezTo>
                          <a:close/>
                        </a:path>
                        <a:path w="1081815" h="299829" stroke="0" extrusionOk="0">
                          <a:moveTo>
                            <a:pt x="0" y="149915"/>
                          </a:moveTo>
                          <a:cubicBezTo>
                            <a:pt x="-20878" y="60961"/>
                            <a:pt x="242217" y="-19425"/>
                            <a:pt x="540908" y="0"/>
                          </a:cubicBezTo>
                          <a:cubicBezTo>
                            <a:pt x="828246" y="4121"/>
                            <a:pt x="1079316" y="63908"/>
                            <a:pt x="1081816" y="149915"/>
                          </a:cubicBezTo>
                          <a:cubicBezTo>
                            <a:pt x="1119910" y="185102"/>
                            <a:pt x="840485" y="261605"/>
                            <a:pt x="540908" y="299830"/>
                          </a:cubicBezTo>
                          <a:cubicBezTo>
                            <a:pt x="238269" y="303963"/>
                            <a:pt x="-2732" y="232513"/>
                            <a:pt x="0" y="149915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3" name="グループ化 142">
              <a:extLst>
                <a:ext uri="{FF2B5EF4-FFF2-40B4-BE49-F238E27FC236}">
                  <a16:creationId xmlns:a16="http://schemas.microsoft.com/office/drawing/2014/main" id="{32CA5B3C-AC99-E92F-3728-7BBB17AC4AF9}"/>
                </a:ext>
              </a:extLst>
            </p:cNvPr>
            <p:cNvGrpSpPr/>
            <p:nvPr/>
          </p:nvGrpSpPr>
          <p:grpSpPr>
            <a:xfrm>
              <a:off x="988846" y="5008510"/>
              <a:ext cx="432419" cy="536045"/>
              <a:chOff x="997366" y="2677630"/>
              <a:chExt cx="813238" cy="1008126"/>
            </a:xfrm>
          </p:grpSpPr>
          <p:sp>
            <p:nvSpPr>
              <p:cNvPr id="144" name="楕円 143">
                <a:extLst>
                  <a:ext uri="{FF2B5EF4-FFF2-40B4-BE49-F238E27FC236}">
                    <a16:creationId xmlns:a16="http://schemas.microsoft.com/office/drawing/2014/main" id="{B1C7FBE1-9CEA-77F3-6B13-B6726B4E41A6}"/>
                  </a:ext>
                </a:extLst>
              </p:cNvPr>
              <p:cNvSpPr/>
              <p:nvPr/>
            </p:nvSpPr>
            <p:spPr>
              <a:xfrm>
                <a:off x="1493104" y="2871704"/>
                <a:ext cx="317500" cy="37465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accent4">
                    <a:lumMod val="75000"/>
                  </a:schemeClr>
                </a:solidFill>
                <a:extLst>
                  <a:ext uri="{C807C97D-BFC1-408E-A445-0C87EB9F89A2}">
                    <ask:lineSketchStyleProps xmlns:ask="http://schemas.microsoft.com/office/drawing/2018/sketchyshapes" sd="4113235221">
                      <a:custGeom>
                        <a:avLst/>
                        <a:gdLst>
                          <a:gd name="connsiteX0" fmla="*/ 0 w 168823"/>
                          <a:gd name="connsiteY0" fmla="*/ 99605 h 199210"/>
                          <a:gd name="connsiteX1" fmla="*/ 84412 w 168823"/>
                          <a:gd name="connsiteY1" fmla="*/ 0 h 199210"/>
                          <a:gd name="connsiteX2" fmla="*/ 168824 w 168823"/>
                          <a:gd name="connsiteY2" fmla="*/ 99605 h 199210"/>
                          <a:gd name="connsiteX3" fmla="*/ 84412 w 168823"/>
                          <a:gd name="connsiteY3" fmla="*/ 199210 h 199210"/>
                          <a:gd name="connsiteX4" fmla="*/ 0 w 168823"/>
                          <a:gd name="connsiteY4" fmla="*/ 99605 h 1992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8823" h="199210" fill="none" extrusionOk="0">
                            <a:moveTo>
                              <a:pt x="0" y="99605"/>
                            </a:moveTo>
                            <a:cubicBezTo>
                              <a:pt x="1996" y="45126"/>
                              <a:pt x="36233" y="3957"/>
                              <a:pt x="84412" y="0"/>
                            </a:cubicBezTo>
                            <a:cubicBezTo>
                              <a:pt x="129102" y="-205"/>
                              <a:pt x="165357" y="28650"/>
                              <a:pt x="168824" y="99605"/>
                            </a:cubicBezTo>
                            <a:cubicBezTo>
                              <a:pt x="166718" y="148511"/>
                              <a:pt x="130911" y="196023"/>
                              <a:pt x="84412" y="199210"/>
                            </a:cubicBezTo>
                            <a:cubicBezTo>
                              <a:pt x="37472" y="202810"/>
                              <a:pt x="312" y="160459"/>
                              <a:pt x="0" y="99605"/>
                            </a:cubicBezTo>
                            <a:close/>
                          </a:path>
                          <a:path w="168823" h="199210" stroke="0" extrusionOk="0">
                            <a:moveTo>
                              <a:pt x="0" y="99605"/>
                            </a:moveTo>
                            <a:cubicBezTo>
                              <a:pt x="11119" y="48220"/>
                              <a:pt x="36536" y="-12658"/>
                              <a:pt x="84412" y="0"/>
                            </a:cubicBezTo>
                            <a:cubicBezTo>
                              <a:pt x="116846" y="1133"/>
                              <a:pt x="180147" y="47519"/>
                              <a:pt x="168824" y="99605"/>
                            </a:cubicBezTo>
                            <a:cubicBezTo>
                              <a:pt x="169400" y="148419"/>
                              <a:pt x="124747" y="208524"/>
                              <a:pt x="84412" y="199210"/>
                            </a:cubicBezTo>
                            <a:cubicBezTo>
                              <a:pt x="47237" y="204991"/>
                              <a:pt x="4941" y="155174"/>
                              <a:pt x="0" y="99605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フリーフォーム: 図形 144">
                <a:extLst>
                  <a:ext uri="{FF2B5EF4-FFF2-40B4-BE49-F238E27FC236}">
                    <a16:creationId xmlns:a16="http://schemas.microsoft.com/office/drawing/2014/main" id="{540E8DED-54C1-467A-3C56-77EA89E301B8}"/>
                  </a:ext>
                </a:extLst>
              </p:cNvPr>
              <p:cNvSpPr/>
              <p:nvPr/>
            </p:nvSpPr>
            <p:spPr>
              <a:xfrm>
                <a:off x="997366" y="2677630"/>
                <a:ext cx="778094" cy="1008126"/>
              </a:xfrm>
              <a:custGeom>
                <a:avLst/>
                <a:gdLst>
                  <a:gd name="connsiteX0" fmla="*/ 777875 w 777875"/>
                  <a:gd name="connsiteY0" fmla="*/ 762000 h 1022350"/>
                  <a:gd name="connsiteX1" fmla="*/ 520700 w 777875"/>
                  <a:gd name="connsiteY1" fmla="*/ 1022350 h 1022350"/>
                  <a:gd name="connsiteX2" fmla="*/ 190500 w 777875"/>
                  <a:gd name="connsiteY2" fmla="*/ 815975 h 1022350"/>
                  <a:gd name="connsiteX3" fmla="*/ 0 w 777875"/>
                  <a:gd name="connsiteY3" fmla="*/ 419100 h 1022350"/>
                  <a:gd name="connsiteX4" fmla="*/ 409575 w 777875"/>
                  <a:gd name="connsiteY4" fmla="*/ 0 h 1022350"/>
                  <a:gd name="connsiteX5" fmla="*/ 631825 w 777875"/>
                  <a:gd name="connsiteY5" fmla="*/ 107950 h 1022350"/>
                  <a:gd name="connsiteX6" fmla="*/ 593725 w 777875"/>
                  <a:gd name="connsiteY6" fmla="*/ 276225 h 1022350"/>
                  <a:gd name="connsiteX7" fmla="*/ 638175 w 777875"/>
                  <a:gd name="connsiteY7" fmla="*/ 365125 h 1022350"/>
                  <a:gd name="connsiteX8" fmla="*/ 609600 w 777875"/>
                  <a:gd name="connsiteY8" fmla="*/ 466725 h 1022350"/>
                  <a:gd name="connsiteX9" fmla="*/ 660400 w 777875"/>
                  <a:gd name="connsiteY9" fmla="*/ 590550 h 1022350"/>
                  <a:gd name="connsiteX10" fmla="*/ 495300 w 777875"/>
                  <a:gd name="connsiteY10" fmla="*/ 742950 h 1022350"/>
                  <a:gd name="connsiteX11" fmla="*/ 514350 w 777875"/>
                  <a:gd name="connsiteY11" fmla="*/ 809625 h 1022350"/>
                  <a:gd name="connsiteX0" fmla="*/ 778094 w 778094"/>
                  <a:gd name="connsiteY0" fmla="*/ 762000 h 1022350"/>
                  <a:gd name="connsiteX1" fmla="*/ 520919 w 778094"/>
                  <a:gd name="connsiteY1" fmla="*/ 1022350 h 1022350"/>
                  <a:gd name="connsiteX2" fmla="*/ 190719 w 778094"/>
                  <a:gd name="connsiteY2" fmla="*/ 815975 h 1022350"/>
                  <a:gd name="connsiteX3" fmla="*/ 219 w 778094"/>
                  <a:gd name="connsiteY3" fmla="*/ 419100 h 1022350"/>
                  <a:gd name="connsiteX4" fmla="*/ 409794 w 778094"/>
                  <a:gd name="connsiteY4" fmla="*/ 0 h 1022350"/>
                  <a:gd name="connsiteX5" fmla="*/ 632044 w 778094"/>
                  <a:gd name="connsiteY5" fmla="*/ 107950 h 1022350"/>
                  <a:gd name="connsiteX6" fmla="*/ 593944 w 778094"/>
                  <a:gd name="connsiteY6" fmla="*/ 276225 h 1022350"/>
                  <a:gd name="connsiteX7" fmla="*/ 638394 w 778094"/>
                  <a:gd name="connsiteY7" fmla="*/ 365125 h 1022350"/>
                  <a:gd name="connsiteX8" fmla="*/ 609819 w 778094"/>
                  <a:gd name="connsiteY8" fmla="*/ 466725 h 1022350"/>
                  <a:gd name="connsiteX9" fmla="*/ 660619 w 778094"/>
                  <a:gd name="connsiteY9" fmla="*/ 590550 h 1022350"/>
                  <a:gd name="connsiteX10" fmla="*/ 495519 w 778094"/>
                  <a:gd name="connsiteY10" fmla="*/ 742950 h 1022350"/>
                  <a:gd name="connsiteX11" fmla="*/ 514569 w 778094"/>
                  <a:gd name="connsiteY11" fmla="*/ 809625 h 1022350"/>
                  <a:gd name="connsiteX0" fmla="*/ 778094 w 778094"/>
                  <a:gd name="connsiteY0" fmla="*/ 762083 h 1022433"/>
                  <a:gd name="connsiteX1" fmla="*/ 520919 w 778094"/>
                  <a:gd name="connsiteY1" fmla="*/ 1022433 h 1022433"/>
                  <a:gd name="connsiteX2" fmla="*/ 190719 w 778094"/>
                  <a:gd name="connsiteY2" fmla="*/ 816058 h 1022433"/>
                  <a:gd name="connsiteX3" fmla="*/ 219 w 778094"/>
                  <a:gd name="connsiteY3" fmla="*/ 419183 h 1022433"/>
                  <a:gd name="connsiteX4" fmla="*/ 409794 w 778094"/>
                  <a:gd name="connsiteY4" fmla="*/ 83 h 1022433"/>
                  <a:gd name="connsiteX5" fmla="*/ 632044 w 778094"/>
                  <a:gd name="connsiteY5" fmla="*/ 108033 h 1022433"/>
                  <a:gd name="connsiteX6" fmla="*/ 593944 w 778094"/>
                  <a:gd name="connsiteY6" fmla="*/ 276308 h 1022433"/>
                  <a:gd name="connsiteX7" fmla="*/ 638394 w 778094"/>
                  <a:gd name="connsiteY7" fmla="*/ 365208 h 1022433"/>
                  <a:gd name="connsiteX8" fmla="*/ 609819 w 778094"/>
                  <a:gd name="connsiteY8" fmla="*/ 466808 h 1022433"/>
                  <a:gd name="connsiteX9" fmla="*/ 660619 w 778094"/>
                  <a:gd name="connsiteY9" fmla="*/ 590633 h 1022433"/>
                  <a:gd name="connsiteX10" fmla="*/ 495519 w 778094"/>
                  <a:gd name="connsiteY10" fmla="*/ 743033 h 1022433"/>
                  <a:gd name="connsiteX11" fmla="*/ 514569 w 778094"/>
                  <a:gd name="connsiteY11" fmla="*/ 809708 h 1022433"/>
                  <a:gd name="connsiteX0" fmla="*/ 778094 w 778094"/>
                  <a:gd name="connsiteY0" fmla="*/ 771505 h 1031855"/>
                  <a:gd name="connsiteX1" fmla="*/ 520919 w 778094"/>
                  <a:gd name="connsiteY1" fmla="*/ 1031855 h 1031855"/>
                  <a:gd name="connsiteX2" fmla="*/ 190719 w 778094"/>
                  <a:gd name="connsiteY2" fmla="*/ 825480 h 1031855"/>
                  <a:gd name="connsiteX3" fmla="*/ 219 w 778094"/>
                  <a:gd name="connsiteY3" fmla="*/ 428605 h 1031855"/>
                  <a:gd name="connsiteX4" fmla="*/ 409794 w 778094"/>
                  <a:gd name="connsiteY4" fmla="*/ 9505 h 1031855"/>
                  <a:gd name="connsiteX5" fmla="*/ 647919 w 778094"/>
                  <a:gd name="connsiteY5" fmla="*/ 142855 h 1031855"/>
                  <a:gd name="connsiteX6" fmla="*/ 593944 w 778094"/>
                  <a:gd name="connsiteY6" fmla="*/ 285730 h 1031855"/>
                  <a:gd name="connsiteX7" fmla="*/ 638394 w 778094"/>
                  <a:gd name="connsiteY7" fmla="*/ 374630 h 1031855"/>
                  <a:gd name="connsiteX8" fmla="*/ 609819 w 778094"/>
                  <a:gd name="connsiteY8" fmla="*/ 476230 h 1031855"/>
                  <a:gd name="connsiteX9" fmla="*/ 660619 w 778094"/>
                  <a:gd name="connsiteY9" fmla="*/ 600055 h 1031855"/>
                  <a:gd name="connsiteX10" fmla="*/ 495519 w 778094"/>
                  <a:gd name="connsiteY10" fmla="*/ 752455 h 1031855"/>
                  <a:gd name="connsiteX11" fmla="*/ 514569 w 778094"/>
                  <a:gd name="connsiteY11" fmla="*/ 819130 h 1031855"/>
                  <a:gd name="connsiteX0" fmla="*/ 778094 w 778094"/>
                  <a:gd name="connsiteY0" fmla="*/ 774552 h 1034902"/>
                  <a:gd name="connsiteX1" fmla="*/ 520919 w 778094"/>
                  <a:gd name="connsiteY1" fmla="*/ 1034902 h 1034902"/>
                  <a:gd name="connsiteX2" fmla="*/ 190719 w 778094"/>
                  <a:gd name="connsiteY2" fmla="*/ 828527 h 1034902"/>
                  <a:gd name="connsiteX3" fmla="*/ 219 w 778094"/>
                  <a:gd name="connsiteY3" fmla="*/ 431652 h 1034902"/>
                  <a:gd name="connsiteX4" fmla="*/ 409794 w 778094"/>
                  <a:gd name="connsiteY4" fmla="*/ 12552 h 1034902"/>
                  <a:gd name="connsiteX5" fmla="*/ 647919 w 778094"/>
                  <a:gd name="connsiteY5" fmla="*/ 145902 h 1034902"/>
                  <a:gd name="connsiteX6" fmla="*/ 593944 w 778094"/>
                  <a:gd name="connsiteY6" fmla="*/ 288777 h 1034902"/>
                  <a:gd name="connsiteX7" fmla="*/ 638394 w 778094"/>
                  <a:gd name="connsiteY7" fmla="*/ 377677 h 1034902"/>
                  <a:gd name="connsiteX8" fmla="*/ 609819 w 778094"/>
                  <a:gd name="connsiteY8" fmla="*/ 479277 h 1034902"/>
                  <a:gd name="connsiteX9" fmla="*/ 660619 w 778094"/>
                  <a:gd name="connsiteY9" fmla="*/ 603102 h 1034902"/>
                  <a:gd name="connsiteX10" fmla="*/ 495519 w 778094"/>
                  <a:gd name="connsiteY10" fmla="*/ 755502 h 1034902"/>
                  <a:gd name="connsiteX11" fmla="*/ 514569 w 778094"/>
                  <a:gd name="connsiteY11" fmla="*/ 822177 h 1034902"/>
                  <a:gd name="connsiteX0" fmla="*/ 778094 w 778094"/>
                  <a:gd name="connsiteY0" fmla="*/ 762399 h 1022749"/>
                  <a:gd name="connsiteX1" fmla="*/ 520919 w 778094"/>
                  <a:gd name="connsiteY1" fmla="*/ 1022749 h 1022749"/>
                  <a:gd name="connsiteX2" fmla="*/ 190719 w 778094"/>
                  <a:gd name="connsiteY2" fmla="*/ 816374 h 1022749"/>
                  <a:gd name="connsiteX3" fmla="*/ 219 w 778094"/>
                  <a:gd name="connsiteY3" fmla="*/ 419499 h 1022749"/>
                  <a:gd name="connsiteX4" fmla="*/ 409794 w 778094"/>
                  <a:gd name="connsiteY4" fmla="*/ 399 h 1022749"/>
                  <a:gd name="connsiteX5" fmla="*/ 647919 w 778094"/>
                  <a:gd name="connsiteY5" fmla="*/ 133749 h 1022749"/>
                  <a:gd name="connsiteX6" fmla="*/ 593944 w 778094"/>
                  <a:gd name="connsiteY6" fmla="*/ 276624 h 1022749"/>
                  <a:gd name="connsiteX7" fmla="*/ 638394 w 778094"/>
                  <a:gd name="connsiteY7" fmla="*/ 365524 h 1022749"/>
                  <a:gd name="connsiteX8" fmla="*/ 609819 w 778094"/>
                  <a:gd name="connsiteY8" fmla="*/ 467124 h 1022749"/>
                  <a:gd name="connsiteX9" fmla="*/ 660619 w 778094"/>
                  <a:gd name="connsiteY9" fmla="*/ 590949 h 1022749"/>
                  <a:gd name="connsiteX10" fmla="*/ 495519 w 778094"/>
                  <a:gd name="connsiteY10" fmla="*/ 743349 h 1022749"/>
                  <a:gd name="connsiteX11" fmla="*/ 514569 w 778094"/>
                  <a:gd name="connsiteY11" fmla="*/ 810024 h 1022749"/>
                  <a:gd name="connsiteX0" fmla="*/ 778094 w 778094"/>
                  <a:gd name="connsiteY0" fmla="*/ 762399 h 1022749"/>
                  <a:gd name="connsiteX1" fmla="*/ 520919 w 778094"/>
                  <a:gd name="connsiteY1" fmla="*/ 1022749 h 1022749"/>
                  <a:gd name="connsiteX2" fmla="*/ 190719 w 778094"/>
                  <a:gd name="connsiteY2" fmla="*/ 816374 h 1022749"/>
                  <a:gd name="connsiteX3" fmla="*/ 219 w 778094"/>
                  <a:gd name="connsiteY3" fmla="*/ 419499 h 1022749"/>
                  <a:gd name="connsiteX4" fmla="*/ 409794 w 778094"/>
                  <a:gd name="connsiteY4" fmla="*/ 399 h 1022749"/>
                  <a:gd name="connsiteX5" fmla="*/ 647919 w 778094"/>
                  <a:gd name="connsiteY5" fmla="*/ 133749 h 1022749"/>
                  <a:gd name="connsiteX6" fmla="*/ 593944 w 778094"/>
                  <a:gd name="connsiteY6" fmla="*/ 276624 h 1022749"/>
                  <a:gd name="connsiteX7" fmla="*/ 638394 w 778094"/>
                  <a:gd name="connsiteY7" fmla="*/ 365524 h 1022749"/>
                  <a:gd name="connsiteX8" fmla="*/ 609819 w 778094"/>
                  <a:gd name="connsiteY8" fmla="*/ 467124 h 1022749"/>
                  <a:gd name="connsiteX9" fmla="*/ 660619 w 778094"/>
                  <a:gd name="connsiteY9" fmla="*/ 590949 h 1022749"/>
                  <a:gd name="connsiteX10" fmla="*/ 495519 w 778094"/>
                  <a:gd name="connsiteY10" fmla="*/ 743349 h 1022749"/>
                  <a:gd name="connsiteX11" fmla="*/ 514569 w 778094"/>
                  <a:gd name="connsiteY11" fmla="*/ 810024 h 1022749"/>
                  <a:gd name="connsiteX0" fmla="*/ 778094 w 778094"/>
                  <a:gd name="connsiteY0" fmla="*/ 762399 h 1025609"/>
                  <a:gd name="connsiteX1" fmla="*/ 520919 w 778094"/>
                  <a:gd name="connsiteY1" fmla="*/ 1022749 h 1025609"/>
                  <a:gd name="connsiteX2" fmla="*/ 190719 w 778094"/>
                  <a:gd name="connsiteY2" fmla="*/ 816374 h 1025609"/>
                  <a:gd name="connsiteX3" fmla="*/ 219 w 778094"/>
                  <a:gd name="connsiteY3" fmla="*/ 419499 h 1025609"/>
                  <a:gd name="connsiteX4" fmla="*/ 409794 w 778094"/>
                  <a:gd name="connsiteY4" fmla="*/ 399 h 1025609"/>
                  <a:gd name="connsiteX5" fmla="*/ 647919 w 778094"/>
                  <a:gd name="connsiteY5" fmla="*/ 133749 h 1025609"/>
                  <a:gd name="connsiteX6" fmla="*/ 593944 w 778094"/>
                  <a:gd name="connsiteY6" fmla="*/ 276624 h 1025609"/>
                  <a:gd name="connsiteX7" fmla="*/ 638394 w 778094"/>
                  <a:gd name="connsiteY7" fmla="*/ 365524 h 1025609"/>
                  <a:gd name="connsiteX8" fmla="*/ 609819 w 778094"/>
                  <a:gd name="connsiteY8" fmla="*/ 467124 h 1025609"/>
                  <a:gd name="connsiteX9" fmla="*/ 660619 w 778094"/>
                  <a:gd name="connsiteY9" fmla="*/ 590949 h 1025609"/>
                  <a:gd name="connsiteX10" fmla="*/ 495519 w 778094"/>
                  <a:gd name="connsiteY10" fmla="*/ 743349 h 1025609"/>
                  <a:gd name="connsiteX11" fmla="*/ 514569 w 778094"/>
                  <a:gd name="connsiteY11" fmla="*/ 810024 h 1025609"/>
                  <a:gd name="connsiteX0" fmla="*/ 778094 w 778094"/>
                  <a:gd name="connsiteY0" fmla="*/ 762399 h 1028960"/>
                  <a:gd name="connsiteX1" fmla="*/ 520919 w 778094"/>
                  <a:gd name="connsiteY1" fmla="*/ 1022749 h 1028960"/>
                  <a:gd name="connsiteX2" fmla="*/ 190719 w 778094"/>
                  <a:gd name="connsiteY2" fmla="*/ 816374 h 1028960"/>
                  <a:gd name="connsiteX3" fmla="*/ 219 w 778094"/>
                  <a:gd name="connsiteY3" fmla="*/ 419499 h 1028960"/>
                  <a:gd name="connsiteX4" fmla="*/ 409794 w 778094"/>
                  <a:gd name="connsiteY4" fmla="*/ 399 h 1028960"/>
                  <a:gd name="connsiteX5" fmla="*/ 647919 w 778094"/>
                  <a:gd name="connsiteY5" fmla="*/ 133749 h 1028960"/>
                  <a:gd name="connsiteX6" fmla="*/ 593944 w 778094"/>
                  <a:gd name="connsiteY6" fmla="*/ 276624 h 1028960"/>
                  <a:gd name="connsiteX7" fmla="*/ 638394 w 778094"/>
                  <a:gd name="connsiteY7" fmla="*/ 365524 h 1028960"/>
                  <a:gd name="connsiteX8" fmla="*/ 609819 w 778094"/>
                  <a:gd name="connsiteY8" fmla="*/ 467124 h 1028960"/>
                  <a:gd name="connsiteX9" fmla="*/ 660619 w 778094"/>
                  <a:gd name="connsiteY9" fmla="*/ 590949 h 1028960"/>
                  <a:gd name="connsiteX10" fmla="*/ 495519 w 778094"/>
                  <a:gd name="connsiteY10" fmla="*/ 743349 h 1028960"/>
                  <a:gd name="connsiteX11" fmla="*/ 514569 w 778094"/>
                  <a:gd name="connsiteY11" fmla="*/ 810024 h 1028960"/>
                  <a:gd name="connsiteX0" fmla="*/ 778094 w 778094"/>
                  <a:gd name="connsiteY0" fmla="*/ 762399 h 1027959"/>
                  <a:gd name="connsiteX1" fmla="*/ 520919 w 778094"/>
                  <a:gd name="connsiteY1" fmla="*/ 1022749 h 1027959"/>
                  <a:gd name="connsiteX2" fmla="*/ 190719 w 778094"/>
                  <a:gd name="connsiteY2" fmla="*/ 816374 h 1027959"/>
                  <a:gd name="connsiteX3" fmla="*/ 219 w 778094"/>
                  <a:gd name="connsiteY3" fmla="*/ 419499 h 1027959"/>
                  <a:gd name="connsiteX4" fmla="*/ 409794 w 778094"/>
                  <a:gd name="connsiteY4" fmla="*/ 399 h 1027959"/>
                  <a:gd name="connsiteX5" fmla="*/ 647919 w 778094"/>
                  <a:gd name="connsiteY5" fmla="*/ 133749 h 1027959"/>
                  <a:gd name="connsiteX6" fmla="*/ 593944 w 778094"/>
                  <a:gd name="connsiteY6" fmla="*/ 276624 h 1027959"/>
                  <a:gd name="connsiteX7" fmla="*/ 638394 w 778094"/>
                  <a:gd name="connsiteY7" fmla="*/ 365524 h 1027959"/>
                  <a:gd name="connsiteX8" fmla="*/ 609819 w 778094"/>
                  <a:gd name="connsiteY8" fmla="*/ 467124 h 1027959"/>
                  <a:gd name="connsiteX9" fmla="*/ 660619 w 778094"/>
                  <a:gd name="connsiteY9" fmla="*/ 590949 h 1027959"/>
                  <a:gd name="connsiteX10" fmla="*/ 495519 w 778094"/>
                  <a:gd name="connsiteY10" fmla="*/ 743349 h 1027959"/>
                  <a:gd name="connsiteX11" fmla="*/ 514569 w 778094"/>
                  <a:gd name="connsiteY11" fmla="*/ 810024 h 1027959"/>
                  <a:gd name="connsiteX0" fmla="*/ 778094 w 778094"/>
                  <a:gd name="connsiteY0" fmla="*/ 762399 h 1027959"/>
                  <a:gd name="connsiteX1" fmla="*/ 520919 w 778094"/>
                  <a:gd name="connsiteY1" fmla="*/ 1022749 h 1027959"/>
                  <a:gd name="connsiteX2" fmla="*/ 190719 w 778094"/>
                  <a:gd name="connsiteY2" fmla="*/ 816374 h 1027959"/>
                  <a:gd name="connsiteX3" fmla="*/ 219 w 778094"/>
                  <a:gd name="connsiteY3" fmla="*/ 419499 h 1027959"/>
                  <a:gd name="connsiteX4" fmla="*/ 409794 w 778094"/>
                  <a:gd name="connsiteY4" fmla="*/ 399 h 1027959"/>
                  <a:gd name="connsiteX5" fmla="*/ 647919 w 778094"/>
                  <a:gd name="connsiteY5" fmla="*/ 133749 h 1027959"/>
                  <a:gd name="connsiteX6" fmla="*/ 593944 w 778094"/>
                  <a:gd name="connsiteY6" fmla="*/ 276624 h 1027959"/>
                  <a:gd name="connsiteX7" fmla="*/ 638394 w 778094"/>
                  <a:gd name="connsiteY7" fmla="*/ 365524 h 1027959"/>
                  <a:gd name="connsiteX8" fmla="*/ 609819 w 778094"/>
                  <a:gd name="connsiteY8" fmla="*/ 467124 h 1027959"/>
                  <a:gd name="connsiteX9" fmla="*/ 660619 w 778094"/>
                  <a:gd name="connsiteY9" fmla="*/ 590949 h 1027959"/>
                  <a:gd name="connsiteX10" fmla="*/ 495519 w 778094"/>
                  <a:gd name="connsiteY10" fmla="*/ 743349 h 1027959"/>
                  <a:gd name="connsiteX11" fmla="*/ 514569 w 778094"/>
                  <a:gd name="connsiteY11" fmla="*/ 810024 h 1027959"/>
                  <a:gd name="connsiteX0" fmla="*/ 778094 w 778094"/>
                  <a:gd name="connsiteY0" fmla="*/ 762399 h 1027959"/>
                  <a:gd name="connsiteX1" fmla="*/ 520919 w 778094"/>
                  <a:gd name="connsiteY1" fmla="*/ 1022749 h 1027959"/>
                  <a:gd name="connsiteX2" fmla="*/ 190719 w 778094"/>
                  <a:gd name="connsiteY2" fmla="*/ 816374 h 1027959"/>
                  <a:gd name="connsiteX3" fmla="*/ 219 w 778094"/>
                  <a:gd name="connsiteY3" fmla="*/ 419499 h 1027959"/>
                  <a:gd name="connsiteX4" fmla="*/ 409794 w 778094"/>
                  <a:gd name="connsiteY4" fmla="*/ 399 h 1027959"/>
                  <a:gd name="connsiteX5" fmla="*/ 647919 w 778094"/>
                  <a:gd name="connsiteY5" fmla="*/ 133749 h 1027959"/>
                  <a:gd name="connsiteX6" fmla="*/ 593944 w 778094"/>
                  <a:gd name="connsiteY6" fmla="*/ 276624 h 1027959"/>
                  <a:gd name="connsiteX7" fmla="*/ 638394 w 778094"/>
                  <a:gd name="connsiteY7" fmla="*/ 365524 h 1027959"/>
                  <a:gd name="connsiteX8" fmla="*/ 609819 w 778094"/>
                  <a:gd name="connsiteY8" fmla="*/ 467124 h 1027959"/>
                  <a:gd name="connsiteX9" fmla="*/ 660619 w 778094"/>
                  <a:gd name="connsiteY9" fmla="*/ 590949 h 1027959"/>
                  <a:gd name="connsiteX10" fmla="*/ 495519 w 778094"/>
                  <a:gd name="connsiteY10" fmla="*/ 743349 h 1027959"/>
                  <a:gd name="connsiteX11" fmla="*/ 514569 w 778094"/>
                  <a:gd name="connsiteY11" fmla="*/ 810024 h 1027959"/>
                  <a:gd name="connsiteX0" fmla="*/ 778094 w 778094"/>
                  <a:gd name="connsiteY0" fmla="*/ 762399 h 1027959"/>
                  <a:gd name="connsiteX1" fmla="*/ 520919 w 778094"/>
                  <a:gd name="connsiteY1" fmla="*/ 1022749 h 1027959"/>
                  <a:gd name="connsiteX2" fmla="*/ 190719 w 778094"/>
                  <a:gd name="connsiteY2" fmla="*/ 816374 h 1027959"/>
                  <a:gd name="connsiteX3" fmla="*/ 219 w 778094"/>
                  <a:gd name="connsiteY3" fmla="*/ 419499 h 1027959"/>
                  <a:gd name="connsiteX4" fmla="*/ 409794 w 778094"/>
                  <a:gd name="connsiteY4" fmla="*/ 399 h 1027959"/>
                  <a:gd name="connsiteX5" fmla="*/ 647919 w 778094"/>
                  <a:gd name="connsiteY5" fmla="*/ 133749 h 1027959"/>
                  <a:gd name="connsiteX6" fmla="*/ 593944 w 778094"/>
                  <a:gd name="connsiteY6" fmla="*/ 276624 h 1027959"/>
                  <a:gd name="connsiteX7" fmla="*/ 638394 w 778094"/>
                  <a:gd name="connsiteY7" fmla="*/ 365524 h 1027959"/>
                  <a:gd name="connsiteX8" fmla="*/ 609819 w 778094"/>
                  <a:gd name="connsiteY8" fmla="*/ 467124 h 1027959"/>
                  <a:gd name="connsiteX9" fmla="*/ 660619 w 778094"/>
                  <a:gd name="connsiteY9" fmla="*/ 590949 h 1027959"/>
                  <a:gd name="connsiteX10" fmla="*/ 495519 w 778094"/>
                  <a:gd name="connsiteY10" fmla="*/ 743349 h 1027959"/>
                  <a:gd name="connsiteX11" fmla="*/ 514569 w 778094"/>
                  <a:gd name="connsiteY11" fmla="*/ 810024 h 1027959"/>
                  <a:gd name="connsiteX0" fmla="*/ 778094 w 778094"/>
                  <a:gd name="connsiteY0" fmla="*/ 762399 h 1027959"/>
                  <a:gd name="connsiteX1" fmla="*/ 520919 w 778094"/>
                  <a:gd name="connsiteY1" fmla="*/ 1022749 h 1027959"/>
                  <a:gd name="connsiteX2" fmla="*/ 190719 w 778094"/>
                  <a:gd name="connsiteY2" fmla="*/ 816374 h 1027959"/>
                  <a:gd name="connsiteX3" fmla="*/ 219 w 778094"/>
                  <a:gd name="connsiteY3" fmla="*/ 419499 h 1027959"/>
                  <a:gd name="connsiteX4" fmla="*/ 409794 w 778094"/>
                  <a:gd name="connsiteY4" fmla="*/ 399 h 1027959"/>
                  <a:gd name="connsiteX5" fmla="*/ 647919 w 778094"/>
                  <a:gd name="connsiteY5" fmla="*/ 133749 h 1027959"/>
                  <a:gd name="connsiteX6" fmla="*/ 593944 w 778094"/>
                  <a:gd name="connsiteY6" fmla="*/ 276624 h 1027959"/>
                  <a:gd name="connsiteX7" fmla="*/ 638394 w 778094"/>
                  <a:gd name="connsiteY7" fmla="*/ 365524 h 1027959"/>
                  <a:gd name="connsiteX8" fmla="*/ 609819 w 778094"/>
                  <a:gd name="connsiteY8" fmla="*/ 467124 h 1027959"/>
                  <a:gd name="connsiteX9" fmla="*/ 660619 w 778094"/>
                  <a:gd name="connsiteY9" fmla="*/ 590949 h 1027959"/>
                  <a:gd name="connsiteX10" fmla="*/ 495519 w 778094"/>
                  <a:gd name="connsiteY10" fmla="*/ 743349 h 1027959"/>
                  <a:gd name="connsiteX11" fmla="*/ 514569 w 778094"/>
                  <a:gd name="connsiteY11" fmla="*/ 810024 h 1027959"/>
                  <a:gd name="connsiteX0" fmla="*/ 778094 w 778094"/>
                  <a:gd name="connsiteY0" fmla="*/ 762399 h 1027959"/>
                  <a:gd name="connsiteX1" fmla="*/ 520919 w 778094"/>
                  <a:gd name="connsiteY1" fmla="*/ 1022749 h 1027959"/>
                  <a:gd name="connsiteX2" fmla="*/ 190719 w 778094"/>
                  <a:gd name="connsiteY2" fmla="*/ 816374 h 1027959"/>
                  <a:gd name="connsiteX3" fmla="*/ 219 w 778094"/>
                  <a:gd name="connsiteY3" fmla="*/ 419499 h 1027959"/>
                  <a:gd name="connsiteX4" fmla="*/ 409794 w 778094"/>
                  <a:gd name="connsiteY4" fmla="*/ 399 h 1027959"/>
                  <a:gd name="connsiteX5" fmla="*/ 647919 w 778094"/>
                  <a:gd name="connsiteY5" fmla="*/ 133749 h 1027959"/>
                  <a:gd name="connsiteX6" fmla="*/ 593944 w 778094"/>
                  <a:gd name="connsiteY6" fmla="*/ 276624 h 1027959"/>
                  <a:gd name="connsiteX7" fmla="*/ 638394 w 778094"/>
                  <a:gd name="connsiteY7" fmla="*/ 365524 h 1027959"/>
                  <a:gd name="connsiteX8" fmla="*/ 609819 w 778094"/>
                  <a:gd name="connsiteY8" fmla="*/ 467124 h 1027959"/>
                  <a:gd name="connsiteX9" fmla="*/ 660619 w 778094"/>
                  <a:gd name="connsiteY9" fmla="*/ 590949 h 1027959"/>
                  <a:gd name="connsiteX10" fmla="*/ 495519 w 778094"/>
                  <a:gd name="connsiteY10" fmla="*/ 743349 h 1027959"/>
                  <a:gd name="connsiteX11" fmla="*/ 514569 w 778094"/>
                  <a:gd name="connsiteY11" fmla="*/ 810024 h 1027959"/>
                  <a:gd name="connsiteX0" fmla="*/ 778094 w 778094"/>
                  <a:gd name="connsiteY0" fmla="*/ 762399 h 1007025"/>
                  <a:gd name="connsiteX1" fmla="*/ 524094 w 778094"/>
                  <a:gd name="connsiteY1" fmla="*/ 1000524 h 1007025"/>
                  <a:gd name="connsiteX2" fmla="*/ 190719 w 778094"/>
                  <a:gd name="connsiteY2" fmla="*/ 816374 h 1007025"/>
                  <a:gd name="connsiteX3" fmla="*/ 219 w 778094"/>
                  <a:gd name="connsiteY3" fmla="*/ 419499 h 1007025"/>
                  <a:gd name="connsiteX4" fmla="*/ 409794 w 778094"/>
                  <a:gd name="connsiteY4" fmla="*/ 399 h 1007025"/>
                  <a:gd name="connsiteX5" fmla="*/ 647919 w 778094"/>
                  <a:gd name="connsiteY5" fmla="*/ 133749 h 1007025"/>
                  <a:gd name="connsiteX6" fmla="*/ 593944 w 778094"/>
                  <a:gd name="connsiteY6" fmla="*/ 276624 h 1007025"/>
                  <a:gd name="connsiteX7" fmla="*/ 638394 w 778094"/>
                  <a:gd name="connsiteY7" fmla="*/ 365524 h 1007025"/>
                  <a:gd name="connsiteX8" fmla="*/ 609819 w 778094"/>
                  <a:gd name="connsiteY8" fmla="*/ 467124 h 1007025"/>
                  <a:gd name="connsiteX9" fmla="*/ 660619 w 778094"/>
                  <a:gd name="connsiteY9" fmla="*/ 590949 h 1007025"/>
                  <a:gd name="connsiteX10" fmla="*/ 495519 w 778094"/>
                  <a:gd name="connsiteY10" fmla="*/ 743349 h 1007025"/>
                  <a:gd name="connsiteX11" fmla="*/ 514569 w 778094"/>
                  <a:gd name="connsiteY11" fmla="*/ 810024 h 1007025"/>
                  <a:gd name="connsiteX0" fmla="*/ 778094 w 778094"/>
                  <a:gd name="connsiteY0" fmla="*/ 762399 h 1008126"/>
                  <a:gd name="connsiteX1" fmla="*/ 524094 w 778094"/>
                  <a:gd name="connsiteY1" fmla="*/ 1000524 h 1008126"/>
                  <a:gd name="connsiteX2" fmla="*/ 190719 w 778094"/>
                  <a:gd name="connsiteY2" fmla="*/ 816374 h 1008126"/>
                  <a:gd name="connsiteX3" fmla="*/ 219 w 778094"/>
                  <a:gd name="connsiteY3" fmla="*/ 419499 h 1008126"/>
                  <a:gd name="connsiteX4" fmla="*/ 409794 w 778094"/>
                  <a:gd name="connsiteY4" fmla="*/ 399 h 1008126"/>
                  <a:gd name="connsiteX5" fmla="*/ 647919 w 778094"/>
                  <a:gd name="connsiteY5" fmla="*/ 133749 h 1008126"/>
                  <a:gd name="connsiteX6" fmla="*/ 593944 w 778094"/>
                  <a:gd name="connsiteY6" fmla="*/ 276624 h 1008126"/>
                  <a:gd name="connsiteX7" fmla="*/ 638394 w 778094"/>
                  <a:gd name="connsiteY7" fmla="*/ 365524 h 1008126"/>
                  <a:gd name="connsiteX8" fmla="*/ 609819 w 778094"/>
                  <a:gd name="connsiteY8" fmla="*/ 467124 h 1008126"/>
                  <a:gd name="connsiteX9" fmla="*/ 660619 w 778094"/>
                  <a:gd name="connsiteY9" fmla="*/ 590949 h 1008126"/>
                  <a:gd name="connsiteX10" fmla="*/ 495519 w 778094"/>
                  <a:gd name="connsiteY10" fmla="*/ 743349 h 1008126"/>
                  <a:gd name="connsiteX11" fmla="*/ 514569 w 778094"/>
                  <a:gd name="connsiteY11" fmla="*/ 810024 h 1008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78094" h="1008126">
                    <a:moveTo>
                      <a:pt x="778094" y="762399"/>
                    </a:moveTo>
                    <a:cubicBezTo>
                      <a:pt x="759044" y="858707"/>
                      <a:pt x="647919" y="970891"/>
                      <a:pt x="524094" y="1000524"/>
                    </a:cubicBezTo>
                    <a:cubicBezTo>
                      <a:pt x="400269" y="1030157"/>
                      <a:pt x="227761" y="974066"/>
                      <a:pt x="190719" y="816374"/>
                    </a:cubicBezTo>
                    <a:cubicBezTo>
                      <a:pt x="127219" y="684082"/>
                      <a:pt x="-6131" y="686199"/>
                      <a:pt x="219" y="419499"/>
                    </a:cubicBezTo>
                    <a:cubicBezTo>
                      <a:pt x="6569" y="152799"/>
                      <a:pt x="285969" y="-9126"/>
                      <a:pt x="409794" y="399"/>
                    </a:cubicBezTo>
                    <a:cubicBezTo>
                      <a:pt x="533619" y="9924"/>
                      <a:pt x="637336" y="50141"/>
                      <a:pt x="647919" y="133749"/>
                    </a:cubicBezTo>
                    <a:cubicBezTo>
                      <a:pt x="658502" y="217357"/>
                      <a:pt x="611936" y="228999"/>
                      <a:pt x="593944" y="276624"/>
                    </a:cubicBezTo>
                    <a:cubicBezTo>
                      <a:pt x="608761" y="306257"/>
                      <a:pt x="636277" y="316841"/>
                      <a:pt x="638394" y="365524"/>
                    </a:cubicBezTo>
                    <a:cubicBezTo>
                      <a:pt x="640511" y="414207"/>
                      <a:pt x="619344" y="433257"/>
                      <a:pt x="609819" y="467124"/>
                    </a:cubicBezTo>
                    <a:cubicBezTo>
                      <a:pt x="626752" y="508399"/>
                      <a:pt x="668027" y="489349"/>
                      <a:pt x="660619" y="590949"/>
                    </a:cubicBezTo>
                    <a:cubicBezTo>
                      <a:pt x="653211" y="692549"/>
                      <a:pt x="550552" y="692549"/>
                      <a:pt x="495519" y="743349"/>
                    </a:cubicBezTo>
                    <a:lnTo>
                      <a:pt x="514569" y="810024"/>
                    </a:ln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 cap="rnd">
                <a:solidFill>
                  <a:schemeClr val="accent4">
                    <a:lumMod val="75000"/>
                  </a:schemeClr>
                </a:solidFill>
                <a:round/>
                <a:extLst>
                  <a:ext uri="{C807C97D-BFC1-408E-A445-0C87EB9F89A2}">
                    <ask:lineSketchStyleProps xmlns:ask="http://schemas.microsoft.com/office/drawing/2018/sketchyshapes" sd="1115335331">
                      <a:custGeom>
                        <a:avLst/>
                        <a:gdLst>
                          <a:gd name="connsiteX0" fmla="*/ 413732 w 413732"/>
                          <a:gd name="connsiteY0" fmla="*/ 405386 h 536045"/>
                          <a:gd name="connsiteX1" fmla="*/ 278673 w 413732"/>
                          <a:gd name="connsiteY1" fmla="*/ 532002 h 536045"/>
                          <a:gd name="connsiteX2" fmla="*/ 101410 w 413732"/>
                          <a:gd name="connsiteY2" fmla="*/ 434085 h 536045"/>
                          <a:gd name="connsiteX3" fmla="*/ 116 w 413732"/>
                          <a:gd name="connsiteY3" fmla="*/ 223057 h 536045"/>
                          <a:gd name="connsiteX4" fmla="*/ 217897 w 413732"/>
                          <a:gd name="connsiteY4" fmla="*/ 212 h 536045"/>
                          <a:gd name="connsiteX5" fmla="*/ 344514 w 413732"/>
                          <a:gd name="connsiteY5" fmla="*/ 71117 h 536045"/>
                          <a:gd name="connsiteX6" fmla="*/ 315814 w 413732"/>
                          <a:gd name="connsiteY6" fmla="*/ 147087 h 536045"/>
                          <a:gd name="connsiteX7" fmla="*/ 339450 w 413732"/>
                          <a:gd name="connsiteY7" fmla="*/ 194357 h 536045"/>
                          <a:gd name="connsiteX8" fmla="*/ 324255 w 413732"/>
                          <a:gd name="connsiteY8" fmla="*/ 248381 h 536045"/>
                          <a:gd name="connsiteX9" fmla="*/ 351267 w 413732"/>
                          <a:gd name="connsiteY9" fmla="*/ 314221 h 536045"/>
                          <a:gd name="connsiteX10" fmla="*/ 263479 w 413732"/>
                          <a:gd name="connsiteY10" fmla="*/ 395256 h 536045"/>
                          <a:gd name="connsiteX11" fmla="*/ 273609 w 413732"/>
                          <a:gd name="connsiteY11" fmla="*/ 430709 h 53604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413732" h="536045" fill="none" extrusionOk="0">
                            <a:moveTo>
                              <a:pt x="413732" y="405386"/>
                            </a:moveTo>
                            <a:cubicBezTo>
                              <a:pt x="408375" y="446930"/>
                              <a:pt x="341698" y="535576"/>
                              <a:pt x="278673" y="532002"/>
                            </a:cubicBezTo>
                            <a:cubicBezTo>
                              <a:pt x="230552" y="532065"/>
                              <a:pt x="122238" y="496131"/>
                              <a:pt x="101410" y="434085"/>
                            </a:cubicBezTo>
                            <a:cubicBezTo>
                              <a:pt x="84109" y="360265"/>
                              <a:pt x="12878" y="377349"/>
                              <a:pt x="116" y="223057"/>
                            </a:cubicBezTo>
                            <a:cubicBezTo>
                              <a:pt x="22310" y="85671"/>
                              <a:pt x="153419" y="-4470"/>
                              <a:pt x="217897" y="212"/>
                            </a:cubicBezTo>
                            <a:cubicBezTo>
                              <a:pt x="278217" y="1988"/>
                              <a:pt x="346118" y="31238"/>
                              <a:pt x="344514" y="71117"/>
                            </a:cubicBezTo>
                            <a:cubicBezTo>
                              <a:pt x="352938" y="117799"/>
                              <a:pt x="327892" y="120410"/>
                              <a:pt x="315814" y="147087"/>
                            </a:cubicBezTo>
                            <a:cubicBezTo>
                              <a:pt x="324007" y="160267"/>
                              <a:pt x="335923" y="167810"/>
                              <a:pt x="339450" y="194357"/>
                            </a:cubicBezTo>
                            <a:cubicBezTo>
                              <a:pt x="338010" y="220352"/>
                              <a:pt x="330679" y="233428"/>
                              <a:pt x="324255" y="248381"/>
                            </a:cubicBezTo>
                            <a:cubicBezTo>
                              <a:pt x="339923" y="271369"/>
                              <a:pt x="352697" y="259282"/>
                              <a:pt x="351267" y="314221"/>
                            </a:cubicBezTo>
                            <a:cubicBezTo>
                              <a:pt x="351670" y="376048"/>
                              <a:pt x="299612" y="363357"/>
                              <a:pt x="263479" y="395256"/>
                            </a:cubicBezTo>
                            <a:cubicBezTo>
                              <a:pt x="272241" y="410187"/>
                              <a:pt x="268961" y="414904"/>
                              <a:pt x="273609" y="430709"/>
                            </a:cubicBezTo>
                          </a:path>
                          <a:path w="413732" h="536045" stroke="0" extrusionOk="0">
                            <a:moveTo>
                              <a:pt x="413732" y="405386"/>
                            </a:moveTo>
                            <a:cubicBezTo>
                              <a:pt x="401819" y="442007"/>
                              <a:pt x="330034" y="514676"/>
                              <a:pt x="278673" y="532002"/>
                            </a:cubicBezTo>
                            <a:cubicBezTo>
                              <a:pt x="222386" y="541652"/>
                              <a:pt x="109489" y="494933"/>
                              <a:pt x="101410" y="434085"/>
                            </a:cubicBezTo>
                            <a:cubicBezTo>
                              <a:pt x="69612" y="371102"/>
                              <a:pt x="-10451" y="370602"/>
                              <a:pt x="116" y="223057"/>
                            </a:cubicBezTo>
                            <a:cubicBezTo>
                              <a:pt x="4850" y="83111"/>
                              <a:pt x="148438" y="-5676"/>
                              <a:pt x="217897" y="212"/>
                            </a:cubicBezTo>
                            <a:cubicBezTo>
                              <a:pt x="282981" y="12315"/>
                              <a:pt x="338931" y="28646"/>
                              <a:pt x="344514" y="71117"/>
                            </a:cubicBezTo>
                            <a:cubicBezTo>
                              <a:pt x="350866" y="116329"/>
                              <a:pt x="323691" y="120155"/>
                              <a:pt x="315814" y="147087"/>
                            </a:cubicBezTo>
                            <a:cubicBezTo>
                              <a:pt x="327993" y="164285"/>
                              <a:pt x="337909" y="168860"/>
                              <a:pt x="339450" y="194357"/>
                            </a:cubicBezTo>
                            <a:cubicBezTo>
                              <a:pt x="342528" y="221041"/>
                              <a:pt x="327020" y="233454"/>
                              <a:pt x="324255" y="248381"/>
                            </a:cubicBezTo>
                            <a:cubicBezTo>
                              <a:pt x="329637" y="275913"/>
                              <a:pt x="356285" y="259454"/>
                              <a:pt x="351267" y="314221"/>
                            </a:cubicBezTo>
                            <a:cubicBezTo>
                              <a:pt x="342627" y="367431"/>
                              <a:pt x="296159" y="372343"/>
                              <a:pt x="263479" y="395256"/>
                            </a:cubicBezTo>
                            <a:cubicBezTo>
                              <a:pt x="266848" y="405470"/>
                              <a:pt x="267389" y="422245"/>
                              <a:pt x="273609" y="430709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フリーフォーム: 図形 145">
                <a:extLst>
                  <a:ext uri="{FF2B5EF4-FFF2-40B4-BE49-F238E27FC236}">
                    <a16:creationId xmlns:a16="http://schemas.microsoft.com/office/drawing/2014/main" id="{93E8CDD8-9549-C61B-CB07-232228A121DF}"/>
                  </a:ext>
                </a:extLst>
              </p:cNvPr>
              <p:cNvSpPr/>
              <p:nvPr/>
            </p:nvSpPr>
            <p:spPr>
              <a:xfrm>
                <a:off x="1337310" y="2922160"/>
                <a:ext cx="241300" cy="35269"/>
              </a:xfrm>
              <a:custGeom>
                <a:avLst/>
                <a:gdLst>
                  <a:gd name="connsiteX0" fmla="*/ 228600 w 228600"/>
                  <a:gd name="connsiteY0" fmla="*/ 25400 h 34925"/>
                  <a:gd name="connsiteX1" fmla="*/ 120650 w 228600"/>
                  <a:gd name="connsiteY1" fmla="*/ 0 h 34925"/>
                  <a:gd name="connsiteX2" fmla="*/ 0 w 228600"/>
                  <a:gd name="connsiteY2" fmla="*/ 34925 h 34925"/>
                  <a:gd name="connsiteX0" fmla="*/ 228600 w 228600"/>
                  <a:gd name="connsiteY0" fmla="*/ 26784 h 36309"/>
                  <a:gd name="connsiteX1" fmla="*/ 120650 w 228600"/>
                  <a:gd name="connsiteY1" fmla="*/ 1384 h 36309"/>
                  <a:gd name="connsiteX2" fmla="*/ 0 w 228600"/>
                  <a:gd name="connsiteY2" fmla="*/ 36309 h 36309"/>
                  <a:gd name="connsiteX0" fmla="*/ 241300 w 241300"/>
                  <a:gd name="connsiteY0" fmla="*/ 19394 h 35269"/>
                  <a:gd name="connsiteX1" fmla="*/ 120650 w 241300"/>
                  <a:gd name="connsiteY1" fmla="*/ 344 h 35269"/>
                  <a:gd name="connsiteX2" fmla="*/ 0 w 241300"/>
                  <a:gd name="connsiteY2" fmla="*/ 35269 h 352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41300" h="35269">
                    <a:moveTo>
                      <a:pt x="241300" y="19394"/>
                    </a:moveTo>
                    <a:cubicBezTo>
                      <a:pt x="205317" y="10927"/>
                      <a:pt x="160867" y="-2302"/>
                      <a:pt x="120650" y="344"/>
                    </a:cubicBezTo>
                    <a:cubicBezTo>
                      <a:pt x="80433" y="2990"/>
                      <a:pt x="40217" y="23627"/>
                      <a:pt x="0" y="35269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 cap="rnd">
                <a:solidFill>
                  <a:schemeClr val="accent4">
                    <a:lumMod val="75000"/>
                  </a:schemeClr>
                </a:solidFill>
                <a:round/>
                <a:extLst>
                  <a:ext uri="{C807C97D-BFC1-408E-A445-0C87EB9F89A2}">
                    <ask:lineSketchStyleProps xmlns:ask="http://schemas.microsoft.com/office/drawing/2018/sketchyshapes" sd="3461169642">
                      <a:custGeom>
                        <a:avLst/>
                        <a:gdLst>
                          <a:gd name="connsiteX0" fmla="*/ 128305 w 128305"/>
                          <a:gd name="connsiteY0" fmla="*/ 10312 h 18753"/>
                          <a:gd name="connsiteX1" fmla="*/ 64152 w 128305"/>
                          <a:gd name="connsiteY1" fmla="*/ 182 h 18753"/>
                          <a:gd name="connsiteX2" fmla="*/ 0 w 128305"/>
                          <a:gd name="connsiteY2" fmla="*/ 18753 h 1875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</a:cxnLst>
                        <a:rect l="l" t="t" r="r" b="b"/>
                        <a:pathLst>
                          <a:path w="128305" h="18753" fill="none" extrusionOk="0">
                            <a:moveTo>
                              <a:pt x="128305" y="10312"/>
                            </a:moveTo>
                            <a:cubicBezTo>
                              <a:pt x="109837" y="1625"/>
                              <a:pt x="81283" y="-5283"/>
                              <a:pt x="64152" y="182"/>
                            </a:cubicBezTo>
                            <a:cubicBezTo>
                              <a:pt x="44184" y="-683"/>
                              <a:pt x="19039" y="15035"/>
                              <a:pt x="0" y="18753"/>
                            </a:cubicBezTo>
                          </a:path>
                          <a:path w="128305" h="18753" stroke="0" extrusionOk="0">
                            <a:moveTo>
                              <a:pt x="128305" y="10312"/>
                            </a:moveTo>
                            <a:cubicBezTo>
                              <a:pt x="111343" y="8705"/>
                              <a:pt x="84813" y="-3439"/>
                              <a:pt x="64152" y="182"/>
                            </a:cubicBezTo>
                            <a:cubicBezTo>
                              <a:pt x="42642" y="2114"/>
                              <a:pt x="26144" y="8660"/>
                              <a:pt x="0" y="18753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フリーフォーム: 図形 146">
                <a:extLst>
                  <a:ext uri="{FF2B5EF4-FFF2-40B4-BE49-F238E27FC236}">
                    <a16:creationId xmlns:a16="http://schemas.microsoft.com/office/drawing/2014/main" id="{73BCDDF6-1309-47FB-8208-4E3F16153FFF}"/>
                  </a:ext>
                </a:extLst>
              </p:cNvPr>
              <p:cNvSpPr/>
              <p:nvPr/>
            </p:nvSpPr>
            <p:spPr>
              <a:xfrm>
                <a:off x="1372236" y="3129941"/>
                <a:ext cx="228600" cy="65613"/>
              </a:xfrm>
              <a:custGeom>
                <a:avLst/>
                <a:gdLst>
                  <a:gd name="connsiteX0" fmla="*/ 228600 w 228600"/>
                  <a:gd name="connsiteY0" fmla="*/ 25400 h 34925"/>
                  <a:gd name="connsiteX1" fmla="*/ 120650 w 228600"/>
                  <a:gd name="connsiteY1" fmla="*/ 0 h 34925"/>
                  <a:gd name="connsiteX2" fmla="*/ 0 w 228600"/>
                  <a:gd name="connsiteY2" fmla="*/ 34925 h 34925"/>
                  <a:gd name="connsiteX0" fmla="*/ 228600 w 228600"/>
                  <a:gd name="connsiteY0" fmla="*/ 26784 h 36309"/>
                  <a:gd name="connsiteX1" fmla="*/ 120650 w 228600"/>
                  <a:gd name="connsiteY1" fmla="*/ 1384 h 36309"/>
                  <a:gd name="connsiteX2" fmla="*/ 0 w 228600"/>
                  <a:gd name="connsiteY2" fmla="*/ 36309 h 36309"/>
                  <a:gd name="connsiteX0" fmla="*/ 241300 w 241300"/>
                  <a:gd name="connsiteY0" fmla="*/ 19394 h 35269"/>
                  <a:gd name="connsiteX1" fmla="*/ 120650 w 241300"/>
                  <a:gd name="connsiteY1" fmla="*/ 344 h 35269"/>
                  <a:gd name="connsiteX2" fmla="*/ 0 w 241300"/>
                  <a:gd name="connsiteY2" fmla="*/ 35269 h 35269"/>
                  <a:gd name="connsiteX0" fmla="*/ 206375 w 206375"/>
                  <a:gd name="connsiteY0" fmla="*/ 20046 h 50617"/>
                  <a:gd name="connsiteX1" fmla="*/ 85725 w 206375"/>
                  <a:gd name="connsiteY1" fmla="*/ 996 h 50617"/>
                  <a:gd name="connsiteX2" fmla="*/ 0 w 206375"/>
                  <a:gd name="connsiteY2" fmla="*/ 50617 h 50617"/>
                  <a:gd name="connsiteX0" fmla="*/ 206375 w 206375"/>
                  <a:gd name="connsiteY0" fmla="*/ 20046 h 50617"/>
                  <a:gd name="connsiteX1" fmla="*/ 104775 w 206375"/>
                  <a:gd name="connsiteY1" fmla="*/ 996 h 50617"/>
                  <a:gd name="connsiteX2" fmla="*/ 0 w 206375"/>
                  <a:gd name="connsiteY2" fmla="*/ 50617 h 50617"/>
                  <a:gd name="connsiteX0" fmla="*/ 206375 w 206375"/>
                  <a:gd name="connsiteY0" fmla="*/ 20046 h 50617"/>
                  <a:gd name="connsiteX1" fmla="*/ 104775 w 206375"/>
                  <a:gd name="connsiteY1" fmla="*/ 996 h 50617"/>
                  <a:gd name="connsiteX2" fmla="*/ 0 w 206375"/>
                  <a:gd name="connsiteY2" fmla="*/ 50617 h 50617"/>
                  <a:gd name="connsiteX0" fmla="*/ 206375 w 206375"/>
                  <a:gd name="connsiteY0" fmla="*/ 19053 h 49624"/>
                  <a:gd name="connsiteX1" fmla="*/ 104775 w 206375"/>
                  <a:gd name="connsiteY1" fmla="*/ 3 h 49624"/>
                  <a:gd name="connsiteX2" fmla="*/ 0 w 206375"/>
                  <a:gd name="connsiteY2" fmla="*/ 49624 h 49624"/>
                  <a:gd name="connsiteX0" fmla="*/ 206375 w 206375"/>
                  <a:gd name="connsiteY0" fmla="*/ 7022 h 37593"/>
                  <a:gd name="connsiteX1" fmla="*/ 120650 w 206375"/>
                  <a:gd name="connsiteY1" fmla="*/ 219 h 37593"/>
                  <a:gd name="connsiteX2" fmla="*/ 0 w 206375"/>
                  <a:gd name="connsiteY2" fmla="*/ 37593 h 37593"/>
                  <a:gd name="connsiteX0" fmla="*/ 206375 w 206375"/>
                  <a:gd name="connsiteY0" fmla="*/ 9188 h 39759"/>
                  <a:gd name="connsiteX1" fmla="*/ 120650 w 206375"/>
                  <a:gd name="connsiteY1" fmla="*/ 2385 h 39759"/>
                  <a:gd name="connsiteX2" fmla="*/ 0 w 206375"/>
                  <a:gd name="connsiteY2" fmla="*/ 39759 h 39759"/>
                  <a:gd name="connsiteX0" fmla="*/ 206375 w 206375"/>
                  <a:gd name="connsiteY0" fmla="*/ 20045 h 50616"/>
                  <a:gd name="connsiteX1" fmla="*/ 114300 w 206375"/>
                  <a:gd name="connsiteY1" fmla="*/ 996 h 50616"/>
                  <a:gd name="connsiteX2" fmla="*/ 0 w 206375"/>
                  <a:gd name="connsiteY2" fmla="*/ 50616 h 50616"/>
                  <a:gd name="connsiteX0" fmla="*/ 228600 w 228600"/>
                  <a:gd name="connsiteY0" fmla="*/ 20045 h 50616"/>
                  <a:gd name="connsiteX1" fmla="*/ 114300 w 228600"/>
                  <a:gd name="connsiteY1" fmla="*/ 996 h 50616"/>
                  <a:gd name="connsiteX2" fmla="*/ 0 w 228600"/>
                  <a:gd name="connsiteY2" fmla="*/ 50616 h 50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8600" h="50616">
                    <a:moveTo>
                      <a:pt x="228600" y="20045"/>
                    </a:moveTo>
                    <a:cubicBezTo>
                      <a:pt x="192617" y="11578"/>
                      <a:pt x="152400" y="-4099"/>
                      <a:pt x="114300" y="996"/>
                    </a:cubicBezTo>
                    <a:cubicBezTo>
                      <a:pt x="76200" y="6091"/>
                      <a:pt x="33867" y="14481"/>
                      <a:pt x="0" y="50616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 cap="rnd">
                <a:solidFill>
                  <a:schemeClr val="accent4">
                    <a:lumMod val="75000"/>
                  </a:schemeClr>
                </a:solidFill>
                <a:round/>
                <a:extLst>
                  <a:ext uri="{C807C97D-BFC1-408E-A445-0C87EB9F89A2}">
                    <ask:lineSketchStyleProps xmlns:ask="http://schemas.microsoft.com/office/drawing/2018/sketchyshapes" sd="1216499709">
                      <a:custGeom>
                        <a:avLst/>
                        <a:gdLst>
                          <a:gd name="connsiteX0" fmla="*/ 121552 w 121552"/>
                          <a:gd name="connsiteY0" fmla="*/ 13816 h 34888"/>
                          <a:gd name="connsiteX1" fmla="*/ 60776 w 121552"/>
                          <a:gd name="connsiteY1" fmla="*/ 686 h 34888"/>
                          <a:gd name="connsiteX2" fmla="*/ 0 w 121552"/>
                          <a:gd name="connsiteY2" fmla="*/ 34888 h 3488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</a:cxnLst>
                        <a:rect l="l" t="t" r="r" b="b"/>
                        <a:pathLst>
                          <a:path w="121552" h="34888" fill="none" extrusionOk="0">
                            <a:moveTo>
                              <a:pt x="121552" y="13816"/>
                            </a:moveTo>
                            <a:cubicBezTo>
                              <a:pt x="104455" y="5549"/>
                              <a:pt x="76201" y="-1434"/>
                              <a:pt x="60776" y="686"/>
                            </a:cubicBezTo>
                            <a:cubicBezTo>
                              <a:pt x="34229" y="6197"/>
                              <a:pt x="21385" y="7955"/>
                              <a:pt x="0" y="34888"/>
                            </a:cubicBezTo>
                          </a:path>
                          <a:path w="121552" h="34888" stroke="0" extrusionOk="0">
                            <a:moveTo>
                              <a:pt x="121552" y="13816"/>
                            </a:moveTo>
                            <a:cubicBezTo>
                              <a:pt x="102037" y="10362"/>
                              <a:pt x="84087" y="-4582"/>
                              <a:pt x="60776" y="686"/>
                            </a:cubicBezTo>
                            <a:cubicBezTo>
                              <a:pt x="42792" y="1196"/>
                              <a:pt x="19231" y="11641"/>
                              <a:pt x="0" y="34888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8" name="グループ化 147">
              <a:extLst>
                <a:ext uri="{FF2B5EF4-FFF2-40B4-BE49-F238E27FC236}">
                  <a16:creationId xmlns:a16="http://schemas.microsoft.com/office/drawing/2014/main" id="{5A8B02C0-2731-C943-4A16-41E62024AA5B}"/>
                </a:ext>
              </a:extLst>
            </p:cNvPr>
            <p:cNvGrpSpPr/>
            <p:nvPr/>
          </p:nvGrpSpPr>
          <p:grpSpPr>
            <a:xfrm flipH="1">
              <a:off x="2543294" y="3906436"/>
              <a:ext cx="455938" cy="1390972"/>
              <a:chOff x="997367" y="2677630"/>
              <a:chExt cx="857469" cy="2615964"/>
            </a:xfrm>
          </p:grpSpPr>
          <p:sp>
            <p:nvSpPr>
              <p:cNvPr id="149" name="楕円 148">
                <a:extLst>
                  <a:ext uri="{FF2B5EF4-FFF2-40B4-BE49-F238E27FC236}">
                    <a16:creationId xmlns:a16="http://schemas.microsoft.com/office/drawing/2014/main" id="{AB2D3D46-4396-A4FD-C57F-203CB56C6284}"/>
                  </a:ext>
                </a:extLst>
              </p:cNvPr>
              <p:cNvSpPr/>
              <p:nvPr/>
            </p:nvSpPr>
            <p:spPr>
              <a:xfrm>
                <a:off x="1493104" y="2871704"/>
                <a:ext cx="317500" cy="37465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accent4">
                    <a:lumMod val="75000"/>
                  </a:schemeClr>
                </a:solidFill>
                <a:extLst>
                  <a:ext uri="{C807C97D-BFC1-408E-A445-0C87EB9F89A2}">
                    <ask:lineSketchStyleProps xmlns:ask="http://schemas.microsoft.com/office/drawing/2018/sketchyshapes" sd="3596569127">
                      <a:custGeom>
                        <a:avLst/>
                        <a:gdLst>
                          <a:gd name="connsiteX0" fmla="*/ 0 w 168823"/>
                          <a:gd name="connsiteY0" fmla="*/ 99606 h 199211"/>
                          <a:gd name="connsiteX1" fmla="*/ 84412 w 168823"/>
                          <a:gd name="connsiteY1" fmla="*/ 0 h 199211"/>
                          <a:gd name="connsiteX2" fmla="*/ 168824 w 168823"/>
                          <a:gd name="connsiteY2" fmla="*/ 99606 h 199211"/>
                          <a:gd name="connsiteX3" fmla="*/ 84412 w 168823"/>
                          <a:gd name="connsiteY3" fmla="*/ 199212 h 199211"/>
                          <a:gd name="connsiteX4" fmla="*/ 0 w 168823"/>
                          <a:gd name="connsiteY4" fmla="*/ 99606 h 19921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8823" h="199211" fill="none" extrusionOk="0">
                            <a:moveTo>
                              <a:pt x="0" y="99606"/>
                            </a:moveTo>
                            <a:cubicBezTo>
                              <a:pt x="2764" y="44259"/>
                              <a:pt x="43369" y="-4628"/>
                              <a:pt x="84412" y="0"/>
                            </a:cubicBezTo>
                            <a:cubicBezTo>
                              <a:pt x="138857" y="3641"/>
                              <a:pt x="172456" y="41745"/>
                              <a:pt x="168824" y="99606"/>
                            </a:cubicBezTo>
                            <a:cubicBezTo>
                              <a:pt x="173255" y="148479"/>
                              <a:pt x="128002" y="202668"/>
                              <a:pt x="84412" y="199212"/>
                            </a:cubicBezTo>
                            <a:cubicBezTo>
                              <a:pt x="31619" y="204651"/>
                              <a:pt x="8014" y="151010"/>
                              <a:pt x="0" y="99606"/>
                            </a:cubicBezTo>
                            <a:close/>
                          </a:path>
                          <a:path w="168823" h="199211" stroke="0" extrusionOk="0">
                            <a:moveTo>
                              <a:pt x="0" y="99606"/>
                            </a:moveTo>
                            <a:cubicBezTo>
                              <a:pt x="-920" y="39700"/>
                              <a:pt x="41218" y="188"/>
                              <a:pt x="84412" y="0"/>
                            </a:cubicBezTo>
                            <a:cubicBezTo>
                              <a:pt x="134654" y="-2561"/>
                              <a:pt x="171917" y="42163"/>
                              <a:pt x="168824" y="99606"/>
                            </a:cubicBezTo>
                            <a:cubicBezTo>
                              <a:pt x="165078" y="157813"/>
                              <a:pt x="135179" y="186934"/>
                              <a:pt x="84412" y="199212"/>
                            </a:cubicBezTo>
                            <a:cubicBezTo>
                              <a:pt x="36359" y="206725"/>
                              <a:pt x="9780" y="162381"/>
                              <a:pt x="0" y="99606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6FA4D381-E0FF-B5FF-BB73-B1E514590A60}"/>
                  </a:ext>
                </a:extLst>
              </p:cNvPr>
              <p:cNvSpPr/>
              <p:nvPr/>
            </p:nvSpPr>
            <p:spPr>
              <a:xfrm>
                <a:off x="997367" y="2677630"/>
                <a:ext cx="857469" cy="2615964"/>
              </a:xfrm>
              <a:custGeom>
                <a:avLst/>
                <a:gdLst>
                  <a:gd name="connsiteX0" fmla="*/ 777875 w 777875"/>
                  <a:gd name="connsiteY0" fmla="*/ 762000 h 1022350"/>
                  <a:gd name="connsiteX1" fmla="*/ 520700 w 777875"/>
                  <a:gd name="connsiteY1" fmla="*/ 1022350 h 1022350"/>
                  <a:gd name="connsiteX2" fmla="*/ 190500 w 777875"/>
                  <a:gd name="connsiteY2" fmla="*/ 815975 h 1022350"/>
                  <a:gd name="connsiteX3" fmla="*/ 0 w 777875"/>
                  <a:gd name="connsiteY3" fmla="*/ 419100 h 1022350"/>
                  <a:gd name="connsiteX4" fmla="*/ 409575 w 777875"/>
                  <a:gd name="connsiteY4" fmla="*/ 0 h 1022350"/>
                  <a:gd name="connsiteX5" fmla="*/ 631825 w 777875"/>
                  <a:gd name="connsiteY5" fmla="*/ 107950 h 1022350"/>
                  <a:gd name="connsiteX6" fmla="*/ 593725 w 777875"/>
                  <a:gd name="connsiteY6" fmla="*/ 276225 h 1022350"/>
                  <a:gd name="connsiteX7" fmla="*/ 638175 w 777875"/>
                  <a:gd name="connsiteY7" fmla="*/ 365125 h 1022350"/>
                  <a:gd name="connsiteX8" fmla="*/ 609600 w 777875"/>
                  <a:gd name="connsiteY8" fmla="*/ 466725 h 1022350"/>
                  <a:gd name="connsiteX9" fmla="*/ 660400 w 777875"/>
                  <a:gd name="connsiteY9" fmla="*/ 590550 h 1022350"/>
                  <a:gd name="connsiteX10" fmla="*/ 495300 w 777875"/>
                  <a:gd name="connsiteY10" fmla="*/ 742950 h 1022350"/>
                  <a:gd name="connsiteX11" fmla="*/ 514350 w 777875"/>
                  <a:gd name="connsiteY11" fmla="*/ 809625 h 1022350"/>
                  <a:gd name="connsiteX0" fmla="*/ 778094 w 778094"/>
                  <a:gd name="connsiteY0" fmla="*/ 762000 h 1022350"/>
                  <a:gd name="connsiteX1" fmla="*/ 520919 w 778094"/>
                  <a:gd name="connsiteY1" fmla="*/ 1022350 h 1022350"/>
                  <a:gd name="connsiteX2" fmla="*/ 190719 w 778094"/>
                  <a:gd name="connsiteY2" fmla="*/ 815975 h 1022350"/>
                  <a:gd name="connsiteX3" fmla="*/ 219 w 778094"/>
                  <a:gd name="connsiteY3" fmla="*/ 419100 h 1022350"/>
                  <a:gd name="connsiteX4" fmla="*/ 409794 w 778094"/>
                  <a:gd name="connsiteY4" fmla="*/ 0 h 1022350"/>
                  <a:gd name="connsiteX5" fmla="*/ 632044 w 778094"/>
                  <a:gd name="connsiteY5" fmla="*/ 107950 h 1022350"/>
                  <a:gd name="connsiteX6" fmla="*/ 593944 w 778094"/>
                  <a:gd name="connsiteY6" fmla="*/ 276225 h 1022350"/>
                  <a:gd name="connsiteX7" fmla="*/ 638394 w 778094"/>
                  <a:gd name="connsiteY7" fmla="*/ 365125 h 1022350"/>
                  <a:gd name="connsiteX8" fmla="*/ 609819 w 778094"/>
                  <a:gd name="connsiteY8" fmla="*/ 466725 h 1022350"/>
                  <a:gd name="connsiteX9" fmla="*/ 660619 w 778094"/>
                  <a:gd name="connsiteY9" fmla="*/ 590550 h 1022350"/>
                  <a:gd name="connsiteX10" fmla="*/ 495519 w 778094"/>
                  <a:gd name="connsiteY10" fmla="*/ 742950 h 1022350"/>
                  <a:gd name="connsiteX11" fmla="*/ 514569 w 778094"/>
                  <a:gd name="connsiteY11" fmla="*/ 809625 h 1022350"/>
                  <a:gd name="connsiteX0" fmla="*/ 778094 w 778094"/>
                  <a:gd name="connsiteY0" fmla="*/ 762083 h 1022433"/>
                  <a:gd name="connsiteX1" fmla="*/ 520919 w 778094"/>
                  <a:gd name="connsiteY1" fmla="*/ 1022433 h 1022433"/>
                  <a:gd name="connsiteX2" fmla="*/ 190719 w 778094"/>
                  <a:gd name="connsiteY2" fmla="*/ 816058 h 1022433"/>
                  <a:gd name="connsiteX3" fmla="*/ 219 w 778094"/>
                  <a:gd name="connsiteY3" fmla="*/ 419183 h 1022433"/>
                  <a:gd name="connsiteX4" fmla="*/ 409794 w 778094"/>
                  <a:gd name="connsiteY4" fmla="*/ 83 h 1022433"/>
                  <a:gd name="connsiteX5" fmla="*/ 632044 w 778094"/>
                  <a:gd name="connsiteY5" fmla="*/ 108033 h 1022433"/>
                  <a:gd name="connsiteX6" fmla="*/ 593944 w 778094"/>
                  <a:gd name="connsiteY6" fmla="*/ 276308 h 1022433"/>
                  <a:gd name="connsiteX7" fmla="*/ 638394 w 778094"/>
                  <a:gd name="connsiteY7" fmla="*/ 365208 h 1022433"/>
                  <a:gd name="connsiteX8" fmla="*/ 609819 w 778094"/>
                  <a:gd name="connsiteY8" fmla="*/ 466808 h 1022433"/>
                  <a:gd name="connsiteX9" fmla="*/ 660619 w 778094"/>
                  <a:gd name="connsiteY9" fmla="*/ 590633 h 1022433"/>
                  <a:gd name="connsiteX10" fmla="*/ 495519 w 778094"/>
                  <a:gd name="connsiteY10" fmla="*/ 743033 h 1022433"/>
                  <a:gd name="connsiteX11" fmla="*/ 514569 w 778094"/>
                  <a:gd name="connsiteY11" fmla="*/ 809708 h 1022433"/>
                  <a:gd name="connsiteX0" fmla="*/ 778094 w 778094"/>
                  <a:gd name="connsiteY0" fmla="*/ 771505 h 1031855"/>
                  <a:gd name="connsiteX1" fmla="*/ 520919 w 778094"/>
                  <a:gd name="connsiteY1" fmla="*/ 1031855 h 1031855"/>
                  <a:gd name="connsiteX2" fmla="*/ 190719 w 778094"/>
                  <a:gd name="connsiteY2" fmla="*/ 825480 h 1031855"/>
                  <a:gd name="connsiteX3" fmla="*/ 219 w 778094"/>
                  <a:gd name="connsiteY3" fmla="*/ 428605 h 1031855"/>
                  <a:gd name="connsiteX4" fmla="*/ 409794 w 778094"/>
                  <a:gd name="connsiteY4" fmla="*/ 9505 h 1031855"/>
                  <a:gd name="connsiteX5" fmla="*/ 647919 w 778094"/>
                  <a:gd name="connsiteY5" fmla="*/ 142855 h 1031855"/>
                  <a:gd name="connsiteX6" fmla="*/ 593944 w 778094"/>
                  <a:gd name="connsiteY6" fmla="*/ 285730 h 1031855"/>
                  <a:gd name="connsiteX7" fmla="*/ 638394 w 778094"/>
                  <a:gd name="connsiteY7" fmla="*/ 374630 h 1031855"/>
                  <a:gd name="connsiteX8" fmla="*/ 609819 w 778094"/>
                  <a:gd name="connsiteY8" fmla="*/ 476230 h 1031855"/>
                  <a:gd name="connsiteX9" fmla="*/ 660619 w 778094"/>
                  <a:gd name="connsiteY9" fmla="*/ 600055 h 1031855"/>
                  <a:gd name="connsiteX10" fmla="*/ 495519 w 778094"/>
                  <a:gd name="connsiteY10" fmla="*/ 752455 h 1031855"/>
                  <a:gd name="connsiteX11" fmla="*/ 514569 w 778094"/>
                  <a:gd name="connsiteY11" fmla="*/ 819130 h 1031855"/>
                  <a:gd name="connsiteX0" fmla="*/ 778094 w 778094"/>
                  <a:gd name="connsiteY0" fmla="*/ 774552 h 1034902"/>
                  <a:gd name="connsiteX1" fmla="*/ 520919 w 778094"/>
                  <a:gd name="connsiteY1" fmla="*/ 1034902 h 1034902"/>
                  <a:gd name="connsiteX2" fmla="*/ 190719 w 778094"/>
                  <a:gd name="connsiteY2" fmla="*/ 828527 h 1034902"/>
                  <a:gd name="connsiteX3" fmla="*/ 219 w 778094"/>
                  <a:gd name="connsiteY3" fmla="*/ 431652 h 1034902"/>
                  <a:gd name="connsiteX4" fmla="*/ 409794 w 778094"/>
                  <a:gd name="connsiteY4" fmla="*/ 12552 h 1034902"/>
                  <a:gd name="connsiteX5" fmla="*/ 647919 w 778094"/>
                  <a:gd name="connsiteY5" fmla="*/ 145902 h 1034902"/>
                  <a:gd name="connsiteX6" fmla="*/ 593944 w 778094"/>
                  <a:gd name="connsiteY6" fmla="*/ 288777 h 1034902"/>
                  <a:gd name="connsiteX7" fmla="*/ 638394 w 778094"/>
                  <a:gd name="connsiteY7" fmla="*/ 377677 h 1034902"/>
                  <a:gd name="connsiteX8" fmla="*/ 609819 w 778094"/>
                  <a:gd name="connsiteY8" fmla="*/ 479277 h 1034902"/>
                  <a:gd name="connsiteX9" fmla="*/ 660619 w 778094"/>
                  <a:gd name="connsiteY9" fmla="*/ 603102 h 1034902"/>
                  <a:gd name="connsiteX10" fmla="*/ 495519 w 778094"/>
                  <a:gd name="connsiteY10" fmla="*/ 755502 h 1034902"/>
                  <a:gd name="connsiteX11" fmla="*/ 514569 w 778094"/>
                  <a:gd name="connsiteY11" fmla="*/ 822177 h 1034902"/>
                  <a:gd name="connsiteX0" fmla="*/ 778094 w 778094"/>
                  <a:gd name="connsiteY0" fmla="*/ 762399 h 1022749"/>
                  <a:gd name="connsiteX1" fmla="*/ 520919 w 778094"/>
                  <a:gd name="connsiteY1" fmla="*/ 1022749 h 1022749"/>
                  <a:gd name="connsiteX2" fmla="*/ 190719 w 778094"/>
                  <a:gd name="connsiteY2" fmla="*/ 816374 h 1022749"/>
                  <a:gd name="connsiteX3" fmla="*/ 219 w 778094"/>
                  <a:gd name="connsiteY3" fmla="*/ 419499 h 1022749"/>
                  <a:gd name="connsiteX4" fmla="*/ 409794 w 778094"/>
                  <a:gd name="connsiteY4" fmla="*/ 399 h 1022749"/>
                  <a:gd name="connsiteX5" fmla="*/ 647919 w 778094"/>
                  <a:gd name="connsiteY5" fmla="*/ 133749 h 1022749"/>
                  <a:gd name="connsiteX6" fmla="*/ 593944 w 778094"/>
                  <a:gd name="connsiteY6" fmla="*/ 276624 h 1022749"/>
                  <a:gd name="connsiteX7" fmla="*/ 638394 w 778094"/>
                  <a:gd name="connsiteY7" fmla="*/ 365524 h 1022749"/>
                  <a:gd name="connsiteX8" fmla="*/ 609819 w 778094"/>
                  <a:gd name="connsiteY8" fmla="*/ 467124 h 1022749"/>
                  <a:gd name="connsiteX9" fmla="*/ 660619 w 778094"/>
                  <a:gd name="connsiteY9" fmla="*/ 590949 h 1022749"/>
                  <a:gd name="connsiteX10" fmla="*/ 495519 w 778094"/>
                  <a:gd name="connsiteY10" fmla="*/ 743349 h 1022749"/>
                  <a:gd name="connsiteX11" fmla="*/ 514569 w 778094"/>
                  <a:gd name="connsiteY11" fmla="*/ 810024 h 1022749"/>
                  <a:gd name="connsiteX0" fmla="*/ 778094 w 778094"/>
                  <a:gd name="connsiteY0" fmla="*/ 762399 h 1022749"/>
                  <a:gd name="connsiteX1" fmla="*/ 520919 w 778094"/>
                  <a:gd name="connsiteY1" fmla="*/ 1022749 h 1022749"/>
                  <a:gd name="connsiteX2" fmla="*/ 190719 w 778094"/>
                  <a:gd name="connsiteY2" fmla="*/ 816374 h 1022749"/>
                  <a:gd name="connsiteX3" fmla="*/ 219 w 778094"/>
                  <a:gd name="connsiteY3" fmla="*/ 419499 h 1022749"/>
                  <a:gd name="connsiteX4" fmla="*/ 409794 w 778094"/>
                  <a:gd name="connsiteY4" fmla="*/ 399 h 1022749"/>
                  <a:gd name="connsiteX5" fmla="*/ 647919 w 778094"/>
                  <a:gd name="connsiteY5" fmla="*/ 133749 h 1022749"/>
                  <a:gd name="connsiteX6" fmla="*/ 593944 w 778094"/>
                  <a:gd name="connsiteY6" fmla="*/ 276624 h 1022749"/>
                  <a:gd name="connsiteX7" fmla="*/ 638394 w 778094"/>
                  <a:gd name="connsiteY7" fmla="*/ 365524 h 1022749"/>
                  <a:gd name="connsiteX8" fmla="*/ 609819 w 778094"/>
                  <a:gd name="connsiteY8" fmla="*/ 467124 h 1022749"/>
                  <a:gd name="connsiteX9" fmla="*/ 660619 w 778094"/>
                  <a:gd name="connsiteY9" fmla="*/ 590949 h 1022749"/>
                  <a:gd name="connsiteX10" fmla="*/ 495519 w 778094"/>
                  <a:gd name="connsiteY10" fmla="*/ 743349 h 1022749"/>
                  <a:gd name="connsiteX11" fmla="*/ 514569 w 778094"/>
                  <a:gd name="connsiteY11" fmla="*/ 810024 h 1022749"/>
                  <a:gd name="connsiteX0" fmla="*/ 778094 w 778094"/>
                  <a:gd name="connsiteY0" fmla="*/ 762399 h 1025609"/>
                  <a:gd name="connsiteX1" fmla="*/ 520919 w 778094"/>
                  <a:gd name="connsiteY1" fmla="*/ 1022749 h 1025609"/>
                  <a:gd name="connsiteX2" fmla="*/ 190719 w 778094"/>
                  <a:gd name="connsiteY2" fmla="*/ 816374 h 1025609"/>
                  <a:gd name="connsiteX3" fmla="*/ 219 w 778094"/>
                  <a:gd name="connsiteY3" fmla="*/ 419499 h 1025609"/>
                  <a:gd name="connsiteX4" fmla="*/ 409794 w 778094"/>
                  <a:gd name="connsiteY4" fmla="*/ 399 h 1025609"/>
                  <a:gd name="connsiteX5" fmla="*/ 647919 w 778094"/>
                  <a:gd name="connsiteY5" fmla="*/ 133749 h 1025609"/>
                  <a:gd name="connsiteX6" fmla="*/ 593944 w 778094"/>
                  <a:gd name="connsiteY6" fmla="*/ 276624 h 1025609"/>
                  <a:gd name="connsiteX7" fmla="*/ 638394 w 778094"/>
                  <a:gd name="connsiteY7" fmla="*/ 365524 h 1025609"/>
                  <a:gd name="connsiteX8" fmla="*/ 609819 w 778094"/>
                  <a:gd name="connsiteY8" fmla="*/ 467124 h 1025609"/>
                  <a:gd name="connsiteX9" fmla="*/ 660619 w 778094"/>
                  <a:gd name="connsiteY9" fmla="*/ 590949 h 1025609"/>
                  <a:gd name="connsiteX10" fmla="*/ 495519 w 778094"/>
                  <a:gd name="connsiteY10" fmla="*/ 743349 h 1025609"/>
                  <a:gd name="connsiteX11" fmla="*/ 514569 w 778094"/>
                  <a:gd name="connsiteY11" fmla="*/ 810024 h 1025609"/>
                  <a:gd name="connsiteX0" fmla="*/ 778094 w 778094"/>
                  <a:gd name="connsiteY0" fmla="*/ 762399 h 1028960"/>
                  <a:gd name="connsiteX1" fmla="*/ 520919 w 778094"/>
                  <a:gd name="connsiteY1" fmla="*/ 1022749 h 1028960"/>
                  <a:gd name="connsiteX2" fmla="*/ 190719 w 778094"/>
                  <a:gd name="connsiteY2" fmla="*/ 816374 h 1028960"/>
                  <a:gd name="connsiteX3" fmla="*/ 219 w 778094"/>
                  <a:gd name="connsiteY3" fmla="*/ 419499 h 1028960"/>
                  <a:gd name="connsiteX4" fmla="*/ 409794 w 778094"/>
                  <a:gd name="connsiteY4" fmla="*/ 399 h 1028960"/>
                  <a:gd name="connsiteX5" fmla="*/ 647919 w 778094"/>
                  <a:gd name="connsiteY5" fmla="*/ 133749 h 1028960"/>
                  <a:gd name="connsiteX6" fmla="*/ 593944 w 778094"/>
                  <a:gd name="connsiteY6" fmla="*/ 276624 h 1028960"/>
                  <a:gd name="connsiteX7" fmla="*/ 638394 w 778094"/>
                  <a:gd name="connsiteY7" fmla="*/ 365524 h 1028960"/>
                  <a:gd name="connsiteX8" fmla="*/ 609819 w 778094"/>
                  <a:gd name="connsiteY8" fmla="*/ 467124 h 1028960"/>
                  <a:gd name="connsiteX9" fmla="*/ 660619 w 778094"/>
                  <a:gd name="connsiteY9" fmla="*/ 590949 h 1028960"/>
                  <a:gd name="connsiteX10" fmla="*/ 495519 w 778094"/>
                  <a:gd name="connsiteY10" fmla="*/ 743349 h 1028960"/>
                  <a:gd name="connsiteX11" fmla="*/ 514569 w 778094"/>
                  <a:gd name="connsiteY11" fmla="*/ 810024 h 1028960"/>
                  <a:gd name="connsiteX0" fmla="*/ 778094 w 778094"/>
                  <a:gd name="connsiteY0" fmla="*/ 762399 h 1027959"/>
                  <a:gd name="connsiteX1" fmla="*/ 520919 w 778094"/>
                  <a:gd name="connsiteY1" fmla="*/ 1022749 h 1027959"/>
                  <a:gd name="connsiteX2" fmla="*/ 190719 w 778094"/>
                  <a:gd name="connsiteY2" fmla="*/ 816374 h 1027959"/>
                  <a:gd name="connsiteX3" fmla="*/ 219 w 778094"/>
                  <a:gd name="connsiteY3" fmla="*/ 419499 h 1027959"/>
                  <a:gd name="connsiteX4" fmla="*/ 409794 w 778094"/>
                  <a:gd name="connsiteY4" fmla="*/ 399 h 1027959"/>
                  <a:gd name="connsiteX5" fmla="*/ 647919 w 778094"/>
                  <a:gd name="connsiteY5" fmla="*/ 133749 h 1027959"/>
                  <a:gd name="connsiteX6" fmla="*/ 593944 w 778094"/>
                  <a:gd name="connsiteY6" fmla="*/ 276624 h 1027959"/>
                  <a:gd name="connsiteX7" fmla="*/ 638394 w 778094"/>
                  <a:gd name="connsiteY7" fmla="*/ 365524 h 1027959"/>
                  <a:gd name="connsiteX8" fmla="*/ 609819 w 778094"/>
                  <a:gd name="connsiteY8" fmla="*/ 467124 h 1027959"/>
                  <a:gd name="connsiteX9" fmla="*/ 660619 w 778094"/>
                  <a:gd name="connsiteY9" fmla="*/ 590949 h 1027959"/>
                  <a:gd name="connsiteX10" fmla="*/ 495519 w 778094"/>
                  <a:gd name="connsiteY10" fmla="*/ 743349 h 1027959"/>
                  <a:gd name="connsiteX11" fmla="*/ 514569 w 778094"/>
                  <a:gd name="connsiteY11" fmla="*/ 810024 h 1027959"/>
                  <a:gd name="connsiteX0" fmla="*/ 778094 w 778094"/>
                  <a:gd name="connsiteY0" fmla="*/ 762399 h 1027959"/>
                  <a:gd name="connsiteX1" fmla="*/ 520919 w 778094"/>
                  <a:gd name="connsiteY1" fmla="*/ 1022749 h 1027959"/>
                  <a:gd name="connsiteX2" fmla="*/ 190719 w 778094"/>
                  <a:gd name="connsiteY2" fmla="*/ 816374 h 1027959"/>
                  <a:gd name="connsiteX3" fmla="*/ 219 w 778094"/>
                  <a:gd name="connsiteY3" fmla="*/ 419499 h 1027959"/>
                  <a:gd name="connsiteX4" fmla="*/ 409794 w 778094"/>
                  <a:gd name="connsiteY4" fmla="*/ 399 h 1027959"/>
                  <a:gd name="connsiteX5" fmla="*/ 647919 w 778094"/>
                  <a:gd name="connsiteY5" fmla="*/ 133749 h 1027959"/>
                  <a:gd name="connsiteX6" fmla="*/ 593944 w 778094"/>
                  <a:gd name="connsiteY6" fmla="*/ 276624 h 1027959"/>
                  <a:gd name="connsiteX7" fmla="*/ 638394 w 778094"/>
                  <a:gd name="connsiteY7" fmla="*/ 365524 h 1027959"/>
                  <a:gd name="connsiteX8" fmla="*/ 609819 w 778094"/>
                  <a:gd name="connsiteY8" fmla="*/ 467124 h 1027959"/>
                  <a:gd name="connsiteX9" fmla="*/ 660619 w 778094"/>
                  <a:gd name="connsiteY9" fmla="*/ 590949 h 1027959"/>
                  <a:gd name="connsiteX10" fmla="*/ 495519 w 778094"/>
                  <a:gd name="connsiteY10" fmla="*/ 743349 h 1027959"/>
                  <a:gd name="connsiteX11" fmla="*/ 514569 w 778094"/>
                  <a:gd name="connsiteY11" fmla="*/ 810024 h 1027959"/>
                  <a:gd name="connsiteX0" fmla="*/ 778094 w 778094"/>
                  <a:gd name="connsiteY0" fmla="*/ 762399 h 1027959"/>
                  <a:gd name="connsiteX1" fmla="*/ 520919 w 778094"/>
                  <a:gd name="connsiteY1" fmla="*/ 1022749 h 1027959"/>
                  <a:gd name="connsiteX2" fmla="*/ 190719 w 778094"/>
                  <a:gd name="connsiteY2" fmla="*/ 816374 h 1027959"/>
                  <a:gd name="connsiteX3" fmla="*/ 219 w 778094"/>
                  <a:gd name="connsiteY3" fmla="*/ 419499 h 1027959"/>
                  <a:gd name="connsiteX4" fmla="*/ 409794 w 778094"/>
                  <a:gd name="connsiteY4" fmla="*/ 399 h 1027959"/>
                  <a:gd name="connsiteX5" fmla="*/ 647919 w 778094"/>
                  <a:gd name="connsiteY5" fmla="*/ 133749 h 1027959"/>
                  <a:gd name="connsiteX6" fmla="*/ 593944 w 778094"/>
                  <a:gd name="connsiteY6" fmla="*/ 276624 h 1027959"/>
                  <a:gd name="connsiteX7" fmla="*/ 638394 w 778094"/>
                  <a:gd name="connsiteY7" fmla="*/ 365524 h 1027959"/>
                  <a:gd name="connsiteX8" fmla="*/ 609819 w 778094"/>
                  <a:gd name="connsiteY8" fmla="*/ 467124 h 1027959"/>
                  <a:gd name="connsiteX9" fmla="*/ 660619 w 778094"/>
                  <a:gd name="connsiteY9" fmla="*/ 590949 h 1027959"/>
                  <a:gd name="connsiteX10" fmla="*/ 495519 w 778094"/>
                  <a:gd name="connsiteY10" fmla="*/ 743349 h 1027959"/>
                  <a:gd name="connsiteX11" fmla="*/ 514569 w 778094"/>
                  <a:gd name="connsiteY11" fmla="*/ 810024 h 1027959"/>
                  <a:gd name="connsiteX0" fmla="*/ 778094 w 778094"/>
                  <a:gd name="connsiteY0" fmla="*/ 762399 h 1027959"/>
                  <a:gd name="connsiteX1" fmla="*/ 520919 w 778094"/>
                  <a:gd name="connsiteY1" fmla="*/ 1022749 h 1027959"/>
                  <a:gd name="connsiteX2" fmla="*/ 190719 w 778094"/>
                  <a:gd name="connsiteY2" fmla="*/ 816374 h 1027959"/>
                  <a:gd name="connsiteX3" fmla="*/ 219 w 778094"/>
                  <a:gd name="connsiteY3" fmla="*/ 419499 h 1027959"/>
                  <a:gd name="connsiteX4" fmla="*/ 409794 w 778094"/>
                  <a:gd name="connsiteY4" fmla="*/ 399 h 1027959"/>
                  <a:gd name="connsiteX5" fmla="*/ 647919 w 778094"/>
                  <a:gd name="connsiteY5" fmla="*/ 133749 h 1027959"/>
                  <a:gd name="connsiteX6" fmla="*/ 593944 w 778094"/>
                  <a:gd name="connsiteY6" fmla="*/ 276624 h 1027959"/>
                  <a:gd name="connsiteX7" fmla="*/ 638394 w 778094"/>
                  <a:gd name="connsiteY7" fmla="*/ 365524 h 1027959"/>
                  <a:gd name="connsiteX8" fmla="*/ 609819 w 778094"/>
                  <a:gd name="connsiteY8" fmla="*/ 467124 h 1027959"/>
                  <a:gd name="connsiteX9" fmla="*/ 660619 w 778094"/>
                  <a:gd name="connsiteY9" fmla="*/ 590949 h 1027959"/>
                  <a:gd name="connsiteX10" fmla="*/ 495519 w 778094"/>
                  <a:gd name="connsiteY10" fmla="*/ 743349 h 1027959"/>
                  <a:gd name="connsiteX11" fmla="*/ 514569 w 778094"/>
                  <a:gd name="connsiteY11" fmla="*/ 810024 h 1027959"/>
                  <a:gd name="connsiteX0" fmla="*/ 778094 w 778094"/>
                  <a:gd name="connsiteY0" fmla="*/ 762399 h 1027959"/>
                  <a:gd name="connsiteX1" fmla="*/ 520919 w 778094"/>
                  <a:gd name="connsiteY1" fmla="*/ 1022749 h 1027959"/>
                  <a:gd name="connsiteX2" fmla="*/ 190719 w 778094"/>
                  <a:gd name="connsiteY2" fmla="*/ 816374 h 1027959"/>
                  <a:gd name="connsiteX3" fmla="*/ 219 w 778094"/>
                  <a:gd name="connsiteY3" fmla="*/ 419499 h 1027959"/>
                  <a:gd name="connsiteX4" fmla="*/ 409794 w 778094"/>
                  <a:gd name="connsiteY4" fmla="*/ 399 h 1027959"/>
                  <a:gd name="connsiteX5" fmla="*/ 647919 w 778094"/>
                  <a:gd name="connsiteY5" fmla="*/ 133749 h 1027959"/>
                  <a:gd name="connsiteX6" fmla="*/ 593944 w 778094"/>
                  <a:gd name="connsiteY6" fmla="*/ 276624 h 1027959"/>
                  <a:gd name="connsiteX7" fmla="*/ 638394 w 778094"/>
                  <a:gd name="connsiteY7" fmla="*/ 365524 h 1027959"/>
                  <a:gd name="connsiteX8" fmla="*/ 609819 w 778094"/>
                  <a:gd name="connsiteY8" fmla="*/ 467124 h 1027959"/>
                  <a:gd name="connsiteX9" fmla="*/ 660619 w 778094"/>
                  <a:gd name="connsiteY9" fmla="*/ 590949 h 1027959"/>
                  <a:gd name="connsiteX10" fmla="*/ 495519 w 778094"/>
                  <a:gd name="connsiteY10" fmla="*/ 743349 h 1027959"/>
                  <a:gd name="connsiteX11" fmla="*/ 514569 w 778094"/>
                  <a:gd name="connsiteY11" fmla="*/ 810024 h 1027959"/>
                  <a:gd name="connsiteX0" fmla="*/ 778094 w 778094"/>
                  <a:gd name="connsiteY0" fmla="*/ 762399 h 1027959"/>
                  <a:gd name="connsiteX1" fmla="*/ 520919 w 778094"/>
                  <a:gd name="connsiteY1" fmla="*/ 1022749 h 1027959"/>
                  <a:gd name="connsiteX2" fmla="*/ 190719 w 778094"/>
                  <a:gd name="connsiteY2" fmla="*/ 816374 h 1027959"/>
                  <a:gd name="connsiteX3" fmla="*/ 219 w 778094"/>
                  <a:gd name="connsiteY3" fmla="*/ 419499 h 1027959"/>
                  <a:gd name="connsiteX4" fmla="*/ 409794 w 778094"/>
                  <a:gd name="connsiteY4" fmla="*/ 399 h 1027959"/>
                  <a:gd name="connsiteX5" fmla="*/ 647919 w 778094"/>
                  <a:gd name="connsiteY5" fmla="*/ 133749 h 1027959"/>
                  <a:gd name="connsiteX6" fmla="*/ 593944 w 778094"/>
                  <a:gd name="connsiteY6" fmla="*/ 276624 h 1027959"/>
                  <a:gd name="connsiteX7" fmla="*/ 638394 w 778094"/>
                  <a:gd name="connsiteY7" fmla="*/ 365524 h 1027959"/>
                  <a:gd name="connsiteX8" fmla="*/ 609819 w 778094"/>
                  <a:gd name="connsiteY8" fmla="*/ 467124 h 1027959"/>
                  <a:gd name="connsiteX9" fmla="*/ 660619 w 778094"/>
                  <a:gd name="connsiteY9" fmla="*/ 590949 h 1027959"/>
                  <a:gd name="connsiteX10" fmla="*/ 495519 w 778094"/>
                  <a:gd name="connsiteY10" fmla="*/ 743349 h 1027959"/>
                  <a:gd name="connsiteX11" fmla="*/ 514569 w 778094"/>
                  <a:gd name="connsiteY11" fmla="*/ 810024 h 1027959"/>
                  <a:gd name="connsiteX0" fmla="*/ 778094 w 778094"/>
                  <a:gd name="connsiteY0" fmla="*/ 762399 h 1007025"/>
                  <a:gd name="connsiteX1" fmla="*/ 524094 w 778094"/>
                  <a:gd name="connsiteY1" fmla="*/ 1000524 h 1007025"/>
                  <a:gd name="connsiteX2" fmla="*/ 190719 w 778094"/>
                  <a:gd name="connsiteY2" fmla="*/ 816374 h 1007025"/>
                  <a:gd name="connsiteX3" fmla="*/ 219 w 778094"/>
                  <a:gd name="connsiteY3" fmla="*/ 419499 h 1007025"/>
                  <a:gd name="connsiteX4" fmla="*/ 409794 w 778094"/>
                  <a:gd name="connsiteY4" fmla="*/ 399 h 1007025"/>
                  <a:gd name="connsiteX5" fmla="*/ 647919 w 778094"/>
                  <a:gd name="connsiteY5" fmla="*/ 133749 h 1007025"/>
                  <a:gd name="connsiteX6" fmla="*/ 593944 w 778094"/>
                  <a:gd name="connsiteY6" fmla="*/ 276624 h 1007025"/>
                  <a:gd name="connsiteX7" fmla="*/ 638394 w 778094"/>
                  <a:gd name="connsiteY7" fmla="*/ 365524 h 1007025"/>
                  <a:gd name="connsiteX8" fmla="*/ 609819 w 778094"/>
                  <a:gd name="connsiteY8" fmla="*/ 467124 h 1007025"/>
                  <a:gd name="connsiteX9" fmla="*/ 660619 w 778094"/>
                  <a:gd name="connsiteY9" fmla="*/ 590949 h 1007025"/>
                  <a:gd name="connsiteX10" fmla="*/ 495519 w 778094"/>
                  <a:gd name="connsiteY10" fmla="*/ 743349 h 1007025"/>
                  <a:gd name="connsiteX11" fmla="*/ 514569 w 778094"/>
                  <a:gd name="connsiteY11" fmla="*/ 810024 h 1007025"/>
                  <a:gd name="connsiteX0" fmla="*/ 778094 w 778094"/>
                  <a:gd name="connsiteY0" fmla="*/ 762399 h 1008126"/>
                  <a:gd name="connsiteX1" fmla="*/ 524094 w 778094"/>
                  <a:gd name="connsiteY1" fmla="*/ 1000524 h 1008126"/>
                  <a:gd name="connsiteX2" fmla="*/ 190719 w 778094"/>
                  <a:gd name="connsiteY2" fmla="*/ 816374 h 1008126"/>
                  <a:gd name="connsiteX3" fmla="*/ 219 w 778094"/>
                  <a:gd name="connsiteY3" fmla="*/ 419499 h 1008126"/>
                  <a:gd name="connsiteX4" fmla="*/ 409794 w 778094"/>
                  <a:gd name="connsiteY4" fmla="*/ 399 h 1008126"/>
                  <a:gd name="connsiteX5" fmla="*/ 647919 w 778094"/>
                  <a:gd name="connsiteY5" fmla="*/ 133749 h 1008126"/>
                  <a:gd name="connsiteX6" fmla="*/ 593944 w 778094"/>
                  <a:gd name="connsiteY6" fmla="*/ 276624 h 1008126"/>
                  <a:gd name="connsiteX7" fmla="*/ 638394 w 778094"/>
                  <a:gd name="connsiteY7" fmla="*/ 365524 h 1008126"/>
                  <a:gd name="connsiteX8" fmla="*/ 609819 w 778094"/>
                  <a:gd name="connsiteY8" fmla="*/ 467124 h 1008126"/>
                  <a:gd name="connsiteX9" fmla="*/ 660619 w 778094"/>
                  <a:gd name="connsiteY9" fmla="*/ 590949 h 1008126"/>
                  <a:gd name="connsiteX10" fmla="*/ 495519 w 778094"/>
                  <a:gd name="connsiteY10" fmla="*/ 743349 h 1008126"/>
                  <a:gd name="connsiteX11" fmla="*/ 514569 w 778094"/>
                  <a:gd name="connsiteY11" fmla="*/ 810024 h 1008126"/>
                  <a:gd name="connsiteX0" fmla="*/ 524094 w 661499"/>
                  <a:gd name="connsiteY0" fmla="*/ 1000524 h 1008126"/>
                  <a:gd name="connsiteX1" fmla="*/ 190719 w 661499"/>
                  <a:gd name="connsiteY1" fmla="*/ 816374 h 1008126"/>
                  <a:gd name="connsiteX2" fmla="*/ 219 w 661499"/>
                  <a:gd name="connsiteY2" fmla="*/ 419499 h 1008126"/>
                  <a:gd name="connsiteX3" fmla="*/ 409794 w 661499"/>
                  <a:gd name="connsiteY3" fmla="*/ 399 h 1008126"/>
                  <a:gd name="connsiteX4" fmla="*/ 647919 w 661499"/>
                  <a:gd name="connsiteY4" fmla="*/ 133749 h 1008126"/>
                  <a:gd name="connsiteX5" fmla="*/ 593944 w 661499"/>
                  <a:gd name="connsiteY5" fmla="*/ 276624 h 1008126"/>
                  <a:gd name="connsiteX6" fmla="*/ 638394 w 661499"/>
                  <a:gd name="connsiteY6" fmla="*/ 365524 h 1008126"/>
                  <a:gd name="connsiteX7" fmla="*/ 609819 w 661499"/>
                  <a:gd name="connsiteY7" fmla="*/ 467124 h 1008126"/>
                  <a:gd name="connsiteX8" fmla="*/ 660619 w 661499"/>
                  <a:gd name="connsiteY8" fmla="*/ 590949 h 1008126"/>
                  <a:gd name="connsiteX9" fmla="*/ 495519 w 661499"/>
                  <a:gd name="connsiteY9" fmla="*/ 743349 h 1008126"/>
                  <a:gd name="connsiteX10" fmla="*/ 514569 w 661499"/>
                  <a:gd name="connsiteY10" fmla="*/ 810024 h 1008126"/>
                  <a:gd name="connsiteX0" fmla="*/ 836514 w 836514"/>
                  <a:gd name="connsiteY0" fmla="*/ 2471184 h 2471609"/>
                  <a:gd name="connsiteX1" fmla="*/ 190719 w 836514"/>
                  <a:gd name="connsiteY1" fmla="*/ 816374 h 2471609"/>
                  <a:gd name="connsiteX2" fmla="*/ 219 w 836514"/>
                  <a:gd name="connsiteY2" fmla="*/ 419499 h 2471609"/>
                  <a:gd name="connsiteX3" fmla="*/ 409794 w 836514"/>
                  <a:gd name="connsiteY3" fmla="*/ 399 h 2471609"/>
                  <a:gd name="connsiteX4" fmla="*/ 647919 w 836514"/>
                  <a:gd name="connsiteY4" fmla="*/ 133749 h 2471609"/>
                  <a:gd name="connsiteX5" fmla="*/ 593944 w 836514"/>
                  <a:gd name="connsiteY5" fmla="*/ 276624 h 2471609"/>
                  <a:gd name="connsiteX6" fmla="*/ 638394 w 836514"/>
                  <a:gd name="connsiteY6" fmla="*/ 365524 h 2471609"/>
                  <a:gd name="connsiteX7" fmla="*/ 609819 w 836514"/>
                  <a:gd name="connsiteY7" fmla="*/ 467124 h 2471609"/>
                  <a:gd name="connsiteX8" fmla="*/ 660619 w 836514"/>
                  <a:gd name="connsiteY8" fmla="*/ 590949 h 2471609"/>
                  <a:gd name="connsiteX9" fmla="*/ 495519 w 836514"/>
                  <a:gd name="connsiteY9" fmla="*/ 743349 h 2471609"/>
                  <a:gd name="connsiteX10" fmla="*/ 514569 w 836514"/>
                  <a:gd name="connsiteY10" fmla="*/ 810024 h 2471609"/>
                  <a:gd name="connsiteX0" fmla="*/ 836514 w 836514"/>
                  <a:gd name="connsiteY0" fmla="*/ 2471184 h 2471184"/>
                  <a:gd name="connsiteX1" fmla="*/ 190719 w 836514"/>
                  <a:gd name="connsiteY1" fmla="*/ 816374 h 2471184"/>
                  <a:gd name="connsiteX2" fmla="*/ 219 w 836514"/>
                  <a:gd name="connsiteY2" fmla="*/ 419499 h 2471184"/>
                  <a:gd name="connsiteX3" fmla="*/ 409794 w 836514"/>
                  <a:gd name="connsiteY3" fmla="*/ 399 h 2471184"/>
                  <a:gd name="connsiteX4" fmla="*/ 647919 w 836514"/>
                  <a:gd name="connsiteY4" fmla="*/ 133749 h 2471184"/>
                  <a:gd name="connsiteX5" fmla="*/ 593944 w 836514"/>
                  <a:gd name="connsiteY5" fmla="*/ 276624 h 2471184"/>
                  <a:gd name="connsiteX6" fmla="*/ 638394 w 836514"/>
                  <a:gd name="connsiteY6" fmla="*/ 365524 h 2471184"/>
                  <a:gd name="connsiteX7" fmla="*/ 609819 w 836514"/>
                  <a:gd name="connsiteY7" fmla="*/ 467124 h 2471184"/>
                  <a:gd name="connsiteX8" fmla="*/ 660619 w 836514"/>
                  <a:gd name="connsiteY8" fmla="*/ 590949 h 2471184"/>
                  <a:gd name="connsiteX9" fmla="*/ 495519 w 836514"/>
                  <a:gd name="connsiteY9" fmla="*/ 743349 h 2471184"/>
                  <a:gd name="connsiteX10" fmla="*/ 514569 w 836514"/>
                  <a:gd name="connsiteY10" fmla="*/ 810024 h 2471184"/>
                  <a:gd name="connsiteX0" fmla="*/ 790794 w 790794"/>
                  <a:gd name="connsiteY0" fmla="*/ 2615964 h 2615964"/>
                  <a:gd name="connsiteX1" fmla="*/ 190719 w 790794"/>
                  <a:gd name="connsiteY1" fmla="*/ 816374 h 2615964"/>
                  <a:gd name="connsiteX2" fmla="*/ 219 w 790794"/>
                  <a:gd name="connsiteY2" fmla="*/ 419499 h 2615964"/>
                  <a:gd name="connsiteX3" fmla="*/ 409794 w 790794"/>
                  <a:gd name="connsiteY3" fmla="*/ 399 h 2615964"/>
                  <a:gd name="connsiteX4" fmla="*/ 647919 w 790794"/>
                  <a:gd name="connsiteY4" fmla="*/ 133749 h 2615964"/>
                  <a:gd name="connsiteX5" fmla="*/ 593944 w 790794"/>
                  <a:gd name="connsiteY5" fmla="*/ 276624 h 2615964"/>
                  <a:gd name="connsiteX6" fmla="*/ 638394 w 790794"/>
                  <a:gd name="connsiteY6" fmla="*/ 365524 h 2615964"/>
                  <a:gd name="connsiteX7" fmla="*/ 609819 w 790794"/>
                  <a:gd name="connsiteY7" fmla="*/ 467124 h 2615964"/>
                  <a:gd name="connsiteX8" fmla="*/ 660619 w 790794"/>
                  <a:gd name="connsiteY8" fmla="*/ 590949 h 2615964"/>
                  <a:gd name="connsiteX9" fmla="*/ 495519 w 790794"/>
                  <a:gd name="connsiteY9" fmla="*/ 743349 h 2615964"/>
                  <a:gd name="connsiteX10" fmla="*/ 514569 w 790794"/>
                  <a:gd name="connsiteY10" fmla="*/ 810024 h 2615964"/>
                  <a:gd name="connsiteX0" fmla="*/ 790794 w 790794"/>
                  <a:gd name="connsiteY0" fmla="*/ 2615964 h 2615964"/>
                  <a:gd name="connsiteX1" fmla="*/ 190719 w 790794"/>
                  <a:gd name="connsiteY1" fmla="*/ 816374 h 2615964"/>
                  <a:gd name="connsiteX2" fmla="*/ 219 w 790794"/>
                  <a:gd name="connsiteY2" fmla="*/ 419499 h 2615964"/>
                  <a:gd name="connsiteX3" fmla="*/ 409794 w 790794"/>
                  <a:gd name="connsiteY3" fmla="*/ 399 h 2615964"/>
                  <a:gd name="connsiteX4" fmla="*/ 647919 w 790794"/>
                  <a:gd name="connsiteY4" fmla="*/ 133749 h 2615964"/>
                  <a:gd name="connsiteX5" fmla="*/ 593944 w 790794"/>
                  <a:gd name="connsiteY5" fmla="*/ 276624 h 2615964"/>
                  <a:gd name="connsiteX6" fmla="*/ 638394 w 790794"/>
                  <a:gd name="connsiteY6" fmla="*/ 365524 h 2615964"/>
                  <a:gd name="connsiteX7" fmla="*/ 609819 w 790794"/>
                  <a:gd name="connsiteY7" fmla="*/ 467124 h 2615964"/>
                  <a:gd name="connsiteX8" fmla="*/ 660619 w 790794"/>
                  <a:gd name="connsiteY8" fmla="*/ 590949 h 2615964"/>
                  <a:gd name="connsiteX9" fmla="*/ 495519 w 790794"/>
                  <a:gd name="connsiteY9" fmla="*/ 743349 h 2615964"/>
                  <a:gd name="connsiteX10" fmla="*/ 514569 w 790794"/>
                  <a:gd name="connsiteY10" fmla="*/ 810024 h 2615964"/>
                  <a:gd name="connsiteX0" fmla="*/ 790794 w 857469"/>
                  <a:gd name="connsiteY0" fmla="*/ 2615964 h 2615964"/>
                  <a:gd name="connsiteX1" fmla="*/ 190719 w 857469"/>
                  <a:gd name="connsiteY1" fmla="*/ 816374 h 2615964"/>
                  <a:gd name="connsiteX2" fmla="*/ 219 w 857469"/>
                  <a:gd name="connsiteY2" fmla="*/ 419499 h 2615964"/>
                  <a:gd name="connsiteX3" fmla="*/ 409794 w 857469"/>
                  <a:gd name="connsiteY3" fmla="*/ 399 h 2615964"/>
                  <a:gd name="connsiteX4" fmla="*/ 647919 w 857469"/>
                  <a:gd name="connsiteY4" fmla="*/ 133749 h 2615964"/>
                  <a:gd name="connsiteX5" fmla="*/ 593944 w 857469"/>
                  <a:gd name="connsiteY5" fmla="*/ 276624 h 2615964"/>
                  <a:gd name="connsiteX6" fmla="*/ 638394 w 857469"/>
                  <a:gd name="connsiteY6" fmla="*/ 365524 h 2615964"/>
                  <a:gd name="connsiteX7" fmla="*/ 609819 w 857469"/>
                  <a:gd name="connsiteY7" fmla="*/ 467124 h 2615964"/>
                  <a:gd name="connsiteX8" fmla="*/ 660619 w 857469"/>
                  <a:gd name="connsiteY8" fmla="*/ 590949 h 2615964"/>
                  <a:gd name="connsiteX9" fmla="*/ 495519 w 857469"/>
                  <a:gd name="connsiteY9" fmla="*/ 743349 h 2615964"/>
                  <a:gd name="connsiteX10" fmla="*/ 857469 w 857469"/>
                  <a:gd name="connsiteY10" fmla="*/ 2440704 h 2615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57469" h="2615964">
                    <a:moveTo>
                      <a:pt x="790794" y="2615964"/>
                    </a:moveTo>
                    <a:cubicBezTo>
                      <a:pt x="514569" y="2196017"/>
                      <a:pt x="227761" y="974066"/>
                      <a:pt x="190719" y="816374"/>
                    </a:cubicBezTo>
                    <a:cubicBezTo>
                      <a:pt x="127219" y="684082"/>
                      <a:pt x="-6131" y="686199"/>
                      <a:pt x="219" y="419499"/>
                    </a:cubicBezTo>
                    <a:cubicBezTo>
                      <a:pt x="6569" y="152799"/>
                      <a:pt x="285969" y="-9126"/>
                      <a:pt x="409794" y="399"/>
                    </a:cubicBezTo>
                    <a:cubicBezTo>
                      <a:pt x="533619" y="9924"/>
                      <a:pt x="637336" y="50141"/>
                      <a:pt x="647919" y="133749"/>
                    </a:cubicBezTo>
                    <a:cubicBezTo>
                      <a:pt x="658502" y="217357"/>
                      <a:pt x="611936" y="228999"/>
                      <a:pt x="593944" y="276624"/>
                    </a:cubicBezTo>
                    <a:cubicBezTo>
                      <a:pt x="608761" y="306257"/>
                      <a:pt x="636277" y="316841"/>
                      <a:pt x="638394" y="365524"/>
                    </a:cubicBezTo>
                    <a:cubicBezTo>
                      <a:pt x="640511" y="414207"/>
                      <a:pt x="619344" y="433257"/>
                      <a:pt x="609819" y="467124"/>
                    </a:cubicBezTo>
                    <a:cubicBezTo>
                      <a:pt x="626752" y="508399"/>
                      <a:pt x="668027" y="489349"/>
                      <a:pt x="660619" y="590949"/>
                    </a:cubicBezTo>
                    <a:cubicBezTo>
                      <a:pt x="653211" y="692549"/>
                      <a:pt x="550552" y="692549"/>
                      <a:pt x="495519" y="743349"/>
                    </a:cubicBezTo>
                    <a:lnTo>
                      <a:pt x="857469" y="2440704"/>
                    </a:ln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 cap="rnd">
                <a:solidFill>
                  <a:schemeClr val="accent4">
                    <a:lumMod val="75000"/>
                  </a:schemeClr>
                </a:solidFill>
                <a:round/>
                <a:extLst>
                  <a:ext uri="{C807C97D-BFC1-408E-A445-0C87EB9F89A2}">
                    <ask:lineSketchStyleProps xmlns:ask="http://schemas.microsoft.com/office/drawing/2018/sketchyshapes" sd="3451923002">
                      <a:custGeom>
                        <a:avLst/>
                        <a:gdLst>
                          <a:gd name="connsiteX0" fmla="*/ 420485 w 455938"/>
                          <a:gd name="connsiteY0" fmla="*/ 1390972 h 1390972"/>
                          <a:gd name="connsiteX1" fmla="*/ 101410 w 455938"/>
                          <a:gd name="connsiteY1" fmla="*/ 434086 h 1390972"/>
                          <a:gd name="connsiteX2" fmla="*/ 116 w 455938"/>
                          <a:gd name="connsiteY2" fmla="*/ 223057 h 1390972"/>
                          <a:gd name="connsiteX3" fmla="*/ 217897 w 455938"/>
                          <a:gd name="connsiteY3" fmla="*/ 212 h 1390972"/>
                          <a:gd name="connsiteX4" fmla="*/ 344514 w 455938"/>
                          <a:gd name="connsiteY4" fmla="*/ 71117 h 1390972"/>
                          <a:gd name="connsiteX5" fmla="*/ 315815 w 455938"/>
                          <a:gd name="connsiteY5" fmla="*/ 147087 h 1390972"/>
                          <a:gd name="connsiteX6" fmla="*/ 339450 w 455938"/>
                          <a:gd name="connsiteY6" fmla="*/ 194358 h 1390972"/>
                          <a:gd name="connsiteX7" fmla="*/ 324256 w 455938"/>
                          <a:gd name="connsiteY7" fmla="*/ 248381 h 1390972"/>
                          <a:gd name="connsiteX8" fmla="*/ 351267 w 455938"/>
                          <a:gd name="connsiteY8" fmla="*/ 314222 h 1390972"/>
                          <a:gd name="connsiteX9" fmla="*/ 263480 w 455938"/>
                          <a:gd name="connsiteY9" fmla="*/ 395256 h 1390972"/>
                          <a:gd name="connsiteX10" fmla="*/ 357784 w 455938"/>
                          <a:gd name="connsiteY10" fmla="*/ 837493 h 1390972"/>
                          <a:gd name="connsiteX11" fmla="*/ 455938 w 455938"/>
                          <a:gd name="connsiteY11" fmla="*/ 1297781 h 139097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455938" h="1390972" fill="none" extrusionOk="0">
                            <a:moveTo>
                              <a:pt x="420485" y="1390972"/>
                            </a:moveTo>
                            <a:cubicBezTo>
                              <a:pt x="272742" y="1174798"/>
                              <a:pt x="106718" y="501124"/>
                              <a:pt x="101410" y="434086"/>
                            </a:cubicBezTo>
                            <a:cubicBezTo>
                              <a:pt x="85608" y="367865"/>
                              <a:pt x="11018" y="379796"/>
                              <a:pt x="116" y="223057"/>
                            </a:cubicBezTo>
                            <a:cubicBezTo>
                              <a:pt x="3361" y="74769"/>
                              <a:pt x="150676" y="-1366"/>
                              <a:pt x="217897" y="212"/>
                            </a:cubicBezTo>
                            <a:cubicBezTo>
                              <a:pt x="275123" y="171"/>
                              <a:pt x="338615" y="17236"/>
                              <a:pt x="344514" y="71117"/>
                            </a:cubicBezTo>
                            <a:cubicBezTo>
                              <a:pt x="347744" y="118402"/>
                              <a:pt x="329526" y="118360"/>
                              <a:pt x="315815" y="147087"/>
                            </a:cubicBezTo>
                            <a:cubicBezTo>
                              <a:pt x="322934" y="164318"/>
                              <a:pt x="338766" y="169118"/>
                              <a:pt x="339450" y="194358"/>
                            </a:cubicBezTo>
                            <a:cubicBezTo>
                              <a:pt x="343644" y="222568"/>
                              <a:pt x="330468" y="230497"/>
                              <a:pt x="324256" y="248381"/>
                            </a:cubicBezTo>
                            <a:cubicBezTo>
                              <a:pt x="335064" y="268315"/>
                              <a:pt x="354331" y="260342"/>
                              <a:pt x="351267" y="314222"/>
                            </a:cubicBezTo>
                            <a:cubicBezTo>
                              <a:pt x="347707" y="369836"/>
                              <a:pt x="287659" y="372978"/>
                              <a:pt x="263480" y="395256"/>
                            </a:cubicBezTo>
                            <a:cubicBezTo>
                              <a:pt x="311452" y="588668"/>
                              <a:pt x="288166" y="625186"/>
                              <a:pt x="357784" y="837493"/>
                            </a:cubicBezTo>
                            <a:cubicBezTo>
                              <a:pt x="427403" y="1049800"/>
                              <a:pt x="412770" y="1161231"/>
                              <a:pt x="455938" y="1297781"/>
                            </a:cubicBezTo>
                          </a:path>
                          <a:path w="455938" h="1390972" stroke="0" extrusionOk="0">
                            <a:moveTo>
                              <a:pt x="420485" y="1390972"/>
                            </a:moveTo>
                            <a:cubicBezTo>
                              <a:pt x="295084" y="1180534"/>
                              <a:pt x="115543" y="525273"/>
                              <a:pt x="101410" y="434086"/>
                            </a:cubicBezTo>
                            <a:cubicBezTo>
                              <a:pt x="63689" y="357459"/>
                              <a:pt x="1989" y="379277"/>
                              <a:pt x="116" y="223057"/>
                            </a:cubicBezTo>
                            <a:cubicBezTo>
                              <a:pt x="-1508" y="68040"/>
                              <a:pt x="153519" y="12836"/>
                              <a:pt x="217897" y="212"/>
                            </a:cubicBezTo>
                            <a:cubicBezTo>
                              <a:pt x="281585" y="-1066"/>
                              <a:pt x="331447" y="31677"/>
                              <a:pt x="344514" y="71117"/>
                            </a:cubicBezTo>
                            <a:cubicBezTo>
                              <a:pt x="352279" y="110162"/>
                              <a:pt x="324007" y="121229"/>
                              <a:pt x="315815" y="147087"/>
                            </a:cubicBezTo>
                            <a:cubicBezTo>
                              <a:pt x="325033" y="163706"/>
                              <a:pt x="339404" y="167335"/>
                              <a:pt x="339450" y="194358"/>
                            </a:cubicBezTo>
                            <a:cubicBezTo>
                              <a:pt x="344812" y="218807"/>
                              <a:pt x="325044" y="229687"/>
                              <a:pt x="324256" y="248381"/>
                            </a:cubicBezTo>
                            <a:cubicBezTo>
                              <a:pt x="332230" y="267895"/>
                              <a:pt x="354515" y="254659"/>
                              <a:pt x="351267" y="314222"/>
                            </a:cubicBezTo>
                            <a:cubicBezTo>
                              <a:pt x="353169" y="373441"/>
                              <a:pt x="283636" y="375869"/>
                              <a:pt x="263480" y="395256"/>
                            </a:cubicBezTo>
                            <a:cubicBezTo>
                              <a:pt x="325293" y="584024"/>
                              <a:pt x="294956" y="640117"/>
                              <a:pt x="359709" y="846519"/>
                            </a:cubicBezTo>
                            <a:cubicBezTo>
                              <a:pt x="424462" y="1052921"/>
                              <a:pt x="401941" y="1173647"/>
                              <a:pt x="455938" y="1297781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フリーフォーム: 図形 150">
                <a:extLst>
                  <a:ext uri="{FF2B5EF4-FFF2-40B4-BE49-F238E27FC236}">
                    <a16:creationId xmlns:a16="http://schemas.microsoft.com/office/drawing/2014/main" id="{9B5571DE-49A6-8FBD-84BB-96B089C880D2}"/>
                  </a:ext>
                </a:extLst>
              </p:cNvPr>
              <p:cNvSpPr/>
              <p:nvPr/>
            </p:nvSpPr>
            <p:spPr>
              <a:xfrm>
                <a:off x="1337310" y="2922160"/>
                <a:ext cx="241300" cy="35269"/>
              </a:xfrm>
              <a:custGeom>
                <a:avLst/>
                <a:gdLst>
                  <a:gd name="connsiteX0" fmla="*/ 228600 w 228600"/>
                  <a:gd name="connsiteY0" fmla="*/ 25400 h 34925"/>
                  <a:gd name="connsiteX1" fmla="*/ 120650 w 228600"/>
                  <a:gd name="connsiteY1" fmla="*/ 0 h 34925"/>
                  <a:gd name="connsiteX2" fmla="*/ 0 w 228600"/>
                  <a:gd name="connsiteY2" fmla="*/ 34925 h 34925"/>
                  <a:gd name="connsiteX0" fmla="*/ 228600 w 228600"/>
                  <a:gd name="connsiteY0" fmla="*/ 26784 h 36309"/>
                  <a:gd name="connsiteX1" fmla="*/ 120650 w 228600"/>
                  <a:gd name="connsiteY1" fmla="*/ 1384 h 36309"/>
                  <a:gd name="connsiteX2" fmla="*/ 0 w 228600"/>
                  <a:gd name="connsiteY2" fmla="*/ 36309 h 36309"/>
                  <a:gd name="connsiteX0" fmla="*/ 241300 w 241300"/>
                  <a:gd name="connsiteY0" fmla="*/ 19394 h 35269"/>
                  <a:gd name="connsiteX1" fmla="*/ 120650 w 241300"/>
                  <a:gd name="connsiteY1" fmla="*/ 344 h 35269"/>
                  <a:gd name="connsiteX2" fmla="*/ 0 w 241300"/>
                  <a:gd name="connsiteY2" fmla="*/ 35269 h 352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41300" h="35269">
                    <a:moveTo>
                      <a:pt x="241300" y="19394"/>
                    </a:moveTo>
                    <a:cubicBezTo>
                      <a:pt x="205317" y="10927"/>
                      <a:pt x="160867" y="-2302"/>
                      <a:pt x="120650" y="344"/>
                    </a:cubicBezTo>
                    <a:cubicBezTo>
                      <a:pt x="80433" y="2990"/>
                      <a:pt x="40217" y="23627"/>
                      <a:pt x="0" y="35269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 cap="rnd">
                <a:solidFill>
                  <a:schemeClr val="accent4">
                    <a:lumMod val="75000"/>
                  </a:schemeClr>
                </a:solidFill>
                <a:round/>
                <a:extLst>
                  <a:ext uri="{C807C97D-BFC1-408E-A445-0C87EB9F89A2}">
                    <ask:lineSketchStyleProps xmlns:ask="http://schemas.microsoft.com/office/drawing/2018/sketchyshapes" sd="3215529611">
                      <a:custGeom>
                        <a:avLst/>
                        <a:gdLst>
                          <a:gd name="connsiteX0" fmla="*/ 128305 w 128305"/>
                          <a:gd name="connsiteY0" fmla="*/ 10312 h 18753"/>
                          <a:gd name="connsiteX1" fmla="*/ 64152 w 128305"/>
                          <a:gd name="connsiteY1" fmla="*/ 182 h 18753"/>
                          <a:gd name="connsiteX2" fmla="*/ 0 w 128305"/>
                          <a:gd name="connsiteY2" fmla="*/ 18753 h 1875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</a:cxnLst>
                        <a:rect l="l" t="t" r="r" b="b"/>
                        <a:pathLst>
                          <a:path w="128305" h="18753" fill="none" extrusionOk="0">
                            <a:moveTo>
                              <a:pt x="128305" y="10312"/>
                            </a:moveTo>
                            <a:cubicBezTo>
                              <a:pt x="110761" y="5238"/>
                              <a:pt x="86774" y="-2681"/>
                              <a:pt x="64152" y="182"/>
                            </a:cubicBezTo>
                            <a:cubicBezTo>
                              <a:pt x="42246" y="1329"/>
                              <a:pt x="24047" y="13973"/>
                              <a:pt x="0" y="18753"/>
                            </a:cubicBezTo>
                          </a:path>
                          <a:path w="128305" h="18753" stroke="0" extrusionOk="0">
                            <a:moveTo>
                              <a:pt x="128305" y="10312"/>
                            </a:moveTo>
                            <a:cubicBezTo>
                              <a:pt x="111458" y="4125"/>
                              <a:pt x="85034" y="-810"/>
                              <a:pt x="64152" y="182"/>
                            </a:cubicBezTo>
                            <a:cubicBezTo>
                              <a:pt x="41418" y="2094"/>
                              <a:pt x="21494" y="15982"/>
                              <a:pt x="0" y="18753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A5D03066-7AFB-5549-7DDA-60CA87F2B2EE}"/>
                  </a:ext>
                </a:extLst>
              </p:cNvPr>
              <p:cNvSpPr/>
              <p:nvPr/>
            </p:nvSpPr>
            <p:spPr>
              <a:xfrm>
                <a:off x="1372236" y="3129941"/>
                <a:ext cx="228600" cy="65613"/>
              </a:xfrm>
              <a:custGeom>
                <a:avLst/>
                <a:gdLst>
                  <a:gd name="connsiteX0" fmla="*/ 228600 w 228600"/>
                  <a:gd name="connsiteY0" fmla="*/ 25400 h 34925"/>
                  <a:gd name="connsiteX1" fmla="*/ 120650 w 228600"/>
                  <a:gd name="connsiteY1" fmla="*/ 0 h 34925"/>
                  <a:gd name="connsiteX2" fmla="*/ 0 w 228600"/>
                  <a:gd name="connsiteY2" fmla="*/ 34925 h 34925"/>
                  <a:gd name="connsiteX0" fmla="*/ 228600 w 228600"/>
                  <a:gd name="connsiteY0" fmla="*/ 26784 h 36309"/>
                  <a:gd name="connsiteX1" fmla="*/ 120650 w 228600"/>
                  <a:gd name="connsiteY1" fmla="*/ 1384 h 36309"/>
                  <a:gd name="connsiteX2" fmla="*/ 0 w 228600"/>
                  <a:gd name="connsiteY2" fmla="*/ 36309 h 36309"/>
                  <a:gd name="connsiteX0" fmla="*/ 241300 w 241300"/>
                  <a:gd name="connsiteY0" fmla="*/ 19394 h 35269"/>
                  <a:gd name="connsiteX1" fmla="*/ 120650 w 241300"/>
                  <a:gd name="connsiteY1" fmla="*/ 344 h 35269"/>
                  <a:gd name="connsiteX2" fmla="*/ 0 w 241300"/>
                  <a:gd name="connsiteY2" fmla="*/ 35269 h 35269"/>
                  <a:gd name="connsiteX0" fmla="*/ 206375 w 206375"/>
                  <a:gd name="connsiteY0" fmla="*/ 20046 h 50617"/>
                  <a:gd name="connsiteX1" fmla="*/ 85725 w 206375"/>
                  <a:gd name="connsiteY1" fmla="*/ 996 h 50617"/>
                  <a:gd name="connsiteX2" fmla="*/ 0 w 206375"/>
                  <a:gd name="connsiteY2" fmla="*/ 50617 h 50617"/>
                  <a:gd name="connsiteX0" fmla="*/ 206375 w 206375"/>
                  <a:gd name="connsiteY0" fmla="*/ 20046 h 50617"/>
                  <a:gd name="connsiteX1" fmla="*/ 104775 w 206375"/>
                  <a:gd name="connsiteY1" fmla="*/ 996 h 50617"/>
                  <a:gd name="connsiteX2" fmla="*/ 0 w 206375"/>
                  <a:gd name="connsiteY2" fmla="*/ 50617 h 50617"/>
                  <a:gd name="connsiteX0" fmla="*/ 206375 w 206375"/>
                  <a:gd name="connsiteY0" fmla="*/ 20046 h 50617"/>
                  <a:gd name="connsiteX1" fmla="*/ 104775 w 206375"/>
                  <a:gd name="connsiteY1" fmla="*/ 996 h 50617"/>
                  <a:gd name="connsiteX2" fmla="*/ 0 w 206375"/>
                  <a:gd name="connsiteY2" fmla="*/ 50617 h 50617"/>
                  <a:gd name="connsiteX0" fmla="*/ 206375 w 206375"/>
                  <a:gd name="connsiteY0" fmla="*/ 19053 h 49624"/>
                  <a:gd name="connsiteX1" fmla="*/ 104775 w 206375"/>
                  <a:gd name="connsiteY1" fmla="*/ 3 h 49624"/>
                  <a:gd name="connsiteX2" fmla="*/ 0 w 206375"/>
                  <a:gd name="connsiteY2" fmla="*/ 49624 h 49624"/>
                  <a:gd name="connsiteX0" fmla="*/ 206375 w 206375"/>
                  <a:gd name="connsiteY0" fmla="*/ 7022 h 37593"/>
                  <a:gd name="connsiteX1" fmla="*/ 120650 w 206375"/>
                  <a:gd name="connsiteY1" fmla="*/ 219 h 37593"/>
                  <a:gd name="connsiteX2" fmla="*/ 0 w 206375"/>
                  <a:gd name="connsiteY2" fmla="*/ 37593 h 37593"/>
                  <a:gd name="connsiteX0" fmla="*/ 206375 w 206375"/>
                  <a:gd name="connsiteY0" fmla="*/ 9188 h 39759"/>
                  <a:gd name="connsiteX1" fmla="*/ 120650 w 206375"/>
                  <a:gd name="connsiteY1" fmla="*/ 2385 h 39759"/>
                  <a:gd name="connsiteX2" fmla="*/ 0 w 206375"/>
                  <a:gd name="connsiteY2" fmla="*/ 39759 h 39759"/>
                  <a:gd name="connsiteX0" fmla="*/ 206375 w 206375"/>
                  <a:gd name="connsiteY0" fmla="*/ 20045 h 50616"/>
                  <a:gd name="connsiteX1" fmla="*/ 114300 w 206375"/>
                  <a:gd name="connsiteY1" fmla="*/ 996 h 50616"/>
                  <a:gd name="connsiteX2" fmla="*/ 0 w 206375"/>
                  <a:gd name="connsiteY2" fmla="*/ 50616 h 50616"/>
                  <a:gd name="connsiteX0" fmla="*/ 228600 w 228600"/>
                  <a:gd name="connsiteY0" fmla="*/ 20045 h 50616"/>
                  <a:gd name="connsiteX1" fmla="*/ 114300 w 228600"/>
                  <a:gd name="connsiteY1" fmla="*/ 996 h 50616"/>
                  <a:gd name="connsiteX2" fmla="*/ 0 w 228600"/>
                  <a:gd name="connsiteY2" fmla="*/ 50616 h 50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8600" h="50616">
                    <a:moveTo>
                      <a:pt x="228600" y="20045"/>
                    </a:moveTo>
                    <a:cubicBezTo>
                      <a:pt x="192617" y="11578"/>
                      <a:pt x="152400" y="-4099"/>
                      <a:pt x="114300" y="996"/>
                    </a:cubicBezTo>
                    <a:cubicBezTo>
                      <a:pt x="76200" y="6091"/>
                      <a:pt x="33867" y="14481"/>
                      <a:pt x="0" y="50616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 cap="rnd">
                <a:solidFill>
                  <a:schemeClr val="accent4">
                    <a:lumMod val="75000"/>
                  </a:schemeClr>
                </a:solidFill>
                <a:round/>
                <a:extLst>
                  <a:ext uri="{C807C97D-BFC1-408E-A445-0C87EB9F89A2}">
                    <ask:lineSketchStyleProps xmlns:ask="http://schemas.microsoft.com/office/drawing/2018/sketchyshapes" sd="3434384997">
                      <a:custGeom>
                        <a:avLst/>
                        <a:gdLst>
                          <a:gd name="connsiteX0" fmla="*/ 121552 w 121552"/>
                          <a:gd name="connsiteY0" fmla="*/ 13816 h 34888"/>
                          <a:gd name="connsiteX1" fmla="*/ 60776 w 121552"/>
                          <a:gd name="connsiteY1" fmla="*/ 686 h 34888"/>
                          <a:gd name="connsiteX2" fmla="*/ 0 w 121552"/>
                          <a:gd name="connsiteY2" fmla="*/ 34888 h 3488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</a:cxnLst>
                        <a:rect l="l" t="t" r="r" b="b"/>
                        <a:pathLst>
                          <a:path w="121552" h="34888" fill="none" extrusionOk="0">
                            <a:moveTo>
                              <a:pt x="121552" y="13816"/>
                            </a:moveTo>
                            <a:cubicBezTo>
                              <a:pt x="100733" y="9459"/>
                              <a:pt x="82263" y="-2768"/>
                              <a:pt x="60776" y="686"/>
                            </a:cubicBezTo>
                            <a:cubicBezTo>
                              <a:pt x="40191" y="3645"/>
                              <a:pt x="24725" y="11207"/>
                              <a:pt x="0" y="34888"/>
                            </a:cubicBezTo>
                          </a:path>
                          <a:path w="121552" h="34888" stroke="0" extrusionOk="0">
                            <a:moveTo>
                              <a:pt x="121552" y="13816"/>
                            </a:moveTo>
                            <a:cubicBezTo>
                              <a:pt x="100681" y="8455"/>
                              <a:pt x="76993" y="-3824"/>
                              <a:pt x="60776" y="686"/>
                            </a:cubicBezTo>
                            <a:cubicBezTo>
                              <a:pt x="39475" y="4236"/>
                              <a:pt x="15950" y="12530"/>
                              <a:pt x="0" y="34888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3" name="グループ化 152">
              <a:extLst>
                <a:ext uri="{FF2B5EF4-FFF2-40B4-BE49-F238E27FC236}">
                  <a16:creationId xmlns:a16="http://schemas.microsoft.com/office/drawing/2014/main" id="{10405C43-82F5-5897-0843-EDEA442E8F0E}"/>
                </a:ext>
              </a:extLst>
            </p:cNvPr>
            <p:cNvGrpSpPr/>
            <p:nvPr/>
          </p:nvGrpSpPr>
          <p:grpSpPr>
            <a:xfrm>
              <a:off x="1682826" y="4410022"/>
              <a:ext cx="538204" cy="409456"/>
              <a:chOff x="-19104" y="1540163"/>
              <a:chExt cx="1210422" cy="920866"/>
            </a:xfrm>
          </p:grpSpPr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C4135453-757D-DDA1-3992-5238B26DD391}"/>
                  </a:ext>
                </a:extLst>
              </p:cNvPr>
              <p:cNvSpPr/>
              <p:nvPr/>
            </p:nvSpPr>
            <p:spPr>
              <a:xfrm>
                <a:off x="-19104" y="1540163"/>
                <a:ext cx="1210422" cy="920866"/>
              </a:xfrm>
              <a:custGeom>
                <a:avLst/>
                <a:gdLst>
                  <a:gd name="connsiteX0" fmla="*/ 461021 w 1210422"/>
                  <a:gd name="connsiteY0" fmla="*/ 0 h 920866"/>
                  <a:gd name="connsiteX1" fmla="*/ 989929 w 1210422"/>
                  <a:gd name="connsiteY1" fmla="*/ 384381 h 920866"/>
                  <a:gd name="connsiteX2" fmla="*/ 1034451 w 1210422"/>
                  <a:gd name="connsiteY2" fmla="*/ 397448 h 920866"/>
                  <a:gd name="connsiteX3" fmla="*/ 1210422 w 1210422"/>
                  <a:gd name="connsiteY3" fmla="*/ 648453 h 920866"/>
                  <a:gd name="connsiteX4" fmla="*/ 922300 w 1210422"/>
                  <a:gd name="connsiteY4" fmla="*/ 920866 h 920866"/>
                  <a:gd name="connsiteX5" fmla="*/ 810151 w 1210422"/>
                  <a:gd name="connsiteY5" fmla="*/ 899458 h 920866"/>
                  <a:gd name="connsiteX6" fmla="*/ 763756 w 1210422"/>
                  <a:gd name="connsiteY6" fmla="*/ 875649 h 920866"/>
                  <a:gd name="connsiteX7" fmla="*/ 717360 w 1210422"/>
                  <a:gd name="connsiteY7" fmla="*/ 899458 h 920866"/>
                  <a:gd name="connsiteX8" fmla="*/ 605210 w 1210422"/>
                  <a:gd name="connsiteY8" fmla="*/ 920866 h 920866"/>
                  <a:gd name="connsiteX9" fmla="*/ 493061 w 1210422"/>
                  <a:gd name="connsiteY9" fmla="*/ 899458 h 920866"/>
                  <a:gd name="connsiteX10" fmla="*/ 446665 w 1210422"/>
                  <a:gd name="connsiteY10" fmla="*/ 875649 h 920866"/>
                  <a:gd name="connsiteX11" fmla="*/ 400271 w 1210422"/>
                  <a:gd name="connsiteY11" fmla="*/ 899458 h 920866"/>
                  <a:gd name="connsiteX12" fmla="*/ 288121 w 1210422"/>
                  <a:gd name="connsiteY12" fmla="*/ 920866 h 920866"/>
                  <a:gd name="connsiteX13" fmla="*/ 0 w 1210422"/>
                  <a:gd name="connsiteY13" fmla="*/ 648453 h 920866"/>
                  <a:gd name="connsiteX14" fmla="*/ 175971 w 1210422"/>
                  <a:gd name="connsiteY14" fmla="*/ 397448 h 920866"/>
                  <a:gd name="connsiteX15" fmla="*/ 461021 w 1210422"/>
                  <a:gd name="connsiteY15" fmla="*/ 0 h 9208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10422" h="920866" fill="none" extrusionOk="0">
                    <a:moveTo>
                      <a:pt x="461021" y="0"/>
                    </a:moveTo>
                    <a:cubicBezTo>
                      <a:pt x="785030" y="25659"/>
                      <a:pt x="818121" y="291675"/>
                      <a:pt x="989929" y="384381"/>
                    </a:cubicBezTo>
                    <a:cubicBezTo>
                      <a:pt x="1009960" y="387695"/>
                      <a:pt x="1012424" y="394859"/>
                      <a:pt x="1034451" y="397448"/>
                    </a:cubicBezTo>
                    <a:cubicBezTo>
                      <a:pt x="1130858" y="443588"/>
                      <a:pt x="1208789" y="539114"/>
                      <a:pt x="1210422" y="648453"/>
                    </a:cubicBezTo>
                    <a:cubicBezTo>
                      <a:pt x="1231874" y="796289"/>
                      <a:pt x="1116633" y="931105"/>
                      <a:pt x="922300" y="920866"/>
                    </a:cubicBezTo>
                    <a:cubicBezTo>
                      <a:pt x="883434" y="920436"/>
                      <a:pt x="854277" y="909821"/>
                      <a:pt x="810151" y="899458"/>
                    </a:cubicBezTo>
                    <a:cubicBezTo>
                      <a:pt x="788171" y="888704"/>
                      <a:pt x="786363" y="884475"/>
                      <a:pt x="763756" y="875649"/>
                    </a:cubicBezTo>
                    <a:cubicBezTo>
                      <a:pt x="751566" y="885405"/>
                      <a:pt x="730704" y="887929"/>
                      <a:pt x="717360" y="899458"/>
                    </a:cubicBezTo>
                    <a:cubicBezTo>
                      <a:pt x="682572" y="905059"/>
                      <a:pt x="653553" y="920459"/>
                      <a:pt x="605210" y="920866"/>
                    </a:cubicBezTo>
                    <a:cubicBezTo>
                      <a:pt x="562593" y="924856"/>
                      <a:pt x="533497" y="908698"/>
                      <a:pt x="493061" y="899458"/>
                    </a:cubicBezTo>
                    <a:cubicBezTo>
                      <a:pt x="476950" y="892707"/>
                      <a:pt x="467148" y="882782"/>
                      <a:pt x="446665" y="875649"/>
                    </a:cubicBezTo>
                    <a:cubicBezTo>
                      <a:pt x="433135" y="885910"/>
                      <a:pt x="420033" y="888141"/>
                      <a:pt x="400271" y="899458"/>
                    </a:cubicBezTo>
                    <a:cubicBezTo>
                      <a:pt x="362062" y="918310"/>
                      <a:pt x="322464" y="923195"/>
                      <a:pt x="288121" y="920866"/>
                    </a:cubicBezTo>
                    <a:cubicBezTo>
                      <a:pt x="101391" y="939057"/>
                      <a:pt x="-7835" y="798384"/>
                      <a:pt x="0" y="648453"/>
                    </a:cubicBezTo>
                    <a:cubicBezTo>
                      <a:pt x="-14172" y="545937"/>
                      <a:pt x="74592" y="430218"/>
                      <a:pt x="175971" y="397448"/>
                    </a:cubicBezTo>
                    <a:cubicBezTo>
                      <a:pt x="268910" y="269747"/>
                      <a:pt x="534833" y="226177"/>
                      <a:pt x="461021" y="0"/>
                    </a:cubicBezTo>
                    <a:close/>
                  </a:path>
                  <a:path w="1210422" h="920866" stroke="0" extrusionOk="0">
                    <a:moveTo>
                      <a:pt x="461021" y="0"/>
                    </a:moveTo>
                    <a:cubicBezTo>
                      <a:pt x="778345" y="82449"/>
                      <a:pt x="810313" y="214242"/>
                      <a:pt x="989929" y="384381"/>
                    </a:cubicBezTo>
                    <a:cubicBezTo>
                      <a:pt x="1012068" y="388020"/>
                      <a:pt x="1016130" y="393996"/>
                      <a:pt x="1034451" y="397448"/>
                    </a:cubicBezTo>
                    <a:cubicBezTo>
                      <a:pt x="1113014" y="434573"/>
                      <a:pt x="1190038" y="527655"/>
                      <a:pt x="1210422" y="648453"/>
                    </a:cubicBezTo>
                    <a:cubicBezTo>
                      <a:pt x="1222461" y="777068"/>
                      <a:pt x="1094555" y="916585"/>
                      <a:pt x="922300" y="920866"/>
                    </a:cubicBezTo>
                    <a:cubicBezTo>
                      <a:pt x="890751" y="917896"/>
                      <a:pt x="844896" y="914003"/>
                      <a:pt x="810151" y="899458"/>
                    </a:cubicBezTo>
                    <a:cubicBezTo>
                      <a:pt x="793578" y="894674"/>
                      <a:pt x="787915" y="885586"/>
                      <a:pt x="763756" y="875649"/>
                    </a:cubicBezTo>
                    <a:cubicBezTo>
                      <a:pt x="751744" y="886084"/>
                      <a:pt x="735557" y="886153"/>
                      <a:pt x="717360" y="899458"/>
                    </a:cubicBezTo>
                    <a:cubicBezTo>
                      <a:pt x="675322" y="905627"/>
                      <a:pt x="653939" y="920696"/>
                      <a:pt x="605210" y="920866"/>
                    </a:cubicBezTo>
                    <a:cubicBezTo>
                      <a:pt x="560047" y="913608"/>
                      <a:pt x="527575" y="911154"/>
                      <a:pt x="493061" y="899458"/>
                    </a:cubicBezTo>
                    <a:cubicBezTo>
                      <a:pt x="470199" y="892141"/>
                      <a:pt x="463430" y="881265"/>
                      <a:pt x="446665" y="875649"/>
                    </a:cubicBezTo>
                    <a:cubicBezTo>
                      <a:pt x="428397" y="890316"/>
                      <a:pt x="411726" y="888987"/>
                      <a:pt x="400271" y="899458"/>
                    </a:cubicBezTo>
                    <a:cubicBezTo>
                      <a:pt x="368908" y="904534"/>
                      <a:pt x="336475" y="913803"/>
                      <a:pt x="288121" y="920866"/>
                    </a:cubicBezTo>
                    <a:cubicBezTo>
                      <a:pt x="171637" y="914733"/>
                      <a:pt x="19443" y="811748"/>
                      <a:pt x="0" y="648453"/>
                    </a:cubicBezTo>
                    <a:cubicBezTo>
                      <a:pt x="329" y="551092"/>
                      <a:pt x="75888" y="469333"/>
                      <a:pt x="175971" y="397448"/>
                    </a:cubicBezTo>
                    <a:cubicBezTo>
                      <a:pt x="290923" y="292890"/>
                      <a:pt x="549685" y="219638"/>
                      <a:pt x="461021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2353891962">
                      <a:custGeom>
                        <a:avLst/>
                        <a:gdLst>
                          <a:gd name="connsiteX0" fmla="*/ 725172 w 1472565"/>
                          <a:gd name="connsiteY0" fmla="*/ 0 h 1109980"/>
                          <a:gd name="connsiteX1" fmla="*/ 1204320 w 1472565"/>
                          <a:gd name="connsiteY1" fmla="*/ 464692 h 1109980"/>
                          <a:gd name="connsiteX2" fmla="*/ 1258484 w 1472565"/>
                          <a:gd name="connsiteY2" fmla="*/ 480409 h 1109980"/>
                          <a:gd name="connsiteX3" fmla="*/ 1472565 w 1472565"/>
                          <a:gd name="connsiteY3" fmla="*/ 782320 h 1109980"/>
                          <a:gd name="connsiteX4" fmla="*/ 1122045 w 1472565"/>
                          <a:gd name="connsiteY4" fmla="*/ 1109980 h 1109980"/>
                          <a:gd name="connsiteX5" fmla="*/ 985607 w 1472565"/>
                          <a:gd name="connsiteY5" fmla="*/ 1084231 h 1109980"/>
                          <a:gd name="connsiteX6" fmla="*/ 929164 w 1472565"/>
                          <a:gd name="connsiteY6" fmla="*/ 1055593 h 1109980"/>
                          <a:gd name="connsiteX7" fmla="*/ 872721 w 1472565"/>
                          <a:gd name="connsiteY7" fmla="*/ 1084231 h 1109980"/>
                          <a:gd name="connsiteX8" fmla="*/ 736282 w 1472565"/>
                          <a:gd name="connsiteY8" fmla="*/ 1109980 h 1109980"/>
                          <a:gd name="connsiteX9" fmla="*/ 599844 w 1472565"/>
                          <a:gd name="connsiteY9" fmla="*/ 1084231 h 1109980"/>
                          <a:gd name="connsiteX10" fmla="*/ 543401 w 1472565"/>
                          <a:gd name="connsiteY10" fmla="*/ 1055593 h 1109980"/>
                          <a:gd name="connsiteX11" fmla="*/ 486959 w 1472565"/>
                          <a:gd name="connsiteY11" fmla="*/ 1084231 h 1109980"/>
                          <a:gd name="connsiteX12" fmla="*/ 350520 w 1472565"/>
                          <a:gd name="connsiteY12" fmla="*/ 1109980 h 1109980"/>
                          <a:gd name="connsiteX13" fmla="*/ 0 w 1472565"/>
                          <a:gd name="connsiteY13" fmla="*/ 782320 h 1109980"/>
                          <a:gd name="connsiteX14" fmla="*/ 214082 w 1472565"/>
                          <a:gd name="connsiteY14" fmla="*/ 480409 h 1109980"/>
                          <a:gd name="connsiteX15" fmla="*/ 236537 w 1472565"/>
                          <a:gd name="connsiteY15" fmla="*/ 473893 h 1109980"/>
                          <a:gd name="connsiteX0" fmla="*/ 560866 w 1472565"/>
                          <a:gd name="connsiteY0" fmla="*/ 0 h 1107626"/>
                          <a:gd name="connsiteX1" fmla="*/ 1204320 w 1472565"/>
                          <a:gd name="connsiteY1" fmla="*/ 462338 h 1107626"/>
                          <a:gd name="connsiteX2" fmla="*/ 1258484 w 1472565"/>
                          <a:gd name="connsiteY2" fmla="*/ 478055 h 1107626"/>
                          <a:gd name="connsiteX3" fmla="*/ 1472565 w 1472565"/>
                          <a:gd name="connsiteY3" fmla="*/ 779966 h 1107626"/>
                          <a:gd name="connsiteX4" fmla="*/ 1122045 w 1472565"/>
                          <a:gd name="connsiteY4" fmla="*/ 1107626 h 1107626"/>
                          <a:gd name="connsiteX5" fmla="*/ 985607 w 1472565"/>
                          <a:gd name="connsiteY5" fmla="*/ 1081877 h 1107626"/>
                          <a:gd name="connsiteX6" fmla="*/ 929164 w 1472565"/>
                          <a:gd name="connsiteY6" fmla="*/ 1053239 h 1107626"/>
                          <a:gd name="connsiteX7" fmla="*/ 872721 w 1472565"/>
                          <a:gd name="connsiteY7" fmla="*/ 1081877 h 1107626"/>
                          <a:gd name="connsiteX8" fmla="*/ 736282 w 1472565"/>
                          <a:gd name="connsiteY8" fmla="*/ 1107626 h 1107626"/>
                          <a:gd name="connsiteX9" fmla="*/ 599844 w 1472565"/>
                          <a:gd name="connsiteY9" fmla="*/ 1081877 h 1107626"/>
                          <a:gd name="connsiteX10" fmla="*/ 543401 w 1472565"/>
                          <a:gd name="connsiteY10" fmla="*/ 1053239 h 1107626"/>
                          <a:gd name="connsiteX11" fmla="*/ 486959 w 1472565"/>
                          <a:gd name="connsiteY11" fmla="*/ 1081877 h 1107626"/>
                          <a:gd name="connsiteX12" fmla="*/ 350520 w 1472565"/>
                          <a:gd name="connsiteY12" fmla="*/ 1107626 h 1107626"/>
                          <a:gd name="connsiteX13" fmla="*/ 0 w 1472565"/>
                          <a:gd name="connsiteY13" fmla="*/ 779966 h 1107626"/>
                          <a:gd name="connsiteX14" fmla="*/ 214082 w 1472565"/>
                          <a:gd name="connsiteY14" fmla="*/ 478055 h 1107626"/>
                          <a:gd name="connsiteX15" fmla="*/ 236537 w 1472565"/>
                          <a:gd name="connsiteY15" fmla="*/ 471539 h 1107626"/>
                          <a:gd name="connsiteX16" fmla="*/ 560866 w 1472565"/>
                          <a:gd name="connsiteY16" fmla="*/ 0 h 1107626"/>
                          <a:gd name="connsiteX0" fmla="*/ 560866 w 1472565"/>
                          <a:gd name="connsiteY0" fmla="*/ 0 h 1107626"/>
                          <a:gd name="connsiteX1" fmla="*/ 1204320 w 1472565"/>
                          <a:gd name="connsiteY1" fmla="*/ 462338 h 1107626"/>
                          <a:gd name="connsiteX2" fmla="*/ 1258484 w 1472565"/>
                          <a:gd name="connsiteY2" fmla="*/ 478055 h 1107626"/>
                          <a:gd name="connsiteX3" fmla="*/ 1472565 w 1472565"/>
                          <a:gd name="connsiteY3" fmla="*/ 779966 h 1107626"/>
                          <a:gd name="connsiteX4" fmla="*/ 1122045 w 1472565"/>
                          <a:gd name="connsiteY4" fmla="*/ 1107626 h 1107626"/>
                          <a:gd name="connsiteX5" fmla="*/ 985607 w 1472565"/>
                          <a:gd name="connsiteY5" fmla="*/ 1081877 h 1107626"/>
                          <a:gd name="connsiteX6" fmla="*/ 929164 w 1472565"/>
                          <a:gd name="connsiteY6" fmla="*/ 1053239 h 1107626"/>
                          <a:gd name="connsiteX7" fmla="*/ 872721 w 1472565"/>
                          <a:gd name="connsiteY7" fmla="*/ 1081877 h 1107626"/>
                          <a:gd name="connsiteX8" fmla="*/ 736282 w 1472565"/>
                          <a:gd name="connsiteY8" fmla="*/ 1107626 h 1107626"/>
                          <a:gd name="connsiteX9" fmla="*/ 599844 w 1472565"/>
                          <a:gd name="connsiteY9" fmla="*/ 1081877 h 1107626"/>
                          <a:gd name="connsiteX10" fmla="*/ 543401 w 1472565"/>
                          <a:gd name="connsiteY10" fmla="*/ 1053239 h 1107626"/>
                          <a:gd name="connsiteX11" fmla="*/ 486959 w 1472565"/>
                          <a:gd name="connsiteY11" fmla="*/ 1081877 h 1107626"/>
                          <a:gd name="connsiteX12" fmla="*/ 350520 w 1472565"/>
                          <a:gd name="connsiteY12" fmla="*/ 1107626 h 1107626"/>
                          <a:gd name="connsiteX13" fmla="*/ 0 w 1472565"/>
                          <a:gd name="connsiteY13" fmla="*/ 779966 h 1107626"/>
                          <a:gd name="connsiteX14" fmla="*/ 214082 w 1472565"/>
                          <a:gd name="connsiteY14" fmla="*/ 478055 h 1107626"/>
                          <a:gd name="connsiteX15" fmla="*/ 236537 w 1472565"/>
                          <a:gd name="connsiteY15" fmla="*/ 471539 h 1107626"/>
                          <a:gd name="connsiteX16" fmla="*/ 560866 w 1472565"/>
                          <a:gd name="connsiteY16" fmla="*/ 0 h 1107626"/>
                          <a:gd name="connsiteX0" fmla="*/ 560866 w 1472565"/>
                          <a:gd name="connsiteY0" fmla="*/ 0 h 1107626"/>
                          <a:gd name="connsiteX1" fmla="*/ 1204320 w 1472565"/>
                          <a:gd name="connsiteY1" fmla="*/ 462338 h 1107626"/>
                          <a:gd name="connsiteX2" fmla="*/ 1258484 w 1472565"/>
                          <a:gd name="connsiteY2" fmla="*/ 478055 h 1107626"/>
                          <a:gd name="connsiteX3" fmla="*/ 1472565 w 1472565"/>
                          <a:gd name="connsiteY3" fmla="*/ 779966 h 1107626"/>
                          <a:gd name="connsiteX4" fmla="*/ 1122045 w 1472565"/>
                          <a:gd name="connsiteY4" fmla="*/ 1107626 h 1107626"/>
                          <a:gd name="connsiteX5" fmla="*/ 985607 w 1472565"/>
                          <a:gd name="connsiteY5" fmla="*/ 1081877 h 1107626"/>
                          <a:gd name="connsiteX6" fmla="*/ 929164 w 1472565"/>
                          <a:gd name="connsiteY6" fmla="*/ 1053239 h 1107626"/>
                          <a:gd name="connsiteX7" fmla="*/ 872721 w 1472565"/>
                          <a:gd name="connsiteY7" fmla="*/ 1081877 h 1107626"/>
                          <a:gd name="connsiteX8" fmla="*/ 736282 w 1472565"/>
                          <a:gd name="connsiteY8" fmla="*/ 1107626 h 1107626"/>
                          <a:gd name="connsiteX9" fmla="*/ 599844 w 1472565"/>
                          <a:gd name="connsiteY9" fmla="*/ 1081877 h 1107626"/>
                          <a:gd name="connsiteX10" fmla="*/ 543401 w 1472565"/>
                          <a:gd name="connsiteY10" fmla="*/ 1053239 h 1107626"/>
                          <a:gd name="connsiteX11" fmla="*/ 486959 w 1472565"/>
                          <a:gd name="connsiteY11" fmla="*/ 1081877 h 1107626"/>
                          <a:gd name="connsiteX12" fmla="*/ 350520 w 1472565"/>
                          <a:gd name="connsiteY12" fmla="*/ 1107626 h 1107626"/>
                          <a:gd name="connsiteX13" fmla="*/ 0 w 1472565"/>
                          <a:gd name="connsiteY13" fmla="*/ 779966 h 1107626"/>
                          <a:gd name="connsiteX14" fmla="*/ 214082 w 1472565"/>
                          <a:gd name="connsiteY14" fmla="*/ 478055 h 1107626"/>
                          <a:gd name="connsiteX15" fmla="*/ 236537 w 1472565"/>
                          <a:gd name="connsiteY15" fmla="*/ 471539 h 1107626"/>
                          <a:gd name="connsiteX16" fmla="*/ 560866 w 1472565"/>
                          <a:gd name="connsiteY16" fmla="*/ 0 h 1107626"/>
                          <a:gd name="connsiteX0" fmla="*/ 560866 w 1472565"/>
                          <a:gd name="connsiteY0" fmla="*/ 0 h 1107626"/>
                          <a:gd name="connsiteX1" fmla="*/ 1204320 w 1472565"/>
                          <a:gd name="connsiteY1" fmla="*/ 462338 h 1107626"/>
                          <a:gd name="connsiteX2" fmla="*/ 1258484 w 1472565"/>
                          <a:gd name="connsiteY2" fmla="*/ 478055 h 1107626"/>
                          <a:gd name="connsiteX3" fmla="*/ 1472565 w 1472565"/>
                          <a:gd name="connsiteY3" fmla="*/ 779966 h 1107626"/>
                          <a:gd name="connsiteX4" fmla="*/ 1122045 w 1472565"/>
                          <a:gd name="connsiteY4" fmla="*/ 1107626 h 1107626"/>
                          <a:gd name="connsiteX5" fmla="*/ 985607 w 1472565"/>
                          <a:gd name="connsiteY5" fmla="*/ 1081877 h 1107626"/>
                          <a:gd name="connsiteX6" fmla="*/ 929164 w 1472565"/>
                          <a:gd name="connsiteY6" fmla="*/ 1053239 h 1107626"/>
                          <a:gd name="connsiteX7" fmla="*/ 872721 w 1472565"/>
                          <a:gd name="connsiteY7" fmla="*/ 1081877 h 1107626"/>
                          <a:gd name="connsiteX8" fmla="*/ 736282 w 1472565"/>
                          <a:gd name="connsiteY8" fmla="*/ 1107626 h 1107626"/>
                          <a:gd name="connsiteX9" fmla="*/ 599844 w 1472565"/>
                          <a:gd name="connsiteY9" fmla="*/ 1081877 h 1107626"/>
                          <a:gd name="connsiteX10" fmla="*/ 543401 w 1472565"/>
                          <a:gd name="connsiteY10" fmla="*/ 1053239 h 1107626"/>
                          <a:gd name="connsiteX11" fmla="*/ 486959 w 1472565"/>
                          <a:gd name="connsiteY11" fmla="*/ 1081877 h 1107626"/>
                          <a:gd name="connsiteX12" fmla="*/ 350520 w 1472565"/>
                          <a:gd name="connsiteY12" fmla="*/ 1107626 h 1107626"/>
                          <a:gd name="connsiteX13" fmla="*/ 0 w 1472565"/>
                          <a:gd name="connsiteY13" fmla="*/ 779966 h 1107626"/>
                          <a:gd name="connsiteX14" fmla="*/ 214082 w 1472565"/>
                          <a:gd name="connsiteY14" fmla="*/ 478055 h 1107626"/>
                          <a:gd name="connsiteX15" fmla="*/ 236537 w 1472565"/>
                          <a:gd name="connsiteY15" fmla="*/ 471539 h 1107626"/>
                          <a:gd name="connsiteX16" fmla="*/ 560866 w 1472565"/>
                          <a:gd name="connsiteY16" fmla="*/ 0 h 1107626"/>
                          <a:gd name="connsiteX0" fmla="*/ 560866 w 1472565"/>
                          <a:gd name="connsiteY0" fmla="*/ 0 h 1107626"/>
                          <a:gd name="connsiteX1" fmla="*/ 1204320 w 1472565"/>
                          <a:gd name="connsiteY1" fmla="*/ 462338 h 1107626"/>
                          <a:gd name="connsiteX2" fmla="*/ 1258484 w 1472565"/>
                          <a:gd name="connsiteY2" fmla="*/ 478055 h 1107626"/>
                          <a:gd name="connsiteX3" fmla="*/ 1472565 w 1472565"/>
                          <a:gd name="connsiteY3" fmla="*/ 779966 h 1107626"/>
                          <a:gd name="connsiteX4" fmla="*/ 1122045 w 1472565"/>
                          <a:gd name="connsiteY4" fmla="*/ 1107626 h 1107626"/>
                          <a:gd name="connsiteX5" fmla="*/ 985607 w 1472565"/>
                          <a:gd name="connsiteY5" fmla="*/ 1081877 h 1107626"/>
                          <a:gd name="connsiteX6" fmla="*/ 929164 w 1472565"/>
                          <a:gd name="connsiteY6" fmla="*/ 1053239 h 1107626"/>
                          <a:gd name="connsiteX7" fmla="*/ 872721 w 1472565"/>
                          <a:gd name="connsiteY7" fmla="*/ 1081877 h 1107626"/>
                          <a:gd name="connsiteX8" fmla="*/ 736282 w 1472565"/>
                          <a:gd name="connsiteY8" fmla="*/ 1107626 h 1107626"/>
                          <a:gd name="connsiteX9" fmla="*/ 599844 w 1472565"/>
                          <a:gd name="connsiteY9" fmla="*/ 1081877 h 1107626"/>
                          <a:gd name="connsiteX10" fmla="*/ 543401 w 1472565"/>
                          <a:gd name="connsiteY10" fmla="*/ 1053239 h 1107626"/>
                          <a:gd name="connsiteX11" fmla="*/ 486959 w 1472565"/>
                          <a:gd name="connsiteY11" fmla="*/ 1081877 h 1107626"/>
                          <a:gd name="connsiteX12" fmla="*/ 350520 w 1472565"/>
                          <a:gd name="connsiteY12" fmla="*/ 1107626 h 1107626"/>
                          <a:gd name="connsiteX13" fmla="*/ 0 w 1472565"/>
                          <a:gd name="connsiteY13" fmla="*/ 779966 h 1107626"/>
                          <a:gd name="connsiteX14" fmla="*/ 214082 w 1472565"/>
                          <a:gd name="connsiteY14" fmla="*/ 478055 h 1107626"/>
                          <a:gd name="connsiteX15" fmla="*/ 560866 w 1472565"/>
                          <a:gd name="connsiteY15" fmla="*/ 0 h 1107626"/>
                          <a:gd name="connsiteX0" fmla="*/ 560866 w 1472565"/>
                          <a:gd name="connsiteY0" fmla="*/ 0 h 1107626"/>
                          <a:gd name="connsiteX1" fmla="*/ 1204320 w 1472565"/>
                          <a:gd name="connsiteY1" fmla="*/ 462338 h 1107626"/>
                          <a:gd name="connsiteX2" fmla="*/ 1258484 w 1472565"/>
                          <a:gd name="connsiteY2" fmla="*/ 478055 h 1107626"/>
                          <a:gd name="connsiteX3" fmla="*/ 1472565 w 1472565"/>
                          <a:gd name="connsiteY3" fmla="*/ 779966 h 1107626"/>
                          <a:gd name="connsiteX4" fmla="*/ 1122045 w 1472565"/>
                          <a:gd name="connsiteY4" fmla="*/ 1107626 h 1107626"/>
                          <a:gd name="connsiteX5" fmla="*/ 985607 w 1472565"/>
                          <a:gd name="connsiteY5" fmla="*/ 1081877 h 1107626"/>
                          <a:gd name="connsiteX6" fmla="*/ 929164 w 1472565"/>
                          <a:gd name="connsiteY6" fmla="*/ 1053239 h 1107626"/>
                          <a:gd name="connsiteX7" fmla="*/ 872721 w 1472565"/>
                          <a:gd name="connsiteY7" fmla="*/ 1081877 h 1107626"/>
                          <a:gd name="connsiteX8" fmla="*/ 736282 w 1472565"/>
                          <a:gd name="connsiteY8" fmla="*/ 1107626 h 1107626"/>
                          <a:gd name="connsiteX9" fmla="*/ 599844 w 1472565"/>
                          <a:gd name="connsiteY9" fmla="*/ 1081877 h 1107626"/>
                          <a:gd name="connsiteX10" fmla="*/ 543401 w 1472565"/>
                          <a:gd name="connsiteY10" fmla="*/ 1053239 h 1107626"/>
                          <a:gd name="connsiteX11" fmla="*/ 486959 w 1472565"/>
                          <a:gd name="connsiteY11" fmla="*/ 1081877 h 1107626"/>
                          <a:gd name="connsiteX12" fmla="*/ 350520 w 1472565"/>
                          <a:gd name="connsiteY12" fmla="*/ 1107626 h 1107626"/>
                          <a:gd name="connsiteX13" fmla="*/ 0 w 1472565"/>
                          <a:gd name="connsiteY13" fmla="*/ 779966 h 1107626"/>
                          <a:gd name="connsiteX14" fmla="*/ 214082 w 1472565"/>
                          <a:gd name="connsiteY14" fmla="*/ 478055 h 1107626"/>
                          <a:gd name="connsiteX15" fmla="*/ 560866 w 1472565"/>
                          <a:gd name="connsiteY15" fmla="*/ 0 h 1107626"/>
                          <a:gd name="connsiteX0" fmla="*/ 560866 w 1472565"/>
                          <a:gd name="connsiteY0" fmla="*/ 0 h 1107626"/>
                          <a:gd name="connsiteX1" fmla="*/ 1204320 w 1472565"/>
                          <a:gd name="connsiteY1" fmla="*/ 462338 h 1107626"/>
                          <a:gd name="connsiteX2" fmla="*/ 1258484 w 1472565"/>
                          <a:gd name="connsiteY2" fmla="*/ 478055 h 1107626"/>
                          <a:gd name="connsiteX3" fmla="*/ 1472565 w 1472565"/>
                          <a:gd name="connsiteY3" fmla="*/ 779966 h 1107626"/>
                          <a:gd name="connsiteX4" fmla="*/ 1122045 w 1472565"/>
                          <a:gd name="connsiteY4" fmla="*/ 1107626 h 1107626"/>
                          <a:gd name="connsiteX5" fmla="*/ 985607 w 1472565"/>
                          <a:gd name="connsiteY5" fmla="*/ 1081877 h 1107626"/>
                          <a:gd name="connsiteX6" fmla="*/ 929164 w 1472565"/>
                          <a:gd name="connsiteY6" fmla="*/ 1053239 h 1107626"/>
                          <a:gd name="connsiteX7" fmla="*/ 872721 w 1472565"/>
                          <a:gd name="connsiteY7" fmla="*/ 1081877 h 1107626"/>
                          <a:gd name="connsiteX8" fmla="*/ 736282 w 1472565"/>
                          <a:gd name="connsiteY8" fmla="*/ 1107626 h 1107626"/>
                          <a:gd name="connsiteX9" fmla="*/ 599844 w 1472565"/>
                          <a:gd name="connsiteY9" fmla="*/ 1081877 h 1107626"/>
                          <a:gd name="connsiteX10" fmla="*/ 543401 w 1472565"/>
                          <a:gd name="connsiteY10" fmla="*/ 1053239 h 1107626"/>
                          <a:gd name="connsiteX11" fmla="*/ 486959 w 1472565"/>
                          <a:gd name="connsiteY11" fmla="*/ 1081877 h 1107626"/>
                          <a:gd name="connsiteX12" fmla="*/ 350520 w 1472565"/>
                          <a:gd name="connsiteY12" fmla="*/ 1107626 h 1107626"/>
                          <a:gd name="connsiteX13" fmla="*/ 0 w 1472565"/>
                          <a:gd name="connsiteY13" fmla="*/ 779966 h 1107626"/>
                          <a:gd name="connsiteX14" fmla="*/ 214082 w 1472565"/>
                          <a:gd name="connsiteY14" fmla="*/ 478055 h 1107626"/>
                          <a:gd name="connsiteX15" fmla="*/ 560866 w 1472565"/>
                          <a:gd name="connsiteY15" fmla="*/ 0 h 110762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</a:cxnLst>
                        <a:rect l="l" t="t" r="r" b="b"/>
                        <a:pathLst>
                          <a:path w="1472565" h="1107626">
                            <a:moveTo>
                              <a:pt x="560866" y="0"/>
                            </a:moveTo>
                            <a:cubicBezTo>
                              <a:pt x="963347" y="92704"/>
                              <a:pt x="989835" y="308225"/>
                              <a:pt x="1204320" y="462338"/>
                            </a:cubicBezTo>
                            <a:lnTo>
                              <a:pt x="1258484" y="478055"/>
                            </a:lnTo>
                            <a:cubicBezTo>
                              <a:pt x="1384290" y="527797"/>
                              <a:pt x="1472565" y="644245"/>
                              <a:pt x="1472565" y="779966"/>
                            </a:cubicBezTo>
                            <a:cubicBezTo>
                              <a:pt x="1472565" y="960928"/>
                              <a:pt x="1315632" y="1107626"/>
                              <a:pt x="1122045" y="1107626"/>
                            </a:cubicBezTo>
                            <a:cubicBezTo>
                              <a:pt x="1073649" y="1107626"/>
                              <a:pt x="1027543" y="1098458"/>
                              <a:pt x="985607" y="1081877"/>
                            </a:cubicBezTo>
                            <a:lnTo>
                              <a:pt x="929164" y="1053239"/>
                            </a:lnTo>
                            <a:lnTo>
                              <a:pt x="872721" y="1081877"/>
                            </a:lnTo>
                            <a:cubicBezTo>
                              <a:pt x="830785" y="1098458"/>
                              <a:pt x="784679" y="1107626"/>
                              <a:pt x="736282" y="1107626"/>
                            </a:cubicBezTo>
                            <a:cubicBezTo>
                              <a:pt x="687885" y="1107626"/>
                              <a:pt x="641780" y="1098458"/>
                              <a:pt x="599844" y="1081877"/>
                            </a:cubicBezTo>
                            <a:lnTo>
                              <a:pt x="543401" y="1053239"/>
                            </a:lnTo>
                            <a:lnTo>
                              <a:pt x="486959" y="1081877"/>
                            </a:lnTo>
                            <a:cubicBezTo>
                              <a:pt x="445023" y="1098458"/>
                              <a:pt x="398917" y="1107626"/>
                              <a:pt x="350520" y="1107626"/>
                            </a:cubicBezTo>
                            <a:cubicBezTo>
                              <a:pt x="156933" y="1107626"/>
                              <a:pt x="0" y="960928"/>
                              <a:pt x="0" y="779966"/>
                            </a:cubicBezTo>
                            <a:cubicBezTo>
                              <a:pt x="0" y="644245"/>
                              <a:pt x="88275" y="527797"/>
                              <a:pt x="214082" y="478055"/>
                            </a:cubicBezTo>
                            <a:cubicBezTo>
                              <a:pt x="329677" y="318703"/>
                              <a:pt x="613294" y="302561"/>
                              <a:pt x="560866" y="0"/>
                            </a:cubicBezTo>
                            <a:close/>
                          </a:path>
                        </a:pathLst>
                      </a:cu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フリーフォーム: 図形 154">
                <a:extLst>
                  <a:ext uri="{FF2B5EF4-FFF2-40B4-BE49-F238E27FC236}">
                    <a16:creationId xmlns:a16="http://schemas.microsoft.com/office/drawing/2014/main" id="{654398F7-205F-D39D-5FFE-2786FA91E64A}"/>
                  </a:ext>
                </a:extLst>
              </p:cNvPr>
              <p:cNvSpPr/>
              <p:nvPr/>
            </p:nvSpPr>
            <p:spPr>
              <a:xfrm>
                <a:off x="3804" y="2275988"/>
                <a:ext cx="1164609" cy="176444"/>
              </a:xfrm>
              <a:custGeom>
                <a:avLst/>
                <a:gdLst>
                  <a:gd name="connsiteX0" fmla="*/ 1164609 w 1164609"/>
                  <a:gd name="connsiteY0" fmla="*/ 0 h 176444"/>
                  <a:gd name="connsiteX1" fmla="*/ 1145803 w 1164609"/>
                  <a:gd name="connsiteY1" fmla="*/ 45287 h 176444"/>
                  <a:gd name="connsiteX2" fmla="*/ 899394 w 1164609"/>
                  <a:gd name="connsiteY2" fmla="*/ 176444 h 176444"/>
                  <a:gd name="connsiteX3" fmla="*/ 787244 w 1164609"/>
                  <a:gd name="connsiteY3" fmla="*/ 155037 h 176444"/>
                  <a:gd name="connsiteX4" fmla="*/ 740849 w 1164609"/>
                  <a:gd name="connsiteY4" fmla="*/ 131227 h 176444"/>
                  <a:gd name="connsiteX5" fmla="*/ 694454 w 1164609"/>
                  <a:gd name="connsiteY5" fmla="*/ 155037 h 176444"/>
                  <a:gd name="connsiteX6" fmla="*/ 582304 w 1164609"/>
                  <a:gd name="connsiteY6" fmla="*/ 176444 h 176444"/>
                  <a:gd name="connsiteX7" fmla="*/ 470154 w 1164609"/>
                  <a:gd name="connsiteY7" fmla="*/ 155037 h 176444"/>
                  <a:gd name="connsiteX8" fmla="*/ 423759 w 1164609"/>
                  <a:gd name="connsiteY8" fmla="*/ 131227 h 176444"/>
                  <a:gd name="connsiteX9" fmla="*/ 377365 w 1164609"/>
                  <a:gd name="connsiteY9" fmla="*/ 155037 h 176444"/>
                  <a:gd name="connsiteX10" fmla="*/ 265214 w 1164609"/>
                  <a:gd name="connsiteY10" fmla="*/ 176444 h 176444"/>
                  <a:gd name="connsiteX11" fmla="*/ 18806 w 1164609"/>
                  <a:gd name="connsiteY11" fmla="*/ 45287 h 176444"/>
                  <a:gd name="connsiteX12" fmla="*/ 0 w 1164609"/>
                  <a:gd name="connsiteY12" fmla="*/ 0 h 176444"/>
                  <a:gd name="connsiteX13" fmla="*/ 34558 w 1164609"/>
                  <a:gd name="connsiteY13" fmla="*/ 34475 h 176444"/>
                  <a:gd name="connsiteX14" fmla="*/ 235186 w 1164609"/>
                  <a:gd name="connsiteY14" fmla="*/ 96681 h 176444"/>
                  <a:gd name="connsiteX15" fmla="*/ 357957 w 1164609"/>
                  <a:gd name="connsiteY15" fmla="*/ 75274 h 176444"/>
                  <a:gd name="connsiteX16" fmla="*/ 408745 w 1164609"/>
                  <a:gd name="connsiteY16" fmla="*/ 51464 h 176444"/>
                  <a:gd name="connsiteX17" fmla="*/ 459533 w 1164609"/>
                  <a:gd name="connsiteY17" fmla="*/ 75274 h 176444"/>
                  <a:gd name="connsiteX18" fmla="*/ 582304 w 1164609"/>
                  <a:gd name="connsiteY18" fmla="*/ 96681 h 176444"/>
                  <a:gd name="connsiteX19" fmla="*/ 705075 w 1164609"/>
                  <a:gd name="connsiteY19" fmla="*/ 75274 h 176444"/>
                  <a:gd name="connsiteX20" fmla="*/ 755863 w 1164609"/>
                  <a:gd name="connsiteY20" fmla="*/ 51464 h 176444"/>
                  <a:gd name="connsiteX21" fmla="*/ 806652 w 1164609"/>
                  <a:gd name="connsiteY21" fmla="*/ 75274 h 176444"/>
                  <a:gd name="connsiteX22" fmla="*/ 929423 w 1164609"/>
                  <a:gd name="connsiteY22" fmla="*/ 96681 h 176444"/>
                  <a:gd name="connsiteX23" fmla="*/ 1130051 w 1164609"/>
                  <a:gd name="connsiteY23" fmla="*/ 34475 h 176444"/>
                  <a:gd name="connsiteX24" fmla="*/ 1164609 w 1164609"/>
                  <a:gd name="connsiteY24" fmla="*/ 0 h 176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164609" h="176444" fill="none" extrusionOk="0">
                    <a:moveTo>
                      <a:pt x="1164609" y="0"/>
                    </a:moveTo>
                    <a:cubicBezTo>
                      <a:pt x="1158767" y="16326"/>
                      <a:pt x="1154137" y="22571"/>
                      <a:pt x="1145803" y="45287"/>
                    </a:cubicBezTo>
                    <a:cubicBezTo>
                      <a:pt x="1098475" y="94413"/>
                      <a:pt x="993779" y="180269"/>
                      <a:pt x="899394" y="176444"/>
                    </a:cubicBezTo>
                    <a:cubicBezTo>
                      <a:pt x="849576" y="180457"/>
                      <a:pt x="828726" y="168963"/>
                      <a:pt x="787244" y="155037"/>
                    </a:cubicBezTo>
                    <a:cubicBezTo>
                      <a:pt x="769736" y="150654"/>
                      <a:pt x="760203" y="138453"/>
                      <a:pt x="740849" y="131227"/>
                    </a:cubicBezTo>
                    <a:cubicBezTo>
                      <a:pt x="732331" y="138151"/>
                      <a:pt x="703581" y="147211"/>
                      <a:pt x="694454" y="155037"/>
                    </a:cubicBezTo>
                    <a:cubicBezTo>
                      <a:pt x="651419" y="166367"/>
                      <a:pt x="625118" y="174971"/>
                      <a:pt x="582304" y="176444"/>
                    </a:cubicBezTo>
                    <a:cubicBezTo>
                      <a:pt x="545324" y="178336"/>
                      <a:pt x="512009" y="166112"/>
                      <a:pt x="470154" y="155037"/>
                    </a:cubicBezTo>
                    <a:cubicBezTo>
                      <a:pt x="458830" y="153343"/>
                      <a:pt x="436480" y="131570"/>
                      <a:pt x="423759" y="131227"/>
                    </a:cubicBezTo>
                    <a:cubicBezTo>
                      <a:pt x="410545" y="143281"/>
                      <a:pt x="386006" y="143928"/>
                      <a:pt x="377365" y="155037"/>
                    </a:cubicBezTo>
                    <a:cubicBezTo>
                      <a:pt x="340058" y="172526"/>
                      <a:pt x="309706" y="176676"/>
                      <a:pt x="265214" y="176444"/>
                    </a:cubicBezTo>
                    <a:cubicBezTo>
                      <a:pt x="184617" y="179215"/>
                      <a:pt x="79927" y="128010"/>
                      <a:pt x="18806" y="45287"/>
                    </a:cubicBezTo>
                    <a:cubicBezTo>
                      <a:pt x="11642" y="30753"/>
                      <a:pt x="8136" y="7633"/>
                      <a:pt x="0" y="0"/>
                    </a:cubicBezTo>
                    <a:cubicBezTo>
                      <a:pt x="11707" y="8620"/>
                      <a:pt x="21918" y="25919"/>
                      <a:pt x="34558" y="34475"/>
                    </a:cubicBezTo>
                    <a:cubicBezTo>
                      <a:pt x="91453" y="83728"/>
                      <a:pt x="157082" y="98234"/>
                      <a:pt x="235186" y="96681"/>
                    </a:cubicBezTo>
                    <a:cubicBezTo>
                      <a:pt x="288689" y="101755"/>
                      <a:pt x="324747" y="92810"/>
                      <a:pt x="357957" y="75274"/>
                    </a:cubicBezTo>
                    <a:cubicBezTo>
                      <a:pt x="380907" y="60991"/>
                      <a:pt x="393355" y="59917"/>
                      <a:pt x="408745" y="51464"/>
                    </a:cubicBezTo>
                    <a:cubicBezTo>
                      <a:pt x="424383" y="57520"/>
                      <a:pt x="439530" y="70361"/>
                      <a:pt x="459533" y="75274"/>
                    </a:cubicBezTo>
                    <a:cubicBezTo>
                      <a:pt x="498154" y="89838"/>
                      <a:pt x="546944" y="101703"/>
                      <a:pt x="582304" y="96681"/>
                    </a:cubicBezTo>
                    <a:cubicBezTo>
                      <a:pt x="619876" y="96837"/>
                      <a:pt x="669799" y="85143"/>
                      <a:pt x="705075" y="75274"/>
                    </a:cubicBezTo>
                    <a:cubicBezTo>
                      <a:pt x="728846" y="61844"/>
                      <a:pt x="746157" y="57848"/>
                      <a:pt x="755863" y="51464"/>
                    </a:cubicBezTo>
                    <a:cubicBezTo>
                      <a:pt x="782352" y="59867"/>
                      <a:pt x="781705" y="70464"/>
                      <a:pt x="806652" y="75274"/>
                    </a:cubicBezTo>
                    <a:cubicBezTo>
                      <a:pt x="854656" y="84911"/>
                      <a:pt x="884150" y="96997"/>
                      <a:pt x="929423" y="96681"/>
                    </a:cubicBezTo>
                    <a:cubicBezTo>
                      <a:pt x="1015231" y="102032"/>
                      <a:pt x="1074096" y="74749"/>
                      <a:pt x="1130051" y="34475"/>
                    </a:cubicBezTo>
                    <a:cubicBezTo>
                      <a:pt x="1139712" y="19627"/>
                      <a:pt x="1155985" y="15526"/>
                      <a:pt x="1164609" y="0"/>
                    </a:cubicBezTo>
                    <a:close/>
                  </a:path>
                  <a:path w="1164609" h="176444" stroke="0" extrusionOk="0">
                    <a:moveTo>
                      <a:pt x="1164609" y="0"/>
                    </a:moveTo>
                    <a:cubicBezTo>
                      <a:pt x="1161601" y="11669"/>
                      <a:pt x="1152108" y="27167"/>
                      <a:pt x="1145803" y="45287"/>
                    </a:cubicBezTo>
                    <a:cubicBezTo>
                      <a:pt x="1122853" y="111523"/>
                      <a:pt x="992766" y="194664"/>
                      <a:pt x="899394" y="176444"/>
                    </a:cubicBezTo>
                    <a:cubicBezTo>
                      <a:pt x="858004" y="169433"/>
                      <a:pt x="828062" y="175577"/>
                      <a:pt x="787244" y="155037"/>
                    </a:cubicBezTo>
                    <a:cubicBezTo>
                      <a:pt x="773035" y="149453"/>
                      <a:pt x="755454" y="131980"/>
                      <a:pt x="740849" y="131227"/>
                    </a:cubicBezTo>
                    <a:cubicBezTo>
                      <a:pt x="731338" y="141471"/>
                      <a:pt x="709713" y="146705"/>
                      <a:pt x="694454" y="155037"/>
                    </a:cubicBezTo>
                    <a:cubicBezTo>
                      <a:pt x="668310" y="163807"/>
                      <a:pt x="619827" y="169430"/>
                      <a:pt x="582304" y="176444"/>
                    </a:cubicBezTo>
                    <a:cubicBezTo>
                      <a:pt x="545717" y="177640"/>
                      <a:pt x="498348" y="165650"/>
                      <a:pt x="470154" y="155037"/>
                    </a:cubicBezTo>
                    <a:cubicBezTo>
                      <a:pt x="448378" y="146557"/>
                      <a:pt x="446113" y="139392"/>
                      <a:pt x="423759" y="131227"/>
                    </a:cubicBezTo>
                    <a:cubicBezTo>
                      <a:pt x="414050" y="137645"/>
                      <a:pt x="393818" y="143928"/>
                      <a:pt x="377365" y="155037"/>
                    </a:cubicBezTo>
                    <a:cubicBezTo>
                      <a:pt x="345209" y="168557"/>
                      <a:pt x="305685" y="171829"/>
                      <a:pt x="265214" y="176444"/>
                    </a:cubicBezTo>
                    <a:cubicBezTo>
                      <a:pt x="184366" y="189736"/>
                      <a:pt x="74457" y="114759"/>
                      <a:pt x="18806" y="45287"/>
                    </a:cubicBezTo>
                    <a:cubicBezTo>
                      <a:pt x="9382" y="31549"/>
                      <a:pt x="5871" y="12337"/>
                      <a:pt x="0" y="0"/>
                    </a:cubicBezTo>
                    <a:cubicBezTo>
                      <a:pt x="18778" y="11043"/>
                      <a:pt x="13226" y="21404"/>
                      <a:pt x="34558" y="34475"/>
                    </a:cubicBezTo>
                    <a:cubicBezTo>
                      <a:pt x="74198" y="58191"/>
                      <a:pt x="160188" y="95650"/>
                      <a:pt x="235186" y="96681"/>
                    </a:cubicBezTo>
                    <a:cubicBezTo>
                      <a:pt x="282893" y="94332"/>
                      <a:pt x="318996" y="91146"/>
                      <a:pt x="357957" y="75274"/>
                    </a:cubicBezTo>
                    <a:cubicBezTo>
                      <a:pt x="379769" y="61680"/>
                      <a:pt x="388470" y="65757"/>
                      <a:pt x="408745" y="51464"/>
                    </a:cubicBezTo>
                    <a:cubicBezTo>
                      <a:pt x="430469" y="57326"/>
                      <a:pt x="437423" y="71680"/>
                      <a:pt x="459533" y="75274"/>
                    </a:cubicBezTo>
                    <a:cubicBezTo>
                      <a:pt x="496329" y="88389"/>
                      <a:pt x="531892" y="100712"/>
                      <a:pt x="582304" y="96681"/>
                    </a:cubicBezTo>
                    <a:cubicBezTo>
                      <a:pt x="617879" y="89214"/>
                      <a:pt x="660354" y="85482"/>
                      <a:pt x="705075" y="75274"/>
                    </a:cubicBezTo>
                    <a:cubicBezTo>
                      <a:pt x="719276" y="67730"/>
                      <a:pt x="743018" y="59500"/>
                      <a:pt x="755863" y="51464"/>
                    </a:cubicBezTo>
                    <a:cubicBezTo>
                      <a:pt x="770003" y="57804"/>
                      <a:pt x="790355" y="71867"/>
                      <a:pt x="806652" y="75274"/>
                    </a:cubicBezTo>
                    <a:cubicBezTo>
                      <a:pt x="848537" y="98950"/>
                      <a:pt x="883656" y="104936"/>
                      <a:pt x="929423" y="96681"/>
                    </a:cubicBezTo>
                    <a:cubicBezTo>
                      <a:pt x="1006893" y="108014"/>
                      <a:pt x="1082937" y="67166"/>
                      <a:pt x="1130051" y="34475"/>
                    </a:cubicBezTo>
                    <a:cubicBezTo>
                      <a:pt x="1144547" y="19867"/>
                      <a:pt x="1154802" y="16439"/>
                      <a:pt x="1164609" y="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  <a:alpha val="40000"/>
                </a:schemeClr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145301197">
                      <a:custGeom>
                        <a:avLst/>
                        <a:gdLst>
                          <a:gd name="connsiteX0" fmla="*/ 1164609 w 1164609"/>
                          <a:gd name="connsiteY0" fmla="*/ 0 h 176444"/>
                          <a:gd name="connsiteX1" fmla="*/ 1145803 w 1164609"/>
                          <a:gd name="connsiteY1" fmla="*/ 45287 h 176444"/>
                          <a:gd name="connsiteX2" fmla="*/ 899394 w 1164609"/>
                          <a:gd name="connsiteY2" fmla="*/ 176444 h 176444"/>
                          <a:gd name="connsiteX3" fmla="*/ 787244 w 1164609"/>
                          <a:gd name="connsiteY3" fmla="*/ 155037 h 176444"/>
                          <a:gd name="connsiteX4" fmla="*/ 740849 w 1164609"/>
                          <a:gd name="connsiteY4" fmla="*/ 131227 h 176444"/>
                          <a:gd name="connsiteX5" fmla="*/ 694454 w 1164609"/>
                          <a:gd name="connsiteY5" fmla="*/ 155037 h 176444"/>
                          <a:gd name="connsiteX6" fmla="*/ 582304 w 1164609"/>
                          <a:gd name="connsiteY6" fmla="*/ 176444 h 176444"/>
                          <a:gd name="connsiteX7" fmla="*/ 470154 w 1164609"/>
                          <a:gd name="connsiteY7" fmla="*/ 155037 h 176444"/>
                          <a:gd name="connsiteX8" fmla="*/ 423759 w 1164609"/>
                          <a:gd name="connsiteY8" fmla="*/ 131227 h 176444"/>
                          <a:gd name="connsiteX9" fmla="*/ 377365 w 1164609"/>
                          <a:gd name="connsiteY9" fmla="*/ 155037 h 176444"/>
                          <a:gd name="connsiteX10" fmla="*/ 265214 w 1164609"/>
                          <a:gd name="connsiteY10" fmla="*/ 176444 h 176444"/>
                          <a:gd name="connsiteX11" fmla="*/ 18806 w 1164609"/>
                          <a:gd name="connsiteY11" fmla="*/ 45287 h 176444"/>
                          <a:gd name="connsiteX12" fmla="*/ 0 w 1164609"/>
                          <a:gd name="connsiteY12" fmla="*/ 0 h 176444"/>
                          <a:gd name="connsiteX13" fmla="*/ 34558 w 1164609"/>
                          <a:gd name="connsiteY13" fmla="*/ 34475 h 176444"/>
                          <a:gd name="connsiteX14" fmla="*/ 235186 w 1164609"/>
                          <a:gd name="connsiteY14" fmla="*/ 96681 h 176444"/>
                          <a:gd name="connsiteX15" fmla="*/ 357957 w 1164609"/>
                          <a:gd name="connsiteY15" fmla="*/ 75274 h 176444"/>
                          <a:gd name="connsiteX16" fmla="*/ 408745 w 1164609"/>
                          <a:gd name="connsiteY16" fmla="*/ 51464 h 176444"/>
                          <a:gd name="connsiteX17" fmla="*/ 459533 w 1164609"/>
                          <a:gd name="connsiteY17" fmla="*/ 75274 h 176444"/>
                          <a:gd name="connsiteX18" fmla="*/ 582304 w 1164609"/>
                          <a:gd name="connsiteY18" fmla="*/ 96681 h 176444"/>
                          <a:gd name="connsiteX19" fmla="*/ 705075 w 1164609"/>
                          <a:gd name="connsiteY19" fmla="*/ 75274 h 176444"/>
                          <a:gd name="connsiteX20" fmla="*/ 755863 w 1164609"/>
                          <a:gd name="connsiteY20" fmla="*/ 51464 h 176444"/>
                          <a:gd name="connsiteX21" fmla="*/ 806652 w 1164609"/>
                          <a:gd name="connsiteY21" fmla="*/ 75274 h 176444"/>
                          <a:gd name="connsiteX22" fmla="*/ 929423 w 1164609"/>
                          <a:gd name="connsiteY22" fmla="*/ 96681 h 176444"/>
                          <a:gd name="connsiteX23" fmla="*/ 1130051 w 1164609"/>
                          <a:gd name="connsiteY23" fmla="*/ 34475 h 17644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1164609" h="176444">
                            <a:moveTo>
                              <a:pt x="1164609" y="0"/>
                            </a:moveTo>
                            <a:lnTo>
                              <a:pt x="1145803" y="45287"/>
                            </a:lnTo>
                            <a:cubicBezTo>
                              <a:pt x="1095270" y="123919"/>
                              <a:pt x="1003820" y="176444"/>
                              <a:pt x="899394" y="176444"/>
                            </a:cubicBezTo>
                            <a:cubicBezTo>
                              <a:pt x="859613" y="176444"/>
                              <a:pt x="821715" y="168822"/>
                              <a:pt x="787244" y="155037"/>
                            </a:cubicBezTo>
                            <a:lnTo>
                              <a:pt x="740849" y="131227"/>
                            </a:lnTo>
                            <a:lnTo>
                              <a:pt x="694454" y="155037"/>
                            </a:lnTo>
                            <a:cubicBezTo>
                              <a:pt x="659984" y="168822"/>
                              <a:pt x="622085" y="176444"/>
                              <a:pt x="582304" y="176444"/>
                            </a:cubicBezTo>
                            <a:cubicBezTo>
                              <a:pt x="542522" y="176444"/>
                              <a:pt x="504625" y="168822"/>
                              <a:pt x="470154" y="155037"/>
                            </a:cubicBezTo>
                            <a:lnTo>
                              <a:pt x="423759" y="131227"/>
                            </a:lnTo>
                            <a:lnTo>
                              <a:pt x="377365" y="155037"/>
                            </a:lnTo>
                            <a:cubicBezTo>
                              <a:pt x="342894" y="168822"/>
                              <a:pt x="304996" y="176444"/>
                              <a:pt x="265214" y="176444"/>
                            </a:cubicBezTo>
                            <a:cubicBezTo>
                              <a:pt x="160789" y="176444"/>
                              <a:pt x="69338" y="123919"/>
                              <a:pt x="18806" y="45287"/>
                            </a:cubicBezTo>
                            <a:lnTo>
                              <a:pt x="0" y="0"/>
                            </a:lnTo>
                            <a:lnTo>
                              <a:pt x="34558" y="34475"/>
                            </a:lnTo>
                            <a:cubicBezTo>
                              <a:pt x="89079" y="73337"/>
                              <a:pt x="158976" y="96681"/>
                              <a:pt x="235186" y="96681"/>
                            </a:cubicBezTo>
                            <a:cubicBezTo>
                              <a:pt x="278735" y="96681"/>
                              <a:pt x="320222" y="89059"/>
                              <a:pt x="357957" y="75274"/>
                            </a:cubicBezTo>
                            <a:lnTo>
                              <a:pt x="408745" y="51464"/>
                            </a:lnTo>
                            <a:lnTo>
                              <a:pt x="459533" y="75274"/>
                            </a:lnTo>
                            <a:cubicBezTo>
                              <a:pt x="497269" y="89059"/>
                              <a:pt x="538755" y="96681"/>
                              <a:pt x="582304" y="96681"/>
                            </a:cubicBezTo>
                            <a:cubicBezTo>
                              <a:pt x="625852" y="96681"/>
                              <a:pt x="667341" y="89059"/>
                              <a:pt x="705075" y="75274"/>
                            </a:cubicBezTo>
                            <a:lnTo>
                              <a:pt x="755863" y="51464"/>
                            </a:lnTo>
                            <a:lnTo>
                              <a:pt x="806652" y="75274"/>
                            </a:lnTo>
                            <a:cubicBezTo>
                              <a:pt x="844388" y="89059"/>
                              <a:pt x="885874" y="96681"/>
                              <a:pt x="929423" y="96681"/>
                            </a:cubicBezTo>
                            <a:cubicBezTo>
                              <a:pt x="1005633" y="96681"/>
                              <a:pt x="1075530" y="73337"/>
                              <a:pt x="1130051" y="34475"/>
                            </a:cubicBezTo>
                            <a:close/>
                          </a:path>
                        </a:pathLst>
                      </a:cu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月 155">
                <a:extLst>
                  <a:ext uri="{FF2B5EF4-FFF2-40B4-BE49-F238E27FC236}">
                    <a16:creationId xmlns:a16="http://schemas.microsoft.com/office/drawing/2014/main" id="{DC8E231D-1B1D-7358-E079-AD9660362283}"/>
                  </a:ext>
                </a:extLst>
              </p:cNvPr>
              <p:cNvSpPr/>
              <p:nvPr/>
            </p:nvSpPr>
            <p:spPr>
              <a:xfrm rot="15140262">
                <a:off x="717028" y="1904955"/>
                <a:ext cx="112882" cy="384645"/>
              </a:xfrm>
              <a:custGeom>
                <a:avLst/>
                <a:gdLst>
                  <a:gd name="connsiteX0" fmla="*/ 112882 w 112882"/>
                  <a:gd name="connsiteY0" fmla="*/ 384645 h 384645"/>
                  <a:gd name="connsiteX1" fmla="*/ 0 w 112882"/>
                  <a:gd name="connsiteY1" fmla="*/ 192322 h 384645"/>
                  <a:gd name="connsiteX2" fmla="*/ 112882 w 112882"/>
                  <a:gd name="connsiteY2" fmla="*/ -1 h 384645"/>
                  <a:gd name="connsiteX3" fmla="*/ 56441 w 112882"/>
                  <a:gd name="connsiteY3" fmla="*/ 192322 h 384645"/>
                  <a:gd name="connsiteX4" fmla="*/ 112882 w 112882"/>
                  <a:gd name="connsiteY4" fmla="*/ 384645 h 384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882" h="384645" fill="none" extrusionOk="0">
                    <a:moveTo>
                      <a:pt x="112882" y="384645"/>
                    </a:moveTo>
                    <a:cubicBezTo>
                      <a:pt x="47689" y="397841"/>
                      <a:pt x="-6023" y="294291"/>
                      <a:pt x="0" y="192322"/>
                    </a:cubicBezTo>
                    <a:cubicBezTo>
                      <a:pt x="11603" y="77174"/>
                      <a:pt x="55748" y="-470"/>
                      <a:pt x="112882" y="-1"/>
                    </a:cubicBezTo>
                    <a:cubicBezTo>
                      <a:pt x="97174" y="43216"/>
                      <a:pt x="69136" y="100142"/>
                      <a:pt x="56441" y="192322"/>
                    </a:cubicBezTo>
                    <a:cubicBezTo>
                      <a:pt x="42699" y="274471"/>
                      <a:pt x="80607" y="339311"/>
                      <a:pt x="112882" y="384645"/>
                    </a:cubicBezTo>
                    <a:close/>
                  </a:path>
                  <a:path w="112882" h="384645" stroke="0" extrusionOk="0">
                    <a:moveTo>
                      <a:pt x="112882" y="384645"/>
                    </a:moveTo>
                    <a:cubicBezTo>
                      <a:pt x="74442" y="371348"/>
                      <a:pt x="2040" y="302959"/>
                      <a:pt x="0" y="192322"/>
                    </a:cubicBezTo>
                    <a:cubicBezTo>
                      <a:pt x="10103" y="97592"/>
                      <a:pt x="58001" y="6007"/>
                      <a:pt x="112882" y="-1"/>
                    </a:cubicBezTo>
                    <a:cubicBezTo>
                      <a:pt x="59765" y="41134"/>
                      <a:pt x="59809" y="128961"/>
                      <a:pt x="56441" y="192322"/>
                    </a:cubicBezTo>
                    <a:cubicBezTo>
                      <a:pt x="62637" y="272746"/>
                      <a:pt x="83578" y="337969"/>
                      <a:pt x="112882" y="384645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  <a:alpha val="40000"/>
                </a:schemeClr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234346652">
                      <a:prstGeom prst="moon">
                        <a:avLst/>
                      </a:pr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月 156">
                <a:extLst>
                  <a:ext uri="{FF2B5EF4-FFF2-40B4-BE49-F238E27FC236}">
                    <a16:creationId xmlns:a16="http://schemas.microsoft.com/office/drawing/2014/main" id="{830F4485-F243-A7C0-12B5-76A556EA2891}"/>
                  </a:ext>
                </a:extLst>
              </p:cNvPr>
              <p:cNvSpPr/>
              <p:nvPr/>
            </p:nvSpPr>
            <p:spPr>
              <a:xfrm rot="16760035">
                <a:off x="426904" y="1784650"/>
                <a:ext cx="100939" cy="324865"/>
              </a:xfrm>
              <a:custGeom>
                <a:avLst/>
                <a:gdLst>
                  <a:gd name="connsiteX0" fmla="*/ 100939 w 100939"/>
                  <a:gd name="connsiteY0" fmla="*/ 324865 h 324865"/>
                  <a:gd name="connsiteX1" fmla="*/ 0 w 100939"/>
                  <a:gd name="connsiteY1" fmla="*/ 162432 h 324865"/>
                  <a:gd name="connsiteX2" fmla="*/ 100939 w 100939"/>
                  <a:gd name="connsiteY2" fmla="*/ -1 h 324865"/>
                  <a:gd name="connsiteX3" fmla="*/ 50469 w 100939"/>
                  <a:gd name="connsiteY3" fmla="*/ 162432 h 324865"/>
                  <a:gd name="connsiteX4" fmla="*/ 100939 w 100939"/>
                  <a:gd name="connsiteY4" fmla="*/ 324865 h 324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939" h="324865" fill="none" extrusionOk="0">
                    <a:moveTo>
                      <a:pt x="100939" y="324865"/>
                    </a:moveTo>
                    <a:cubicBezTo>
                      <a:pt x="30192" y="305505"/>
                      <a:pt x="-14913" y="272656"/>
                      <a:pt x="0" y="162432"/>
                    </a:cubicBezTo>
                    <a:cubicBezTo>
                      <a:pt x="-2446" y="71915"/>
                      <a:pt x="46995" y="-3329"/>
                      <a:pt x="100939" y="-1"/>
                    </a:cubicBezTo>
                    <a:cubicBezTo>
                      <a:pt x="71829" y="48847"/>
                      <a:pt x="50843" y="102318"/>
                      <a:pt x="50469" y="162432"/>
                    </a:cubicBezTo>
                    <a:cubicBezTo>
                      <a:pt x="53730" y="235402"/>
                      <a:pt x="69976" y="285113"/>
                      <a:pt x="100939" y="324865"/>
                    </a:cubicBezTo>
                    <a:close/>
                  </a:path>
                  <a:path w="100939" h="324865" stroke="0" extrusionOk="0">
                    <a:moveTo>
                      <a:pt x="100939" y="324865"/>
                    </a:moveTo>
                    <a:cubicBezTo>
                      <a:pt x="35367" y="323287"/>
                      <a:pt x="20183" y="244689"/>
                      <a:pt x="0" y="162432"/>
                    </a:cubicBezTo>
                    <a:cubicBezTo>
                      <a:pt x="-5209" y="74834"/>
                      <a:pt x="54648" y="10470"/>
                      <a:pt x="100939" y="-1"/>
                    </a:cubicBezTo>
                    <a:cubicBezTo>
                      <a:pt x="73229" y="47434"/>
                      <a:pt x="44848" y="108650"/>
                      <a:pt x="50469" y="162432"/>
                    </a:cubicBezTo>
                    <a:cubicBezTo>
                      <a:pt x="48783" y="227544"/>
                      <a:pt x="58761" y="296650"/>
                      <a:pt x="100939" y="324865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  <a:alpha val="40000"/>
                </a:schemeClr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140056725">
                      <a:prstGeom prst="moon">
                        <a:avLst/>
                      </a:pr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58" name="フリーフォーム: 図形 157">
              <a:extLst>
                <a:ext uri="{FF2B5EF4-FFF2-40B4-BE49-F238E27FC236}">
                  <a16:creationId xmlns:a16="http://schemas.microsoft.com/office/drawing/2014/main" id="{4FF43FAB-EEFD-3FBB-33AB-65840D3A0C05}"/>
                </a:ext>
              </a:extLst>
            </p:cNvPr>
            <p:cNvSpPr/>
            <p:nvPr/>
          </p:nvSpPr>
          <p:spPr>
            <a:xfrm>
              <a:off x="1501997" y="5153722"/>
              <a:ext cx="288687" cy="237642"/>
            </a:xfrm>
            <a:custGeom>
              <a:avLst/>
              <a:gdLst>
                <a:gd name="connsiteX0" fmla="*/ 65905 w 542926"/>
                <a:gd name="connsiteY0" fmla="*/ 0 h 446927"/>
                <a:gd name="connsiteX1" fmla="*/ 537989 w 542926"/>
                <a:gd name="connsiteY1" fmla="*/ 126494 h 446927"/>
                <a:gd name="connsiteX2" fmla="*/ 542926 w 542926"/>
                <a:gd name="connsiteY2" fmla="*/ 175464 h 446927"/>
                <a:gd name="connsiteX3" fmla="*/ 271463 w 542926"/>
                <a:gd name="connsiteY3" fmla="*/ 446927 h 446927"/>
                <a:gd name="connsiteX4" fmla="*/ 0 w 542926"/>
                <a:gd name="connsiteY4" fmla="*/ 175464 h 446927"/>
                <a:gd name="connsiteX5" fmla="*/ 46362 w 542926"/>
                <a:gd name="connsiteY5" fmla="*/ 23687 h 446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42926" h="446927">
                  <a:moveTo>
                    <a:pt x="65905" y="0"/>
                  </a:moveTo>
                  <a:lnTo>
                    <a:pt x="537989" y="126494"/>
                  </a:lnTo>
                  <a:lnTo>
                    <a:pt x="542926" y="175464"/>
                  </a:lnTo>
                  <a:cubicBezTo>
                    <a:pt x="542926" y="325389"/>
                    <a:pt x="421388" y="446927"/>
                    <a:pt x="271463" y="446927"/>
                  </a:cubicBezTo>
                  <a:cubicBezTo>
                    <a:pt x="121538" y="446927"/>
                    <a:pt x="0" y="325389"/>
                    <a:pt x="0" y="175464"/>
                  </a:cubicBezTo>
                  <a:cubicBezTo>
                    <a:pt x="0" y="119242"/>
                    <a:pt x="17091" y="67012"/>
                    <a:pt x="46362" y="23687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extLst>
                <a:ext uri="{C807C97D-BFC1-408E-A445-0C87EB9F89A2}">
                  <ask:lineSketchStyleProps xmlns:ask="http://schemas.microsoft.com/office/drawing/2018/sketchyshapes" sd="635999983">
                    <a:custGeom>
                      <a:avLst/>
                      <a:gdLst>
                        <a:gd name="connsiteX0" fmla="*/ 35043 w 288687"/>
                        <a:gd name="connsiteY0" fmla="*/ 0 h 237642"/>
                        <a:gd name="connsiteX1" fmla="*/ 286061 w 288687"/>
                        <a:gd name="connsiteY1" fmla="*/ 67259 h 237642"/>
                        <a:gd name="connsiteX2" fmla="*/ 288687 w 288687"/>
                        <a:gd name="connsiteY2" fmla="*/ 93298 h 237642"/>
                        <a:gd name="connsiteX3" fmla="*/ 144343 w 288687"/>
                        <a:gd name="connsiteY3" fmla="*/ 237641 h 237642"/>
                        <a:gd name="connsiteX4" fmla="*/ 0 w 288687"/>
                        <a:gd name="connsiteY4" fmla="*/ 93298 h 237642"/>
                        <a:gd name="connsiteX5" fmla="*/ 24651 w 288687"/>
                        <a:gd name="connsiteY5" fmla="*/ 12594 h 237642"/>
                        <a:gd name="connsiteX6" fmla="*/ 35043 w 288687"/>
                        <a:gd name="connsiteY6" fmla="*/ 0 h 23764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88687" h="237642" fill="none" extrusionOk="0">
                          <a:moveTo>
                            <a:pt x="35043" y="0"/>
                          </a:moveTo>
                          <a:cubicBezTo>
                            <a:pt x="105460" y="-10466"/>
                            <a:pt x="167172" y="43001"/>
                            <a:pt x="286061" y="67259"/>
                          </a:cubicBezTo>
                          <a:cubicBezTo>
                            <a:pt x="289700" y="72681"/>
                            <a:pt x="285584" y="87324"/>
                            <a:pt x="288687" y="93298"/>
                          </a:cubicBezTo>
                          <a:cubicBezTo>
                            <a:pt x="309733" y="163651"/>
                            <a:pt x="218397" y="232493"/>
                            <a:pt x="144343" y="237641"/>
                          </a:cubicBezTo>
                          <a:cubicBezTo>
                            <a:pt x="62641" y="226283"/>
                            <a:pt x="-1136" y="160849"/>
                            <a:pt x="0" y="93298"/>
                          </a:cubicBezTo>
                          <a:cubicBezTo>
                            <a:pt x="6017" y="60956"/>
                            <a:pt x="10312" y="38594"/>
                            <a:pt x="24651" y="12594"/>
                          </a:cubicBezTo>
                          <a:cubicBezTo>
                            <a:pt x="27269" y="9110"/>
                            <a:pt x="33878" y="4393"/>
                            <a:pt x="35043" y="0"/>
                          </a:cubicBezTo>
                          <a:close/>
                        </a:path>
                        <a:path w="288687" h="237642" stroke="0" extrusionOk="0">
                          <a:moveTo>
                            <a:pt x="35043" y="0"/>
                          </a:moveTo>
                          <a:cubicBezTo>
                            <a:pt x="152374" y="14406"/>
                            <a:pt x="217937" y="70315"/>
                            <a:pt x="286061" y="67259"/>
                          </a:cubicBezTo>
                          <a:cubicBezTo>
                            <a:pt x="287739" y="73170"/>
                            <a:pt x="287161" y="88187"/>
                            <a:pt x="288687" y="93298"/>
                          </a:cubicBezTo>
                          <a:cubicBezTo>
                            <a:pt x="283772" y="172725"/>
                            <a:pt x="213012" y="249172"/>
                            <a:pt x="144343" y="237641"/>
                          </a:cubicBezTo>
                          <a:cubicBezTo>
                            <a:pt x="49344" y="238954"/>
                            <a:pt x="11844" y="186813"/>
                            <a:pt x="0" y="93298"/>
                          </a:cubicBezTo>
                          <a:cubicBezTo>
                            <a:pt x="4787" y="64532"/>
                            <a:pt x="13427" y="28791"/>
                            <a:pt x="24651" y="12594"/>
                          </a:cubicBezTo>
                          <a:cubicBezTo>
                            <a:pt x="27730" y="8012"/>
                            <a:pt x="31360" y="6101"/>
                            <a:pt x="35043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9" name="フリーフォーム: 図形 158">
              <a:extLst>
                <a:ext uri="{FF2B5EF4-FFF2-40B4-BE49-F238E27FC236}">
                  <a16:creationId xmlns:a16="http://schemas.microsoft.com/office/drawing/2014/main" id="{9F3F5A01-AF0A-8C18-2C84-1B3F29890C72}"/>
                </a:ext>
              </a:extLst>
            </p:cNvPr>
            <p:cNvSpPr/>
            <p:nvPr/>
          </p:nvSpPr>
          <p:spPr>
            <a:xfrm flipH="1">
              <a:off x="2058010" y="5153722"/>
              <a:ext cx="288687" cy="237642"/>
            </a:xfrm>
            <a:custGeom>
              <a:avLst/>
              <a:gdLst>
                <a:gd name="connsiteX0" fmla="*/ 65905 w 542926"/>
                <a:gd name="connsiteY0" fmla="*/ 0 h 446927"/>
                <a:gd name="connsiteX1" fmla="*/ 537989 w 542926"/>
                <a:gd name="connsiteY1" fmla="*/ 126494 h 446927"/>
                <a:gd name="connsiteX2" fmla="*/ 542926 w 542926"/>
                <a:gd name="connsiteY2" fmla="*/ 175464 h 446927"/>
                <a:gd name="connsiteX3" fmla="*/ 271463 w 542926"/>
                <a:gd name="connsiteY3" fmla="*/ 446927 h 446927"/>
                <a:gd name="connsiteX4" fmla="*/ 0 w 542926"/>
                <a:gd name="connsiteY4" fmla="*/ 175464 h 446927"/>
                <a:gd name="connsiteX5" fmla="*/ 46362 w 542926"/>
                <a:gd name="connsiteY5" fmla="*/ 23687 h 446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42926" h="446927">
                  <a:moveTo>
                    <a:pt x="65905" y="0"/>
                  </a:moveTo>
                  <a:lnTo>
                    <a:pt x="537989" y="126494"/>
                  </a:lnTo>
                  <a:lnTo>
                    <a:pt x="542926" y="175464"/>
                  </a:lnTo>
                  <a:cubicBezTo>
                    <a:pt x="542926" y="325389"/>
                    <a:pt x="421388" y="446927"/>
                    <a:pt x="271463" y="446927"/>
                  </a:cubicBezTo>
                  <a:cubicBezTo>
                    <a:pt x="121538" y="446927"/>
                    <a:pt x="0" y="325389"/>
                    <a:pt x="0" y="175464"/>
                  </a:cubicBezTo>
                  <a:cubicBezTo>
                    <a:pt x="0" y="119242"/>
                    <a:pt x="17091" y="67012"/>
                    <a:pt x="46362" y="23687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extLst>
                <a:ext uri="{C807C97D-BFC1-408E-A445-0C87EB9F89A2}">
                  <ask:lineSketchStyleProps xmlns:ask="http://schemas.microsoft.com/office/drawing/2018/sketchyshapes" sd="2516416038">
                    <a:custGeom>
                      <a:avLst/>
                      <a:gdLst>
                        <a:gd name="connsiteX0" fmla="*/ 35043 w 288687"/>
                        <a:gd name="connsiteY0" fmla="*/ 0 h 237642"/>
                        <a:gd name="connsiteX1" fmla="*/ 286061 w 288687"/>
                        <a:gd name="connsiteY1" fmla="*/ 67259 h 237642"/>
                        <a:gd name="connsiteX2" fmla="*/ 288687 w 288687"/>
                        <a:gd name="connsiteY2" fmla="*/ 93298 h 237642"/>
                        <a:gd name="connsiteX3" fmla="*/ 144343 w 288687"/>
                        <a:gd name="connsiteY3" fmla="*/ 237641 h 237642"/>
                        <a:gd name="connsiteX4" fmla="*/ 0 w 288687"/>
                        <a:gd name="connsiteY4" fmla="*/ 93298 h 237642"/>
                        <a:gd name="connsiteX5" fmla="*/ 24651 w 288687"/>
                        <a:gd name="connsiteY5" fmla="*/ 12594 h 237642"/>
                        <a:gd name="connsiteX6" fmla="*/ 35043 w 288687"/>
                        <a:gd name="connsiteY6" fmla="*/ 0 h 23764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88687" h="237642" fill="none" extrusionOk="0">
                          <a:moveTo>
                            <a:pt x="35043" y="0"/>
                          </a:moveTo>
                          <a:cubicBezTo>
                            <a:pt x="125031" y="2426"/>
                            <a:pt x="161898" y="50632"/>
                            <a:pt x="286061" y="67259"/>
                          </a:cubicBezTo>
                          <a:cubicBezTo>
                            <a:pt x="288997" y="75312"/>
                            <a:pt x="286517" y="85731"/>
                            <a:pt x="288687" y="93298"/>
                          </a:cubicBezTo>
                          <a:cubicBezTo>
                            <a:pt x="291279" y="181915"/>
                            <a:pt x="200514" y="241564"/>
                            <a:pt x="144343" y="237641"/>
                          </a:cubicBezTo>
                          <a:cubicBezTo>
                            <a:pt x="63646" y="246718"/>
                            <a:pt x="-11052" y="191529"/>
                            <a:pt x="0" y="93298"/>
                          </a:cubicBezTo>
                          <a:cubicBezTo>
                            <a:pt x="8014" y="61627"/>
                            <a:pt x="13985" y="40856"/>
                            <a:pt x="24651" y="12594"/>
                          </a:cubicBezTo>
                          <a:cubicBezTo>
                            <a:pt x="26289" y="8720"/>
                            <a:pt x="33590" y="4021"/>
                            <a:pt x="35043" y="0"/>
                          </a:cubicBezTo>
                          <a:close/>
                        </a:path>
                        <a:path w="288687" h="237642" stroke="0" extrusionOk="0">
                          <a:moveTo>
                            <a:pt x="35043" y="0"/>
                          </a:moveTo>
                          <a:cubicBezTo>
                            <a:pt x="142347" y="19434"/>
                            <a:pt x="163582" y="41663"/>
                            <a:pt x="286061" y="67259"/>
                          </a:cubicBezTo>
                          <a:cubicBezTo>
                            <a:pt x="287751" y="78692"/>
                            <a:pt x="284852" y="81324"/>
                            <a:pt x="288687" y="93298"/>
                          </a:cubicBezTo>
                          <a:cubicBezTo>
                            <a:pt x="279226" y="181737"/>
                            <a:pt x="240659" y="250238"/>
                            <a:pt x="144343" y="237641"/>
                          </a:cubicBezTo>
                          <a:cubicBezTo>
                            <a:pt x="62826" y="237388"/>
                            <a:pt x="-8082" y="165471"/>
                            <a:pt x="0" y="93298"/>
                          </a:cubicBezTo>
                          <a:cubicBezTo>
                            <a:pt x="3472" y="61682"/>
                            <a:pt x="6566" y="31603"/>
                            <a:pt x="24651" y="12594"/>
                          </a:cubicBezTo>
                          <a:cubicBezTo>
                            <a:pt x="25378" y="8803"/>
                            <a:pt x="32059" y="4812"/>
                            <a:pt x="35043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0" name="フリーフォーム: 図形 159">
              <a:extLst>
                <a:ext uri="{FF2B5EF4-FFF2-40B4-BE49-F238E27FC236}">
                  <a16:creationId xmlns:a16="http://schemas.microsoft.com/office/drawing/2014/main" id="{5DF8A1A0-558E-361D-FC4D-B54B6B84DC67}"/>
                </a:ext>
              </a:extLst>
            </p:cNvPr>
            <p:cNvSpPr/>
            <p:nvPr/>
          </p:nvSpPr>
          <p:spPr>
            <a:xfrm rot="10800000">
              <a:off x="1628049" y="5549839"/>
              <a:ext cx="604852" cy="131788"/>
            </a:xfrm>
            <a:custGeom>
              <a:avLst/>
              <a:gdLst>
                <a:gd name="connsiteX0" fmla="*/ 495636 w 1003985"/>
                <a:gd name="connsiteY0" fmla="*/ 0 h 225633"/>
                <a:gd name="connsiteX1" fmla="*/ 782489 w 1003985"/>
                <a:gd name="connsiteY1" fmla="*/ 22355 h 225633"/>
                <a:gd name="connsiteX2" fmla="*/ 904080 w 1003985"/>
                <a:gd name="connsiteY2" fmla="*/ 47831 h 225633"/>
                <a:gd name="connsiteX3" fmla="*/ 961918 w 1003985"/>
                <a:gd name="connsiteY3" fmla="*/ 113193 h 225633"/>
                <a:gd name="connsiteX4" fmla="*/ 1000921 w 1003985"/>
                <a:gd name="connsiteY4" fmla="*/ 196732 h 225633"/>
                <a:gd name="connsiteX5" fmla="*/ 1253 w 1003985"/>
                <a:gd name="connsiteY5" fmla="*/ 196732 h 225633"/>
                <a:gd name="connsiteX6" fmla="*/ 107545 w 1003985"/>
                <a:gd name="connsiteY6" fmla="*/ 47411 h 225633"/>
                <a:gd name="connsiteX7" fmla="*/ 112473 w 1003985"/>
                <a:gd name="connsiteY7" fmla="*/ 42534 h 225633"/>
                <a:gd name="connsiteX8" fmla="*/ 208783 w 1003985"/>
                <a:gd name="connsiteY8" fmla="*/ 22355 h 225633"/>
                <a:gd name="connsiteX9" fmla="*/ 495636 w 1003985"/>
                <a:gd name="connsiteY9" fmla="*/ 0 h 225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03985" h="225633">
                  <a:moveTo>
                    <a:pt x="495636" y="0"/>
                  </a:moveTo>
                  <a:cubicBezTo>
                    <a:pt x="597387" y="0"/>
                    <a:pt x="694322" y="7960"/>
                    <a:pt x="782489" y="22355"/>
                  </a:cubicBezTo>
                  <a:lnTo>
                    <a:pt x="904080" y="47831"/>
                  </a:lnTo>
                  <a:lnTo>
                    <a:pt x="961918" y="113193"/>
                  </a:lnTo>
                  <a:cubicBezTo>
                    <a:pt x="994800" y="154651"/>
                    <a:pt x="1011245" y="186218"/>
                    <a:pt x="1000921" y="196732"/>
                  </a:cubicBezTo>
                  <a:cubicBezTo>
                    <a:pt x="959629" y="238789"/>
                    <a:pt x="26778" y="231578"/>
                    <a:pt x="1253" y="196732"/>
                  </a:cubicBezTo>
                  <a:cubicBezTo>
                    <a:pt x="-8319" y="183665"/>
                    <a:pt x="37902" y="120806"/>
                    <a:pt x="107545" y="47411"/>
                  </a:cubicBezTo>
                  <a:lnTo>
                    <a:pt x="112473" y="42534"/>
                  </a:lnTo>
                  <a:lnTo>
                    <a:pt x="208783" y="22355"/>
                  </a:lnTo>
                  <a:cubicBezTo>
                    <a:pt x="296950" y="7960"/>
                    <a:pt x="393885" y="0"/>
                    <a:pt x="495636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  <a:extLst>
                <a:ext uri="{C807C97D-BFC1-408E-A445-0C87EB9F89A2}">
                  <ask:lineSketchStyleProps xmlns:ask="http://schemas.microsoft.com/office/drawing/2018/sketchyshapes" sd="2892228039">
                    <a:custGeom>
                      <a:avLst/>
                      <a:gdLst>
                        <a:gd name="connsiteX0" fmla="*/ 298596 w 604852"/>
                        <a:gd name="connsiteY0" fmla="*/ 0 h 131788"/>
                        <a:gd name="connsiteX1" fmla="*/ 471411 w 604852"/>
                        <a:gd name="connsiteY1" fmla="*/ 13057 h 131788"/>
                        <a:gd name="connsiteX2" fmla="*/ 544664 w 604852"/>
                        <a:gd name="connsiteY2" fmla="*/ 27937 h 131788"/>
                        <a:gd name="connsiteX3" fmla="*/ 579508 w 604852"/>
                        <a:gd name="connsiteY3" fmla="*/ 66113 h 131788"/>
                        <a:gd name="connsiteX4" fmla="*/ 603006 w 604852"/>
                        <a:gd name="connsiteY4" fmla="*/ 114907 h 131788"/>
                        <a:gd name="connsiteX5" fmla="*/ 754 w 604852"/>
                        <a:gd name="connsiteY5" fmla="*/ 114907 h 131788"/>
                        <a:gd name="connsiteX6" fmla="*/ 64790 w 604852"/>
                        <a:gd name="connsiteY6" fmla="*/ 27691 h 131788"/>
                        <a:gd name="connsiteX7" fmla="*/ 67759 w 604852"/>
                        <a:gd name="connsiteY7" fmla="*/ 24843 h 131788"/>
                        <a:gd name="connsiteX8" fmla="*/ 125781 w 604852"/>
                        <a:gd name="connsiteY8" fmla="*/ 13057 h 131788"/>
                        <a:gd name="connsiteX9" fmla="*/ 298596 w 604852"/>
                        <a:gd name="connsiteY9" fmla="*/ 0 h 13178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04852" h="131788" fill="none" extrusionOk="0">
                          <a:moveTo>
                            <a:pt x="298596" y="0"/>
                          </a:moveTo>
                          <a:cubicBezTo>
                            <a:pt x="357843" y="-1517"/>
                            <a:pt x="409949" y="13937"/>
                            <a:pt x="471411" y="13057"/>
                          </a:cubicBezTo>
                          <a:cubicBezTo>
                            <a:pt x="504009" y="16891"/>
                            <a:pt x="512292" y="21840"/>
                            <a:pt x="544664" y="27937"/>
                          </a:cubicBezTo>
                          <a:cubicBezTo>
                            <a:pt x="557800" y="42128"/>
                            <a:pt x="560590" y="51895"/>
                            <a:pt x="579508" y="66113"/>
                          </a:cubicBezTo>
                          <a:cubicBezTo>
                            <a:pt x="598289" y="88329"/>
                            <a:pt x="608098" y="109804"/>
                            <a:pt x="603006" y="114907"/>
                          </a:cubicBezTo>
                          <a:cubicBezTo>
                            <a:pt x="578909" y="136454"/>
                            <a:pt x="14323" y="137780"/>
                            <a:pt x="754" y="114907"/>
                          </a:cubicBezTo>
                          <a:cubicBezTo>
                            <a:pt x="-1026" y="104735"/>
                            <a:pt x="31574" y="81059"/>
                            <a:pt x="64790" y="27691"/>
                          </a:cubicBezTo>
                          <a:cubicBezTo>
                            <a:pt x="65388" y="26990"/>
                            <a:pt x="66551" y="26332"/>
                            <a:pt x="67759" y="24843"/>
                          </a:cubicBezTo>
                          <a:cubicBezTo>
                            <a:pt x="94060" y="16141"/>
                            <a:pt x="99058" y="23408"/>
                            <a:pt x="125781" y="13057"/>
                          </a:cubicBezTo>
                          <a:cubicBezTo>
                            <a:pt x="164444" y="6035"/>
                            <a:pt x="241984" y="-9441"/>
                            <a:pt x="298596" y="0"/>
                          </a:cubicBezTo>
                          <a:close/>
                        </a:path>
                        <a:path w="604852" h="131788" stroke="0" extrusionOk="0">
                          <a:moveTo>
                            <a:pt x="298596" y="0"/>
                          </a:moveTo>
                          <a:cubicBezTo>
                            <a:pt x="357316" y="-11780"/>
                            <a:pt x="406779" y="10372"/>
                            <a:pt x="471411" y="13057"/>
                          </a:cubicBezTo>
                          <a:cubicBezTo>
                            <a:pt x="507594" y="18276"/>
                            <a:pt x="516347" y="27438"/>
                            <a:pt x="544664" y="27937"/>
                          </a:cubicBezTo>
                          <a:cubicBezTo>
                            <a:pt x="558106" y="37327"/>
                            <a:pt x="566557" y="54991"/>
                            <a:pt x="579508" y="66113"/>
                          </a:cubicBezTo>
                          <a:cubicBezTo>
                            <a:pt x="599006" y="89432"/>
                            <a:pt x="609156" y="108541"/>
                            <a:pt x="603006" y="114907"/>
                          </a:cubicBezTo>
                          <a:cubicBezTo>
                            <a:pt x="576973" y="146303"/>
                            <a:pt x="14687" y="133529"/>
                            <a:pt x="754" y="114907"/>
                          </a:cubicBezTo>
                          <a:cubicBezTo>
                            <a:pt x="-710" y="114275"/>
                            <a:pt x="24120" y="71678"/>
                            <a:pt x="64790" y="27691"/>
                          </a:cubicBezTo>
                          <a:cubicBezTo>
                            <a:pt x="65197" y="26809"/>
                            <a:pt x="66439" y="26418"/>
                            <a:pt x="67759" y="24843"/>
                          </a:cubicBezTo>
                          <a:cubicBezTo>
                            <a:pt x="89777" y="17054"/>
                            <a:pt x="99436" y="22178"/>
                            <a:pt x="125781" y="13057"/>
                          </a:cubicBezTo>
                          <a:cubicBezTo>
                            <a:pt x="183514" y="13387"/>
                            <a:pt x="246358" y="-7146"/>
                            <a:pt x="298596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4068241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192681</TotalTime>
  <Words>5</Words>
  <Application>Microsoft Office PowerPoint</Application>
  <PresentationFormat>A4 210 x 297 mm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游ゴシック</vt:lpstr>
      <vt:lpstr>Arial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pptx309_応援するプリンのイラスト</dc:title>
  <dc:subject>pptx309_応援するプリンのイラスト</dc:subject>
  <dc:creator>でじけろお</dc:creator>
  <cp:revision>1</cp:revision>
  <dcterms:created xsi:type="dcterms:W3CDTF">2018-05-20T00:31:01Z</dcterms:created>
  <dcterms:modified xsi:type="dcterms:W3CDTF">2025-09-28T15:25:00Z</dcterms:modified>
  <cp:version>1</cp:version>
</cp:coreProperties>
</file>