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2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582ACB-56D5-6A92-69C8-50CA70F30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DB0C4F32-A831-212C-F1A1-7CDBA215391F}"/>
              </a:ext>
            </a:extLst>
          </p:cNvPr>
          <p:cNvGrpSpPr/>
          <p:nvPr/>
        </p:nvGrpSpPr>
        <p:grpSpPr>
          <a:xfrm>
            <a:off x="868027" y="2054618"/>
            <a:ext cx="2236150" cy="1034432"/>
            <a:chOff x="4276778" y="6033566"/>
            <a:chExt cx="5923564" cy="2195821"/>
          </a:xfrm>
        </p:grpSpPr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31B4121E-2ED5-7AFF-0F5D-25AC9350D011}"/>
                </a:ext>
              </a:extLst>
            </p:cNvPr>
            <p:cNvGrpSpPr/>
            <p:nvPr/>
          </p:nvGrpSpPr>
          <p:grpSpPr>
            <a:xfrm>
              <a:off x="4276778" y="6077437"/>
              <a:ext cx="5923564" cy="2151950"/>
              <a:chOff x="4276778" y="6077437"/>
              <a:chExt cx="5923564" cy="2151950"/>
            </a:xfrm>
          </p:grpSpPr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BA9B30E1-14BC-36C9-7E00-775A59708A5A}"/>
                  </a:ext>
                </a:extLst>
              </p:cNvPr>
              <p:cNvGrpSpPr/>
              <p:nvPr/>
            </p:nvGrpSpPr>
            <p:grpSpPr>
              <a:xfrm>
                <a:off x="5735135" y="6077437"/>
                <a:ext cx="2990282" cy="2099481"/>
                <a:chOff x="4414438" y="5902960"/>
                <a:chExt cx="2990282" cy="2400300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D4921ED0-F4F2-7621-132A-9BF9AB691F89}"/>
                    </a:ext>
                  </a:extLst>
                </p:cNvPr>
                <p:cNvSpPr/>
                <p:nvPr/>
              </p:nvSpPr>
              <p:spPr>
                <a:xfrm>
                  <a:off x="4414438" y="5902960"/>
                  <a:ext cx="2990282" cy="2400300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  <a:gd name="connsiteX0" fmla="*/ 1485007 w 2936616"/>
                    <a:gd name="connsiteY0" fmla="*/ 0 h 2400300"/>
                    <a:gd name="connsiteX1" fmla="*/ 2497025 w 2936616"/>
                    <a:gd name="connsiteY1" fmla="*/ 253113 h 2400300"/>
                    <a:gd name="connsiteX2" fmla="*/ 2500889 w 2936616"/>
                    <a:gd name="connsiteY2" fmla="*/ 274320 h 2400300"/>
                    <a:gd name="connsiteX3" fmla="*/ 2504181 w 2936616"/>
                    <a:gd name="connsiteY3" fmla="*/ 274320 h 2400300"/>
                    <a:gd name="connsiteX4" fmla="*/ 2936616 w 2936616"/>
                    <a:gd name="connsiteY4" fmla="*/ 2004060 h 2400300"/>
                    <a:gd name="connsiteX5" fmla="*/ 2185095 w 2936616"/>
                    <a:gd name="connsiteY5" fmla="*/ 2286000 h 2400300"/>
                    <a:gd name="connsiteX6" fmla="*/ 2093070 w 2936616"/>
                    <a:gd name="connsiteY6" fmla="*/ 2282516 h 2400300"/>
                    <a:gd name="connsiteX7" fmla="*/ 2015740 w 2936616"/>
                    <a:gd name="connsiteY7" fmla="*/ 2317722 h 2400300"/>
                    <a:gd name="connsiteX8" fmla="*/ 1485007 w 2936616"/>
                    <a:gd name="connsiteY8" fmla="*/ 2400300 h 2400300"/>
                    <a:gd name="connsiteX9" fmla="*/ 954274 w 2936616"/>
                    <a:gd name="connsiteY9" fmla="*/ 2317722 h 2400300"/>
                    <a:gd name="connsiteX10" fmla="*/ 877127 w 2936616"/>
                    <a:gd name="connsiteY10" fmla="*/ 2282599 h 2400300"/>
                    <a:gd name="connsiteX11" fmla="*/ 787301 w 2936616"/>
                    <a:gd name="connsiteY11" fmla="*/ 2286000 h 2400300"/>
                    <a:gd name="connsiteX12" fmla="*/ 51980 w 2936616"/>
                    <a:gd name="connsiteY12" fmla="*/ 1947239 h 2400300"/>
                    <a:gd name="connsiteX13" fmla="*/ 468100 w 2936616"/>
                    <a:gd name="connsiteY13" fmla="*/ 283934 h 2400300"/>
                    <a:gd name="connsiteX14" fmla="*/ 467737 w 2936616"/>
                    <a:gd name="connsiteY14" fmla="*/ 281940 h 2400300"/>
                    <a:gd name="connsiteX15" fmla="*/ 1485007 w 2936616"/>
                    <a:gd name="connsiteY15" fmla="*/ 0 h 2400300"/>
                    <a:gd name="connsiteX0" fmla="*/ 1485007 w 2990282"/>
                    <a:gd name="connsiteY0" fmla="*/ 0 h 2400300"/>
                    <a:gd name="connsiteX1" fmla="*/ 2497025 w 2990282"/>
                    <a:gd name="connsiteY1" fmla="*/ 253113 h 2400300"/>
                    <a:gd name="connsiteX2" fmla="*/ 2500889 w 2990282"/>
                    <a:gd name="connsiteY2" fmla="*/ 274320 h 2400300"/>
                    <a:gd name="connsiteX3" fmla="*/ 2504181 w 2990282"/>
                    <a:gd name="connsiteY3" fmla="*/ 274320 h 2400300"/>
                    <a:gd name="connsiteX4" fmla="*/ 2936616 w 2990282"/>
                    <a:gd name="connsiteY4" fmla="*/ 2004060 h 2400300"/>
                    <a:gd name="connsiteX5" fmla="*/ 2185095 w 2990282"/>
                    <a:gd name="connsiteY5" fmla="*/ 2286000 h 2400300"/>
                    <a:gd name="connsiteX6" fmla="*/ 2093070 w 2990282"/>
                    <a:gd name="connsiteY6" fmla="*/ 2282516 h 2400300"/>
                    <a:gd name="connsiteX7" fmla="*/ 2015740 w 2990282"/>
                    <a:gd name="connsiteY7" fmla="*/ 2317722 h 2400300"/>
                    <a:gd name="connsiteX8" fmla="*/ 1485007 w 2990282"/>
                    <a:gd name="connsiteY8" fmla="*/ 2400300 h 2400300"/>
                    <a:gd name="connsiteX9" fmla="*/ 954274 w 2990282"/>
                    <a:gd name="connsiteY9" fmla="*/ 2317722 h 2400300"/>
                    <a:gd name="connsiteX10" fmla="*/ 877127 w 2990282"/>
                    <a:gd name="connsiteY10" fmla="*/ 2282599 h 2400300"/>
                    <a:gd name="connsiteX11" fmla="*/ 787301 w 2990282"/>
                    <a:gd name="connsiteY11" fmla="*/ 2286000 h 2400300"/>
                    <a:gd name="connsiteX12" fmla="*/ 51980 w 2990282"/>
                    <a:gd name="connsiteY12" fmla="*/ 1947239 h 2400300"/>
                    <a:gd name="connsiteX13" fmla="*/ 468100 w 2990282"/>
                    <a:gd name="connsiteY13" fmla="*/ 283934 h 2400300"/>
                    <a:gd name="connsiteX14" fmla="*/ 467737 w 2990282"/>
                    <a:gd name="connsiteY14" fmla="*/ 281940 h 2400300"/>
                    <a:gd name="connsiteX15" fmla="*/ 1485007 w 2990282"/>
                    <a:gd name="connsiteY15" fmla="*/ 0 h 240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90282" h="2400300">
                      <a:moveTo>
                        <a:pt x="1485007" y="0"/>
                      </a:moveTo>
                      <a:cubicBezTo>
                        <a:pt x="2011716" y="0"/>
                        <a:pt x="2444931" y="110943"/>
                        <a:pt x="2497025" y="253113"/>
                      </a:cubicBezTo>
                      <a:lnTo>
                        <a:pt x="2500889" y="274320"/>
                      </a:lnTo>
                      <a:lnTo>
                        <a:pt x="2504181" y="274320"/>
                      </a:lnTo>
                      <a:cubicBezTo>
                        <a:pt x="2648326" y="850900"/>
                        <a:pt x="3154421" y="1281430"/>
                        <a:pt x="2936616" y="2004060"/>
                      </a:cubicBezTo>
                      <a:cubicBezTo>
                        <a:pt x="2883435" y="2339340"/>
                        <a:pt x="2325686" y="2239591"/>
                        <a:pt x="2185095" y="2286000"/>
                      </a:cubicBezTo>
                      <a:lnTo>
                        <a:pt x="2093070" y="2282516"/>
                      </a:lnTo>
                      <a:lnTo>
                        <a:pt x="2015740" y="2317722"/>
                      </a:lnTo>
                      <a:cubicBezTo>
                        <a:pt x="1879914" y="2368743"/>
                        <a:pt x="1692271" y="2400300"/>
                        <a:pt x="1485007" y="2400300"/>
                      </a:cubicBezTo>
                      <a:cubicBezTo>
                        <a:pt x="1277743" y="2400300"/>
                        <a:pt x="1090100" y="2368743"/>
                        <a:pt x="954274" y="2317722"/>
                      </a:cubicBezTo>
                      <a:lnTo>
                        <a:pt x="877127" y="2282599"/>
                      </a:lnTo>
                      <a:lnTo>
                        <a:pt x="787301" y="2286000"/>
                      </a:lnTo>
                      <a:cubicBezTo>
                        <a:pt x="649777" y="2230107"/>
                        <a:pt x="105180" y="2280917"/>
                        <a:pt x="51980" y="1947239"/>
                      </a:cubicBezTo>
                      <a:cubicBezTo>
                        <a:pt x="-158563" y="1424554"/>
                        <a:pt x="329393" y="838369"/>
                        <a:pt x="468100" y="283934"/>
                      </a:cubicBezTo>
                      <a:lnTo>
                        <a:pt x="467737" y="281940"/>
                      </a:lnTo>
                      <a:cubicBezTo>
                        <a:pt x="467737" y="126229"/>
                        <a:pt x="923184" y="0"/>
                        <a:pt x="148500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932271770">
                        <a:custGeom>
                          <a:avLst/>
                          <a:gdLst>
                            <a:gd name="connsiteX0" fmla="*/ 560591 w 1128834"/>
                            <a:gd name="connsiteY0" fmla="*/ 0 h 989047"/>
                            <a:gd name="connsiteX1" fmla="*/ 942629 w 1128834"/>
                            <a:gd name="connsiteY1" fmla="*/ 104295 h 989047"/>
                            <a:gd name="connsiteX2" fmla="*/ 944087 w 1128834"/>
                            <a:gd name="connsiteY2" fmla="*/ 113033 h 989047"/>
                            <a:gd name="connsiteX3" fmla="*/ 945330 w 1128834"/>
                            <a:gd name="connsiteY3" fmla="*/ 113033 h 989047"/>
                            <a:gd name="connsiteX4" fmla="*/ 1108575 w 1128834"/>
                            <a:gd name="connsiteY4" fmla="*/ 825775 h 989047"/>
                            <a:gd name="connsiteX5" fmla="*/ 824875 w 1128834"/>
                            <a:gd name="connsiteY5" fmla="*/ 941949 h 989047"/>
                            <a:gd name="connsiteX6" fmla="*/ 790135 w 1128834"/>
                            <a:gd name="connsiteY6" fmla="*/ 940513 h 989047"/>
                            <a:gd name="connsiteX7" fmla="*/ 760943 w 1128834"/>
                            <a:gd name="connsiteY7" fmla="*/ 955020 h 989047"/>
                            <a:gd name="connsiteX8" fmla="*/ 560591 w 1128834"/>
                            <a:gd name="connsiteY8" fmla="*/ 989047 h 989047"/>
                            <a:gd name="connsiteX9" fmla="*/ 360239 w 1128834"/>
                            <a:gd name="connsiteY9" fmla="*/ 955020 h 989047"/>
                            <a:gd name="connsiteX10" fmla="*/ 331116 w 1128834"/>
                            <a:gd name="connsiteY10" fmla="*/ 940548 h 989047"/>
                            <a:gd name="connsiteX11" fmla="*/ 297206 w 1128834"/>
                            <a:gd name="connsiteY11" fmla="*/ 941949 h 989047"/>
                            <a:gd name="connsiteX12" fmla="*/ 19622 w 1128834"/>
                            <a:gd name="connsiteY12" fmla="*/ 802362 h 989047"/>
                            <a:gd name="connsiteX13" fmla="*/ 176708 w 1128834"/>
                            <a:gd name="connsiteY13" fmla="*/ 116995 h 989047"/>
                            <a:gd name="connsiteX14" fmla="*/ 176571 w 1128834"/>
                            <a:gd name="connsiteY14" fmla="*/ 116173 h 989047"/>
                            <a:gd name="connsiteX15" fmla="*/ 560591 w 1128834"/>
                            <a:gd name="connsiteY15" fmla="*/ 0 h 98904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1128834" h="989047" fill="none" extrusionOk="0">
                              <a:moveTo>
                                <a:pt x="560591" y="0"/>
                              </a:moveTo>
                              <a:cubicBezTo>
                                <a:pt x="768090" y="1503"/>
                                <a:pt x="928581" y="43613"/>
                                <a:pt x="942629" y="104295"/>
                              </a:cubicBezTo>
                              <a:cubicBezTo>
                                <a:pt x="944238" y="107642"/>
                                <a:pt x="943577" y="110882"/>
                                <a:pt x="944087" y="113033"/>
                              </a:cubicBezTo>
                              <a:cubicBezTo>
                                <a:pt x="944357" y="113025"/>
                                <a:pt x="944805" y="113063"/>
                                <a:pt x="945330" y="113033"/>
                              </a:cubicBezTo>
                              <a:cubicBezTo>
                                <a:pt x="961135" y="418553"/>
                                <a:pt x="1175902" y="530034"/>
                                <a:pt x="1108575" y="825775"/>
                              </a:cubicBezTo>
                              <a:cubicBezTo>
                                <a:pt x="1105337" y="964424"/>
                                <a:pt x="881805" y="937164"/>
                                <a:pt x="824875" y="941949"/>
                              </a:cubicBezTo>
                              <a:cubicBezTo>
                                <a:pt x="817145" y="943053"/>
                                <a:pt x="797835" y="939768"/>
                                <a:pt x="790135" y="940513"/>
                              </a:cubicBezTo>
                              <a:cubicBezTo>
                                <a:pt x="779893" y="949925"/>
                                <a:pt x="771866" y="949490"/>
                                <a:pt x="760943" y="955020"/>
                              </a:cubicBezTo>
                              <a:cubicBezTo>
                                <a:pt x="702021" y="983001"/>
                                <a:pt x="646880" y="976133"/>
                                <a:pt x="560591" y="989047"/>
                              </a:cubicBezTo>
                              <a:cubicBezTo>
                                <a:pt x="474500" y="983164"/>
                                <a:pt x="415502" y="972026"/>
                                <a:pt x="360239" y="955020"/>
                              </a:cubicBezTo>
                              <a:cubicBezTo>
                                <a:pt x="348820" y="953075"/>
                                <a:pt x="340511" y="945082"/>
                                <a:pt x="331116" y="940548"/>
                              </a:cubicBezTo>
                              <a:cubicBezTo>
                                <a:pt x="322595" y="943103"/>
                                <a:pt x="307536" y="939147"/>
                                <a:pt x="297206" y="941949"/>
                              </a:cubicBezTo>
                              <a:cubicBezTo>
                                <a:pt x="270774" y="926295"/>
                                <a:pt x="18445" y="905618"/>
                                <a:pt x="19622" y="802362"/>
                              </a:cubicBezTo>
                              <a:cubicBezTo>
                                <a:pt x="-18012" y="640850"/>
                                <a:pt x="102099" y="338554"/>
                                <a:pt x="176708" y="116995"/>
                              </a:cubicBezTo>
                              <a:cubicBezTo>
                                <a:pt x="176650" y="116664"/>
                                <a:pt x="176588" y="116425"/>
                                <a:pt x="176571" y="116173"/>
                              </a:cubicBezTo>
                              <a:cubicBezTo>
                                <a:pt x="193960" y="82191"/>
                                <a:pt x="343230" y="-7885"/>
                                <a:pt x="560591" y="0"/>
                              </a:cubicBezTo>
                              <a:close/>
                            </a:path>
                            <a:path w="1128834" h="989047" stroke="0" extrusionOk="0">
                              <a:moveTo>
                                <a:pt x="560591" y="0"/>
                              </a:moveTo>
                              <a:cubicBezTo>
                                <a:pt x="769503" y="6419"/>
                                <a:pt x="912207" y="54916"/>
                                <a:pt x="942629" y="104295"/>
                              </a:cubicBezTo>
                              <a:cubicBezTo>
                                <a:pt x="944056" y="107291"/>
                                <a:pt x="942922" y="108981"/>
                                <a:pt x="944087" y="113033"/>
                              </a:cubicBezTo>
                              <a:cubicBezTo>
                                <a:pt x="944455" y="112958"/>
                                <a:pt x="944940" y="113119"/>
                                <a:pt x="945330" y="113033"/>
                              </a:cubicBezTo>
                              <a:cubicBezTo>
                                <a:pt x="956317" y="378706"/>
                                <a:pt x="1184281" y="524102"/>
                                <a:pt x="1108575" y="825775"/>
                              </a:cubicBezTo>
                              <a:cubicBezTo>
                                <a:pt x="1080629" y="954744"/>
                                <a:pt x="864085" y="916655"/>
                                <a:pt x="824875" y="941949"/>
                              </a:cubicBezTo>
                              <a:cubicBezTo>
                                <a:pt x="808686" y="943195"/>
                                <a:pt x="799654" y="938450"/>
                                <a:pt x="790135" y="940513"/>
                              </a:cubicBezTo>
                              <a:cubicBezTo>
                                <a:pt x="785302" y="945784"/>
                                <a:pt x="771305" y="946956"/>
                                <a:pt x="760943" y="955020"/>
                              </a:cubicBezTo>
                              <a:cubicBezTo>
                                <a:pt x="708653" y="971904"/>
                                <a:pt x="637063" y="978038"/>
                                <a:pt x="560591" y="989047"/>
                              </a:cubicBezTo>
                              <a:cubicBezTo>
                                <a:pt x="479311" y="989101"/>
                                <a:pt x="418986" y="981785"/>
                                <a:pt x="360239" y="955020"/>
                              </a:cubicBezTo>
                              <a:cubicBezTo>
                                <a:pt x="352047" y="952266"/>
                                <a:pt x="346849" y="944603"/>
                                <a:pt x="331116" y="940548"/>
                              </a:cubicBezTo>
                              <a:cubicBezTo>
                                <a:pt x="320496" y="943382"/>
                                <a:pt x="307355" y="940736"/>
                                <a:pt x="297206" y="941949"/>
                              </a:cubicBezTo>
                              <a:cubicBezTo>
                                <a:pt x="227068" y="898442"/>
                                <a:pt x="44217" y="946351"/>
                                <a:pt x="19622" y="802362"/>
                              </a:cubicBezTo>
                              <a:cubicBezTo>
                                <a:pt x="-1067" y="564333"/>
                                <a:pt x="104419" y="333151"/>
                                <a:pt x="176708" y="116995"/>
                              </a:cubicBezTo>
                              <a:cubicBezTo>
                                <a:pt x="176642" y="116728"/>
                                <a:pt x="176563" y="116460"/>
                                <a:pt x="176571" y="116173"/>
                              </a:cubicBezTo>
                              <a:cubicBezTo>
                                <a:pt x="193059" y="86832"/>
                                <a:pt x="322933" y="20375"/>
                                <a:pt x="56059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C93B4B7A-7CCB-E143-1B89-4DB12BC58CC3}"/>
                    </a:ext>
                  </a:extLst>
                </p:cNvPr>
                <p:cNvSpPr/>
                <p:nvPr/>
              </p:nvSpPr>
              <p:spPr>
                <a:xfrm>
                  <a:off x="4837033" y="5902961"/>
                  <a:ext cx="2234087" cy="969684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72797"/>
                    <a:gd name="connsiteX1" fmla="*/ 2074429 w 2156578"/>
                    <a:gd name="connsiteY1" fmla="*/ 253113 h 872797"/>
                    <a:gd name="connsiteX2" fmla="*/ 2078293 w 2156578"/>
                    <a:gd name="connsiteY2" fmla="*/ 274320 h 872797"/>
                    <a:gd name="connsiteX3" fmla="*/ 2081585 w 2156578"/>
                    <a:gd name="connsiteY3" fmla="*/ 274320 h 872797"/>
                    <a:gd name="connsiteX4" fmla="*/ 2156578 w 2156578"/>
                    <a:gd name="connsiteY4" fmla="*/ 574290 h 872797"/>
                    <a:gd name="connsiteX5" fmla="*/ 2133582 w 2156578"/>
                    <a:gd name="connsiteY5" fmla="*/ 594145 h 872797"/>
                    <a:gd name="connsiteX6" fmla="*/ 2124131 w 2156578"/>
                    <a:gd name="connsiteY6" fmla="*/ 872491 h 872797"/>
                    <a:gd name="connsiteX7" fmla="*/ 1997131 w 2156578"/>
                    <a:gd name="connsiteY7" fmla="*/ 529591 h 872797"/>
                    <a:gd name="connsiteX8" fmla="*/ 1876481 w 2156578"/>
                    <a:gd name="connsiteY8" fmla="*/ 624841 h 872797"/>
                    <a:gd name="connsiteX9" fmla="*/ 1685981 w 2156578"/>
                    <a:gd name="connsiteY9" fmla="*/ 605791 h 872797"/>
                    <a:gd name="connsiteX10" fmla="*/ 1451031 w 2156578"/>
                    <a:gd name="connsiteY10" fmla="*/ 777241 h 872797"/>
                    <a:gd name="connsiteX11" fmla="*/ 1076381 w 2156578"/>
                    <a:gd name="connsiteY11" fmla="*/ 637541 h 872797"/>
                    <a:gd name="connsiteX12" fmla="*/ 739831 w 2156578"/>
                    <a:gd name="connsiteY12" fmla="*/ 808991 h 872797"/>
                    <a:gd name="connsiteX13" fmla="*/ 447731 w 2156578"/>
                    <a:gd name="connsiteY13" fmla="*/ 605791 h 872797"/>
                    <a:gd name="connsiteX14" fmla="*/ 168331 w 2156578"/>
                    <a:gd name="connsiteY14" fmla="*/ 656591 h 872797"/>
                    <a:gd name="connsiteX15" fmla="*/ 19900 w 2156578"/>
                    <a:gd name="connsiteY15" fmla="*/ 495460 h 872797"/>
                    <a:gd name="connsiteX16" fmla="*/ 0 w 2156578"/>
                    <a:gd name="connsiteY16" fmla="*/ 465951 h 872797"/>
                    <a:gd name="connsiteX17" fmla="*/ 45504 w 2156578"/>
                    <a:gd name="connsiteY17" fmla="*/ 283934 h 872797"/>
                    <a:gd name="connsiteX18" fmla="*/ 45141 w 2156578"/>
                    <a:gd name="connsiteY18" fmla="*/ 281940 h 872797"/>
                    <a:gd name="connsiteX19" fmla="*/ 1062411 w 2156578"/>
                    <a:gd name="connsiteY19" fmla="*/ 0 h 872797"/>
                    <a:gd name="connsiteX0" fmla="*/ 1062411 w 2215971"/>
                    <a:gd name="connsiteY0" fmla="*/ 0 h 967970"/>
                    <a:gd name="connsiteX1" fmla="*/ 2074429 w 2215971"/>
                    <a:gd name="connsiteY1" fmla="*/ 253113 h 967970"/>
                    <a:gd name="connsiteX2" fmla="*/ 2078293 w 2215971"/>
                    <a:gd name="connsiteY2" fmla="*/ 274320 h 967970"/>
                    <a:gd name="connsiteX3" fmla="*/ 2081585 w 2215971"/>
                    <a:gd name="connsiteY3" fmla="*/ 274320 h 967970"/>
                    <a:gd name="connsiteX4" fmla="*/ 2156578 w 2215971"/>
                    <a:gd name="connsiteY4" fmla="*/ 574290 h 967970"/>
                    <a:gd name="connsiteX5" fmla="*/ 2133582 w 2215971"/>
                    <a:gd name="connsiteY5" fmla="*/ 594145 h 967970"/>
                    <a:gd name="connsiteX6" fmla="*/ 2213031 w 2215971"/>
                    <a:gd name="connsiteY6" fmla="*/ 967741 h 967970"/>
                    <a:gd name="connsiteX7" fmla="*/ 1997131 w 2215971"/>
                    <a:gd name="connsiteY7" fmla="*/ 529591 h 967970"/>
                    <a:gd name="connsiteX8" fmla="*/ 1876481 w 2215971"/>
                    <a:gd name="connsiteY8" fmla="*/ 624841 h 967970"/>
                    <a:gd name="connsiteX9" fmla="*/ 1685981 w 2215971"/>
                    <a:gd name="connsiteY9" fmla="*/ 605791 h 967970"/>
                    <a:gd name="connsiteX10" fmla="*/ 1451031 w 2215971"/>
                    <a:gd name="connsiteY10" fmla="*/ 777241 h 967970"/>
                    <a:gd name="connsiteX11" fmla="*/ 1076381 w 2215971"/>
                    <a:gd name="connsiteY11" fmla="*/ 637541 h 967970"/>
                    <a:gd name="connsiteX12" fmla="*/ 739831 w 2215971"/>
                    <a:gd name="connsiteY12" fmla="*/ 808991 h 967970"/>
                    <a:gd name="connsiteX13" fmla="*/ 447731 w 2215971"/>
                    <a:gd name="connsiteY13" fmla="*/ 605791 h 967970"/>
                    <a:gd name="connsiteX14" fmla="*/ 168331 w 2215971"/>
                    <a:gd name="connsiteY14" fmla="*/ 656591 h 967970"/>
                    <a:gd name="connsiteX15" fmla="*/ 19900 w 2215971"/>
                    <a:gd name="connsiteY15" fmla="*/ 495460 h 967970"/>
                    <a:gd name="connsiteX16" fmla="*/ 0 w 2215971"/>
                    <a:gd name="connsiteY16" fmla="*/ 465951 h 967970"/>
                    <a:gd name="connsiteX17" fmla="*/ 45504 w 2215971"/>
                    <a:gd name="connsiteY17" fmla="*/ 283934 h 967970"/>
                    <a:gd name="connsiteX18" fmla="*/ 45141 w 2215971"/>
                    <a:gd name="connsiteY18" fmla="*/ 281940 h 967970"/>
                    <a:gd name="connsiteX19" fmla="*/ 1062411 w 2215971"/>
                    <a:gd name="connsiteY19" fmla="*/ 0 h 967970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68331 w 2234087"/>
                    <a:gd name="connsiteY14" fmla="*/ 65659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79431 w 2234087"/>
                    <a:gd name="connsiteY14" fmla="*/ 9550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34087" h="969684">
                      <a:moveTo>
                        <a:pt x="1062411" y="0"/>
                      </a:moveTo>
                      <a:cubicBezTo>
                        <a:pt x="1589120" y="0"/>
                        <a:pt x="2022335" y="110943"/>
                        <a:pt x="2074429" y="253113"/>
                      </a:cubicBezTo>
                      <a:lnTo>
                        <a:pt x="2078293" y="274320"/>
                      </a:lnTo>
                      <a:lnTo>
                        <a:pt x="2081585" y="274320"/>
                      </a:lnTo>
                      <a:lnTo>
                        <a:pt x="2156578" y="574290"/>
                      </a:lnTo>
                      <a:lnTo>
                        <a:pt x="2133582" y="594145"/>
                      </a:lnTo>
                      <a:cubicBezTo>
                        <a:pt x="2118658" y="606816"/>
                        <a:pt x="2292923" y="934050"/>
                        <a:pt x="2213031" y="967741"/>
                      </a:cubicBezTo>
                      <a:cubicBezTo>
                        <a:pt x="2133139" y="1001432"/>
                        <a:pt x="2053223" y="586741"/>
                        <a:pt x="1997131" y="529591"/>
                      </a:cubicBezTo>
                      <a:cubicBezTo>
                        <a:pt x="1941039" y="472441"/>
                        <a:pt x="1928339" y="612141"/>
                        <a:pt x="1876481" y="624841"/>
                      </a:cubicBezTo>
                      <a:cubicBezTo>
                        <a:pt x="1824623" y="637541"/>
                        <a:pt x="1756889" y="556049"/>
                        <a:pt x="1685981" y="605791"/>
                      </a:cubicBezTo>
                      <a:cubicBezTo>
                        <a:pt x="1615073" y="655533"/>
                        <a:pt x="1552631" y="901066"/>
                        <a:pt x="1451031" y="923291"/>
                      </a:cubicBezTo>
                      <a:cubicBezTo>
                        <a:pt x="1349431" y="945516"/>
                        <a:pt x="1194914" y="750783"/>
                        <a:pt x="1076381" y="739141"/>
                      </a:cubicBezTo>
                      <a:cubicBezTo>
                        <a:pt x="957848" y="727499"/>
                        <a:pt x="844606" y="867199"/>
                        <a:pt x="739831" y="853441"/>
                      </a:cubicBezTo>
                      <a:cubicBezTo>
                        <a:pt x="635056" y="839683"/>
                        <a:pt x="557798" y="639658"/>
                        <a:pt x="447731" y="656591"/>
                      </a:cubicBezTo>
                      <a:cubicBezTo>
                        <a:pt x="337664" y="673524"/>
                        <a:pt x="150736" y="981896"/>
                        <a:pt x="79431" y="955041"/>
                      </a:cubicBezTo>
                      <a:cubicBezTo>
                        <a:pt x="8126" y="928186"/>
                        <a:pt x="70171" y="567162"/>
                        <a:pt x="19900" y="495460"/>
                      </a:cubicBezTo>
                      <a:lnTo>
                        <a:pt x="0" y="465951"/>
                      </a:lnTo>
                      <a:lnTo>
                        <a:pt x="45504" y="283934"/>
                      </a:lnTo>
                      <a:lnTo>
                        <a:pt x="45141" y="281940"/>
                      </a:lnTo>
                      <a:cubicBezTo>
                        <a:pt x="45141" y="126229"/>
                        <a:pt x="500588" y="0"/>
                        <a:pt x="10624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407001815">
                        <a:custGeom>
                          <a:avLst/>
                          <a:gdLst>
                            <a:gd name="connsiteX0" fmla="*/ 401061 w 843370"/>
                            <a:gd name="connsiteY0" fmla="*/ 0 h 399560"/>
                            <a:gd name="connsiteX1" fmla="*/ 783098 w 843370"/>
                            <a:gd name="connsiteY1" fmla="*/ 104295 h 399560"/>
                            <a:gd name="connsiteX2" fmla="*/ 784557 w 843370"/>
                            <a:gd name="connsiteY2" fmla="*/ 113034 h 399560"/>
                            <a:gd name="connsiteX3" fmla="*/ 785800 w 843370"/>
                            <a:gd name="connsiteY3" fmla="*/ 113034 h 399560"/>
                            <a:gd name="connsiteX4" fmla="*/ 814110 w 843370"/>
                            <a:gd name="connsiteY4" fmla="*/ 236637 h 399560"/>
                            <a:gd name="connsiteX5" fmla="*/ 805429 w 843370"/>
                            <a:gd name="connsiteY5" fmla="*/ 244818 h 399560"/>
                            <a:gd name="connsiteX6" fmla="*/ 835421 w 843370"/>
                            <a:gd name="connsiteY6" fmla="*/ 398759 h 399560"/>
                            <a:gd name="connsiteX7" fmla="*/ 753918 w 843370"/>
                            <a:gd name="connsiteY7" fmla="*/ 218218 h 399560"/>
                            <a:gd name="connsiteX8" fmla="*/ 708373 w 843370"/>
                            <a:gd name="connsiteY8" fmla="*/ 257466 h 399560"/>
                            <a:gd name="connsiteX9" fmla="*/ 636459 w 843370"/>
                            <a:gd name="connsiteY9" fmla="*/ 249617 h 399560"/>
                            <a:gd name="connsiteX10" fmla="*/ 547765 w 843370"/>
                            <a:gd name="connsiteY10" fmla="*/ 380443 h 399560"/>
                            <a:gd name="connsiteX11" fmla="*/ 406334 w 843370"/>
                            <a:gd name="connsiteY11" fmla="*/ 304564 h 399560"/>
                            <a:gd name="connsiteX12" fmla="*/ 279286 w 843370"/>
                            <a:gd name="connsiteY12" fmla="*/ 351661 h 399560"/>
                            <a:gd name="connsiteX13" fmla="*/ 169018 w 843370"/>
                            <a:gd name="connsiteY13" fmla="*/ 270549 h 399560"/>
                            <a:gd name="connsiteX14" fmla="*/ 29985 w 843370"/>
                            <a:gd name="connsiteY14" fmla="*/ 393526 h 399560"/>
                            <a:gd name="connsiteX15" fmla="*/ 7512 w 843370"/>
                            <a:gd name="connsiteY15" fmla="*/ 204155 h 399560"/>
                            <a:gd name="connsiteX16" fmla="*/ 0 w 843370"/>
                            <a:gd name="connsiteY16" fmla="*/ 191995 h 399560"/>
                            <a:gd name="connsiteX17" fmla="*/ 17177 w 843370"/>
                            <a:gd name="connsiteY17" fmla="*/ 116995 h 399560"/>
                            <a:gd name="connsiteX18" fmla="*/ 17040 w 843370"/>
                            <a:gd name="connsiteY18" fmla="*/ 116173 h 399560"/>
                            <a:gd name="connsiteX19" fmla="*/ 401061 w 843370"/>
                            <a:gd name="connsiteY19" fmla="*/ 0 h 3995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843370" h="399560" fill="none" extrusionOk="0">
                              <a:moveTo>
                                <a:pt x="401061" y="0"/>
                              </a:moveTo>
                              <a:cubicBezTo>
                                <a:pt x="583718" y="8732"/>
                                <a:pt x="757316" y="47340"/>
                                <a:pt x="783098" y="104295"/>
                              </a:cubicBezTo>
                              <a:cubicBezTo>
                                <a:pt x="784800" y="108350"/>
                                <a:pt x="783356" y="109767"/>
                                <a:pt x="784557" y="113034"/>
                              </a:cubicBezTo>
                              <a:cubicBezTo>
                                <a:pt x="785011" y="112913"/>
                                <a:pt x="785437" y="113155"/>
                                <a:pt x="785800" y="113034"/>
                              </a:cubicBezTo>
                              <a:cubicBezTo>
                                <a:pt x="797495" y="155298"/>
                                <a:pt x="791358" y="189711"/>
                                <a:pt x="814110" y="236637"/>
                              </a:cubicBezTo>
                              <a:cubicBezTo>
                                <a:pt x="811321" y="240630"/>
                                <a:pt x="807728" y="240827"/>
                                <a:pt x="805429" y="244818"/>
                              </a:cubicBezTo>
                              <a:cubicBezTo>
                                <a:pt x="791861" y="250735"/>
                                <a:pt x="863937" y="381949"/>
                                <a:pt x="835421" y="398759"/>
                              </a:cubicBezTo>
                              <a:cubicBezTo>
                                <a:pt x="802040" y="415798"/>
                                <a:pt x="777593" y="242460"/>
                                <a:pt x="753918" y="218218"/>
                              </a:cubicBezTo>
                              <a:cubicBezTo>
                                <a:pt x="735790" y="195336"/>
                                <a:pt x="725911" y="248907"/>
                                <a:pt x="708373" y="257466"/>
                              </a:cubicBezTo>
                              <a:cubicBezTo>
                                <a:pt x="688125" y="261473"/>
                                <a:pt x="661257" y="231979"/>
                                <a:pt x="636459" y="249617"/>
                              </a:cubicBezTo>
                              <a:cubicBezTo>
                                <a:pt x="607654" y="271952"/>
                                <a:pt x="578202" y="373055"/>
                                <a:pt x="547765" y="380443"/>
                              </a:cubicBezTo>
                              <a:cubicBezTo>
                                <a:pt x="507083" y="388901"/>
                                <a:pt x="447643" y="310248"/>
                                <a:pt x="406334" y="304564"/>
                              </a:cubicBezTo>
                              <a:cubicBezTo>
                                <a:pt x="356307" y="294974"/>
                                <a:pt x="316319" y="350124"/>
                                <a:pt x="279286" y="351661"/>
                              </a:cubicBezTo>
                              <a:cubicBezTo>
                                <a:pt x="237624" y="348617"/>
                                <a:pt x="209031" y="261041"/>
                                <a:pt x="169018" y="270549"/>
                              </a:cubicBezTo>
                              <a:cubicBezTo>
                                <a:pt x="127910" y="270552"/>
                                <a:pt x="55595" y="404681"/>
                                <a:pt x="29985" y="393526"/>
                              </a:cubicBezTo>
                              <a:cubicBezTo>
                                <a:pt x="1601" y="384078"/>
                                <a:pt x="23174" y="232810"/>
                                <a:pt x="7512" y="204155"/>
                              </a:cubicBezTo>
                              <a:cubicBezTo>
                                <a:pt x="3680" y="200679"/>
                                <a:pt x="3797" y="196091"/>
                                <a:pt x="0" y="191995"/>
                              </a:cubicBezTo>
                              <a:cubicBezTo>
                                <a:pt x="-4265" y="171786"/>
                                <a:pt x="20467" y="140508"/>
                                <a:pt x="17177" y="116995"/>
                              </a:cubicBezTo>
                              <a:cubicBezTo>
                                <a:pt x="17123" y="116672"/>
                                <a:pt x="17074" y="116367"/>
                                <a:pt x="17040" y="116173"/>
                              </a:cubicBezTo>
                              <a:cubicBezTo>
                                <a:pt x="37374" y="72091"/>
                                <a:pt x="174935" y="25668"/>
                                <a:pt x="401061" y="0"/>
                              </a:cubicBezTo>
                              <a:close/>
                            </a:path>
                            <a:path w="843370" h="399560" stroke="0" extrusionOk="0">
                              <a:moveTo>
                                <a:pt x="401061" y="0"/>
                              </a:moveTo>
                              <a:cubicBezTo>
                                <a:pt x="595472" y="17679"/>
                                <a:pt x="754718" y="30622"/>
                                <a:pt x="783098" y="104295"/>
                              </a:cubicBezTo>
                              <a:cubicBezTo>
                                <a:pt x="783709" y="106848"/>
                                <a:pt x="784122" y="111034"/>
                                <a:pt x="784557" y="113034"/>
                              </a:cubicBezTo>
                              <a:cubicBezTo>
                                <a:pt x="785161" y="112946"/>
                                <a:pt x="785401" y="113052"/>
                                <a:pt x="785800" y="113034"/>
                              </a:cubicBezTo>
                              <a:cubicBezTo>
                                <a:pt x="803882" y="147270"/>
                                <a:pt x="796153" y="191120"/>
                                <a:pt x="814110" y="236637"/>
                              </a:cubicBezTo>
                              <a:cubicBezTo>
                                <a:pt x="811880" y="239272"/>
                                <a:pt x="809275" y="240416"/>
                                <a:pt x="805429" y="244818"/>
                              </a:cubicBezTo>
                              <a:cubicBezTo>
                                <a:pt x="799793" y="251295"/>
                                <a:pt x="868156" y="383553"/>
                                <a:pt x="835421" y="398759"/>
                              </a:cubicBezTo>
                              <a:cubicBezTo>
                                <a:pt x="803840" y="415743"/>
                                <a:pt x="777949" y="242802"/>
                                <a:pt x="753918" y="218218"/>
                              </a:cubicBezTo>
                              <a:cubicBezTo>
                                <a:pt x="727069" y="196549"/>
                                <a:pt x="728023" y="252848"/>
                                <a:pt x="708373" y="257466"/>
                              </a:cubicBezTo>
                              <a:cubicBezTo>
                                <a:pt x="695580" y="258959"/>
                                <a:pt x="656032" y="225802"/>
                                <a:pt x="636459" y="249617"/>
                              </a:cubicBezTo>
                              <a:cubicBezTo>
                                <a:pt x="604634" y="264351"/>
                                <a:pt x="585998" y="366007"/>
                                <a:pt x="547765" y="380443"/>
                              </a:cubicBezTo>
                              <a:cubicBezTo>
                                <a:pt x="497868" y="389874"/>
                                <a:pt x="454933" y="305960"/>
                                <a:pt x="406334" y="304564"/>
                              </a:cubicBezTo>
                              <a:cubicBezTo>
                                <a:pt x="364387" y="305278"/>
                                <a:pt x="327315" y="350121"/>
                                <a:pt x="279286" y="351661"/>
                              </a:cubicBezTo>
                              <a:cubicBezTo>
                                <a:pt x="243998" y="352174"/>
                                <a:pt x="207890" y="264389"/>
                                <a:pt x="169018" y="270549"/>
                              </a:cubicBezTo>
                              <a:cubicBezTo>
                                <a:pt x="127552" y="280974"/>
                                <a:pt x="61445" y="408042"/>
                                <a:pt x="29985" y="393526"/>
                              </a:cubicBezTo>
                              <a:cubicBezTo>
                                <a:pt x="4098" y="382902"/>
                                <a:pt x="33485" y="226897"/>
                                <a:pt x="7512" y="204155"/>
                              </a:cubicBezTo>
                              <a:cubicBezTo>
                                <a:pt x="3787" y="198619"/>
                                <a:pt x="2981" y="195672"/>
                                <a:pt x="0" y="191995"/>
                              </a:cubicBezTo>
                              <a:cubicBezTo>
                                <a:pt x="4792" y="170334"/>
                                <a:pt x="11889" y="150460"/>
                                <a:pt x="17177" y="116995"/>
                              </a:cubicBezTo>
                              <a:cubicBezTo>
                                <a:pt x="17146" y="116680"/>
                                <a:pt x="17093" y="116454"/>
                                <a:pt x="17040" y="116173"/>
                              </a:cubicBezTo>
                              <a:cubicBezTo>
                                <a:pt x="18114" y="95181"/>
                                <a:pt x="204298" y="-49853"/>
                                <a:pt x="40106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楕円 289">
                  <a:extLst>
                    <a:ext uri="{FF2B5EF4-FFF2-40B4-BE49-F238E27FC236}">
                      <a16:creationId xmlns:a16="http://schemas.microsoft.com/office/drawing/2014/main" id="{B3DE64DE-BCD0-ED7B-39E5-1F99EA1C9896}"/>
                    </a:ext>
                  </a:extLst>
                </p:cNvPr>
                <p:cNvSpPr/>
                <p:nvPr/>
              </p:nvSpPr>
              <p:spPr>
                <a:xfrm>
                  <a:off x="4882174" y="5902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505235978">
                        <a:custGeom>
                          <a:avLst/>
                          <a:gdLst>
                            <a:gd name="connsiteX0" fmla="*/ 0 w 768041"/>
                            <a:gd name="connsiteY0" fmla="*/ 116174 h 232348"/>
                            <a:gd name="connsiteX1" fmla="*/ 384021 w 768041"/>
                            <a:gd name="connsiteY1" fmla="*/ 0 h 232348"/>
                            <a:gd name="connsiteX2" fmla="*/ 768042 w 768041"/>
                            <a:gd name="connsiteY2" fmla="*/ 116174 h 232348"/>
                            <a:gd name="connsiteX3" fmla="*/ 384021 w 768041"/>
                            <a:gd name="connsiteY3" fmla="*/ 232348 h 232348"/>
                            <a:gd name="connsiteX4" fmla="*/ 0 w 768041"/>
                            <a:gd name="connsiteY4" fmla="*/ 116174 h 2323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768041" h="232348" fill="none" extrusionOk="0">
                              <a:moveTo>
                                <a:pt x="0" y="116174"/>
                              </a:moveTo>
                              <a:cubicBezTo>
                                <a:pt x="46513" y="59132"/>
                                <a:pt x="162666" y="-48411"/>
                                <a:pt x="384021" y="0"/>
                              </a:cubicBezTo>
                              <a:cubicBezTo>
                                <a:pt x="608104" y="-3264"/>
                                <a:pt x="751313" y="44547"/>
                                <a:pt x="768042" y="116174"/>
                              </a:cubicBezTo>
                              <a:cubicBezTo>
                                <a:pt x="776053" y="164622"/>
                                <a:pt x="599522" y="255154"/>
                                <a:pt x="384021" y="232348"/>
                              </a:cubicBezTo>
                              <a:cubicBezTo>
                                <a:pt x="178563" y="228751"/>
                                <a:pt x="457" y="172674"/>
                                <a:pt x="0" y="116174"/>
                              </a:cubicBezTo>
                              <a:close/>
                            </a:path>
                            <a:path w="768041" h="232348" stroke="0" extrusionOk="0">
                              <a:moveTo>
                                <a:pt x="0" y="116174"/>
                              </a:moveTo>
                              <a:cubicBezTo>
                                <a:pt x="-4946" y="52941"/>
                                <a:pt x="211237" y="-34513"/>
                                <a:pt x="384021" y="0"/>
                              </a:cubicBezTo>
                              <a:cubicBezTo>
                                <a:pt x="594028" y="5266"/>
                                <a:pt x="773644" y="45371"/>
                                <a:pt x="768042" y="116174"/>
                              </a:cubicBezTo>
                              <a:cubicBezTo>
                                <a:pt x="791907" y="210025"/>
                                <a:pt x="601071" y="200311"/>
                                <a:pt x="384021" y="232348"/>
                              </a:cubicBezTo>
                              <a:cubicBezTo>
                                <a:pt x="176269" y="233010"/>
                                <a:pt x="-5977" y="180618"/>
                                <a:pt x="0" y="11617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73BCD07B-5618-3499-669D-263C9D95D75B}"/>
                  </a:ext>
                </a:extLst>
              </p:cNvPr>
              <p:cNvSpPr/>
              <p:nvPr/>
            </p:nvSpPr>
            <p:spPr>
              <a:xfrm>
                <a:off x="6969361" y="7682438"/>
                <a:ext cx="521461" cy="188688"/>
              </a:xfrm>
              <a:custGeom>
                <a:avLst/>
                <a:gdLst>
                  <a:gd name="connsiteX0" fmla="*/ 260915 w 521461"/>
                  <a:gd name="connsiteY0" fmla="*/ 0 h 188688"/>
                  <a:gd name="connsiteX1" fmla="*/ 506255 w 521461"/>
                  <a:gd name="connsiteY1" fmla="*/ 16112 h 188688"/>
                  <a:gd name="connsiteX2" fmla="*/ 521461 w 521461"/>
                  <a:gd name="connsiteY2" fmla="*/ 18810 h 188688"/>
                  <a:gd name="connsiteX3" fmla="*/ 515809 w 521461"/>
                  <a:gd name="connsiteY3" fmla="*/ 37152 h 188688"/>
                  <a:gd name="connsiteX4" fmla="*/ 510086 w 521461"/>
                  <a:gd name="connsiteY4" fmla="*/ 94344 h 188688"/>
                  <a:gd name="connsiteX5" fmla="*/ 515809 w 521461"/>
                  <a:gd name="connsiteY5" fmla="*/ 151536 h 188688"/>
                  <a:gd name="connsiteX6" fmla="*/ 521461 w 521461"/>
                  <a:gd name="connsiteY6" fmla="*/ 169879 h 188688"/>
                  <a:gd name="connsiteX7" fmla="*/ 506255 w 521461"/>
                  <a:gd name="connsiteY7" fmla="*/ 172576 h 188688"/>
                  <a:gd name="connsiteX8" fmla="*/ 260915 w 521461"/>
                  <a:gd name="connsiteY8" fmla="*/ 188688 h 188688"/>
                  <a:gd name="connsiteX9" fmla="*/ 15575 w 521461"/>
                  <a:gd name="connsiteY9" fmla="*/ 172576 h 188688"/>
                  <a:gd name="connsiteX10" fmla="*/ 0 w 521461"/>
                  <a:gd name="connsiteY10" fmla="*/ 169813 h 188688"/>
                  <a:gd name="connsiteX11" fmla="*/ 5631 w 521461"/>
                  <a:gd name="connsiteY11" fmla="*/ 151536 h 188688"/>
                  <a:gd name="connsiteX12" fmla="*/ 11354 w 521461"/>
                  <a:gd name="connsiteY12" fmla="*/ 94344 h 188688"/>
                  <a:gd name="connsiteX13" fmla="*/ 5631 w 521461"/>
                  <a:gd name="connsiteY13" fmla="*/ 37152 h 188688"/>
                  <a:gd name="connsiteX14" fmla="*/ 0 w 521461"/>
                  <a:gd name="connsiteY14" fmla="*/ 18875 h 188688"/>
                  <a:gd name="connsiteX15" fmla="*/ 15575 w 521461"/>
                  <a:gd name="connsiteY15" fmla="*/ 16112 h 188688"/>
                  <a:gd name="connsiteX16" fmla="*/ 260915 w 521461"/>
                  <a:gd name="connsiteY16" fmla="*/ 0 h 18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1461" h="188688">
                    <a:moveTo>
                      <a:pt x="260915" y="0"/>
                    </a:moveTo>
                    <a:cubicBezTo>
                      <a:pt x="351795" y="0"/>
                      <a:pt x="436221" y="5940"/>
                      <a:pt x="506255" y="16112"/>
                    </a:cubicBezTo>
                    <a:lnTo>
                      <a:pt x="521461" y="18810"/>
                    </a:lnTo>
                    <a:lnTo>
                      <a:pt x="515809" y="37152"/>
                    </a:lnTo>
                    <a:cubicBezTo>
                      <a:pt x="512057" y="55626"/>
                      <a:pt x="510086" y="74753"/>
                      <a:pt x="510086" y="94344"/>
                    </a:cubicBezTo>
                    <a:cubicBezTo>
                      <a:pt x="510086" y="113935"/>
                      <a:pt x="512057" y="133063"/>
                      <a:pt x="515809" y="151536"/>
                    </a:cubicBezTo>
                    <a:lnTo>
                      <a:pt x="521461" y="169879"/>
                    </a:lnTo>
                    <a:lnTo>
                      <a:pt x="506255" y="172576"/>
                    </a:lnTo>
                    <a:cubicBezTo>
                      <a:pt x="436221" y="182748"/>
                      <a:pt x="351795" y="188688"/>
                      <a:pt x="260915" y="188688"/>
                    </a:cubicBezTo>
                    <a:cubicBezTo>
                      <a:pt x="170036" y="188688"/>
                      <a:pt x="85609" y="182748"/>
                      <a:pt x="15575" y="172576"/>
                    </a:cubicBezTo>
                    <a:lnTo>
                      <a:pt x="0" y="169813"/>
                    </a:lnTo>
                    <a:lnTo>
                      <a:pt x="5631" y="151536"/>
                    </a:lnTo>
                    <a:cubicBezTo>
                      <a:pt x="9384" y="133063"/>
                      <a:pt x="11354" y="113935"/>
                      <a:pt x="11354" y="94344"/>
                    </a:cubicBezTo>
                    <a:cubicBezTo>
                      <a:pt x="11354" y="74753"/>
                      <a:pt x="9384" y="55626"/>
                      <a:pt x="5631" y="37152"/>
                    </a:cubicBezTo>
                    <a:lnTo>
                      <a:pt x="0" y="18875"/>
                    </a:lnTo>
                    <a:lnTo>
                      <a:pt x="15575" y="16112"/>
                    </a:lnTo>
                    <a:cubicBezTo>
                      <a:pt x="85609" y="5940"/>
                      <a:pt x="170036" y="0"/>
                      <a:pt x="26091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37987460">
                      <a:custGeom>
                        <a:avLst/>
                        <a:gdLst>
                          <a:gd name="connsiteX0" fmla="*/ 98495 w 196852"/>
                          <a:gd name="connsiteY0" fmla="*/ 0 h 88889"/>
                          <a:gd name="connsiteX1" fmla="*/ 191111 w 196852"/>
                          <a:gd name="connsiteY1" fmla="*/ 7590 h 88889"/>
                          <a:gd name="connsiteX2" fmla="*/ 196852 w 196852"/>
                          <a:gd name="connsiteY2" fmla="*/ 8861 h 88889"/>
                          <a:gd name="connsiteX3" fmla="*/ 194718 w 196852"/>
                          <a:gd name="connsiteY3" fmla="*/ 17501 h 88889"/>
                          <a:gd name="connsiteX4" fmla="*/ 192557 w 196852"/>
                          <a:gd name="connsiteY4" fmla="*/ 44444 h 88889"/>
                          <a:gd name="connsiteX5" fmla="*/ 194718 w 196852"/>
                          <a:gd name="connsiteY5" fmla="*/ 71387 h 88889"/>
                          <a:gd name="connsiteX6" fmla="*/ 196852 w 196852"/>
                          <a:gd name="connsiteY6" fmla="*/ 80028 h 88889"/>
                          <a:gd name="connsiteX7" fmla="*/ 191111 w 196852"/>
                          <a:gd name="connsiteY7" fmla="*/ 81298 h 88889"/>
                          <a:gd name="connsiteX8" fmla="*/ 98495 w 196852"/>
                          <a:gd name="connsiteY8" fmla="*/ 88889 h 88889"/>
                          <a:gd name="connsiteX9" fmla="*/ 5879 w 196852"/>
                          <a:gd name="connsiteY9" fmla="*/ 81298 h 88889"/>
                          <a:gd name="connsiteX10" fmla="*/ 0 w 196852"/>
                          <a:gd name="connsiteY10" fmla="*/ 79997 h 88889"/>
                          <a:gd name="connsiteX11" fmla="*/ 2125 w 196852"/>
                          <a:gd name="connsiteY11" fmla="*/ 71387 h 88889"/>
                          <a:gd name="connsiteX12" fmla="*/ 4286 w 196852"/>
                          <a:gd name="connsiteY12" fmla="*/ 44444 h 88889"/>
                          <a:gd name="connsiteX13" fmla="*/ 2125 w 196852"/>
                          <a:gd name="connsiteY13" fmla="*/ 17501 h 88889"/>
                          <a:gd name="connsiteX14" fmla="*/ 0 w 196852"/>
                          <a:gd name="connsiteY14" fmla="*/ 8891 h 88889"/>
                          <a:gd name="connsiteX15" fmla="*/ 5879 w 196852"/>
                          <a:gd name="connsiteY15" fmla="*/ 7590 h 88889"/>
                          <a:gd name="connsiteX16" fmla="*/ 98495 w 196852"/>
                          <a:gd name="connsiteY16" fmla="*/ 0 h 8888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96852" h="88889" fill="none" extrusionOk="0">
                            <a:moveTo>
                              <a:pt x="98495" y="0"/>
                            </a:moveTo>
                            <a:cubicBezTo>
                              <a:pt x="131037" y="1216"/>
                              <a:pt x="166309" y="-658"/>
                              <a:pt x="191111" y="7590"/>
                            </a:cubicBezTo>
                            <a:cubicBezTo>
                              <a:pt x="193666" y="7504"/>
                              <a:pt x="195312" y="8694"/>
                              <a:pt x="196852" y="8861"/>
                            </a:cubicBezTo>
                            <a:cubicBezTo>
                              <a:pt x="196586" y="12916"/>
                              <a:pt x="194515" y="15464"/>
                              <a:pt x="194718" y="17501"/>
                            </a:cubicBezTo>
                            <a:cubicBezTo>
                              <a:pt x="193076" y="26110"/>
                              <a:pt x="193834" y="34123"/>
                              <a:pt x="192557" y="44444"/>
                            </a:cubicBezTo>
                            <a:cubicBezTo>
                              <a:pt x="194292" y="53620"/>
                              <a:pt x="192662" y="60914"/>
                              <a:pt x="194718" y="71387"/>
                            </a:cubicBezTo>
                            <a:cubicBezTo>
                              <a:pt x="195763" y="73483"/>
                              <a:pt x="195307" y="78080"/>
                              <a:pt x="196852" y="80028"/>
                            </a:cubicBezTo>
                            <a:cubicBezTo>
                              <a:pt x="194338" y="80882"/>
                              <a:pt x="193482" y="80351"/>
                              <a:pt x="191111" y="81298"/>
                            </a:cubicBezTo>
                            <a:cubicBezTo>
                              <a:pt x="157364" y="79907"/>
                              <a:pt x="139310" y="82119"/>
                              <a:pt x="98495" y="88889"/>
                            </a:cubicBezTo>
                            <a:cubicBezTo>
                              <a:pt x="56705" y="87848"/>
                              <a:pt x="32954" y="84217"/>
                              <a:pt x="5879" y="81298"/>
                            </a:cubicBezTo>
                            <a:cubicBezTo>
                              <a:pt x="4538" y="81298"/>
                              <a:pt x="2238" y="79882"/>
                              <a:pt x="0" y="79997"/>
                            </a:cubicBezTo>
                            <a:cubicBezTo>
                              <a:pt x="-66" y="76254"/>
                              <a:pt x="2214" y="74148"/>
                              <a:pt x="2125" y="71387"/>
                            </a:cubicBezTo>
                            <a:cubicBezTo>
                              <a:pt x="3942" y="63540"/>
                              <a:pt x="3449" y="54099"/>
                              <a:pt x="4286" y="44444"/>
                            </a:cubicBezTo>
                            <a:cubicBezTo>
                              <a:pt x="4840" y="34127"/>
                              <a:pt x="3283" y="26064"/>
                              <a:pt x="2125" y="17501"/>
                            </a:cubicBezTo>
                            <a:cubicBezTo>
                              <a:pt x="1292" y="15760"/>
                              <a:pt x="1382" y="11129"/>
                              <a:pt x="0" y="8891"/>
                            </a:cubicBezTo>
                            <a:cubicBezTo>
                              <a:pt x="1958" y="8161"/>
                              <a:pt x="4026" y="8732"/>
                              <a:pt x="5879" y="7590"/>
                            </a:cubicBezTo>
                            <a:cubicBezTo>
                              <a:pt x="35411" y="7290"/>
                              <a:pt x="63400" y="-52"/>
                              <a:pt x="98495" y="0"/>
                            </a:cubicBezTo>
                            <a:close/>
                          </a:path>
                          <a:path w="196852" h="88889" stroke="0" extrusionOk="0">
                            <a:moveTo>
                              <a:pt x="98495" y="0"/>
                            </a:moveTo>
                            <a:cubicBezTo>
                              <a:pt x="132955" y="3126"/>
                              <a:pt x="171668" y="2579"/>
                              <a:pt x="191111" y="7590"/>
                            </a:cubicBezTo>
                            <a:cubicBezTo>
                              <a:pt x="192578" y="7665"/>
                              <a:pt x="194736" y="8638"/>
                              <a:pt x="196852" y="8861"/>
                            </a:cubicBezTo>
                            <a:cubicBezTo>
                              <a:pt x="196312" y="12157"/>
                              <a:pt x="194909" y="13233"/>
                              <a:pt x="194718" y="17501"/>
                            </a:cubicBezTo>
                            <a:cubicBezTo>
                              <a:pt x="192596" y="27637"/>
                              <a:pt x="193083" y="34059"/>
                              <a:pt x="192557" y="44444"/>
                            </a:cubicBezTo>
                            <a:cubicBezTo>
                              <a:pt x="192872" y="52265"/>
                              <a:pt x="192636" y="62097"/>
                              <a:pt x="194718" y="71387"/>
                            </a:cubicBezTo>
                            <a:cubicBezTo>
                              <a:pt x="195924" y="74565"/>
                              <a:pt x="195002" y="76609"/>
                              <a:pt x="196852" y="80028"/>
                            </a:cubicBezTo>
                            <a:cubicBezTo>
                              <a:pt x="195624" y="80694"/>
                              <a:pt x="192784" y="80806"/>
                              <a:pt x="191111" y="81298"/>
                            </a:cubicBezTo>
                            <a:cubicBezTo>
                              <a:pt x="163421" y="85157"/>
                              <a:pt x="130840" y="85351"/>
                              <a:pt x="98495" y="88889"/>
                            </a:cubicBezTo>
                            <a:cubicBezTo>
                              <a:pt x="61661" y="91091"/>
                              <a:pt x="27984" y="80228"/>
                              <a:pt x="5879" y="81298"/>
                            </a:cubicBezTo>
                            <a:cubicBezTo>
                              <a:pt x="4422" y="81501"/>
                              <a:pt x="1660" y="80132"/>
                              <a:pt x="0" y="79997"/>
                            </a:cubicBezTo>
                            <a:cubicBezTo>
                              <a:pt x="-374" y="77376"/>
                              <a:pt x="1473" y="74409"/>
                              <a:pt x="2125" y="71387"/>
                            </a:cubicBezTo>
                            <a:cubicBezTo>
                              <a:pt x="3790" y="62868"/>
                              <a:pt x="4718" y="53342"/>
                              <a:pt x="4286" y="44444"/>
                            </a:cubicBezTo>
                            <a:cubicBezTo>
                              <a:pt x="6467" y="34800"/>
                              <a:pt x="3400" y="24140"/>
                              <a:pt x="2125" y="17501"/>
                            </a:cubicBezTo>
                            <a:cubicBezTo>
                              <a:pt x="822" y="14720"/>
                              <a:pt x="1023" y="11546"/>
                              <a:pt x="0" y="8891"/>
                            </a:cubicBezTo>
                            <a:cubicBezTo>
                              <a:pt x="2272" y="7752"/>
                              <a:pt x="4667" y="7969"/>
                              <a:pt x="5879" y="7590"/>
                            </a:cubicBezTo>
                            <a:cubicBezTo>
                              <a:pt x="35852" y="6973"/>
                              <a:pt x="61868" y="2248"/>
                              <a:pt x="9849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241583F1-537E-D70A-8CC5-EE556C00ACD6}"/>
                  </a:ext>
                </a:extLst>
              </p:cNvPr>
              <p:cNvSpPr/>
              <p:nvPr/>
            </p:nvSpPr>
            <p:spPr>
              <a:xfrm>
                <a:off x="7478841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839141438">
                      <a:custGeom>
                        <a:avLst/>
                        <a:gdLst>
                          <a:gd name="connsiteX0" fmla="*/ 18035 w 18035"/>
                          <a:gd name="connsiteY0" fmla="*/ 148912 h 148912"/>
                          <a:gd name="connsiteX1" fmla="*/ 8356 w 18035"/>
                          <a:gd name="connsiteY1" fmla="*/ 126493 h 148912"/>
                          <a:gd name="connsiteX2" fmla="*/ 0 w 18035"/>
                          <a:gd name="connsiteY2" fmla="*/ 74455 h 148912"/>
                          <a:gd name="connsiteX3" fmla="*/ 8356 w 18035"/>
                          <a:gd name="connsiteY3" fmla="*/ 22418 h 148912"/>
                          <a:gd name="connsiteX4" fmla="*/ 18035 w 18035"/>
                          <a:gd name="connsiteY4" fmla="*/ 0 h 14891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35" h="148912" fill="none" extrusionOk="0">
                            <a:moveTo>
                              <a:pt x="18035" y="148912"/>
                            </a:moveTo>
                            <a:cubicBezTo>
                              <a:pt x="12410" y="138073"/>
                              <a:pt x="12460" y="135532"/>
                              <a:pt x="8356" y="126493"/>
                            </a:cubicBezTo>
                            <a:cubicBezTo>
                              <a:pt x="4791" y="114546"/>
                              <a:pt x="-4500" y="93196"/>
                              <a:pt x="0" y="74455"/>
                            </a:cubicBezTo>
                            <a:cubicBezTo>
                              <a:pt x="-1049" y="57304"/>
                              <a:pt x="2090" y="38296"/>
                              <a:pt x="8356" y="22418"/>
                            </a:cubicBezTo>
                            <a:cubicBezTo>
                              <a:pt x="10771" y="14237"/>
                              <a:pt x="17225" y="5733"/>
                              <a:pt x="18035" y="0"/>
                            </a:cubicBezTo>
                          </a:path>
                          <a:path w="18035" h="148912" stroke="0" extrusionOk="0">
                            <a:moveTo>
                              <a:pt x="18035" y="148912"/>
                            </a:moveTo>
                            <a:cubicBezTo>
                              <a:pt x="12243" y="142368"/>
                              <a:pt x="11581" y="132340"/>
                              <a:pt x="8356" y="126493"/>
                            </a:cubicBezTo>
                            <a:cubicBezTo>
                              <a:pt x="4785" y="105790"/>
                              <a:pt x="3717" y="96292"/>
                              <a:pt x="0" y="74455"/>
                            </a:cubicBezTo>
                            <a:cubicBezTo>
                              <a:pt x="2441" y="57263"/>
                              <a:pt x="5683" y="40047"/>
                              <a:pt x="8356" y="22418"/>
                            </a:cubicBezTo>
                            <a:cubicBezTo>
                              <a:pt x="12378" y="11212"/>
                              <a:pt x="16149" y="7045"/>
                              <a:pt x="18035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D60F7FF5-0A4D-F839-DA9A-64129AC79D68}"/>
                  </a:ext>
                </a:extLst>
              </p:cNvPr>
              <p:cNvSpPr/>
              <p:nvPr/>
            </p:nvSpPr>
            <p:spPr>
              <a:xfrm flipH="1">
                <a:off x="6933535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949689300">
                      <a:custGeom>
                        <a:avLst/>
                        <a:gdLst>
                          <a:gd name="connsiteX0" fmla="*/ 18035 w 18035"/>
                          <a:gd name="connsiteY0" fmla="*/ 148912 h 148912"/>
                          <a:gd name="connsiteX1" fmla="*/ 8356 w 18035"/>
                          <a:gd name="connsiteY1" fmla="*/ 126493 h 148912"/>
                          <a:gd name="connsiteX2" fmla="*/ 0 w 18035"/>
                          <a:gd name="connsiteY2" fmla="*/ 74455 h 148912"/>
                          <a:gd name="connsiteX3" fmla="*/ 8356 w 18035"/>
                          <a:gd name="connsiteY3" fmla="*/ 22418 h 148912"/>
                          <a:gd name="connsiteX4" fmla="*/ 18035 w 18035"/>
                          <a:gd name="connsiteY4" fmla="*/ 0 h 14891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35" h="148912" fill="none" extrusionOk="0">
                            <a:moveTo>
                              <a:pt x="18035" y="148912"/>
                            </a:moveTo>
                            <a:cubicBezTo>
                              <a:pt x="14435" y="142137"/>
                              <a:pt x="13885" y="132665"/>
                              <a:pt x="8356" y="126493"/>
                            </a:cubicBezTo>
                            <a:cubicBezTo>
                              <a:pt x="3311" y="109441"/>
                              <a:pt x="560" y="93114"/>
                              <a:pt x="0" y="74455"/>
                            </a:cubicBezTo>
                            <a:cubicBezTo>
                              <a:pt x="-599" y="57174"/>
                              <a:pt x="3921" y="36275"/>
                              <a:pt x="8356" y="22418"/>
                            </a:cubicBezTo>
                            <a:cubicBezTo>
                              <a:pt x="10611" y="15771"/>
                              <a:pt x="17715" y="6044"/>
                              <a:pt x="18035" y="0"/>
                            </a:cubicBezTo>
                          </a:path>
                          <a:path w="18035" h="148912" stroke="0" extrusionOk="0">
                            <a:moveTo>
                              <a:pt x="18035" y="148912"/>
                            </a:moveTo>
                            <a:cubicBezTo>
                              <a:pt x="12850" y="143099"/>
                              <a:pt x="13650" y="132384"/>
                              <a:pt x="8356" y="126493"/>
                            </a:cubicBezTo>
                            <a:cubicBezTo>
                              <a:pt x="-1063" y="108865"/>
                              <a:pt x="-785" y="94379"/>
                              <a:pt x="0" y="74455"/>
                            </a:cubicBezTo>
                            <a:cubicBezTo>
                              <a:pt x="485" y="60085"/>
                              <a:pt x="4440" y="38388"/>
                              <a:pt x="8356" y="22418"/>
                            </a:cubicBezTo>
                            <a:cubicBezTo>
                              <a:pt x="10292" y="17757"/>
                              <a:pt x="17477" y="5644"/>
                              <a:pt x="18035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8C242C5D-9918-8AA0-4472-11AE4515CAE2}"/>
                  </a:ext>
                </a:extLst>
              </p:cNvPr>
              <p:cNvSpPr/>
              <p:nvPr/>
            </p:nvSpPr>
            <p:spPr>
              <a:xfrm>
                <a:off x="6443426" y="7061208"/>
                <a:ext cx="395948" cy="31470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027333656">
                      <a:custGeom>
                        <a:avLst/>
                        <a:gdLst>
                          <a:gd name="connsiteX0" fmla="*/ 0 w 149471"/>
                          <a:gd name="connsiteY0" fmla="*/ 74127 h 148253"/>
                          <a:gd name="connsiteX1" fmla="*/ 74736 w 149471"/>
                          <a:gd name="connsiteY1" fmla="*/ 0 h 148253"/>
                          <a:gd name="connsiteX2" fmla="*/ 149472 w 149471"/>
                          <a:gd name="connsiteY2" fmla="*/ 74127 h 148253"/>
                          <a:gd name="connsiteX3" fmla="*/ 74736 w 149471"/>
                          <a:gd name="connsiteY3" fmla="*/ 148254 h 148253"/>
                          <a:gd name="connsiteX4" fmla="*/ 0 w 149471"/>
                          <a:gd name="connsiteY4" fmla="*/ 74127 h 1482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9471" h="148253" fill="none" extrusionOk="0">
                            <a:moveTo>
                              <a:pt x="0" y="74127"/>
                            </a:moveTo>
                            <a:cubicBezTo>
                              <a:pt x="-3080" y="28590"/>
                              <a:pt x="24917" y="-3769"/>
                              <a:pt x="74736" y="0"/>
                            </a:cubicBezTo>
                            <a:cubicBezTo>
                              <a:pt x="110928" y="-4208"/>
                              <a:pt x="153717" y="27929"/>
                              <a:pt x="149472" y="74127"/>
                            </a:cubicBezTo>
                            <a:cubicBezTo>
                              <a:pt x="147376" y="108002"/>
                              <a:pt x="116263" y="149467"/>
                              <a:pt x="74736" y="148254"/>
                            </a:cubicBezTo>
                            <a:cubicBezTo>
                              <a:pt x="30375" y="151210"/>
                              <a:pt x="-5525" y="106594"/>
                              <a:pt x="0" y="74127"/>
                            </a:cubicBezTo>
                            <a:close/>
                          </a:path>
                          <a:path w="149471" h="148253" stroke="0" extrusionOk="0">
                            <a:moveTo>
                              <a:pt x="0" y="74127"/>
                            </a:moveTo>
                            <a:cubicBezTo>
                              <a:pt x="-10097" y="35060"/>
                              <a:pt x="35721" y="5408"/>
                              <a:pt x="74736" y="0"/>
                            </a:cubicBezTo>
                            <a:cubicBezTo>
                              <a:pt x="116364" y="-1558"/>
                              <a:pt x="159212" y="33191"/>
                              <a:pt x="149472" y="74127"/>
                            </a:cubicBezTo>
                            <a:cubicBezTo>
                              <a:pt x="149701" y="114187"/>
                              <a:pt x="115201" y="148990"/>
                              <a:pt x="74736" y="148254"/>
                            </a:cubicBezTo>
                            <a:cubicBezTo>
                              <a:pt x="42664" y="149838"/>
                              <a:pt x="-5581" y="125566"/>
                              <a:pt x="0" y="7412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5C6CACD0-3F45-CC66-06E0-FE3FD7AAC549}"/>
                  </a:ext>
                </a:extLst>
              </p:cNvPr>
              <p:cNvSpPr/>
              <p:nvPr/>
            </p:nvSpPr>
            <p:spPr>
              <a:xfrm>
                <a:off x="7627033" y="7061208"/>
                <a:ext cx="395948" cy="31470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854696329">
                      <a:custGeom>
                        <a:avLst/>
                        <a:gdLst>
                          <a:gd name="connsiteX0" fmla="*/ 0 w 149471"/>
                          <a:gd name="connsiteY0" fmla="*/ 74127 h 148253"/>
                          <a:gd name="connsiteX1" fmla="*/ 74736 w 149471"/>
                          <a:gd name="connsiteY1" fmla="*/ 0 h 148253"/>
                          <a:gd name="connsiteX2" fmla="*/ 149472 w 149471"/>
                          <a:gd name="connsiteY2" fmla="*/ 74127 h 148253"/>
                          <a:gd name="connsiteX3" fmla="*/ 74736 w 149471"/>
                          <a:gd name="connsiteY3" fmla="*/ 148254 h 148253"/>
                          <a:gd name="connsiteX4" fmla="*/ 0 w 149471"/>
                          <a:gd name="connsiteY4" fmla="*/ 74127 h 1482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9471" h="148253" fill="none" extrusionOk="0">
                            <a:moveTo>
                              <a:pt x="0" y="74127"/>
                            </a:moveTo>
                            <a:cubicBezTo>
                              <a:pt x="-1805" y="28603"/>
                              <a:pt x="25903" y="2328"/>
                              <a:pt x="74736" y="0"/>
                            </a:cubicBezTo>
                            <a:cubicBezTo>
                              <a:pt x="123373" y="-3241"/>
                              <a:pt x="153776" y="32673"/>
                              <a:pt x="149472" y="74127"/>
                            </a:cubicBezTo>
                            <a:cubicBezTo>
                              <a:pt x="149534" y="114009"/>
                              <a:pt x="117279" y="147809"/>
                              <a:pt x="74736" y="148254"/>
                            </a:cubicBezTo>
                            <a:cubicBezTo>
                              <a:pt x="29885" y="145794"/>
                              <a:pt x="-7458" y="119590"/>
                              <a:pt x="0" y="74127"/>
                            </a:cubicBezTo>
                            <a:close/>
                          </a:path>
                          <a:path w="149471" h="148253" stroke="0" extrusionOk="0">
                            <a:moveTo>
                              <a:pt x="0" y="74127"/>
                            </a:moveTo>
                            <a:cubicBezTo>
                              <a:pt x="4821" y="28442"/>
                              <a:pt x="41233" y="7436"/>
                              <a:pt x="74736" y="0"/>
                            </a:cubicBezTo>
                            <a:cubicBezTo>
                              <a:pt x="107935" y="-1643"/>
                              <a:pt x="154163" y="30133"/>
                              <a:pt x="149472" y="74127"/>
                            </a:cubicBezTo>
                            <a:cubicBezTo>
                              <a:pt x="146945" y="110423"/>
                              <a:pt x="117972" y="148257"/>
                              <a:pt x="74736" y="148254"/>
                            </a:cubicBezTo>
                            <a:cubicBezTo>
                              <a:pt x="40348" y="142796"/>
                              <a:pt x="2313" y="110778"/>
                              <a:pt x="0" y="7412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FC061932-9A53-4CD9-7B2F-76A64840BFE8}"/>
                  </a:ext>
                </a:extLst>
              </p:cNvPr>
              <p:cNvSpPr/>
              <p:nvPr/>
            </p:nvSpPr>
            <p:spPr>
              <a:xfrm>
                <a:off x="8524502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758191778">
                      <a:custGeom>
                        <a:avLst/>
                        <a:gdLst>
                          <a:gd name="connsiteX0" fmla="*/ 66882 w 632631"/>
                          <a:gd name="connsiteY0" fmla="*/ 0 h 431715"/>
                          <a:gd name="connsiteX1" fmla="*/ 301282 w 632631"/>
                          <a:gd name="connsiteY1" fmla="*/ 247387 h 431715"/>
                          <a:gd name="connsiteX2" fmla="*/ 326570 w 632631"/>
                          <a:gd name="connsiteY2" fmla="*/ 246289 h 431715"/>
                          <a:gd name="connsiteX3" fmla="*/ 330680 w 632631"/>
                          <a:gd name="connsiteY3" fmla="*/ 236734 h 431715"/>
                          <a:gd name="connsiteX4" fmla="*/ 463421 w 632631"/>
                          <a:gd name="connsiteY4" fmla="*/ 205395 h 431715"/>
                          <a:gd name="connsiteX5" fmla="*/ 627624 w 632631"/>
                          <a:gd name="connsiteY5" fmla="*/ 292784 h 431715"/>
                          <a:gd name="connsiteX6" fmla="*/ 476081 w 632631"/>
                          <a:gd name="connsiteY6" fmla="*/ 357390 h 431715"/>
                          <a:gd name="connsiteX7" fmla="*/ 458026 w 632631"/>
                          <a:gd name="connsiteY7" fmla="*/ 359615 h 431715"/>
                          <a:gd name="connsiteX8" fmla="*/ 466212 w 632631"/>
                          <a:gd name="connsiteY8" fmla="*/ 384690 h 431715"/>
                          <a:gd name="connsiteX9" fmla="*/ 468165 w 632631"/>
                          <a:gd name="connsiteY9" fmla="*/ 417829 h 431715"/>
                          <a:gd name="connsiteX10" fmla="*/ 375253 w 632631"/>
                          <a:gd name="connsiteY10" fmla="*/ 367604 h 431715"/>
                          <a:gd name="connsiteX11" fmla="*/ 363208 w 632631"/>
                          <a:gd name="connsiteY11" fmla="*/ 347722 h 431715"/>
                          <a:gd name="connsiteX12" fmla="*/ 360088 w 632631"/>
                          <a:gd name="connsiteY12" fmla="*/ 338379 h 431715"/>
                          <a:gd name="connsiteX13" fmla="*/ 355850 w 632631"/>
                          <a:gd name="connsiteY13" fmla="*/ 335940 h 431715"/>
                          <a:gd name="connsiteX14" fmla="*/ 351511 w 632631"/>
                          <a:gd name="connsiteY14" fmla="*/ 330967 h 431715"/>
                          <a:gd name="connsiteX15" fmla="*/ 327650 w 632631"/>
                          <a:gd name="connsiteY15" fmla="*/ 333402 h 431715"/>
                          <a:gd name="connsiteX16" fmla="*/ 0 w 632631"/>
                          <a:gd name="connsiteY16" fmla="*/ 19329 h 4317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632631" h="431715" fill="none" extrusionOk="0">
                            <a:moveTo>
                              <a:pt x="66882" y="0"/>
                            </a:moveTo>
                            <a:cubicBezTo>
                              <a:pt x="77959" y="117674"/>
                              <a:pt x="208766" y="230004"/>
                              <a:pt x="301282" y="247387"/>
                            </a:cubicBezTo>
                            <a:cubicBezTo>
                              <a:pt x="312703" y="245932"/>
                              <a:pt x="319915" y="247791"/>
                              <a:pt x="326570" y="246289"/>
                            </a:cubicBezTo>
                            <a:cubicBezTo>
                              <a:pt x="327600" y="242290"/>
                              <a:pt x="329808" y="240899"/>
                              <a:pt x="330680" y="236734"/>
                            </a:cubicBezTo>
                            <a:cubicBezTo>
                              <a:pt x="337323" y="200277"/>
                              <a:pt x="413731" y="192178"/>
                              <a:pt x="463421" y="205395"/>
                            </a:cubicBezTo>
                            <a:cubicBezTo>
                              <a:pt x="509320" y="210643"/>
                              <a:pt x="584948" y="245163"/>
                              <a:pt x="627624" y="292784"/>
                            </a:cubicBezTo>
                            <a:cubicBezTo>
                              <a:pt x="645478" y="333848"/>
                              <a:pt x="549254" y="334307"/>
                              <a:pt x="476081" y="357390"/>
                            </a:cubicBezTo>
                            <a:cubicBezTo>
                              <a:pt x="467576" y="359120"/>
                              <a:pt x="461815" y="358671"/>
                              <a:pt x="458026" y="359615"/>
                            </a:cubicBezTo>
                            <a:cubicBezTo>
                              <a:pt x="461493" y="370176"/>
                              <a:pt x="460907" y="377002"/>
                              <a:pt x="466212" y="384690"/>
                            </a:cubicBezTo>
                            <a:cubicBezTo>
                              <a:pt x="470402" y="393675"/>
                              <a:pt x="470625" y="406846"/>
                              <a:pt x="468165" y="417829"/>
                            </a:cubicBezTo>
                            <a:cubicBezTo>
                              <a:pt x="467299" y="454353"/>
                              <a:pt x="394890" y="391664"/>
                              <a:pt x="375253" y="367604"/>
                            </a:cubicBezTo>
                            <a:cubicBezTo>
                              <a:pt x="371984" y="362141"/>
                              <a:pt x="366459" y="354754"/>
                              <a:pt x="363208" y="347722"/>
                            </a:cubicBezTo>
                            <a:cubicBezTo>
                              <a:pt x="362233" y="345903"/>
                              <a:pt x="361384" y="341358"/>
                              <a:pt x="360088" y="338379"/>
                            </a:cubicBezTo>
                            <a:cubicBezTo>
                              <a:pt x="358959" y="338105"/>
                              <a:pt x="357821" y="336838"/>
                              <a:pt x="355850" y="335940"/>
                            </a:cubicBezTo>
                            <a:cubicBezTo>
                              <a:pt x="354397" y="335398"/>
                              <a:pt x="354134" y="332992"/>
                              <a:pt x="351511" y="330967"/>
                            </a:cubicBezTo>
                            <a:cubicBezTo>
                              <a:pt x="346129" y="332660"/>
                              <a:pt x="335285" y="331195"/>
                              <a:pt x="327650" y="333402"/>
                            </a:cubicBezTo>
                            <a:cubicBezTo>
                              <a:pt x="199387" y="326148"/>
                              <a:pt x="2068" y="202772"/>
                              <a:pt x="0" y="19329"/>
                            </a:cubicBezTo>
                          </a:path>
                          <a:path w="632631" h="431715" stroke="0" extrusionOk="0">
                            <a:moveTo>
                              <a:pt x="66882" y="0"/>
                            </a:moveTo>
                            <a:cubicBezTo>
                              <a:pt x="96239" y="141429"/>
                              <a:pt x="192466" y="251669"/>
                              <a:pt x="301282" y="247387"/>
                            </a:cubicBezTo>
                            <a:cubicBezTo>
                              <a:pt x="312335" y="246844"/>
                              <a:pt x="315419" y="247854"/>
                              <a:pt x="326570" y="246289"/>
                            </a:cubicBezTo>
                            <a:cubicBezTo>
                              <a:pt x="327398" y="243587"/>
                              <a:pt x="329917" y="241222"/>
                              <a:pt x="330680" y="236734"/>
                            </a:cubicBezTo>
                            <a:cubicBezTo>
                              <a:pt x="350923" y="199926"/>
                              <a:pt x="420078" y="194834"/>
                              <a:pt x="463421" y="205395"/>
                            </a:cubicBezTo>
                            <a:cubicBezTo>
                              <a:pt x="503706" y="218675"/>
                              <a:pt x="599348" y="233222"/>
                              <a:pt x="627624" y="292784"/>
                            </a:cubicBezTo>
                            <a:cubicBezTo>
                              <a:pt x="672581" y="334408"/>
                              <a:pt x="533553" y="351822"/>
                              <a:pt x="476081" y="357390"/>
                            </a:cubicBezTo>
                            <a:cubicBezTo>
                              <a:pt x="471125" y="360146"/>
                              <a:pt x="463902" y="358673"/>
                              <a:pt x="458026" y="359615"/>
                            </a:cubicBezTo>
                            <a:cubicBezTo>
                              <a:pt x="460877" y="365213"/>
                              <a:pt x="461890" y="378396"/>
                              <a:pt x="466212" y="384690"/>
                            </a:cubicBezTo>
                            <a:cubicBezTo>
                              <a:pt x="469525" y="396505"/>
                              <a:pt x="469750" y="407177"/>
                              <a:pt x="468165" y="417829"/>
                            </a:cubicBezTo>
                            <a:cubicBezTo>
                              <a:pt x="464677" y="468120"/>
                              <a:pt x="398557" y="390843"/>
                              <a:pt x="375253" y="367604"/>
                            </a:cubicBezTo>
                            <a:cubicBezTo>
                              <a:pt x="370959" y="362333"/>
                              <a:pt x="365848" y="356487"/>
                              <a:pt x="363208" y="347722"/>
                            </a:cubicBezTo>
                            <a:cubicBezTo>
                              <a:pt x="361682" y="343949"/>
                              <a:pt x="361293" y="341966"/>
                              <a:pt x="360088" y="338379"/>
                            </a:cubicBezTo>
                            <a:cubicBezTo>
                              <a:pt x="358502" y="337572"/>
                              <a:pt x="357342" y="336747"/>
                              <a:pt x="355850" y="335940"/>
                            </a:cubicBezTo>
                            <a:cubicBezTo>
                              <a:pt x="354378" y="334722"/>
                              <a:pt x="352935" y="332225"/>
                              <a:pt x="351511" y="330967"/>
                            </a:cubicBezTo>
                            <a:cubicBezTo>
                              <a:pt x="340071" y="333305"/>
                              <a:pt x="335071" y="331796"/>
                              <a:pt x="327650" y="333402"/>
                            </a:cubicBezTo>
                            <a:cubicBezTo>
                              <a:pt x="198231" y="327396"/>
                              <a:pt x="46069" y="197046"/>
                              <a:pt x="0" y="1932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A25D6198-FC24-BFE1-5AEE-7AEB4EA847D8}"/>
                  </a:ext>
                </a:extLst>
              </p:cNvPr>
              <p:cNvSpPr/>
              <p:nvPr/>
            </p:nvSpPr>
            <p:spPr>
              <a:xfrm flipH="1">
                <a:off x="4276778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479424746">
                      <a:custGeom>
                        <a:avLst/>
                        <a:gdLst>
                          <a:gd name="connsiteX0" fmla="*/ 66882 w 632631"/>
                          <a:gd name="connsiteY0" fmla="*/ 0 h 431715"/>
                          <a:gd name="connsiteX1" fmla="*/ 301282 w 632631"/>
                          <a:gd name="connsiteY1" fmla="*/ 247387 h 431715"/>
                          <a:gd name="connsiteX2" fmla="*/ 326570 w 632631"/>
                          <a:gd name="connsiteY2" fmla="*/ 246289 h 431715"/>
                          <a:gd name="connsiteX3" fmla="*/ 330680 w 632631"/>
                          <a:gd name="connsiteY3" fmla="*/ 236734 h 431715"/>
                          <a:gd name="connsiteX4" fmla="*/ 463421 w 632631"/>
                          <a:gd name="connsiteY4" fmla="*/ 205395 h 431715"/>
                          <a:gd name="connsiteX5" fmla="*/ 627624 w 632631"/>
                          <a:gd name="connsiteY5" fmla="*/ 292784 h 431715"/>
                          <a:gd name="connsiteX6" fmla="*/ 476081 w 632631"/>
                          <a:gd name="connsiteY6" fmla="*/ 357390 h 431715"/>
                          <a:gd name="connsiteX7" fmla="*/ 458026 w 632631"/>
                          <a:gd name="connsiteY7" fmla="*/ 359615 h 431715"/>
                          <a:gd name="connsiteX8" fmla="*/ 466212 w 632631"/>
                          <a:gd name="connsiteY8" fmla="*/ 384690 h 431715"/>
                          <a:gd name="connsiteX9" fmla="*/ 468165 w 632631"/>
                          <a:gd name="connsiteY9" fmla="*/ 417829 h 431715"/>
                          <a:gd name="connsiteX10" fmla="*/ 375253 w 632631"/>
                          <a:gd name="connsiteY10" fmla="*/ 367604 h 431715"/>
                          <a:gd name="connsiteX11" fmla="*/ 363208 w 632631"/>
                          <a:gd name="connsiteY11" fmla="*/ 347722 h 431715"/>
                          <a:gd name="connsiteX12" fmla="*/ 360088 w 632631"/>
                          <a:gd name="connsiteY12" fmla="*/ 338379 h 431715"/>
                          <a:gd name="connsiteX13" fmla="*/ 355850 w 632631"/>
                          <a:gd name="connsiteY13" fmla="*/ 335940 h 431715"/>
                          <a:gd name="connsiteX14" fmla="*/ 351511 w 632631"/>
                          <a:gd name="connsiteY14" fmla="*/ 330967 h 431715"/>
                          <a:gd name="connsiteX15" fmla="*/ 327650 w 632631"/>
                          <a:gd name="connsiteY15" fmla="*/ 333402 h 431715"/>
                          <a:gd name="connsiteX16" fmla="*/ 0 w 632631"/>
                          <a:gd name="connsiteY16" fmla="*/ 19329 h 4317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632631" h="431715" fill="none" extrusionOk="0">
                            <a:moveTo>
                              <a:pt x="66882" y="0"/>
                            </a:moveTo>
                            <a:cubicBezTo>
                              <a:pt x="79967" y="139537"/>
                              <a:pt x="185243" y="221181"/>
                              <a:pt x="301282" y="247387"/>
                            </a:cubicBezTo>
                            <a:cubicBezTo>
                              <a:pt x="307849" y="245214"/>
                              <a:pt x="319837" y="249415"/>
                              <a:pt x="326570" y="246289"/>
                            </a:cubicBezTo>
                            <a:cubicBezTo>
                              <a:pt x="328217" y="241619"/>
                              <a:pt x="329349" y="240118"/>
                              <a:pt x="330680" y="236734"/>
                            </a:cubicBezTo>
                            <a:cubicBezTo>
                              <a:pt x="352534" y="208206"/>
                              <a:pt x="411921" y="202110"/>
                              <a:pt x="463421" y="205395"/>
                            </a:cubicBezTo>
                            <a:cubicBezTo>
                              <a:pt x="521978" y="210093"/>
                              <a:pt x="603839" y="235814"/>
                              <a:pt x="627624" y="292784"/>
                            </a:cubicBezTo>
                            <a:cubicBezTo>
                              <a:pt x="665818" y="339041"/>
                              <a:pt x="539237" y="349797"/>
                              <a:pt x="476081" y="357390"/>
                            </a:cubicBezTo>
                            <a:cubicBezTo>
                              <a:pt x="472385" y="358125"/>
                              <a:pt x="463724" y="357242"/>
                              <a:pt x="458026" y="359615"/>
                            </a:cubicBezTo>
                            <a:cubicBezTo>
                              <a:pt x="462693" y="366835"/>
                              <a:pt x="461861" y="378385"/>
                              <a:pt x="466212" y="384690"/>
                            </a:cubicBezTo>
                            <a:cubicBezTo>
                              <a:pt x="469852" y="392955"/>
                              <a:pt x="468414" y="406241"/>
                              <a:pt x="468165" y="417829"/>
                            </a:cubicBezTo>
                            <a:cubicBezTo>
                              <a:pt x="466167" y="453872"/>
                              <a:pt x="391085" y="394174"/>
                              <a:pt x="375253" y="367604"/>
                            </a:cubicBezTo>
                            <a:cubicBezTo>
                              <a:pt x="371572" y="362119"/>
                              <a:pt x="366426" y="355115"/>
                              <a:pt x="363208" y="347722"/>
                            </a:cubicBezTo>
                            <a:cubicBezTo>
                              <a:pt x="361765" y="344153"/>
                              <a:pt x="361368" y="342208"/>
                              <a:pt x="360088" y="338379"/>
                            </a:cubicBezTo>
                            <a:cubicBezTo>
                              <a:pt x="358911" y="337801"/>
                              <a:pt x="357153" y="336044"/>
                              <a:pt x="355850" y="335940"/>
                            </a:cubicBezTo>
                            <a:cubicBezTo>
                              <a:pt x="354390" y="335075"/>
                              <a:pt x="352993" y="331901"/>
                              <a:pt x="351511" y="330967"/>
                            </a:cubicBezTo>
                            <a:cubicBezTo>
                              <a:pt x="346749" y="333268"/>
                              <a:pt x="337360" y="332352"/>
                              <a:pt x="327650" y="333402"/>
                            </a:cubicBezTo>
                            <a:cubicBezTo>
                              <a:pt x="124406" y="337280"/>
                              <a:pt x="41513" y="216757"/>
                              <a:pt x="0" y="19329"/>
                            </a:cubicBezTo>
                          </a:path>
                          <a:path w="632631" h="431715" stroke="0" extrusionOk="0">
                            <a:moveTo>
                              <a:pt x="66882" y="0"/>
                            </a:moveTo>
                            <a:cubicBezTo>
                              <a:pt x="78911" y="129066"/>
                              <a:pt x="188483" y="241564"/>
                              <a:pt x="301282" y="247387"/>
                            </a:cubicBezTo>
                            <a:cubicBezTo>
                              <a:pt x="308133" y="244546"/>
                              <a:pt x="319072" y="247656"/>
                              <a:pt x="326570" y="246289"/>
                            </a:cubicBezTo>
                            <a:cubicBezTo>
                              <a:pt x="326562" y="243672"/>
                              <a:pt x="329689" y="241318"/>
                              <a:pt x="330680" y="236734"/>
                            </a:cubicBezTo>
                            <a:cubicBezTo>
                              <a:pt x="356647" y="205491"/>
                              <a:pt x="421519" y="194270"/>
                              <a:pt x="463421" y="205395"/>
                            </a:cubicBezTo>
                            <a:cubicBezTo>
                              <a:pt x="521387" y="221200"/>
                              <a:pt x="598581" y="239657"/>
                              <a:pt x="627624" y="292784"/>
                            </a:cubicBezTo>
                            <a:cubicBezTo>
                              <a:pt x="659728" y="347417"/>
                              <a:pt x="539205" y="350377"/>
                              <a:pt x="476081" y="357390"/>
                            </a:cubicBezTo>
                            <a:cubicBezTo>
                              <a:pt x="469376" y="360167"/>
                              <a:pt x="464648" y="357670"/>
                              <a:pt x="458026" y="359615"/>
                            </a:cubicBezTo>
                            <a:cubicBezTo>
                              <a:pt x="462204" y="368956"/>
                              <a:pt x="463691" y="377220"/>
                              <a:pt x="466212" y="384690"/>
                            </a:cubicBezTo>
                            <a:cubicBezTo>
                              <a:pt x="470562" y="395276"/>
                              <a:pt x="469164" y="407318"/>
                              <a:pt x="468165" y="417829"/>
                            </a:cubicBezTo>
                            <a:cubicBezTo>
                              <a:pt x="460864" y="465560"/>
                              <a:pt x="389014" y="383647"/>
                              <a:pt x="375253" y="367604"/>
                            </a:cubicBezTo>
                            <a:cubicBezTo>
                              <a:pt x="370671" y="364228"/>
                              <a:pt x="366769" y="355682"/>
                              <a:pt x="363208" y="347722"/>
                            </a:cubicBezTo>
                            <a:cubicBezTo>
                              <a:pt x="362380" y="345282"/>
                              <a:pt x="361858" y="342154"/>
                              <a:pt x="360088" y="338379"/>
                            </a:cubicBezTo>
                            <a:cubicBezTo>
                              <a:pt x="359081" y="337934"/>
                              <a:pt x="357623" y="336428"/>
                              <a:pt x="355850" y="335940"/>
                            </a:cubicBezTo>
                            <a:cubicBezTo>
                              <a:pt x="354500" y="334492"/>
                              <a:pt x="353068" y="331700"/>
                              <a:pt x="351511" y="330967"/>
                            </a:cubicBezTo>
                            <a:cubicBezTo>
                              <a:pt x="345639" y="332168"/>
                              <a:pt x="332614" y="330869"/>
                              <a:pt x="327650" y="333402"/>
                            </a:cubicBezTo>
                            <a:cubicBezTo>
                              <a:pt x="224761" y="354488"/>
                              <a:pt x="35067" y="190917"/>
                              <a:pt x="0" y="1932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2" name="楕円 321">
              <a:extLst>
                <a:ext uri="{FF2B5EF4-FFF2-40B4-BE49-F238E27FC236}">
                  <a16:creationId xmlns:a16="http://schemas.microsoft.com/office/drawing/2014/main" id="{70A7717E-0199-5525-1EA3-EEA7172F3419}"/>
                </a:ext>
              </a:extLst>
            </p:cNvPr>
            <p:cNvSpPr/>
            <p:nvPr/>
          </p:nvSpPr>
          <p:spPr>
            <a:xfrm>
              <a:off x="8189619" y="7424375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727583873">
                    <a:custGeom>
                      <a:avLst/>
                      <a:gdLst>
                        <a:gd name="connsiteX0" fmla="*/ 0 w 93564"/>
                        <a:gd name="connsiteY0" fmla="*/ 114449 h 172830"/>
                        <a:gd name="connsiteX1" fmla="*/ 46782 w 93564"/>
                        <a:gd name="connsiteY1" fmla="*/ 0 h 172830"/>
                        <a:gd name="connsiteX2" fmla="*/ 93564 w 93564"/>
                        <a:gd name="connsiteY2" fmla="*/ 114449 h 172830"/>
                        <a:gd name="connsiteX3" fmla="*/ 46782 w 93564"/>
                        <a:gd name="connsiteY3" fmla="*/ 172830 h 172830"/>
                        <a:gd name="connsiteX4" fmla="*/ 0 w 93564"/>
                        <a:gd name="connsiteY4" fmla="*/ 114449 h 1728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3564" h="172830" fill="none" extrusionOk="0">
                          <a:moveTo>
                            <a:pt x="0" y="114449"/>
                          </a:moveTo>
                          <a:cubicBezTo>
                            <a:pt x="1955" y="81370"/>
                            <a:pt x="19897" y="50005"/>
                            <a:pt x="46782" y="0"/>
                          </a:cubicBezTo>
                          <a:cubicBezTo>
                            <a:pt x="73089" y="54749"/>
                            <a:pt x="89944" y="81085"/>
                            <a:pt x="93564" y="114449"/>
                          </a:cubicBezTo>
                          <a:cubicBezTo>
                            <a:pt x="97111" y="141984"/>
                            <a:pt x="77525" y="176761"/>
                            <a:pt x="46782" y="172830"/>
                          </a:cubicBezTo>
                          <a:cubicBezTo>
                            <a:pt x="18365" y="172370"/>
                            <a:pt x="-3998" y="142430"/>
                            <a:pt x="0" y="114449"/>
                          </a:cubicBezTo>
                          <a:close/>
                        </a:path>
                        <a:path w="93564" h="172830" stroke="0" extrusionOk="0">
                          <a:moveTo>
                            <a:pt x="0" y="114449"/>
                          </a:moveTo>
                          <a:cubicBezTo>
                            <a:pt x="-2020" y="86983"/>
                            <a:pt x="27555" y="55128"/>
                            <a:pt x="46782" y="0"/>
                          </a:cubicBezTo>
                          <a:cubicBezTo>
                            <a:pt x="77376" y="53468"/>
                            <a:pt x="87013" y="78310"/>
                            <a:pt x="93564" y="114449"/>
                          </a:cubicBezTo>
                          <a:cubicBezTo>
                            <a:pt x="92865" y="147340"/>
                            <a:pt x="75991" y="179108"/>
                            <a:pt x="46782" y="172830"/>
                          </a:cubicBezTo>
                          <a:cubicBezTo>
                            <a:pt x="21109" y="164770"/>
                            <a:pt x="-5198" y="149050"/>
                            <a:pt x="0" y="11444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楕円 321">
              <a:extLst>
                <a:ext uri="{FF2B5EF4-FFF2-40B4-BE49-F238E27FC236}">
                  <a16:creationId xmlns:a16="http://schemas.microsoft.com/office/drawing/2014/main" id="{2C4BD986-55C7-16F9-84A8-CF8A265D1E76}"/>
                </a:ext>
              </a:extLst>
            </p:cNvPr>
            <p:cNvSpPr/>
            <p:nvPr/>
          </p:nvSpPr>
          <p:spPr>
            <a:xfrm>
              <a:off x="6322719" y="6230575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600692892">
                    <a:custGeom>
                      <a:avLst/>
                      <a:gdLst>
                        <a:gd name="connsiteX0" fmla="*/ 0 w 93564"/>
                        <a:gd name="connsiteY0" fmla="*/ 114449 h 172830"/>
                        <a:gd name="connsiteX1" fmla="*/ 46782 w 93564"/>
                        <a:gd name="connsiteY1" fmla="*/ 0 h 172830"/>
                        <a:gd name="connsiteX2" fmla="*/ 93564 w 93564"/>
                        <a:gd name="connsiteY2" fmla="*/ 114449 h 172830"/>
                        <a:gd name="connsiteX3" fmla="*/ 46782 w 93564"/>
                        <a:gd name="connsiteY3" fmla="*/ 172830 h 172830"/>
                        <a:gd name="connsiteX4" fmla="*/ 0 w 93564"/>
                        <a:gd name="connsiteY4" fmla="*/ 114449 h 1728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3564" h="172830" fill="none" extrusionOk="0">
                          <a:moveTo>
                            <a:pt x="0" y="114449"/>
                          </a:moveTo>
                          <a:cubicBezTo>
                            <a:pt x="-1946" y="78285"/>
                            <a:pt x="20288" y="63853"/>
                            <a:pt x="46782" y="0"/>
                          </a:cubicBezTo>
                          <a:cubicBezTo>
                            <a:pt x="69321" y="61965"/>
                            <a:pt x="85126" y="84735"/>
                            <a:pt x="93564" y="114449"/>
                          </a:cubicBezTo>
                          <a:cubicBezTo>
                            <a:pt x="90664" y="147143"/>
                            <a:pt x="72785" y="173764"/>
                            <a:pt x="46782" y="172830"/>
                          </a:cubicBezTo>
                          <a:cubicBezTo>
                            <a:pt x="16324" y="175682"/>
                            <a:pt x="3233" y="141761"/>
                            <a:pt x="0" y="114449"/>
                          </a:cubicBezTo>
                          <a:close/>
                        </a:path>
                        <a:path w="93564" h="172830" stroke="0" extrusionOk="0">
                          <a:moveTo>
                            <a:pt x="0" y="114449"/>
                          </a:moveTo>
                          <a:cubicBezTo>
                            <a:pt x="-824" y="86540"/>
                            <a:pt x="19207" y="51219"/>
                            <a:pt x="46782" y="0"/>
                          </a:cubicBezTo>
                          <a:cubicBezTo>
                            <a:pt x="75272" y="63873"/>
                            <a:pt x="99937" y="82991"/>
                            <a:pt x="93564" y="114449"/>
                          </a:cubicBezTo>
                          <a:cubicBezTo>
                            <a:pt x="90989" y="148068"/>
                            <a:pt x="77294" y="172163"/>
                            <a:pt x="46782" y="172830"/>
                          </a:cubicBezTo>
                          <a:cubicBezTo>
                            <a:pt x="22100" y="169601"/>
                            <a:pt x="5496" y="143287"/>
                            <a:pt x="0" y="11444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楕円 321">
              <a:extLst>
                <a:ext uri="{FF2B5EF4-FFF2-40B4-BE49-F238E27FC236}">
                  <a16:creationId xmlns:a16="http://schemas.microsoft.com/office/drawing/2014/main" id="{2748F24F-F4D4-5A97-07CD-5040B07947E0}"/>
                </a:ext>
              </a:extLst>
            </p:cNvPr>
            <p:cNvSpPr/>
            <p:nvPr/>
          </p:nvSpPr>
          <p:spPr>
            <a:xfrm>
              <a:off x="7662192" y="6033566"/>
              <a:ext cx="221635" cy="32806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083308106">
                    <a:custGeom>
                      <a:avLst/>
                      <a:gdLst>
                        <a:gd name="connsiteX0" fmla="*/ 0 w 83667"/>
                        <a:gd name="connsiteY0" fmla="*/ 102344 h 154549"/>
                        <a:gd name="connsiteX1" fmla="*/ 41833 w 83667"/>
                        <a:gd name="connsiteY1" fmla="*/ 0 h 154549"/>
                        <a:gd name="connsiteX2" fmla="*/ 83667 w 83667"/>
                        <a:gd name="connsiteY2" fmla="*/ 102344 h 154549"/>
                        <a:gd name="connsiteX3" fmla="*/ 41833 w 83667"/>
                        <a:gd name="connsiteY3" fmla="*/ 154549 h 154549"/>
                        <a:gd name="connsiteX4" fmla="*/ 0 w 83667"/>
                        <a:gd name="connsiteY4" fmla="*/ 102344 h 154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3667" h="154549" fill="none" extrusionOk="0">
                          <a:moveTo>
                            <a:pt x="0" y="102344"/>
                          </a:moveTo>
                          <a:cubicBezTo>
                            <a:pt x="-1025" y="73202"/>
                            <a:pt x="16983" y="52340"/>
                            <a:pt x="41833" y="0"/>
                          </a:cubicBezTo>
                          <a:cubicBezTo>
                            <a:pt x="60357" y="53433"/>
                            <a:pt x="85135" y="73411"/>
                            <a:pt x="83667" y="102344"/>
                          </a:cubicBezTo>
                          <a:cubicBezTo>
                            <a:pt x="83203" y="128241"/>
                            <a:pt x="64619" y="153868"/>
                            <a:pt x="41833" y="154549"/>
                          </a:cubicBezTo>
                          <a:cubicBezTo>
                            <a:pt x="23756" y="151191"/>
                            <a:pt x="-84" y="132376"/>
                            <a:pt x="0" y="102344"/>
                          </a:cubicBezTo>
                          <a:close/>
                        </a:path>
                        <a:path w="83667" h="154549" stroke="0" extrusionOk="0">
                          <a:moveTo>
                            <a:pt x="0" y="102344"/>
                          </a:moveTo>
                          <a:cubicBezTo>
                            <a:pt x="-292" y="85972"/>
                            <a:pt x="16331" y="58662"/>
                            <a:pt x="41833" y="0"/>
                          </a:cubicBezTo>
                          <a:cubicBezTo>
                            <a:pt x="69500" y="48131"/>
                            <a:pt x="86823" y="76941"/>
                            <a:pt x="83667" y="102344"/>
                          </a:cubicBezTo>
                          <a:cubicBezTo>
                            <a:pt x="82679" y="128493"/>
                            <a:pt x="66375" y="150300"/>
                            <a:pt x="41833" y="154549"/>
                          </a:cubicBezTo>
                          <a:cubicBezTo>
                            <a:pt x="19754" y="150951"/>
                            <a:pt x="-2181" y="124899"/>
                            <a:pt x="0" y="10234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5BD3423A-4DF3-743F-CF15-7748A8CC5C26}"/>
              </a:ext>
            </a:extLst>
          </p:cNvPr>
          <p:cNvGrpSpPr/>
          <p:nvPr/>
        </p:nvGrpSpPr>
        <p:grpSpPr>
          <a:xfrm>
            <a:off x="6548844" y="2340864"/>
            <a:ext cx="2700780" cy="647874"/>
            <a:chOff x="4276778" y="5926536"/>
            <a:chExt cx="5923564" cy="2439967"/>
          </a:xfrm>
        </p:grpSpPr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3C940C44-F2FB-F05F-EE50-DFC7A8148581}"/>
                </a:ext>
              </a:extLst>
            </p:cNvPr>
            <p:cNvGrpSpPr/>
            <p:nvPr/>
          </p:nvGrpSpPr>
          <p:grpSpPr>
            <a:xfrm>
              <a:off x="4276778" y="6077437"/>
              <a:ext cx="5923564" cy="2289066"/>
              <a:chOff x="4276778" y="6077437"/>
              <a:chExt cx="5923564" cy="2289066"/>
            </a:xfrm>
          </p:grpSpPr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5F29342F-B9ED-4AAF-0005-1B4CF3E87C30}"/>
                  </a:ext>
                </a:extLst>
              </p:cNvPr>
              <p:cNvGrpSpPr/>
              <p:nvPr/>
            </p:nvGrpSpPr>
            <p:grpSpPr>
              <a:xfrm>
                <a:off x="5278341" y="6077437"/>
                <a:ext cx="3883073" cy="2289066"/>
                <a:chOff x="3957644" y="5902960"/>
                <a:chExt cx="3883073" cy="2617049"/>
              </a:xfrm>
            </p:grpSpPr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CA2EDF98-5493-6A5C-0C75-9EAEBC235523}"/>
                    </a:ext>
                  </a:extLst>
                </p:cNvPr>
                <p:cNvSpPr/>
                <p:nvPr/>
              </p:nvSpPr>
              <p:spPr>
                <a:xfrm>
                  <a:off x="3957644" y="5902960"/>
                  <a:ext cx="3883073" cy="2617049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  <a:gd name="connsiteX0" fmla="*/ 1485007 w 2936616"/>
                    <a:gd name="connsiteY0" fmla="*/ 0 h 2400300"/>
                    <a:gd name="connsiteX1" fmla="*/ 2497025 w 2936616"/>
                    <a:gd name="connsiteY1" fmla="*/ 253113 h 2400300"/>
                    <a:gd name="connsiteX2" fmla="*/ 2500889 w 2936616"/>
                    <a:gd name="connsiteY2" fmla="*/ 274320 h 2400300"/>
                    <a:gd name="connsiteX3" fmla="*/ 2504181 w 2936616"/>
                    <a:gd name="connsiteY3" fmla="*/ 274320 h 2400300"/>
                    <a:gd name="connsiteX4" fmla="*/ 2936616 w 2936616"/>
                    <a:gd name="connsiteY4" fmla="*/ 2004060 h 2400300"/>
                    <a:gd name="connsiteX5" fmla="*/ 2185095 w 2936616"/>
                    <a:gd name="connsiteY5" fmla="*/ 2286000 h 2400300"/>
                    <a:gd name="connsiteX6" fmla="*/ 2093070 w 2936616"/>
                    <a:gd name="connsiteY6" fmla="*/ 2282516 h 2400300"/>
                    <a:gd name="connsiteX7" fmla="*/ 2015740 w 2936616"/>
                    <a:gd name="connsiteY7" fmla="*/ 2317722 h 2400300"/>
                    <a:gd name="connsiteX8" fmla="*/ 1485007 w 2936616"/>
                    <a:gd name="connsiteY8" fmla="*/ 2400300 h 2400300"/>
                    <a:gd name="connsiteX9" fmla="*/ 954274 w 2936616"/>
                    <a:gd name="connsiteY9" fmla="*/ 2317722 h 2400300"/>
                    <a:gd name="connsiteX10" fmla="*/ 877127 w 2936616"/>
                    <a:gd name="connsiteY10" fmla="*/ 2282599 h 2400300"/>
                    <a:gd name="connsiteX11" fmla="*/ 787301 w 2936616"/>
                    <a:gd name="connsiteY11" fmla="*/ 2286000 h 2400300"/>
                    <a:gd name="connsiteX12" fmla="*/ 51980 w 2936616"/>
                    <a:gd name="connsiteY12" fmla="*/ 1947239 h 2400300"/>
                    <a:gd name="connsiteX13" fmla="*/ 468100 w 2936616"/>
                    <a:gd name="connsiteY13" fmla="*/ 283934 h 2400300"/>
                    <a:gd name="connsiteX14" fmla="*/ 467737 w 2936616"/>
                    <a:gd name="connsiteY14" fmla="*/ 281940 h 2400300"/>
                    <a:gd name="connsiteX15" fmla="*/ 1485007 w 2936616"/>
                    <a:gd name="connsiteY15" fmla="*/ 0 h 2400300"/>
                    <a:gd name="connsiteX0" fmla="*/ 1485007 w 2990282"/>
                    <a:gd name="connsiteY0" fmla="*/ 0 h 2400300"/>
                    <a:gd name="connsiteX1" fmla="*/ 2497025 w 2990282"/>
                    <a:gd name="connsiteY1" fmla="*/ 253113 h 2400300"/>
                    <a:gd name="connsiteX2" fmla="*/ 2500889 w 2990282"/>
                    <a:gd name="connsiteY2" fmla="*/ 274320 h 2400300"/>
                    <a:gd name="connsiteX3" fmla="*/ 2504181 w 2990282"/>
                    <a:gd name="connsiteY3" fmla="*/ 274320 h 2400300"/>
                    <a:gd name="connsiteX4" fmla="*/ 2936616 w 2990282"/>
                    <a:gd name="connsiteY4" fmla="*/ 2004060 h 2400300"/>
                    <a:gd name="connsiteX5" fmla="*/ 2185095 w 2990282"/>
                    <a:gd name="connsiteY5" fmla="*/ 2286000 h 2400300"/>
                    <a:gd name="connsiteX6" fmla="*/ 2093070 w 2990282"/>
                    <a:gd name="connsiteY6" fmla="*/ 2282516 h 2400300"/>
                    <a:gd name="connsiteX7" fmla="*/ 2015740 w 2990282"/>
                    <a:gd name="connsiteY7" fmla="*/ 2317722 h 2400300"/>
                    <a:gd name="connsiteX8" fmla="*/ 1485007 w 2990282"/>
                    <a:gd name="connsiteY8" fmla="*/ 2400300 h 2400300"/>
                    <a:gd name="connsiteX9" fmla="*/ 954274 w 2990282"/>
                    <a:gd name="connsiteY9" fmla="*/ 2317722 h 2400300"/>
                    <a:gd name="connsiteX10" fmla="*/ 877127 w 2990282"/>
                    <a:gd name="connsiteY10" fmla="*/ 2282599 h 2400300"/>
                    <a:gd name="connsiteX11" fmla="*/ 787301 w 2990282"/>
                    <a:gd name="connsiteY11" fmla="*/ 2286000 h 2400300"/>
                    <a:gd name="connsiteX12" fmla="*/ 51980 w 2990282"/>
                    <a:gd name="connsiteY12" fmla="*/ 1947239 h 2400300"/>
                    <a:gd name="connsiteX13" fmla="*/ 468100 w 2990282"/>
                    <a:gd name="connsiteY13" fmla="*/ 283934 h 2400300"/>
                    <a:gd name="connsiteX14" fmla="*/ 467737 w 2990282"/>
                    <a:gd name="connsiteY14" fmla="*/ 281940 h 2400300"/>
                    <a:gd name="connsiteX15" fmla="*/ 1485007 w 2990282"/>
                    <a:gd name="connsiteY15" fmla="*/ 0 h 2400300"/>
                    <a:gd name="connsiteX0" fmla="*/ 1676540 w 3181815"/>
                    <a:gd name="connsiteY0" fmla="*/ 0 h 2491661"/>
                    <a:gd name="connsiteX1" fmla="*/ 2688558 w 3181815"/>
                    <a:gd name="connsiteY1" fmla="*/ 253113 h 2491661"/>
                    <a:gd name="connsiteX2" fmla="*/ 2692422 w 3181815"/>
                    <a:gd name="connsiteY2" fmla="*/ 274320 h 2491661"/>
                    <a:gd name="connsiteX3" fmla="*/ 2695714 w 3181815"/>
                    <a:gd name="connsiteY3" fmla="*/ 274320 h 2491661"/>
                    <a:gd name="connsiteX4" fmla="*/ 3128149 w 3181815"/>
                    <a:gd name="connsiteY4" fmla="*/ 2004060 h 2491661"/>
                    <a:gd name="connsiteX5" fmla="*/ 2376628 w 3181815"/>
                    <a:gd name="connsiteY5" fmla="*/ 2286000 h 2491661"/>
                    <a:gd name="connsiteX6" fmla="*/ 2284603 w 3181815"/>
                    <a:gd name="connsiteY6" fmla="*/ 2282516 h 2491661"/>
                    <a:gd name="connsiteX7" fmla="*/ 2207273 w 3181815"/>
                    <a:gd name="connsiteY7" fmla="*/ 2317722 h 2491661"/>
                    <a:gd name="connsiteX8" fmla="*/ 1676540 w 3181815"/>
                    <a:gd name="connsiteY8" fmla="*/ 2400300 h 2491661"/>
                    <a:gd name="connsiteX9" fmla="*/ 1145807 w 3181815"/>
                    <a:gd name="connsiteY9" fmla="*/ 2317722 h 2491661"/>
                    <a:gd name="connsiteX10" fmla="*/ 1068660 w 3181815"/>
                    <a:gd name="connsiteY10" fmla="*/ 2282599 h 2491661"/>
                    <a:gd name="connsiteX11" fmla="*/ 978834 w 3181815"/>
                    <a:gd name="connsiteY11" fmla="*/ 2286000 h 2491661"/>
                    <a:gd name="connsiteX12" fmla="*/ 27037 w 3181815"/>
                    <a:gd name="connsiteY12" fmla="*/ 2483682 h 2491661"/>
                    <a:gd name="connsiteX13" fmla="*/ 243513 w 3181815"/>
                    <a:gd name="connsiteY13" fmla="*/ 1947239 h 2491661"/>
                    <a:gd name="connsiteX14" fmla="*/ 659633 w 3181815"/>
                    <a:gd name="connsiteY14" fmla="*/ 283934 h 2491661"/>
                    <a:gd name="connsiteX15" fmla="*/ 659270 w 3181815"/>
                    <a:gd name="connsiteY15" fmla="*/ 281940 h 2491661"/>
                    <a:gd name="connsiteX16" fmla="*/ 1676540 w 3181815"/>
                    <a:gd name="connsiteY16" fmla="*/ 0 h 2491661"/>
                    <a:gd name="connsiteX0" fmla="*/ 1676540 w 3245913"/>
                    <a:gd name="connsiteY0" fmla="*/ 0 h 2611677"/>
                    <a:gd name="connsiteX1" fmla="*/ 2688558 w 3245913"/>
                    <a:gd name="connsiteY1" fmla="*/ 253113 h 2611677"/>
                    <a:gd name="connsiteX2" fmla="*/ 2692422 w 3245913"/>
                    <a:gd name="connsiteY2" fmla="*/ 274320 h 2611677"/>
                    <a:gd name="connsiteX3" fmla="*/ 2695714 w 3245913"/>
                    <a:gd name="connsiteY3" fmla="*/ 274320 h 2611677"/>
                    <a:gd name="connsiteX4" fmla="*/ 3128149 w 3245913"/>
                    <a:gd name="connsiteY4" fmla="*/ 2004060 h 2611677"/>
                    <a:gd name="connsiteX5" fmla="*/ 3205239 w 3245913"/>
                    <a:gd name="connsiteY5" fmla="*/ 2607538 h 2611677"/>
                    <a:gd name="connsiteX6" fmla="*/ 2376628 w 3245913"/>
                    <a:gd name="connsiteY6" fmla="*/ 2286000 h 2611677"/>
                    <a:gd name="connsiteX7" fmla="*/ 2284603 w 3245913"/>
                    <a:gd name="connsiteY7" fmla="*/ 2282516 h 2611677"/>
                    <a:gd name="connsiteX8" fmla="*/ 2207273 w 3245913"/>
                    <a:gd name="connsiteY8" fmla="*/ 2317722 h 2611677"/>
                    <a:gd name="connsiteX9" fmla="*/ 1676540 w 3245913"/>
                    <a:gd name="connsiteY9" fmla="*/ 2400300 h 2611677"/>
                    <a:gd name="connsiteX10" fmla="*/ 1145807 w 3245913"/>
                    <a:gd name="connsiteY10" fmla="*/ 2317722 h 2611677"/>
                    <a:gd name="connsiteX11" fmla="*/ 1068660 w 3245913"/>
                    <a:gd name="connsiteY11" fmla="*/ 2282599 h 2611677"/>
                    <a:gd name="connsiteX12" fmla="*/ 978834 w 3245913"/>
                    <a:gd name="connsiteY12" fmla="*/ 2286000 h 2611677"/>
                    <a:gd name="connsiteX13" fmla="*/ 27037 w 3245913"/>
                    <a:gd name="connsiteY13" fmla="*/ 2483682 h 2611677"/>
                    <a:gd name="connsiteX14" fmla="*/ 243513 w 3245913"/>
                    <a:gd name="connsiteY14" fmla="*/ 1947239 h 2611677"/>
                    <a:gd name="connsiteX15" fmla="*/ 659633 w 3245913"/>
                    <a:gd name="connsiteY15" fmla="*/ 283934 h 2611677"/>
                    <a:gd name="connsiteX16" fmla="*/ 659270 w 3245913"/>
                    <a:gd name="connsiteY16" fmla="*/ 281940 h 2611677"/>
                    <a:gd name="connsiteX17" fmla="*/ 1676540 w 3245913"/>
                    <a:gd name="connsiteY17" fmla="*/ 0 h 2611677"/>
                    <a:gd name="connsiteX0" fmla="*/ 1676540 w 3292852"/>
                    <a:gd name="connsiteY0" fmla="*/ 0 h 2638656"/>
                    <a:gd name="connsiteX1" fmla="*/ 2688558 w 3292852"/>
                    <a:gd name="connsiteY1" fmla="*/ 253113 h 2638656"/>
                    <a:gd name="connsiteX2" fmla="*/ 2692422 w 3292852"/>
                    <a:gd name="connsiteY2" fmla="*/ 274320 h 2638656"/>
                    <a:gd name="connsiteX3" fmla="*/ 2695714 w 3292852"/>
                    <a:gd name="connsiteY3" fmla="*/ 274320 h 2638656"/>
                    <a:gd name="connsiteX4" fmla="*/ 3128149 w 3292852"/>
                    <a:gd name="connsiteY4" fmla="*/ 2004060 h 2638656"/>
                    <a:gd name="connsiteX5" fmla="*/ 3205239 w 3292852"/>
                    <a:gd name="connsiteY5" fmla="*/ 2607538 h 2638656"/>
                    <a:gd name="connsiteX6" fmla="*/ 2376628 w 3292852"/>
                    <a:gd name="connsiteY6" fmla="*/ 2286000 h 2638656"/>
                    <a:gd name="connsiteX7" fmla="*/ 2284603 w 3292852"/>
                    <a:gd name="connsiteY7" fmla="*/ 2282516 h 2638656"/>
                    <a:gd name="connsiteX8" fmla="*/ 2207273 w 3292852"/>
                    <a:gd name="connsiteY8" fmla="*/ 2317722 h 2638656"/>
                    <a:gd name="connsiteX9" fmla="*/ 1676540 w 3292852"/>
                    <a:gd name="connsiteY9" fmla="*/ 2400300 h 2638656"/>
                    <a:gd name="connsiteX10" fmla="*/ 1145807 w 3292852"/>
                    <a:gd name="connsiteY10" fmla="*/ 2317722 h 2638656"/>
                    <a:gd name="connsiteX11" fmla="*/ 1068660 w 3292852"/>
                    <a:gd name="connsiteY11" fmla="*/ 2282599 h 2638656"/>
                    <a:gd name="connsiteX12" fmla="*/ 978834 w 3292852"/>
                    <a:gd name="connsiteY12" fmla="*/ 2286000 h 2638656"/>
                    <a:gd name="connsiteX13" fmla="*/ 27037 w 3292852"/>
                    <a:gd name="connsiteY13" fmla="*/ 2483682 h 2638656"/>
                    <a:gd name="connsiteX14" fmla="*/ 243513 w 3292852"/>
                    <a:gd name="connsiteY14" fmla="*/ 1947239 h 2638656"/>
                    <a:gd name="connsiteX15" fmla="*/ 659633 w 3292852"/>
                    <a:gd name="connsiteY15" fmla="*/ 283934 h 2638656"/>
                    <a:gd name="connsiteX16" fmla="*/ 659270 w 3292852"/>
                    <a:gd name="connsiteY16" fmla="*/ 281940 h 2638656"/>
                    <a:gd name="connsiteX17" fmla="*/ 1676540 w 3292852"/>
                    <a:gd name="connsiteY17" fmla="*/ 0 h 2638656"/>
                    <a:gd name="connsiteX0" fmla="*/ 1676540 w 3373036"/>
                    <a:gd name="connsiteY0" fmla="*/ 0 h 2609436"/>
                    <a:gd name="connsiteX1" fmla="*/ 2688558 w 3373036"/>
                    <a:gd name="connsiteY1" fmla="*/ 253113 h 2609436"/>
                    <a:gd name="connsiteX2" fmla="*/ 2692422 w 3373036"/>
                    <a:gd name="connsiteY2" fmla="*/ 274320 h 2609436"/>
                    <a:gd name="connsiteX3" fmla="*/ 2695714 w 3373036"/>
                    <a:gd name="connsiteY3" fmla="*/ 274320 h 2609436"/>
                    <a:gd name="connsiteX4" fmla="*/ 3128149 w 3373036"/>
                    <a:gd name="connsiteY4" fmla="*/ 2004060 h 2609436"/>
                    <a:gd name="connsiteX5" fmla="*/ 3299876 w 3373036"/>
                    <a:gd name="connsiteY5" fmla="*/ 2576573 h 2609436"/>
                    <a:gd name="connsiteX6" fmla="*/ 2376628 w 3373036"/>
                    <a:gd name="connsiteY6" fmla="*/ 2286000 h 2609436"/>
                    <a:gd name="connsiteX7" fmla="*/ 2284603 w 3373036"/>
                    <a:gd name="connsiteY7" fmla="*/ 2282516 h 2609436"/>
                    <a:gd name="connsiteX8" fmla="*/ 2207273 w 3373036"/>
                    <a:gd name="connsiteY8" fmla="*/ 2317722 h 2609436"/>
                    <a:gd name="connsiteX9" fmla="*/ 1676540 w 3373036"/>
                    <a:gd name="connsiteY9" fmla="*/ 2400300 h 2609436"/>
                    <a:gd name="connsiteX10" fmla="*/ 1145807 w 3373036"/>
                    <a:gd name="connsiteY10" fmla="*/ 2317722 h 2609436"/>
                    <a:gd name="connsiteX11" fmla="*/ 1068660 w 3373036"/>
                    <a:gd name="connsiteY11" fmla="*/ 2282599 h 2609436"/>
                    <a:gd name="connsiteX12" fmla="*/ 978834 w 3373036"/>
                    <a:gd name="connsiteY12" fmla="*/ 2286000 h 2609436"/>
                    <a:gd name="connsiteX13" fmla="*/ 27037 w 3373036"/>
                    <a:gd name="connsiteY13" fmla="*/ 2483682 h 2609436"/>
                    <a:gd name="connsiteX14" fmla="*/ 243513 w 3373036"/>
                    <a:gd name="connsiteY14" fmla="*/ 1947239 h 2609436"/>
                    <a:gd name="connsiteX15" fmla="*/ 659633 w 3373036"/>
                    <a:gd name="connsiteY15" fmla="*/ 283934 h 2609436"/>
                    <a:gd name="connsiteX16" fmla="*/ 659270 w 3373036"/>
                    <a:gd name="connsiteY16" fmla="*/ 281940 h 2609436"/>
                    <a:gd name="connsiteX17" fmla="*/ 1676540 w 3373036"/>
                    <a:gd name="connsiteY17" fmla="*/ 0 h 2609436"/>
                    <a:gd name="connsiteX0" fmla="*/ 1676540 w 3373036"/>
                    <a:gd name="connsiteY0" fmla="*/ 0 h 2617049"/>
                    <a:gd name="connsiteX1" fmla="*/ 2688558 w 3373036"/>
                    <a:gd name="connsiteY1" fmla="*/ 253113 h 2617049"/>
                    <a:gd name="connsiteX2" fmla="*/ 2692422 w 3373036"/>
                    <a:gd name="connsiteY2" fmla="*/ 274320 h 2617049"/>
                    <a:gd name="connsiteX3" fmla="*/ 2695714 w 3373036"/>
                    <a:gd name="connsiteY3" fmla="*/ 274320 h 2617049"/>
                    <a:gd name="connsiteX4" fmla="*/ 3128149 w 3373036"/>
                    <a:gd name="connsiteY4" fmla="*/ 2004060 h 2617049"/>
                    <a:gd name="connsiteX5" fmla="*/ 3299876 w 3373036"/>
                    <a:gd name="connsiteY5" fmla="*/ 2576573 h 2617049"/>
                    <a:gd name="connsiteX6" fmla="*/ 2376628 w 3373036"/>
                    <a:gd name="connsiteY6" fmla="*/ 2286000 h 2617049"/>
                    <a:gd name="connsiteX7" fmla="*/ 2284603 w 3373036"/>
                    <a:gd name="connsiteY7" fmla="*/ 2282516 h 2617049"/>
                    <a:gd name="connsiteX8" fmla="*/ 2207273 w 3373036"/>
                    <a:gd name="connsiteY8" fmla="*/ 2317722 h 2617049"/>
                    <a:gd name="connsiteX9" fmla="*/ 1487268 w 3373036"/>
                    <a:gd name="connsiteY9" fmla="*/ 2617049 h 2617049"/>
                    <a:gd name="connsiteX10" fmla="*/ 1145807 w 3373036"/>
                    <a:gd name="connsiteY10" fmla="*/ 2317722 h 2617049"/>
                    <a:gd name="connsiteX11" fmla="*/ 1068660 w 3373036"/>
                    <a:gd name="connsiteY11" fmla="*/ 2282599 h 2617049"/>
                    <a:gd name="connsiteX12" fmla="*/ 978834 w 3373036"/>
                    <a:gd name="connsiteY12" fmla="*/ 2286000 h 2617049"/>
                    <a:gd name="connsiteX13" fmla="*/ 27037 w 3373036"/>
                    <a:gd name="connsiteY13" fmla="*/ 2483682 h 2617049"/>
                    <a:gd name="connsiteX14" fmla="*/ 243513 w 3373036"/>
                    <a:gd name="connsiteY14" fmla="*/ 1947239 h 2617049"/>
                    <a:gd name="connsiteX15" fmla="*/ 659633 w 3373036"/>
                    <a:gd name="connsiteY15" fmla="*/ 283934 h 2617049"/>
                    <a:gd name="connsiteX16" fmla="*/ 659270 w 3373036"/>
                    <a:gd name="connsiteY16" fmla="*/ 281940 h 2617049"/>
                    <a:gd name="connsiteX17" fmla="*/ 1676540 w 3373036"/>
                    <a:gd name="connsiteY17" fmla="*/ 0 h 2617049"/>
                    <a:gd name="connsiteX0" fmla="*/ 1676540 w 3373036"/>
                    <a:gd name="connsiteY0" fmla="*/ 0 h 2617049"/>
                    <a:gd name="connsiteX1" fmla="*/ 2688558 w 3373036"/>
                    <a:gd name="connsiteY1" fmla="*/ 253113 h 2617049"/>
                    <a:gd name="connsiteX2" fmla="*/ 2692422 w 3373036"/>
                    <a:gd name="connsiteY2" fmla="*/ 274320 h 2617049"/>
                    <a:gd name="connsiteX3" fmla="*/ 2695714 w 3373036"/>
                    <a:gd name="connsiteY3" fmla="*/ 274320 h 2617049"/>
                    <a:gd name="connsiteX4" fmla="*/ 3128149 w 3373036"/>
                    <a:gd name="connsiteY4" fmla="*/ 2004060 h 2617049"/>
                    <a:gd name="connsiteX5" fmla="*/ 3299876 w 3373036"/>
                    <a:gd name="connsiteY5" fmla="*/ 2576573 h 2617049"/>
                    <a:gd name="connsiteX6" fmla="*/ 2376628 w 3373036"/>
                    <a:gd name="connsiteY6" fmla="*/ 2286000 h 2617049"/>
                    <a:gd name="connsiteX7" fmla="*/ 2284603 w 3373036"/>
                    <a:gd name="connsiteY7" fmla="*/ 2282516 h 2617049"/>
                    <a:gd name="connsiteX8" fmla="*/ 2207273 w 3373036"/>
                    <a:gd name="connsiteY8" fmla="*/ 2317722 h 2617049"/>
                    <a:gd name="connsiteX9" fmla="*/ 1487268 w 3373036"/>
                    <a:gd name="connsiteY9" fmla="*/ 2617049 h 2617049"/>
                    <a:gd name="connsiteX10" fmla="*/ 1145807 w 3373036"/>
                    <a:gd name="connsiteY10" fmla="*/ 2317722 h 2617049"/>
                    <a:gd name="connsiteX11" fmla="*/ 1068660 w 3373036"/>
                    <a:gd name="connsiteY11" fmla="*/ 2282599 h 2617049"/>
                    <a:gd name="connsiteX12" fmla="*/ 978834 w 3373036"/>
                    <a:gd name="connsiteY12" fmla="*/ 2286000 h 2617049"/>
                    <a:gd name="connsiteX13" fmla="*/ 27037 w 3373036"/>
                    <a:gd name="connsiteY13" fmla="*/ 2483682 h 2617049"/>
                    <a:gd name="connsiteX14" fmla="*/ 243513 w 3373036"/>
                    <a:gd name="connsiteY14" fmla="*/ 1947239 h 2617049"/>
                    <a:gd name="connsiteX15" fmla="*/ 659633 w 3373036"/>
                    <a:gd name="connsiteY15" fmla="*/ 283934 h 2617049"/>
                    <a:gd name="connsiteX16" fmla="*/ 659270 w 3373036"/>
                    <a:gd name="connsiteY16" fmla="*/ 281940 h 2617049"/>
                    <a:gd name="connsiteX17" fmla="*/ 1676540 w 3373036"/>
                    <a:gd name="connsiteY17" fmla="*/ 0 h 2617049"/>
                    <a:gd name="connsiteX0" fmla="*/ 1941802 w 3638298"/>
                    <a:gd name="connsiteY0" fmla="*/ 0 h 2617049"/>
                    <a:gd name="connsiteX1" fmla="*/ 2953820 w 3638298"/>
                    <a:gd name="connsiteY1" fmla="*/ 253113 h 2617049"/>
                    <a:gd name="connsiteX2" fmla="*/ 2957684 w 3638298"/>
                    <a:gd name="connsiteY2" fmla="*/ 274320 h 2617049"/>
                    <a:gd name="connsiteX3" fmla="*/ 2960976 w 3638298"/>
                    <a:gd name="connsiteY3" fmla="*/ 274320 h 2617049"/>
                    <a:gd name="connsiteX4" fmla="*/ 3393411 w 3638298"/>
                    <a:gd name="connsiteY4" fmla="*/ 2004060 h 2617049"/>
                    <a:gd name="connsiteX5" fmla="*/ 3565138 w 3638298"/>
                    <a:gd name="connsiteY5" fmla="*/ 2576573 h 2617049"/>
                    <a:gd name="connsiteX6" fmla="*/ 2641890 w 3638298"/>
                    <a:gd name="connsiteY6" fmla="*/ 2286000 h 2617049"/>
                    <a:gd name="connsiteX7" fmla="*/ 2549865 w 3638298"/>
                    <a:gd name="connsiteY7" fmla="*/ 2282516 h 2617049"/>
                    <a:gd name="connsiteX8" fmla="*/ 2472535 w 3638298"/>
                    <a:gd name="connsiteY8" fmla="*/ 2317722 h 2617049"/>
                    <a:gd name="connsiteX9" fmla="*/ 1752530 w 3638298"/>
                    <a:gd name="connsiteY9" fmla="*/ 2617049 h 2617049"/>
                    <a:gd name="connsiteX10" fmla="*/ 1411069 w 3638298"/>
                    <a:gd name="connsiteY10" fmla="*/ 2317722 h 2617049"/>
                    <a:gd name="connsiteX11" fmla="*/ 1333922 w 3638298"/>
                    <a:gd name="connsiteY11" fmla="*/ 2282599 h 2617049"/>
                    <a:gd name="connsiteX12" fmla="*/ 1244096 w 3638298"/>
                    <a:gd name="connsiteY12" fmla="*/ 2286000 h 2617049"/>
                    <a:gd name="connsiteX13" fmla="*/ 16277 w 3638298"/>
                    <a:gd name="connsiteY13" fmla="*/ 2530128 h 2617049"/>
                    <a:gd name="connsiteX14" fmla="*/ 508775 w 3638298"/>
                    <a:gd name="connsiteY14" fmla="*/ 1947239 h 2617049"/>
                    <a:gd name="connsiteX15" fmla="*/ 924895 w 3638298"/>
                    <a:gd name="connsiteY15" fmla="*/ 283934 h 2617049"/>
                    <a:gd name="connsiteX16" fmla="*/ 924532 w 3638298"/>
                    <a:gd name="connsiteY16" fmla="*/ 281940 h 2617049"/>
                    <a:gd name="connsiteX17" fmla="*/ 1941802 w 3638298"/>
                    <a:gd name="connsiteY17" fmla="*/ 0 h 2617049"/>
                    <a:gd name="connsiteX0" fmla="*/ 1941802 w 3638298"/>
                    <a:gd name="connsiteY0" fmla="*/ 0 h 2617049"/>
                    <a:gd name="connsiteX1" fmla="*/ 2953820 w 3638298"/>
                    <a:gd name="connsiteY1" fmla="*/ 253113 h 2617049"/>
                    <a:gd name="connsiteX2" fmla="*/ 2957684 w 3638298"/>
                    <a:gd name="connsiteY2" fmla="*/ 274320 h 2617049"/>
                    <a:gd name="connsiteX3" fmla="*/ 2960976 w 3638298"/>
                    <a:gd name="connsiteY3" fmla="*/ 274320 h 2617049"/>
                    <a:gd name="connsiteX4" fmla="*/ 3393411 w 3638298"/>
                    <a:gd name="connsiteY4" fmla="*/ 2004060 h 2617049"/>
                    <a:gd name="connsiteX5" fmla="*/ 3565138 w 3638298"/>
                    <a:gd name="connsiteY5" fmla="*/ 2576573 h 2617049"/>
                    <a:gd name="connsiteX6" fmla="*/ 2641890 w 3638298"/>
                    <a:gd name="connsiteY6" fmla="*/ 2286000 h 2617049"/>
                    <a:gd name="connsiteX7" fmla="*/ 2549865 w 3638298"/>
                    <a:gd name="connsiteY7" fmla="*/ 2282516 h 2617049"/>
                    <a:gd name="connsiteX8" fmla="*/ 2472535 w 3638298"/>
                    <a:gd name="connsiteY8" fmla="*/ 2317722 h 2617049"/>
                    <a:gd name="connsiteX9" fmla="*/ 1752530 w 3638298"/>
                    <a:gd name="connsiteY9" fmla="*/ 2617049 h 2617049"/>
                    <a:gd name="connsiteX10" fmla="*/ 1411069 w 3638298"/>
                    <a:gd name="connsiteY10" fmla="*/ 2317722 h 2617049"/>
                    <a:gd name="connsiteX11" fmla="*/ 1333922 w 3638298"/>
                    <a:gd name="connsiteY11" fmla="*/ 2282599 h 2617049"/>
                    <a:gd name="connsiteX12" fmla="*/ 1244096 w 3638298"/>
                    <a:gd name="connsiteY12" fmla="*/ 2286000 h 2617049"/>
                    <a:gd name="connsiteX13" fmla="*/ 16277 w 3638298"/>
                    <a:gd name="connsiteY13" fmla="*/ 2530128 h 2617049"/>
                    <a:gd name="connsiteX14" fmla="*/ 508775 w 3638298"/>
                    <a:gd name="connsiteY14" fmla="*/ 1947239 h 2617049"/>
                    <a:gd name="connsiteX15" fmla="*/ 924895 w 3638298"/>
                    <a:gd name="connsiteY15" fmla="*/ 283934 h 2617049"/>
                    <a:gd name="connsiteX16" fmla="*/ 924532 w 3638298"/>
                    <a:gd name="connsiteY16" fmla="*/ 281940 h 2617049"/>
                    <a:gd name="connsiteX17" fmla="*/ 1941802 w 3638298"/>
                    <a:gd name="connsiteY17" fmla="*/ 0 h 2617049"/>
                    <a:gd name="connsiteX0" fmla="*/ 1941802 w 3883073"/>
                    <a:gd name="connsiteY0" fmla="*/ 0 h 2617049"/>
                    <a:gd name="connsiteX1" fmla="*/ 2953820 w 3883073"/>
                    <a:gd name="connsiteY1" fmla="*/ 253113 h 2617049"/>
                    <a:gd name="connsiteX2" fmla="*/ 2957684 w 3883073"/>
                    <a:gd name="connsiteY2" fmla="*/ 274320 h 2617049"/>
                    <a:gd name="connsiteX3" fmla="*/ 2960976 w 3883073"/>
                    <a:gd name="connsiteY3" fmla="*/ 274320 h 2617049"/>
                    <a:gd name="connsiteX4" fmla="*/ 3393411 w 3883073"/>
                    <a:gd name="connsiteY4" fmla="*/ 2004060 h 2617049"/>
                    <a:gd name="connsiteX5" fmla="*/ 3833274 w 3883073"/>
                    <a:gd name="connsiteY5" fmla="*/ 2576573 h 2617049"/>
                    <a:gd name="connsiteX6" fmla="*/ 2641890 w 3883073"/>
                    <a:gd name="connsiteY6" fmla="*/ 2286000 h 2617049"/>
                    <a:gd name="connsiteX7" fmla="*/ 2549865 w 3883073"/>
                    <a:gd name="connsiteY7" fmla="*/ 2282516 h 2617049"/>
                    <a:gd name="connsiteX8" fmla="*/ 2472535 w 3883073"/>
                    <a:gd name="connsiteY8" fmla="*/ 2317722 h 2617049"/>
                    <a:gd name="connsiteX9" fmla="*/ 1752530 w 3883073"/>
                    <a:gd name="connsiteY9" fmla="*/ 2617049 h 2617049"/>
                    <a:gd name="connsiteX10" fmla="*/ 1411069 w 3883073"/>
                    <a:gd name="connsiteY10" fmla="*/ 2317722 h 2617049"/>
                    <a:gd name="connsiteX11" fmla="*/ 1333922 w 3883073"/>
                    <a:gd name="connsiteY11" fmla="*/ 2282599 h 2617049"/>
                    <a:gd name="connsiteX12" fmla="*/ 1244096 w 3883073"/>
                    <a:gd name="connsiteY12" fmla="*/ 2286000 h 2617049"/>
                    <a:gd name="connsiteX13" fmla="*/ 16277 w 3883073"/>
                    <a:gd name="connsiteY13" fmla="*/ 2530128 h 2617049"/>
                    <a:gd name="connsiteX14" fmla="*/ 508775 w 3883073"/>
                    <a:gd name="connsiteY14" fmla="*/ 1947239 h 2617049"/>
                    <a:gd name="connsiteX15" fmla="*/ 924895 w 3883073"/>
                    <a:gd name="connsiteY15" fmla="*/ 283934 h 2617049"/>
                    <a:gd name="connsiteX16" fmla="*/ 924532 w 3883073"/>
                    <a:gd name="connsiteY16" fmla="*/ 281940 h 2617049"/>
                    <a:gd name="connsiteX17" fmla="*/ 1941802 w 3883073"/>
                    <a:gd name="connsiteY17" fmla="*/ 0 h 2617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83073" h="2617049">
                      <a:moveTo>
                        <a:pt x="1941802" y="0"/>
                      </a:moveTo>
                      <a:cubicBezTo>
                        <a:pt x="2468511" y="0"/>
                        <a:pt x="2901726" y="110943"/>
                        <a:pt x="2953820" y="253113"/>
                      </a:cubicBezTo>
                      <a:lnTo>
                        <a:pt x="2957684" y="274320"/>
                      </a:lnTo>
                      <a:lnTo>
                        <a:pt x="2960976" y="274320"/>
                      </a:lnTo>
                      <a:cubicBezTo>
                        <a:pt x="3105121" y="850900"/>
                        <a:pt x="3611216" y="1281430"/>
                        <a:pt x="3393411" y="2004060"/>
                      </a:cubicBezTo>
                      <a:cubicBezTo>
                        <a:pt x="3391582" y="2338742"/>
                        <a:pt x="4068936" y="2421209"/>
                        <a:pt x="3833274" y="2576573"/>
                      </a:cubicBezTo>
                      <a:cubicBezTo>
                        <a:pt x="3597612" y="2731937"/>
                        <a:pt x="2708579" y="2285983"/>
                        <a:pt x="2641890" y="2286000"/>
                      </a:cubicBezTo>
                      <a:lnTo>
                        <a:pt x="2549865" y="2282516"/>
                      </a:lnTo>
                      <a:lnTo>
                        <a:pt x="2472535" y="2317722"/>
                      </a:lnTo>
                      <a:cubicBezTo>
                        <a:pt x="2336709" y="2368743"/>
                        <a:pt x="2235816" y="2617049"/>
                        <a:pt x="1752530" y="2617049"/>
                      </a:cubicBezTo>
                      <a:cubicBezTo>
                        <a:pt x="1269244" y="2617049"/>
                        <a:pt x="1546895" y="2368743"/>
                        <a:pt x="1411069" y="2317722"/>
                      </a:cubicBezTo>
                      <a:lnTo>
                        <a:pt x="1333922" y="2282599"/>
                      </a:lnTo>
                      <a:lnTo>
                        <a:pt x="1244096" y="2286000"/>
                      </a:lnTo>
                      <a:cubicBezTo>
                        <a:pt x="1170386" y="2278228"/>
                        <a:pt x="343875" y="2679481"/>
                        <a:pt x="16277" y="2530128"/>
                      </a:cubicBezTo>
                      <a:cubicBezTo>
                        <a:pt x="-106276" y="2473668"/>
                        <a:pt x="503236" y="2272578"/>
                        <a:pt x="508775" y="1947239"/>
                      </a:cubicBezTo>
                      <a:cubicBezTo>
                        <a:pt x="298232" y="1424554"/>
                        <a:pt x="786188" y="838369"/>
                        <a:pt x="924895" y="283934"/>
                      </a:cubicBezTo>
                      <a:lnTo>
                        <a:pt x="924532" y="281940"/>
                      </a:lnTo>
                      <a:cubicBezTo>
                        <a:pt x="924532" y="126229"/>
                        <a:pt x="1379979" y="0"/>
                        <a:pt x="1941802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123595258">
                        <a:custGeom>
                          <a:avLst/>
                          <a:gdLst>
                            <a:gd name="connsiteX0" fmla="*/ 885342 w 1770442"/>
                            <a:gd name="connsiteY0" fmla="*/ 0 h 607806"/>
                            <a:gd name="connsiteX1" fmla="*/ 1346759 w 1770442"/>
                            <a:gd name="connsiteY1" fmla="*/ 58785 h 607806"/>
                            <a:gd name="connsiteX2" fmla="*/ 1348521 w 1770442"/>
                            <a:gd name="connsiteY2" fmla="*/ 63710 h 607806"/>
                            <a:gd name="connsiteX3" fmla="*/ 1350022 w 1770442"/>
                            <a:gd name="connsiteY3" fmla="*/ 63710 h 607806"/>
                            <a:gd name="connsiteX4" fmla="*/ 1547186 w 1770442"/>
                            <a:gd name="connsiteY4" fmla="*/ 465440 h 607806"/>
                            <a:gd name="connsiteX5" fmla="*/ 1747736 w 1770442"/>
                            <a:gd name="connsiteY5" fmla="*/ 598405 h 607806"/>
                            <a:gd name="connsiteX6" fmla="*/ 1204539 w 1770442"/>
                            <a:gd name="connsiteY6" fmla="*/ 530920 h 607806"/>
                            <a:gd name="connsiteX7" fmla="*/ 1162581 w 1770442"/>
                            <a:gd name="connsiteY7" fmla="*/ 530111 h 607806"/>
                            <a:gd name="connsiteX8" fmla="*/ 1127323 w 1770442"/>
                            <a:gd name="connsiteY8" fmla="*/ 538287 h 607806"/>
                            <a:gd name="connsiteX9" fmla="*/ 799045 w 1770442"/>
                            <a:gd name="connsiteY9" fmla="*/ 607806 h 607806"/>
                            <a:gd name="connsiteX10" fmla="*/ 643360 w 1770442"/>
                            <a:gd name="connsiteY10" fmla="*/ 538287 h 607806"/>
                            <a:gd name="connsiteX11" fmla="*/ 608186 w 1770442"/>
                            <a:gd name="connsiteY11" fmla="*/ 530130 h 607806"/>
                            <a:gd name="connsiteX12" fmla="*/ 567231 w 1770442"/>
                            <a:gd name="connsiteY12" fmla="*/ 530920 h 607806"/>
                            <a:gd name="connsiteX13" fmla="*/ 7421 w 1770442"/>
                            <a:gd name="connsiteY13" fmla="*/ 587618 h 607806"/>
                            <a:gd name="connsiteX14" fmla="*/ 231970 w 1770442"/>
                            <a:gd name="connsiteY14" fmla="*/ 452243 h 607806"/>
                            <a:gd name="connsiteX15" fmla="*/ 421695 w 1770442"/>
                            <a:gd name="connsiteY15" fmla="*/ 65943 h 607806"/>
                            <a:gd name="connsiteX16" fmla="*/ 421529 w 1770442"/>
                            <a:gd name="connsiteY16" fmla="*/ 65480 h 607806"/>
                            <a:gd name="connsiteX17" fmla="*/ 885342 w 1770442"/>
                            <a:gd name="connsiteY17" fmla="*/ 0 h 6078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1770442" h="607806" fill="none" extrusionOk="0">
                              <a:moveTo>
                                <a:pt x="885342" y="0"/>
                              </a:moveTo>
                              <a:cubicBezTo>
                                <a:pt x="1128240" y="2718"/>
                                <a:pt x="1323947" y="15255"/>
                                <a:pt x="1346759" y="58785"/>
                              </a:cubicBezTo>
                              <a:cubicBezTo>
                                <a:pt x="1348037" y="61000"/>
                                <a:pt x="1347811" y="62509"/>
                                <a:pt x="1348521" y="63710"/>
                              </a:cubicBezTo>
                              <a:cubicBezTo>
                                <a:pt x="1348887" y="63609"/>
                                <a:pt x="1349564" y="63769"/>
                                <a:pt x="1350022" y="63710"/>
                              </a:cubicBezTo>
                              <a:cubicBezTo>
                                <a:pt x="1406594" y="195268"/>
                                <a:pt x="1614184" y="261712"/>
                                <a:pt x="1547186" y="465440"/>
                              </a:cubicBezTo>
                              <a:cubicBezTo>
                                <a:pt x="1558574" y="552414"/>
                                <a:pt x="1828888" y="562831"/>
                                <a:pt x="1747736" y="598405"/>
                              </a:cubicBezTo>
                              <a:cubicBezTo>
                                <a:pt x="1638584" y="626187"/>
                                <a:pt x="1238002" y="536739"/>
                                <a:pt x="1204539" y="530920"/>
                              </a:cubicBezTo>
                              <a:cubicBezTo>
                                <a:pt x="1187994" y="531074"/>
                                <a:pt x="1174123" y="527202"/>
                                <a:pt x="1162581" y="530111"/>
                              </a:cubicBezTo>
                              <a:cubicBezTo>
                                <a:pt x="1155252" y="533658"/>
                                <a:pt x="1142922" y="533246"/>
                                <a:pt x="1127323" y="538287"/>
                              </a:cubicBezTo>
                              <a:cubicBezTo>
                                <a:pt x="1055282" y="544828"/>
                                <a:pt x="1021697" y="605623"/>
                                <a:pt x="799045" y="607806"/>
                              </a:cubicBezTo>
                              <a:cubicBezTo>
                                <a:pt x="575012" y="623986"/>
                                <a:pt x="704004" y="555295"/>
                                <a:pt x="643360" y="538287"/>
                              </a:cubicBezTo>
                              <a:cubicBezTo>
                                <a:pt x="630965" y="538586"/>
                                <a:pt x="618105" y="529244"/>
                                <a:pt x="608186" y="530130"/>
                              </a:cubicBezTo>
                              <a:cubicBezTo>
                                <a:pt x="597493" y="532619"/>
                                <a:pt x="579882" y="527347"/>
                                <a:pt x="567231" y="530920"/>
                              </a:cubicBezTo>
                              <a:cubicBezTo>
                                <a:pt x="567274" y="498751"/>
                                <a:pt x="153318" y="617460"/>
                                <a:pt x="7421" y="587618"/>
                              </a:cubicBezTo>
                              <a:cubicBezTo>
                                <a:pt x="-41228" y="579638"/>
                                <a:pt x="244757" y="527617"/>
                                <a:pt x="231970" y="452243"/>
                              </a:cubicBezTo>
                              <a:cubicBezTo>
                                <a:pt x="131556" y="330320"/>
                                <a:pt x="317941" y="197280"/>
                                <a:pt x="421695" y="65943"/>
                              </a:cubicBezTo>
                              <a:cubicBezTo>
                                <a:pt x="421643" y="65797"/>
                                <a:pt x="421547" y="65643"/>
                                <a:pt x="421529" y="65480"/>
                              </a:cubicBezTo>
                              <a:cubicBezTo>
                                <a:pt x="422859" y="51771"/>
                                <a:pt x="621256" y="49421"/>
                                <a:pt x="885342" y="0"/>
                              </a:cubicBezTo>
                              <a:close/>
                            </a:path>
                            <a:path w="1770442" h="607806" stroke="0" extrusionOk="0">
                              <a:moveTo>
                                <a:pt x="885342" y="0"/>
                              </a:moveTo>
                              <a:cubicBezTo>
                                <a:pt x="1124004" y="-1433"/>
                                <a:pt x="1326802" y="19869"/>
                                <a:pt x="1346759" y="58785"/>
                              </a:cubicBezTo>
                              <a:cubicBezTo>
                                <a:pt x="1347816" y="59955"/>
                                <a:pt x="1347392" y="61834"/>
                                <a:pt x="1348521" y="63710"/>
                              </a:cubicBezTo>
                              <a:cubicBezTo>
                                <a:pt x="1348967" y="63579"/>
                                <a:pt x="1349569" y="63841"/>
                                <a:pt x="1350022" y="63710"/>
                              </a:cubicBezTo>
                              <a:cubicBezTo>
                                <a:pt x="1411421" y="195780"/>
                                <a:pt x="1646290" y="289993"/>
                                <a:pt x="1547186" y="465440"/>
                              </a:cubicBezTo>
                              <a:cubicBezTo>
                                <a:pt x="1561104" y="545005"/>
                                <a:pt x="1851361" y="561269"/>
                                <a:pt x="1747736" y="598405"/>
                              </a:cubicBezTo>
                              <a:cubicBezTo>
                                <a:pt x="1639416" y="635697"/>
                                <a:pt x="1230715" y="525619"/>
                                <a:pt x="1204539" y="530920"/>
                              </a:cubicBezTo>
                              <a:cubicBezTo>
                                <a:pt x="1185268" y="531514"/>
                                <a:pt x="1173416" y="530214"/>
                                <a:pt x="1162581" y="530111"/>
                              </a:cubicBezTo>
                              <a:cubicBezTo>
                                <a:pt x="1151838" y="533130"/>
                                <a:pt x="1140568" y="530825"/>
                                <a:pt x="1127323" y="538287"/>
                              </a:cubicBezTo>
                              <a:cubicBezTo>
                                <a:pt x="1062809" y="551420"/>
                                <a:pt x="1025959" y="615155"/>
                                <a:pt x="799045" y="607806"/>
                              </a:cubicBezTo>
                              <a:cubicBezTo>
                                <a:pt x="574347" y="610252"/>
                                <a:pt x="717502" y="540333"/>
                                <a:pt x="643360" y="538287"/>
                              </a:cubicBezTo>
                              <a:cubicBezTo>
                                <a:pt x="631623" y="536980"/>
                                <a:pt x="618888" y="530498"/>
                                <a:pt x="608186" y="530130"/>
                              </a:cubicBezTo>
                              <a:cubicBezTo>
                                <a:pt x="593502" y="534414"/>
                                <a:pt x="584786" y="528119"/>
                                <a:pt x="567231" y="530920"/>
                              </a:cubicBezTo>
                              <a:cubicBezTo>
                                <a:pt x="540607" y="542796"/>
                                <a:pt x="127686" y="639733"/>
                                <a:pt x="7421" y="587618"/>
                              </a:cubicBezTo>
                              <a:cubicBezTo>
                                <a:pt x="-70140" y="577250"/>
                                <a:pt x="216241" y="527818"/>
                                <a:pt x="231970" y="452243"/>
                              </a:cubicBezTo>
                              <a:cubicBezTo>
                                <a:pt x="104971" y="351331"/>
                                <a:pt x="389040" y="183147"/>
                                <a:pt x="421695" y="65943"/>
                              </a:cubicBezTo>
                              <a:cubicBezTo>
                                <a:pt x="421601" y="65818"/>
                                <a:pt x="421583" y="65623"/>
                                <a:pt x="421529" y="65480"/>
                              </a:cubicBezTo>
                              <a:cubicBezTo>
                                <a:pt x="426703" y="-13278"/>
                                <a:pt x="627277" y="53505"/>
                                <a:pt x="88534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921ACD4A-7CCD-B5ED-DC3C-9B995981B248}"/>
                    </a:ext>
                  </a:extLst>
                </p:cNvPr>
                <p:cNvSpPr/>
                <p:nvPr/>
              </p:nvSpPr>
              <p:spPr>
                <a:xfrm>
                  <a:off x="4714354" y="5902962"/>
                  <a:ext cx="2408665" cy="1420259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72797"/>
                    <a:gd name="connsiteX1" fmla="*/ 2074429 w 2156578"/>
                    <a:gd name="connsiteY1" fmla="*/ 253113 h 872797"/>
                    <a:gd name="connsiteX2" fmla="*/ 2078293 w 2156578"/>
                    <a:gd name="connsiteY2" fmla="*/ 274320 h 872797"/>
                    <a:gd name="connsiteX3" fmla="*/ 2081585 w 2156578"/>
                    <a:gd name="connsiteY3" fmla="*/ 274320 h 872797"/>
                    <a:gd name="connsiteX4" fmla="*/ 2156578 w 2156578"/>
                    <a:gd name="connsiteY4" fmla="*/ 574290 h 872797"/>
                    <a:gd name="connsiteX5" fmla="*/ 2133582 w 2156578"/>
                    <a:gd name="connsiteY5" fmla="*/ 594145 h 872797"/>
                    <a:gd name="connsiteX6" fmla="*/ 2124131 w 2156578"/>
                    <a:gd name="connsiteY6" fmla="*/ 872491 h 872797"/>
                    <a:gd name="connsiteX7" fmla="*/ 1997131 w 2156578"/>
                    <a:gd name="connsiteY7" fmla="*/ 529591 h 872797"/>
                    <a:gd name="connsiteX8" fmla="*/ 1876481 w 2156578"/>
                    <a:gd name="connsiteY8" fmla="*/ 624841 h 872797"/>
                    <a:gd name="connsiteX9" fmla="*/ 1685981 w 2156578"/>
                    <a:gd name="connsiteY9" fmla="*/ 605791 h 872797"/>
                    <a:gd name="connsiteX10" fmla="*/ 1451031 w 2156578"/>
                    <a:gd name="connsiteY10" fmla="*/ 777241 h 872797"/>
                    <a:gd name="connsiteX11" fmla="*/ 1076381 w 2156578"/>
                    <a:gd name="connsiteY11" fmla="*/ 637541 h 872797"/>
                    <a:gd name="connsiteX12" fmla="*/ 739831 w 2156578"/>
                    <a:gd name="connsiteY12" fmla="*/ 808991 h 872797"/>
                    <a:gd name="connsiteX13" fmla="*/ 447731 w 2156578"/>
                    <a:gd name="connsiteY13" fmla="*/ 605791 h 872797"/>
                    <a:gd name="connsiteX14" fmla="*/ 168331 w 2156578"/>
                    <a:gd name="connsiteY14" fmla="*/ 656591 h 872797"/>
                    <a:gd name="connsiteX15" fmla="*/ 19900 w 2156578"/>
                    <a:gd name="connsiteY15" fmla="*/ 495460 h 872797"/>
                    <a:gd name="connsiteX16" fmla="*/ 0 w 2156578"/>
                    <a:gd name="connsiteY16" fmla="*/ 465951 h 872797"/>
                    <a:gd name="connsiteX17" fmla="*/ 45504 w 2156578"/>
                    <a:gd name="connsiteY17" fmla="*/ 283934 h 872797"/>
                    <a:gd name="connsiteX18" fmla="*/ 45141 w 2156578"/>
                    <a:gd name="connsiteY18" fmla="*/ 281940 h 872797"/>
                    <a:gd name="connsiteX19" fmla="*/ 1062411 w 2156578"/>
                    <a:gd name="connsiteY19" fmla="*/ 0 h 872797"/>
                    <a:gd name="connsiteX0" fmla="*/ 1062411 w 2215971"/>
                    <a:gd name="connsiteY0" fmla="*/ 0 h 967970"/>
                    <a:gd name="connsiteX1" fmla="*/ 2074429 w 2215971"/>
                    <a:gd name="connsiteY1" fmla="*/ 253113 h 967970"/>
                    <a:gd name="connsiteX2" fmla="*/ 2078293 w 2215971"/>
                    <a:gd name="connsiteY2" fmla="*/ 274320 h 967970"/>
                    <a:gd name="connsiteX3" fmla="*/ 2081585 w 2215971"/>
                    <a:gd name="connsiteY3" fmla="*/ 274320 h 967970"/>
                    <a:gd name="connsiteX4" fmla="*/ 2156578 w 2215971"/>
                    <a:gd name="connsiteY4" fmla="*/ 574290 h 967970"/>
                    <a:gd name="connsiteX5" fmla="*/ 2133582 w 2215971"/>
                    <a:gd name="connsiteY5" fmla="*/ 594145 h 967970"/>
                    <a:gd name="connsiteX6" fmla="*/ 2213031 w 2215971"/>
                    <a:gd name="connsiteY6" fmla="*/ 967741 h 967970"/>
                    <a:gd name="connsiteX7" fmla="*/ 1997131 w 2215971"/>
                    <a:gd name="connsiteY7" fmla="*/ 529591 h 967970"/>
                    <a:gd name="connsiteX8" fmla="*/ 1876481 w 2215971"/>
                    <a:gd name="connsiteY8" fmla="*/ 624841 h 967970"/>
                    <a:gd name="connsiteX9" fmla="*/ 1685981 w 2215971"/>
                    <a:gd name="connsiteY9" fmla="*/ 605791 h 967970"/>
                    <a:gd name="connsiteX10" fmla="*/ 1451031 w 2215971"/>
                    <a:gd name="connsiteY10" fmla="*/ 777241 h 967970"/>
                    <a:gd name="connsiteX11" fmla="*/ 1076381 w 2215971"/>
                    <a:gd name="connsiteY11" fmla="*/ 637541 h 967970"/>
                    <a:gd name="connsiteX12" fmla="*/ 739831 w 2215971"/>
                    <a:gd name="connsiteY12" fmla="*/ 808991 h 967970"/>
                    <a:gd name="connsiteX13" fmla="*/ 447731 w 2215971"/>
                    <a:gd name="connsiteY13" fmla="*/ 605791 h 967970"/>
                    <a:gd name="connsiteX14" fmla="*/ 168331 w 2215971"/>
                    <a:gd name="connsiteY14" fmla="*/ 656591 h 967970"/>
                    <a:gd name="connsiteX15" fmla="*/ 19900 w 2215971"/>
                    <a:gd name="connsiteY15" fmla="*/ 495460 h 967970"/>
                    <a:gd name="connsiteX16" fmla="*/ 0 w 2215971"/>
                    <a:gd name="connsiteY16" fmla="*/ 465951 h 967970"/>
                    <a:gd name="connsiteX17" fmla="*/ 45504 w 2215971"/>
                    <a:gd name="connsiteY17" fmla="*/ 283934 h 967970"/>
                    <a:gd name="connsiteX18" fmla="*/ 45141 w 2215971"/>
                    <a:gd name="connsiteY18" fmla="*/ 281940 h 967970"/>
                    <a:gd name="connsiteX19" fmla="*/ 1062411 w 2215971"/>
                    <a:gd name="connsiteY19" fmla="*/ 0 h 967970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68331 w 2234087"/>
                    <a:gd name="connsiteY14" fmla="*/ 65659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79431 w 2234087"/>
                    <a:gd name="connsiteY14" fmla="*/ 9550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1420258"/>
                    <a:gd name="connsiteX1" fmla="*/ 2074429 w 2234087"/>
                    <a:gd name="connsiteY1" fmla="*/ 253113 h 1420258"/>
                    <a:gd name="connsiteX2" fmla="*/ 2078293 w 2234087"/>
                    <a:gd name="connsiteY2" fmla="*/ 274320 h 1420258"/>
                    <a:gd name="connsiteX3" fmla="*/ 2081585 w 2234087"/>
                    <a:gd name="connsiteY3" fmla="*/ 274320 h 1420258"/>
                    <a:gd name="connsiteX4" fmla="*/ 2156578 w 2234087"/>
                    <a:gd name="connsiteY4" fmla="*/ 574290 h 1420258"/>
                    <a:gd name="connsiteX5" fmla="*/ 2133582 w 2234087"/>
                    <a:gd name="connsiteY5" fmla="*/ 594145 h 1420258"/>
                    <a:gd name="connsiteX6" fmla="*/ 2213031 w 2234087"/>
                    <a:gd name="connsiteY6" fmla="*/ 967741 h 1420258"/>
                    <a:gd name="connsiteX7" fmla="*/ 1997131 w 2234087"/>
                    <a:gd name="connsiteY7" fmla="*/ 529591 h 1420258"/>
                    <a:gd name="connsiteX8" fmla="*/ 1876481 w 2234087"/>
                    <a:gd name="connsiteY8" fmla="*/ 624841 h 1420258"/>
                    <a:gd name="connsiteX9" fmla="*/ 1685981 w 2234087"/>
                    <a:gd name="connsiteY9" fmla="*/ 605791 h 1420258"/>
                    <a:gd name="connsiteX10" fmla="*/ 1451031 w 2234087"/>
                    <a:gd name="connsiteY10" fmla="*/ 923291 h 1420258"/>
                    <a:gd name="connsiteX11" fmla="*/ 1076381 w 2234087"/>
                    <a:gd name="connsiteY11" fmla="*/ 739141 h 1420258"/>
                    <a:gd name="connsiteX12" fmla="*/ 739831 w 2234087"/>
                    <a:gd name="connsiteY12" fmla="*/ 853441 h 1420258"/>
                    <a:gd name="connsiteX13" fmla="*/ 447731 w 2234087"/>
                    <a:gd name="connsiteY13" fmla="*/ 656591 h 1420258"/>
                    <a:gd name="connsiteX14" fmla="*/ 205612 w 2234087"/>
                    <a:gd name="connsiteY14" fmla="*/ 1419502 h 1420258"/>
                    <a:gd name="connsiteX15" fmla="*/ 19900 w 2234087"/>
                    <a:gd name="connsiteY15" fmla="*/ 495460 h 1420258"/>
                    <a:gd name="connsiteX16" fmla="*/ 0 w 2234087"/>
                    <a:gd name="connsiteY16" fmla="*/ 465951 h 1420258"/>
                    <a:gd name="connsiteX17" fmla="*/ 45504 w 2234087"/>
                    <a:gd name="connsiteY17" fmla="*/ 283934 h 1420258"/>
                    <a:gd name="connsiteX18" fmla="*/ 45141 w 2234087"/>
                    <a:gd name="connsiteY18" fmla="*/ 281940 h 1420258"/>
                    <a:gd name="connsiteX19" fmla="*/ 1062411 w 2234087"/>
                    <a:gd name="connsiteY19" fmla="*/ 0 h 1420258"/>
                    <a:gd name="connsiteX0" fmla="*/ 1185090 w 2356766"/>
                    <a:gd name="connsiteY0" fmla="*/ 0 h 1420260"/>
                    <a:gd name="connsiteX1" fmla="*/ 2197108 w 2356766"/>
                    <a:gd name="connsiteY1" fmla="*/ 253113 h 1420260"/>
                    <a:gd name="connsiteX2" fmla="*/ 2200972 w 2356766"/>
                    <a:gd name="connsiteY2" fmla="*/ 274320 h 1420260"/>
                    <a:gd name="connsiteX3" fmla="*/ 2204264 w 2356766"/>
                    <a:gd name="connsiteY3" fmla="*/ 274320 h 1420260"/>
                    <a:gd name="connsiteX4" fmla="*/ 2279257 w 2356766"/>
                    <a:gd name="connsiteY4" fmla="*/ 574290 h 1420260"/>
                    <a:gd name="connsiteX5" fmla="*/ 2256261 w 2356766"/>
                    <a:gd name="connsiteY5" fmla="*/ 594145 h 1420260"/>
                    <a:gd name="connsiteX6" fmla="*/ 2335710 w 2356766"/>
                    <a:gd name="connsiteY6" fmla="*/ 967741 h 1420260"/>
                    <a:gd name="connsiteX7" fmla="*/ 2119810 w 2356766"/>
                    <a:gd name="connsiteY7" fmla="*/ 529591 h 1420260"/>
                    <a:gd name="connsiteX8" fmla="*/ 1999160 w 2356766"/>
                    <a:gd name="connsiteY8" fmla="*/ 624841 h 1420260"/>
                    <a:gd name="connsiteX9" fmla="*/ 1808660 w 2356766"/>
                    <a:gd name="connsiteY9" fmla="*/ 605791 h 1420260"/>
                    <a:gd name="connsiteX10" fmla="*/ 1573710 w 2356766"/>
                    <a:gd name="connsiteY10" fmla="*/ 923291 h 1420260"/>
                    <a:gd name="connsiteX11" fmla="*/ 1199060 w 2356766"/>
                    <a:gd name="connsiteY11" fmla="*/ 739141 h 1420260"/>
                    <a:gd name="connsiteX12" fmla="*/ 862510 w 2356766"/>
                    <a:gd name="connsiteY12" fmla="*/ 853441 h 1420260"/>
                    <a:gd name="connsiteX13" fmla="*/ 570410 w 2356766"/>
                    <a:gd name="connsiteY13" fmla="*/ 656591 h 1420260"/>
                    <a:gd name="connsiteX14" fmla="*/ 12836 w 2356766"/>
                    <a:gd name="connsiteY14" fmla="*/ 1419502 h 1420260"/>
                    <a:gd name="connsiteX15" fmla="*/ 142579 w 2356766"/>
                    <a:gd name="connsiteY15" fmla="*/ 495460 h 1420260"/>
                    <a:gd name="connsiteX16" fmla="*/ 122679 w 2356766"/>
                    <a:gd name="connsiteY16" fmla="*/ 465951 h 1420260"/>
                    <a:gd name="connsiteX17" fmla="*/ 168183 w 2356766"/>
                    <a:gd name="connsiteY17" fmla="*/ 283934 h 1420260"/>
                    <a:gd name="connsiteX18" fmla="*/ 167820 w 2356766"/>
                    <a:gd name="connsiteY18" fmla="*/ 281940 h 1420260"/>
                    <a:gd name="connsiteX19" fmla="*/ 1185090 w 2356766"/>
                    <a:gd name="connsiteY19" fmla="*/ 0 h 1420260"/>
                    <a:gd name="connsiteX0" fmla="*/ 1185090 w 2356766"/>
                    <a:gd name="connsiteY0" fmla="*/ 0 h 1420258"/>
                    <a:gd name="connsiteX1" fmla="*/ 2197108 w 2356766"/>
                    <a:gd name="connsiteY1" fmla="*/ 253113 h 1420258"/>
                    <a:gd name="connsiteX2" fmla="*/ 2200972 w 2356766"/>
                    <a:gd name="connsiteY2" fmla="*/ 274320 h 1420258"/>
                    <a:gd name="connsiteX3" fmla="*/ 2204264 w 2356766"/>
                    <a:gd name="connsiteY3" fmla="*/ 274320 h 1420258"/>
                    <a:gd name="connsiteX4" fmla="*/ 2279257 w 2356766"/>
                    <a:gd name="connsiteY4" fmla="*/ 574290 h 1420258"/>
                    <a:gd name="connsiteX5" fmla="*/ 2256261 w 2356766"/>
                    <a:gd name="connsiteY5" fmla="*/ 594145 h 1420258"/>
                    <a:gd name="connsiteX6" fmla="*/ 2335710 w 2356766"/>
                    <a:gd name="connsiteY6" fmla="*/ 967741 h 1420258"/>
                    <a:gd name="connsiteX7" fmla="*/ 2119810 w 2356766"/>
                    <a:gd name="connsiteY7" fmla="*/ 529591 h 1420258"/>
                    <a:gd name="connsiteX8" fmla="*/ 1999160 w 2356766"/>
                    <a:gd name="connsiteY8" fmla="*/ 624841 h 1420258"/>
                    <a:gd name="connsiteX9" fmla="*/ 1808660 w 2356766"/>
                    <a:gd name="connsiteY9" fmla="*/ 605791 h 1420258"/>
                    <a:gd name="connsiteX10" fmla="*/ 1565823 w 2356766"/>
                    <a:gd name="connsiteY10" fmla="*/ 1078112 h 1420258"/>
                    <a:gd name="connsiteX11" fmla="*/ 1199060 w 2356766"/>
                    <a:gd name="connsiteY11" fmla="*/ 739141 h 1420258"/>
                    <a:gd name="connsiteX12" fmla="*/ 862510 w 2356766"/>
                    <a:gd name="connsiteY12" fmla="*/ 853441 h 1420258"/>
                    <a:gd name="connsiteX13" fmla="*/ 570410 w 2356766"/>
                    <a:gd name="connsiteY13" fmla="*/ 656591 h 1420258"/>
                    <a:gd name="connsiteX14" fmla="*/ 12836 w 2356766"/>
                    <a:gd name="connsiteY14" fmla="*/ 1419502 h 1420258"/>
                    <a:gd name="connsiteX15" fmla="*/ 142579 w 2356766"/>
                    <a:gd name="connsiteY15" fmla="*/ 495460 h 1420258"/>
                    <a:gd name="connsiteX16" fmla="*/ 122679 w 2356766"/>
                    <a:gd name="connsiteY16" fmla="*/ 465951 h 1420258"/>
                    <a:gd name="connsiteX17" fmla="*/ 168183 w 2356766"/>
                    <a:gd name="connsiteY17" fmla="*/ 283934 h 1420258"/>
                    <a:gd name="connsiteX18" fmla="*/ 167820 w 2356766"/>
                    <a:gd name="connsiteY18" fmla="*/ 281940 h 1420258"/>
                    <a:gd name="connsiteX19" fmla="*/ 1185090 w 2356766"/>
                    <a:gd name="connsiteY19" fmla="*/ 0 h 1420258"/>
                    <a:gd name="connsiteX0" fmla="*/ 1185090 w 2378438"/>
                    <a:gd name="connsiteY0" fmla="*/ 0 h 1420260"/>
                    <a:gd name="connsiteX1" fmla="*/ 2197108 w 2378438"/>
                    <a:gd name="connsiteY1" fmla="*/ 253113 h 1420260"/>
                    <a:gd name="connsiteX2" fmla="*/ 2200972 w 2378438"/>
                    <a:gd name="connsiteY2" fmla="*/ 274320 h 1420260"/>
                    <a:gd name="connsiteX3" fmla="*/ 2204264 w 2378438"/>
                    <a:gd name="connsiteY3" fmla="*/ 274320 h 1420260"/>
                    <a:gd name="connsiteX4" fmla="*/ 2279257 w 2378438"/>
                    <a:gd name="connsiteY4" fmla="*/ 574290 h 1420260"/>
                    <a:gd name="connsiteX5" fmla="*/ 2256261 w 2378438"/>
                    <a:gd name="connsiteY5" fmla="*/ 594145 h 1420260"/>
                    <a:gd name="connsiteX6" fmla="*/ 2359369 w 2378438"/>
                    <a:gd name="connsiteY6" fmla="*/ 1261901 h 1420260"/>
                    <a:gd name="connsiteX7" fmla="*/ 2119810 w 2378438"/>
                    <a:gd name="connsiteY7" fmla="*/ 529591 h 1420260"/>
                    <a:gd name="connsiteX8" fmla="*/ 1999160 w 2378438"/>
                    <a:gd name="connsiteY8" fmla="*/ 624841 h 1420260"/>
                    <a:gd name="connsiteX9" fmla="*/ 1808660 w 2378438"/>
                    <a:gd name="connsiteY9" fmla="*/ 605791 h 1420260"/>
                    <a:gd name="connsiteX10" fmla="*/ 1565823 w 2378438"/>
                    <a:gd name="connsiteY10" fmla="*/ 1078112 h 1420260"/>
                    <a:gd name="connsiteX11" fmla="*/ 1199060 w 2378438"/>
                    <a:gd name="connsiteY11" fmla="*/ 739141 h 1420260"/>
                    <a:gd name="connsiteX12" fmla="*/ 862510 w 2378438"/>
                    <a:gd name="connsiteY12" fmla="*/ 853441 h 1420260"/>
                    <a:gd name="connsiteX13" fmla="*/ 570410 w 2378438"/>
                    <a:gd name="connsiteY13" fmla="*/ 656591 h 1420260"/>
                    <a:gd name="connsiteX14" fmla="*/ 12836 w 2378438"/>
                    <a:gd name="connsiteY14" fmla="*/ 1419502 h 1420260"/>
                    <a:gd name="connsiteX15" fmla="*/ 142579 w 2378438"/>
                    <a:gd name="connsiteY15" fmla="*/ 495460 h 1420260"/>
                    <a:gd name="connsiteX16" fmla="*/ 122679 w 2378438"/>
                    <a:gd name="connsiteY16" fmla="*/ 465951 h 1420260"/>
                    <a:gd name="connsiteX17" fmla="*/ 168183 w 2378438"/>
                    <a:gd name="connsiteY17" fmla="*/ 283934 h 1420260"/>
                    <a:gd name="connsiteX18" fmla="*/ 167820 w 2378438"/>
                    <a:gd name="connsiteY18" fmla="*/ 281940 h 1420260"/>
                    <a:gd name="connsiteX19" fmla="*/ 1185090 w 2378438"/>
                    <a:gd name="connsiteY19" fmla="*/ 0 h 1420260"/>
                    <a:gd name="connsiteX0" fmla="*/ 1185090 w 2408665"/>
                    <a:gd name="connsiteY0" fmla="*/ 0 h 1420258"/>
                    <a:gd name="connsiteX1" fmla="*/ 2197108 w 2408665"/>
                    <a:gd name="connsiteY1" fmla="*/ 253113 h 1420258"/>
                    <a:gd name="connsiteX2" fmla="*/ 2200972 w 2408665"/>
                    <a:gd name="connsiteY2" fmla="*/ 274320 h 1420258"/>
                    <a:gd name="connsiteX3" fmla="*/ 2204264 w 2408665"/>
                    <a:gd name="connsiteY3" fmla="*/ 274320 h 1420258"/>
                    <a:gd name="connsiteX4" fmla="*/ 2279257 w 2408665"/>
                    <a:gd name="connsiteY4" fmla="*/ 574290 h 1420258"/>
                    <a:gd name="connsiteX5" fmla="*/ 2256261 w 2408665"/>
                    <a:gd name="connsiteY5" fmla="*/ 594145 h 1420258"/>
                    <a:gd name="connsiteX6" fmla="*/ 2359369 w 2408665"/>
                    <a:gd name="connsiteY6" fmla="*/ 1261901 h 1420258"/>
                    <a:gd name="connsiteX7" fmla="*/ 2119810 w 2408665"/>
                    <a:gd name="connsiteY7" fmla="*/ 529591 h 1420258"/>
                    <a:gd name="connsiteX8" fmla="*/ 1999160 w 2408665"/>
                    <a:gd name="connsiteY8" fmla="*/ 624841 h 1420258"/>
                    <a:gd name="connsiteX9" fmla="*/ 1808660 w 2408665"/>
                    <a:gd name="connsiteY9" fmla="*/ 605791 h 1420258"/>
                    <a:gd name="connsiteX10" fmla="*/ 1565823 w 2408665"/>
                    <a:gd name="connsiteY10" fmla="*/ 1078112 h 1420258"/>
                    <a:gd name="connsiteX11" fmla="*/ 1199060 w 2408665"/>
                    <a:gd name="connsiteY11" fmla="*/ 739141 h 1420258"/>
                    <a:gd name="connsiteX12" fmla="*/ 862510 w 2408665"/>
                    <a:gd name="connsiteY12" fmla="*/ 853441 h 1420258"/>
                    <a:gd name="connsiteX13" fmla="*/ 570410 w 2408665"/>
                    <a:gd name="connsiteY13" fmla="*/ 656591 h 1420258"/>
                    <a:gd name="connsiteX14" fmla="*/ 12836 w 2408665"/>
                    <a:gd name="connsiteY14" fmla="*/ 1419502 h 1420258"/>
                    <a:gd name="connsiteX15" fmla="*/ 142579 w 2408665"/>
                    <a:gd name="connsiteY15" fmla="*/ 495460 h 1420258"/>
                    <a:gd name="connsiteX16" fmla="*/ 122679 w 2408665"/>
                    <a:gd name="connsiteY16" fmla="*/ 465951 h 1420258"/>
                    <a:gd name="connsiteX17" fmla="*/ 168183 w 2408665"/>
                    <a:gd name="connsiteY17" fmla="*/ 283934 h 1420258"/>
                    <a:gd name="connsiteX18" fmla="*/ 167820 w 2408665"/>
                    <a:gd name="connsiteY18" fmla="*/ 281940 h 1420258"/>
                    <a:gd name="connsiteX19" fmla="*/ 1185090 w 2408665"/>
                    <a:gd name="connsiteY19" fmla="*/ 0 h 1420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08665" h="1420258">
                      <a:moveTo>
                        <a:pt x="1185090" y="0"/>
                      </a:moveTo>
                      <a:cubicBezTo>
                        <a:pt x="1711799" y="0"/>
                        <a:pt x="2145014" y="110943"/>
                        <a:pt x="2197108" y="253113"/>
                      </a:cubicBezTo>
                      <a:lnTo>
                        <a:pt x="2200972" y="274320"/>
                      </a:lnTo>
                      <a:lnTo>
                        <a:pt x="2204264" y="274320"/>
                      </a:lnTo>
                      <a:lnTo>
                        <a:pt x="2279257" y="574290"/>
                      </a:lnTo>
                      <a:lnTo>
                        <a:pt x="2256261" y="594145"/>
                      </a:lnTo>
                      <a:cubicBezTo>
                        <a:pt x="2241337" y="606816"/>
                        <a:pt x="2518125" y="1166281"/>
                        <a:pt x="2359369" y="1261901"/>
                      </a:cubicBezTo>
                      <a:cubicBezTo>
                        <a:pt x="2200613" y="1357521"/>
                        <a:pt x="2179845" y="635768"/>
                        <a:pt x="2119810" y="529591"/>
                      </a:cubicBezTo>
                      <a:cubicBezTo>
                        <a:pt x="2059775" y="423414"/>
                        <a:pt x="2051018" y="612141"/>
                        <a:pt x="1999160" y="624841"/>
                      </a:cubicBezTo>
                      <a:cubicBezTo>
                        <a:pt x="1947302" y="637541"/>
                        <a:pt x="1880883" y="530246"/>
                        <a:pt x="1808660" y="605791"/>
                      </a:cubicBezTo>
                      <a:cubicBezTo>
                        <a:pt x="1736437" y="681336"/>
                        <a:pt x="1667423" y="1055887"/>
                        <a:pt x="1565823" y="1078112"/>
                      </a:cubicBezTo>
                      <a:cubicBezTo>
                        <a:pt x="1464223" y="1100337"/>
                        <a:pt x="1316279" y="776586"/>
                        <a:pt x="1199060" y="739141"/>
                      </a:cubicBezTo>
                      <a:cubicBezTo>
                        <a:pt x="1081841" y="701696"/>
                        <a:pt x="967285" y="867199"/>
                        <a:pt x="862510" y="853441"/>
                      </a:cubicBezTo>
                      <a:cubicBezTo>
                        <a:pt x="757735" y="839683"/>
                        <a:pt x="712022" y="562248"/>
                        <a:pt x="570410" y="656591"/>
                      </a:cubicBezTo>
                      <a:cubicBezTo>
                        <a:pt x="428798" y="750935"/>
                        <a:pt x="84141" y="1446357"/>
                        <a:pt x="12836" y="1419502"/>
                      </a:cubicBezTo>
                      <a:cubicBezTo>
                        <a:pt x="-58469" y="1392647"/>
                        <a:pt x="192850" y="567162"/>
                        <a:pt x="142579" y="495460"/>
                      </a:cubicBezTo>
                      <a:lnTo>
                        <a:pt x="122679" y="465951"/>
                      </a:lnTo>
                      <a:lnTo>
                        <a:pt x="168183" y="283934"/>
                      </a:lnTo>
                      <a:lnTo>
                        <a:pt x="167820" y="281940"/>
                      </a:lnTo>
                      <a:cubicBezTo>
                        <a:pt x="167820" y="126229"/>
                        <a:pt x="623267" y="0"/>
                        <a:pt x="118509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184336380">
                        <a:custGeom>
                          <a:avLst/>
                          <a:gdLst>
                            <a:gd name="connsiteX0" fmla="*/ 540328 w 1098203"/>
                            <a:gd name="connsiteY0" fmla="*/ 0 h 329853"/>
                            <a:gd name="connsiteX1" fmla="*/ 1001746 w 1098203"/>
                            <a:gd name="connsiteY1" fmla="*/ 58785 h 329853"/>
                            <a:gd name="connsiteX2" fmla="*/ 1003507 w 1098203"/>
                            <a:gd name="connsiteY2" fmla="*/ 63710 h 329853"/>
                            <a:gd name="connsiteX3" fmla="*/ 1005008 w 1098203"/>
                            <a:gd name="connsiteY3" fmla="*/ 63710 h 329853"/>
                            <a:gd name="connsiteX4" fmla="*/ 1039200 w 1098203"/>
                            <a:gd name="connsiteY4" fmla="*/ 133378 h 329853"/>
                            <a:gd name="connsiteX5" fmla="*/ 1028716 w 1098203"/>
                            <a:gd name="connsiteY5" fmla="*/ 137989 h 329853"/>
                            <a:gd name="connsiteX6" fmla="*/ 1075727 w 1098203"/>
                            <a:gd name="connsiteY6" fmla="*/ 293074 h 329853"/>
                            <a:gd name="connsiteX7" fmla="*/ 966502 w 1098203"/>
                            <a:gd name="connsiteY7" fmla="*/ 122996 h 329853"/>
                            <a:gd name="connsiteX8" fmla="*/ 911493 w 1098203"/>
                            <a:gd name="connsiteY8" fmla="*/ 145118 h 329853"/>
                            <a:gd name="connsiteX9" fmla="*/ 824637 w 1098203"/>
                            <a:gd name="connsiteY9" fmla="*/ 140694 h 329853"/>
                            <a:gd name="connsiteX10" fmla="*/ 713918 w 1098203"/>
                            <a:gd name="connsiteY10" fmla="*/ 250390 h 329853"/>
                            <a:gd name="connsiteX11" fmla="*/ 546697 w 1098203"/>
                            <a:gd name="connsiteY11" fmla="*/ 171664 h 329853"/>
                            <a:gd name="connsiteX12" fmla="*/ 393251 w 1098203"/>
                            <a:gd name="connsiteY12" fmla="*/ 198210 h 329853"/>
                            <a:gd name="connsiteX13" fmla="*/ 260071 w 1098203"/>
                            <a:gd name="connsiteY13" fmla="*/ 152492 h 329853"/>
                            <a:gd name="connsiteX14" fmla="*/ 5852 w 1098203"/>
                            <a:gd name="connsiteY14" fmla="*/ 329677 h 329853"/>
                            <a:gd name="connsiteX15" fmla="*/ 65007 w 1098203"/>
                            <a:gd name="connsiteY15" fmla="*/ 115069 h 329853"/>
                            <a:gd name="connsiteX16" fmla="*/ 55934 w 1098203"/>
                            <a:gd name="connsiteY16" fmla="*/ 108216 h 329853"/>
                            <a:gd name="connsiteX17" fmla="*/ 76681 w 1098203"/>
                            <a:gd name="connsiteY17" fmla="*/ 65943 h 329853"/>
                            <a:gd name="connsiteX18" fmla="*/ 76515 w 1098203"/>
                            <a:gd name="connsiteY18" fmla="*/ 65480 h 329853"/>
                            <a:gd name="connsiteX19" fmla="*/ 540328 w 1098203"/>
                            <a:gd name="connsiteY19" fmla="*/ 0 h 32985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1098203" h="329853" fill="none" extrusionOk="0">
                              <a:moveTo>
                                <a:pt x="540328" y="0"/>
                              </a:moveTo>
                              <a:cubicBezTo>
                                <a:pt x="776771" y="2933"/>
                                <a:pt x="978545" y="20206"/>
                                <a:pt x="1001746" y="58785"/>
                              </a:cubicBezTo>
                              <a:cubicBezTo>
                                <a:pt x="1002792" y="60700"/>
                                <a:pt x="1002766" y="62657"/>
                                <a:pt x="1003507" y="63710"/>
                              </a:cubicBezTo>
                              <a:cubicBezTo>
                                <a:pt x="1004141" y="63604"/>
                                <a:pt x="1004631" y="63795"/>
                                <a:pt x="1005008" y="63710"/>
                              </a:cubicBezTo>
                              <a:cubicBezTo>
                                <a:pt x="1022061" y="79088"/>
                                <a:pt x="1022318" y="118029"/>
                                <a:pt x="1039200" y="133378"/>
                              </a:cubicBezTo>
                              <a:cubicBezTo>
                                <a:pt x="1036099" y="135052"/>
                                <a:pt x="1031933" y="135790"/>
                                <a:pt x="1028716" y="137989"/>
                              </a:cubicBezTo>
                              <a:cubicBezTo>
                                <a:pt x="1017052" y="141075"/>
                                <a:pt x="1138081" y="270621"/>
                                <a:pt x="1075727" y="293074"/>
                              </a:cubicBezTo>
                              <a:cubicBezTo>
                                <a:pt x="1004342" y="315706"/>
                                <a:pt x="995393" y="148361"/>
                                <a:pt x="966502" y="122996"/>
                              </a:cubicBezTo>
                              <a:cubicBezTo>
                                <a:pt x="939046" y="99919"/>
                                <a:pt x="934819" y="141309"/>
                                <a:pt x="911493" y="145118"/>
                              </a:cubicBezTo>
                              <a:cubicBezTo>
                                <a:pt x="886160" y="139674"/>
                                <a:pt x="853682" y="114340"/>
                                <a:pt x="824637" y="140694"/>
                              </a:cubicBezTo>
                              <a:cubicBezTo>
                                <a:pt x="789663" y="154987"/>
                                <a:pt x="763718" y="234825"/>
                                <a:pt x="713918" y="250390"/>
                              </a:cubicBezTo>
                              <a:cubicBezTo>
                                <a:pt x="676028" y="257226"/>
                                <a:pt x="588871" y="169581"/>
                                <a:pt x="546697" y="171664"/>
                              </a:cubicBezTo>
                              <a:cubicBezTo>
                                <a:pt x="478989" y="162936"/>
                                <a:pt x="429597" y="206006"/>
                                <a:pt x="393251" y="198210"/>
                              </a:cubicBezTo>
                              <a:cubicBezTo>
                                <a:pt x="343245" y="190525"/>
                                <a:pt x="320501" y="134559"/>
                                <a:pt x="260071" y="152492"/>
                              </a:cubicBezTo>
                              <a:cubicBezTo>
                                <a:pt x="197627" y="172521"/>
                                <a:pt x="39144" y="334133"/>
                                <a:pt x="5852" y="329677"/>
                              </a:cubicBezTo>
                              <a:cubicBezTo>
                                <a:pt x="-19127" y="326651"/>
                                <a:pt x="85180" y="134321"/>
                                <a:pt x="65007" y="115069"/>
                              </a:cubicBezTo>
                              <a:cubicBezTo>
                                <a:pt x="61945" y="113924"/>
                                <a:pt x="59580" y="109357"/>
                                <a:pt x="55934" y="108216"/>
                              </a:cubicBezTo>
                              <a:cubicBezTo>
                                <a:pt x="58117" y="90975"/>
                                <a:pt x="69287" y="82137"/>
                                <a:pt x="76681" y="65943"/>
                              </a:cubicBezTo>
                              <a:cubicBezTo>
                                <a:pt x="76596" y="65812"/>
                                <a:pt x="76573" y="65621"/>
                                <a:pt x="76515" y="65480"/>
                              </a:cubicBezTo>
                              <a:cubicBezTo>
                                <a:pt x="105817" y="-19350"/>
                                <a:pt x="286547" y="7396"/>
                                <a:pt x="540328" y="0"/>
                              </a:cubicBezTo>
                              <a:close/>
                            </a:path>
                            <a:path w="1098203" h="329853" stroke="0" extrusionOk="0">
                              <a:moveTo>
                                <a:pt x="540328" y="0"/>
                              </a:moveTo>
                              <a:cubicBezTo>
                                <a:pt x="771938" y="-7850"/>
                                <a:pt x="979199" y="20945"/>
                                <a:pt x="1001746" y="58785"/>
                              </a:cubicBezTo>
                              <a:cubicBezTo>
                                <a:pt x="1003000" y="60903"/>
                                <a:pt x="1002711" y="61755"/>
                                <a:pt x="1003507" y="63710"/>
                              </a:cubicBezTo>
                              <a:cubicBezTo>
                                <a:pt x="1003863" y="63701"/>
                                <a:pt x="1004639" y="63783"/>
                                <a:pt x="1005008" y="63710"/>
                              </a:cubicBezTo>
                              <a:cubicBezTo>
                                <a:pt x="1021307" y="79046"/>
                                <a:pt x="1019027" y="104363"/>
                                <a:pt x="1039200" y="133378"/>
                              </a:cubicBezTo>
                              <a:cubicBezTo>
                                <a:pt x="1035208" y="135847"/>
                                <a:pt x="1033025" y="134727"/>
                                <a:pt x="1028716" y="137989"/>
                              </a:cubicBezTo>
                              <a:cubicBezTo>
                                <a:pt x="1026182" y="136374"/>
                                <a:pt x="1150081" y="285767"/>
                                <a:pt x="1075727" y="293074"/>
                              </a:cubicBezTo>
                              <a:cubicBezTo>
                                <a:pt x="1004740" y="314940"/>
                                <a:pt x="1002543" y="142972"/>
                                <a:pt x="966502" y="122996"/>
                              </a:cubicBezTo>
                              <a:cubicBezTo>
                                <a:pt x="944415" y="98976"/>
                                <a:pt x="933717" y="136018"/>
                                <a:pt x="911493" y="145118"/>
                              </a:cubicBezTo>
                              <a:cubicBezTo>
                                <a:pt x="884345" y="143138"/>
                                <a:pt x="860782" y="133692"/>
                                <a:pt x="824637" y="140694"/>
                              </a:cubicBezTo>
                              <a:cubicBezTo>
                                <a:pt x="792747" y="157487"/>
                                <a:pt x="753132" y="241667"/>
                                <a:pt x="713918" y="250390"/>
                              </a:cubicBezTo>
                              <a:cubicBezTo>
                                <a:pt x="663984" y="254530"/>
                                <a:pt x="610987" y="173627"/>
                                <a:pt x="546697" y="171664"/>
                              </a:cubicBezTo>
                              <a:cubicBezTo>
                                <a:pt x="492764" y="169567"/>
                                <a:pt x="438380" y="211545"/>
                                <a:pt x="393251" y="198210"/>
                              </a:cubicBezTo>
                              <a:cubicBezTo>
                                <a:pt x="355819" y="178459"/>
                                <a:pt x="331936" y="120185"/>
                                <a:pt x="260071" y="152492"/>
                              </a:cubicBezTo>
                              <a:cubicBezTo>
                                <a:pt x="196560" y="172783"/>
                                <a:pt x="42937" y="330884"/>
                                <a:pt x="5852" y="329677"/>
                              </a:cubicBezTo>
                              <a:cubicBezTo>
                                <a:pt x="-28397" y="315353"/>
                                <a:pt x="83994" y="130368"/>
                                <a:pt x="65007" y="115069"/>
                              </a:cubicBezTo>
                              <a:cubicBezTo>
                                <a:pt x="61260" y="112550"/>
                                <a:pt x="59141" y="110311"/>
                                <a:pt x="55934" y="108216"/>
                              </a:cubicBezTo>
                              <a:cubicBezTo>
                                <a:pt x="61535" y="88380"/>
                                <a:pt x="73523" y="84537"/>
                                <a:pt x="76681" y="65943"/>
                              </a:cubicBezTo>
                              <a:cubicBezTo>
                                <a:pt x="76666" y="65786"/>
                                <a:pt x="76548" y="65614"/>
                                <a:pt x="76515" y="65480"/>
                              </a:cubicBezTo>
                              <a:cubicBezTo>
                                <a:pt x="92381" y="22613"/>
                                <a:pt x="330576" y="6905"/>
                                <a:pt x="54032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楕円 706">
                  <a:extLst>
                    <a:ext uri="{FF2B5EF4-FFF2-40B4-BE49-F238E27FC236}">
                      <a16:creationId xmlns:a16="http://schemas.microsoft.com/office/drawing/2014/main" id="{355DA8EB-9EBA-8FA2-AEEA-AF15304B5E94}"/>
                    </a:ext>
                  </a:extLst>
                </p:cNvPr>
                <p:cNvSpPr/>
                <p:nvPr/>
              </p:nvSpPr>
              <p:spPr>
                <a:xfrm>
                  <a:off x="4882174" y="5902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29528479">
                        <a:custGeom>
                          <a:avLst/>
                          <a:gdLst>
                            <a:gd name="connsiteX0" fmla="*/ 0 w 927625"/>
                            <a:gd name="connsiteY0" fmla="*/ 65480 h 130960"/>
                            <a:gd name="connsiteX1" fmla="*/ 463813 w 927625"/>
                            <a:gd name="connsiteY1" fmla="*/ 0 h 130960"/>
                            <a:gd name="connsiteX2" fmla="*/ 927626 w 927625"/>
                            <a:gd name="connsiteY2" fmla="*/ 65480 h 130960"/>
                            <a:gd name="connsiteX3" fmla="*/ 463813 w 927625"/>
                            <a:gd name="connsiteY3" fmla="*/ 130960 h 130960"/>
                            <a:gd name="connsiteX4" fmla="*/ 0 w 927625"/>
                            <a:gd name="connsiteY4" fmla="*/ 65480 h 1309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927625" h="130960" fill="none" extrusionOk="0">
                              <a:moveTo>
                                <a:pt x="0" y="65480"/>
                              </a:moveTo>
                              <a:cubicBezTo>
                                <a:pt x="-23619" y="17877"/>
                                <a:pt x="198690" y="17698"/>
                                <a:pt x="463813" y="0"/>
                              </a:cubicBezTo>
                              <a:cubicBezTo>
                                <a:pt x="713861" y="6494"/>
                                <a:pt x="931765" y="34203"/>
                                <a:pt x="927626" y="65480"/>
                              </a:cubicBezTo>
                              <a:cubicBezTo>
                                <a:pt x="907943" y="114761"/>
                                <a:pt x="704332" y="161891"/>
                                <a:pt x="463813" y="130960"/>
                              </a:cubicBezTo>
                              <a:cubicBezTo>
                                <a:pt x="210006" y="128930"/>
                                <a:pt x="1421" y="102114"/>
                                <a:pt x="0" y="65480"/>
                              </a:cubicBezTo>
                              <a:close/>
                            </a:path>
                            <a:path w="927625" h="130960" stroke="0" extrusionOk="0">
                              <a:moveTo>
                                <a:pt x="0" y="65480"/>
                              </a:moveTo>
                              <a:cubicBezTo>
                                <a:pt x="25605" y="-6192"/>
                                <a:pt x="208986" y="25953"/>
                                <a:pt x="463813" y="0"/>
                              </a:cubicBezTo>
                              <a:cubicBezTo>
                                <a:pt x="721374" y="4806"/>
                                <a:pt x="927405" y="26644"/>
                                <a:pt x="927626" y="65480"/>
                              </a:cubicBezTo>
                              <a:cubicBezTo>
                                <a:pt x="929101" y="108481"/>
                                <a:pt x="676162" y="122982"/>
                                <a:pt x="463813" y="130960"/>
                              </a:cubicBezTo>
                              <a:cubicBezTo>
                                <a:pt x="207085" y="129958"/>
                                <a:pt x="1669" y="106314"/>
                                <a:pt x="0" y="6548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CF003273-3DF2-30CC-760B-0A85DA4B8F37}"/>
                  </a:ext>
                </a:extLst>
              </p:cNvPr>
              <p:cNvSpPr/>
              <p:nvPr/>
            </p:nvSpPr>
            <p:spPr>
              <a:xfrm>
                <a:off x="6969361" y="7682438"/>
                <a:ext cx="521461" cy="188688"/>
              </a:xfrm>
              <a:custGeom>
                <a:avLst/>
                <a:gdLst>
                  <a:gd name="connsiteX0" fmla="*/ 260915 w 521461"/>
                  <a:gd name="connsiteY0" fmla="*/ 0 h 188688"/>
                  <a:gd name="connsiteX1" fmla="*/ 506255 w 521461"/>
                  <a:gd name="connsiteY1" fmla="*/ 16112 h 188688"/>
                  <a:gd name="connsiteX2" fmla="*/ 521461 w 521461"/>
                  <a:gd name="connsiteY2" fmla="*/ 18810 h 188688"/>
                  <a:gd name="connsiteX3" fmla="*/ 515809 w 521461"/>
                  <a:gd name="connsiteY3" fmla="*/ 37152 h 188688"/>
                  <a:gd name="connsiteX4" fmla="*/ 510086 w 521461"/>
                  <a:gd name="connsiteY4" fmla="*/ 94344 h 188688"/>
                  <a:gd name="connsiteX5" fmla="*/ 515809 w 521461"/>
                  <a:gd name="connsiteY5" fmla="*/ 151536 h 188688"/>
                  <a:gd name="connsiteX6" fmla="*/ 521461 w 521461"/>
                  <a:gd name="connsiteY6" fmla="*/ 169879 h 188688"/>
                  <a:gd name="connsiteX7" fmla="*/ 506255 w 521461"/>
                  <a:gd name="connsiteY7" fmla="*/ 172576 h 188688"/>
                  <a:gd name="connsiteX8" fmla="*/ 260915 w 521461"/>
                  <a:gd name="connsiteY8" fmla="*/ 188688 h 188688"/>
                  <a:gd name="connsiteX9" fmla="*/ 15575 w 521461"/>
                  <a:gd name="connsiteY9" fmla="*/ 172576 h 188688"/>
                  <a:gd name="connsiteX10" fmla="*/ 0 w 521461"/>
                  <a:gd name="connsiteY10" fmla="*/ 169813 h 188688"/>
                  <a:gd name="connsiteX11" fmla="*/ 5631 w 521461"/>
                  <a:gd name="connsiteY11" fmla="*/ 151536 h 188688"/>
                  <a:gd name="connsiteX12" fmla="*/ 11354 w 521461"/>
                  <a:gd name="connsiteY12" fmla="*/ 94344 h 188688"/>
                  <a:gd name="connsiteX13" fmla="*/ 5631 w 521461"/>
                  <a:gd name="connsiteY13" fmla="*/ 37152 h 188688"/>
                  <a:gd name="connsiteX14" fmla="*/ 0 w 521461"/>
                  <a:gd name="connsiteY14" fmla="*/ 18875 h 188688"/>
                  <a:gd name="connsiteX15" fmla="*/ 15575 w 521461"/>
                  <a:gd name="connsiteY15" fmla="*/ 16112 h 188688"/>
                  <a:gd name="connsiteX16" fmla="*/ 260915 w 521461"/>
                  <a:gd name="connsiteY16" fmla="*/ 0 h 18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1461" h="188688">
                    <a:moveTo>
                      <a:pt x="260915" y="0"/>
                    </a:moveTo>
                    <a:cubicBezTo>
                      <a:pt x="351795" y="0"/>
                      <a:pt x="436221" y="5940"/>
                      <a:pt x="506255" y="16112"/>
                    </a:cubicBezTo>
                    <a:lnTo>
                      <a:pt x="521461" y="18810"/>
                    </a:lnTo>
                    <a:lnTo>
                      <a:pt x="515809" y="37152"/>
                    </a:lnTo>
                    <a:cubicBezTo>
                      <a:pt x="512057" y="55626"/>
                      <a:pt x="510086" y="74753"/>
                      <a:pt x="510086" y="94344"/>
                    </a:cubicBezTo>
                    <a:cubicBezTo>
                      <a:pt x="510086" y="113935"/>
                      <a:pt x="512057" y="133063"/>
                      <a:pt x="515809" y="151536"/>
                    </a:cubicBezTo>
                    <a:lnTo>
                      <a:pt x="521461" y="169879"/>
                    </a:lnTo>
                    <a:lnTo>
                      <a:pt x="506255" y="172576"/>
                    </a:lnTo>
                    <a:cubicBezTo>
                      <a:pt x="436221" y="182748"/>
                      <a:pt x="351795" y="188688"/>
                      <a:pt x="260915" y="188688"/>
                    </a:cubicBezTo>
                    <a:cubicBezTo>
                      <a:pt x="170036" y="188688"/>
                      <a:pt x="85609" y="182748"/>
                      <a:pt x="15575" y="172576"/>
                    </a:cubicBezTo>
                    <a:lnTo>
                      <a:pt x="0" y="169813"/>
                    </a:lnTo>
                    <a:lnTo>
                      <a:pt x="5631" y="151536"/>
                    </a:lnTo>
                    <a:cubicBezTo>
                      <a:pt x="9384" y="133063"/>
                      <a:pt x="11354" y="113935"/>
                      <a:pt x="11354" y="94344"/>
                    </a:cubicBezTo>
                    <a:cubicBezTo>
                      <a:pt x="11354" y="74753"/>
                      <a:pt x="9384" y="55626"/>
                      <a:pt x="5631" y="37152"/>
                    </a:cubicBezTo>
                    <a:lnTo>
                      <a:pt x="0" y="18875"/>
                    </a:lnTo>
                    <a:lnTo>
                      <a:pt x="15575" y="16112"/>
                    </a:lnTo>
                    <a:cubicBezTo>
                      <a:pt x="85609" y="5940"/>
                      <a:pt x="170036" y="0"/>
                      <a:pt x="26091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759715381">
                      <a:custGeom>
                        <a:avLst/>
                        <a:gdLst>
                          <a:gd name="connsiteX0" fmla="*/ 118961 w 237754"/>
                          <a:gd name="connsiteY0" fmla="*/ 0 h 50102"/>
                          <a:gd name="connsiteX1" fmla="*/ 230821 w 237754"/>
                          <a:gd name="connsiteY1" fmla="*/ 4278 h 50102"/>
                          <a:gd name="connsiteX2" fmla="*/ 237754 w 237754"/>
                          <a:gd name="connsiteY2" fmla="*/ 4994 h 50102"/>
                          <a:gd name="connsiteX3" fmla="*/ 235177 w 237754"/>
                          <a:gd name="connsiteY3" fmla="*/ 9864 h 50102"/>
                          <a:gd name="connsiteX4" fmla="*/ 232567 w 237754"/>
                          <a:gd name="connsiteY4" fmla="*/ 25051 h 50102"/>
                          <a:gd name="connsiteX5" fmla="*/ 235177 w 237754"/>
                          <a:gd name="connsiteY5" fmla="*/ 40237 h 50102"/>
                          <a:gd name="connsiteX6" fmla="*/ 237754 w 237754"/>
                          <a:gd name="connsiteY6" fmla="*/ 45107 h 50102"/>
                          <a:gd name="connsiteX7" fmla="*/ 230821 w 237754"/>
                          <a:gd name="connsiteY7" fmla="*/ 45823 h 50102"/>
                          <a:gd name="connsiteX8" fmla="*/ 118961 w 237754"/>
                          <a:gd name="connsiteY8" fmla="*/ 50102 h 50102"/>
                          <a:gd name="connsiteX9" fmla="*/ 7101 w 237754"/>
                          <a:gd name="connsiteY9" fmla="*/ 45823 h 50102"/>
                          <a:gd name="connsiteX10" fmla="*/ 0 w 237754"/>
                          <a:gd name="connsiteY10" fmla="*/ 45090 h 50102"/>
                          <a:gd name="connsiteX11" fmla="*/ 2567 w 237754"/>
                          <a:gd name="connsiteY11" fmla="*/ 40237 h 50102"/>
                          <a:gd name="connsiteX12" fmla="*/ 5176 w 237754"/>
                          <a:gd name="connsiteY12" fmla="*/ 25051 h 50102"/>
                          <a:gd name="connsiteX13" fmla="*/ 2567 w 237754"/>
                          <a:gd name="connsiteY13" fmla="*/ 9864 h 50102"/>
                          <a:gd name="connsiteX14" fmla="*/ 0 w 237754"/>
                          <a:gd name="connsiteY14" fmla="*/ 5011 h 50102"/>
                          <a:gd name="connsiteX15" fmla="*/ 7101 w 237754"/>
                          <a:gd name="connsiteY15" fmla="*/ 4278 h 50102"/>
                          <a:gd name="connsiteX16" fmla="*/ 118961 w 237754"/>
                          <a:gd name="connsiteY16" fmla="*/ 0 h 501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37754" h="50102" fill="none" extrusionOk="0">
                            <a:moveTo>
                              <a:pt x="118961" y="0"/>
                            </a:moveTo>
                            <a:cubicBezTo>
                              <a:pt x="161490" y="808"/>
                              <a:pt x="199138" y="5249"/>
                              <a:pt x="230821" y="4278"/>
                            </a:cubicBezTo>
                            <a:cubicBezTo>
                              <a:pt x="232699" y="4117"/>
                              <a:pt x="236138" y="5217"/>
                              <a:pt x="237754" y="4994"/>
                            </a:cubicBezTo>
                            <a:cubicBezTo>
                              <a:pt x="237138" y="6587"/>
                              <a:pt x="235709" y="7461"/>
                              <a:pt x="235177" y="9864"/>
                            </a:cubicBezTo>
                            <a:cubicBezTo>
                              <a:pt x="232513" y="14394"/>
                              <a:pt x="232326" y="19325"/>
                              <a:pt x="232567" y="25051"/>
                            </a:cubicBezTo>
                            <a:cubicBezTo>
                              <a:pt x="232427" y="30617"/>
                              <a:pt x="233885" y="36276"/>
                              <a:pt x="235177" y="40237"/>
                            </a:cubicBezTo>
                            <a:cubicBezTo>
                              <a:pt x="236978" y="42394"/>
                              <a:pt x="236725" y="44279"/>
                              <a:pt x="237754" y="45107"/>
                            </a:cubicBezTo>
                            <a:cubicBezTo>
                              <a:pt x="234408" y="45741"/>
                              <a:pt x="233895" y="44674"/>
                              <a:pt x="230821" y="45823"/>
                            </a:cubicBezTo>
                            <a:cubicBezTo>
                              <a:pt x="199001" y="59185"/>
                              <a:pt x="160906" y="39286"/>
                              <a:pt x="118961" y="50102"/>
                            </a:cubicBezTo>
                            <a:cubicBezTo>
                              <a:pt x="84271" y="53096"/>
                              <a:pt x="37588" y="39606"/>
                              <a:pt x="7101" y="45823"/>
                            </a:cubicBezTo>
                            <a:cubicBezTo>
                              <a:pt x="4323" y="45902"/>
                              <a:pt x="1608" y="45171"/>
                              <a:pt x="0" y="45090"/>
                            </a:cubicBezTo>
                            <a:cubicBezTo>
                              <a:pt x="305" y="43783"/>
                              <a:pt x="1768" y="42228"/>
                              <a:pt x="2567" y="40237"/>
                            </a:cubicBezTo>
                            <a:cubicBezTo>
                              <a:pt x="4555" y="35582"/>
                              <a:pt x="4306" y="30892"/>
                              <a:pt x="5176" y="25051"/>
                            </a:cubicBezTo>
                            <a:cubicBezTo>
                              <a:pt x="5059" y="20279"/>
                              <a:pt x="5030" y="15725"/>
                              <a:pt x="2567" y="9864"/>
                            </a:cubicBezTo>
                            <a:cubicBezTo>
                              <a:pt x="1200" y="7775"/>
                              <a:pt x="1043" y="5824"/>
                              <a:pt x="0" y="5011"/>
                            </a:cubicBezTo>
                            <a:cubicBezTo>
                              <a:pt x="2617" y="4519"/>
                              <a:pt x="5278" y="4797"/>
                              <a:pt x="7101" y="4278"/>
                            </a:cubicBezTo>
                            <a:cubicBezTo>
                              <a:pt x="43653" y="9363"/>
                              <a:pt x="68715" y="-514"/>
                              <a:pt x="118961" y="0"/>
                            </a:cubicBezTo>
                            <a:close/>
                          </a:path>
                          <a:path w="237754" h="50102" stroke="0" extrusionOk="0">
                            <a:moveTo>
                              <a:pt x="118961" y="0"/>
                            </a:moveTo>
                            <a:cubicBezTo>
                              <a:pt x="167204" y="-2066"/>
                              <a:pt x="198883" y="-592"/>
                              <a:pt x="230821" y="4278"/>
                            </a:cubicBezTo>
                            <a:cubicBezTo>
                              <a:pt x="232387" y="4430"/>
                              <a:pt x="236032" y="4936"/>
                              <a:pt x="237754" y="4994"/>
                            </a:cubicBezTo>
                            <a:cubicBezTo>
                              <a:pt x="237613" y="6430"/>
                              <a:pt x="235977" y="8033"/>
                              <a:pt x="235177" y="9864"/>
                            </a:cubicBezTo>
                            <a:cubicBezTo>
                              <a:pt x="234009" y="16074"/>
                              <a:pt x="231277" y="20638"/>
                              <a:pt x="232567" y="25051"/>
                            </a:cubicBezTo>
                            <a:cubicBezTo>
                              <a:pt x="232420" y="31000"/>
                              <a:pt x="233659" y="35347"/>
                              <a:pt x="235177" y="40237"/>
                            </a:cubicBezTo>
                            <a:cubicBezTo>
                              <a:pt x="236411" y="41801"/>
                              <a:pt x="236239" y="43379"/>
                              <a:pt x="237754" y="45107"/>
                            </a:cubicBezTo>
                            <a:cubicBezTo>
                              <a:pt x="234574" y="45507"/>
                              <a:pt x="233601" y="45090"/>
                              <a:pt x="230821" y="45823"/>
                            </a:cubicBezTo>
                            <a:cubicBezTo>
                              <a:pt x="196086" y="51006"/>
                              <a:pt x="158028" y="51631"/>
                              <a:pt x="118961" y="50102"/>
                            </a:cubicBezTo>
                            <a:cubicBezTo>
                              <a:pt x="79499" y="56020"/>
                              <a:pt x="35076" y="45940"/>
                              <a:pt x="7101" y="45823"/>
                            </a:cubicBezTo>
                            <a:cubicBezTo>
                              <a:pt x="3581" y="45643"/>
                              <a:pt x="2521" y="45027"/>
                              <a:pt x="0" y="45090"/>
                            </a:cubicBezTo>
                            <a:cubicBezTo>
                              <a:pt x="171" y="43437"/>
                              <a:pt x="1718" y="42644"/>
                              <a:pt x="2567" y="40237"/>
                            </a:cubicBezTo>
                            <a:cubicBezTo>
                              <a:pt x="4355" y="35126"/>
                              <a:pt x="4553" y="30275"/>
                              <a:pt x="5176" y="25051"/>
                            </a:cubicBezTo>
                            <a:cubicBezTo>
                              <a:pt x="4884" y="20249"/>
                              <a:pt x="3586" y="14615"/>
                              <a:pt x="2567" y="9864"/>
                            </a:cubicBezTo>
                            <a:cubicBezTo>
                              <a:pt x="885" y="7802"/>
                              <a:pt x="921" y="6209"/>
                              <a:pt x="0" y="5011"/>
                            </a:cubicBezTo>
                            <a:cubicBezTo>
                              <a:pt x="1861" y="4768"/>
                              <a:pt x="4098" y="5136"/>
                              <a:pt x="7101" y="4278"/>
                            </a:cubicBezTo>
                            <a:cubicBezTo>
                              <a:pt x="40730" y="11063"/>
                              <a:pt x="77842" y="-6162"/>
                              <a:pt x="11896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DC7F0F11-C0A4-1D1E-FF2B-C1D465D950D3}"/>
                  </a:ext>
                </a:extLst>
              </p:cNvPr>
              <p:cNvSpPr/>
              <p:nvPr/>
            </p:nvSpPr>
            <p:spPr>
              <a:xfrm>
                <a:off x="7478841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681267748">
                      <a:custGeom>
                        <a:avLst/>
                        <a:gdLst>
                          <a:gd name="connsiteX0" fmla="*/ 21782 w 21782"/>
                          <a:gd name="connsiteY0" fmla="*/ 83932 h 83932"/>
                          <a:gd name="connsiteX1" fmla="*/ 10092 w 21782"/>
                          <a:gd name="connsiteY1" fmla="*/ 71295 h 83932"/>
                          <a:gd name="connsiteX2" fmla="*/ 0 w 21782"/>
                          <a:gd name="connsiteY2" fmla="*/ 41965 h 83932"/>
                          <a:gd name="connsiteX3" fmla="*/ 10092 w 21782"/>
                          <a:gd name="connsiteY3" fmla="*/ 12636 h 83932"/>
                          <a:gd name="connsiteX4" fmla="*/ 21782 w 21782"/>
                          <a:gd name="connsiteY4" fmla="*/ 0 h 839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782" h="83932" fill="none" extrusionOk="0">
                            <a:moveTo>
                              <a:pt x="21782" y="83932"/>
                            </a:moveTo>
                            <a:cubicBezTo>
                              <a:pt x="15880" y="77938"/>
                              <a:pt x="13517" y="74240"/>
                              <a:pt x="10092" y="71295"/>
                            </a:cubicBezTo>
                            <a:cubicBezTo>
                              <a:pt x="5852" y="63017"/>
                              <a:pt x="-392" y="53783"/>
                              <a:pt x="0" y="41965"/>
                            </a:cubicBezTo>
                            <a:cubicBezTo>
                              <a:pt x="-112" y="30795"/>
                              <a:pt x="3240" y="21916"/>
                              <a:pt x="10092" y="12636"/>
                            </a:cubicBezTo>
                            <a:cubicBezTo>
                              <a:pt x="12476" y="7529"/>
                              <a:pt x="18853" y="5618"/>
                              <a:pt x="21782" y="0"/>
                            </a:cubicBezTo>
                          </a:path>
                          <a:path w="21782" h="83932" stroke="0" extrusionOk="0">
                            <a:moveTo>
                              <a:pt x="21782" y="83932"/>
                            </a:moveTo>
                            <a:cubicBezTo>
                              <a:pt x="17743" y="79613"/>
                              <a:pt x="13474" y="74717"/>
                              <a:pt x="10092" y="71295"/>
                            </a:cubicBezTo>
                            <a:cubicBezTo>
                              <a:pt x="4049" y="62253"/>
                              <a:pt x="-601" y="52661"/>
                              <a:pt x="0" y="41965"/>
                            </a:cubicBezTo>
                            <a:cubicBezTo>
                              <a:pt x="-764" y="31142"/>
                              <a:pt x="4249" y="22590"/>
                              <a:pt x="10092" y="12636"/>
                            </a:cubicBezTo>
                            <a:cubicBezTo>
                              <a:pt x="12150" y="8950"/>
                              <a:pt x="17429" y="7188"/>
                              <a:pt x="21782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10FC5375-B6B2-C301-E707-47577377AEAF}"/>
                  </a:ext>
                </a:extLst>
              </p:cNvPr>
              <p:cNvSpPr/>
              <p:nvPr/>
            </p:nvSpPr>
            <p:spPr>
              <a:xfrm flipH="1">
                <a:off x="6933535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960232489">
                      <a:custGeom>
                        <a:avLst/>
                        <a:gdLst>
                          <a:gd name="connsiteX0" fmla="*/ 21782 w 21782"/>
                          <a:gd name="connsiteY0" fmla="*/ 83932 h 83932"/>
                          <a:gd name="connsiteX1" fmla="*/ 10092 w 21782"/>
                          <a:gd name="connsiteY1" fmla="*/ 71295 h 83932"/>
                          <a:gd name="connsiteX2" fmla="*/ 0 w 21782"/>
                          <a:gd name="connsiteY2" fmla="*/ 41965 h 83932"/>
                          <a:gd name="connsiteX3" fmla="*/ 10092 w 21782"/>
                          <a:gd name="connsiteY3" fmla="*/ 12636 h 83932"/>
                          <a:gd name="connsiteX4" fmla="*/ 21782 w 21782"/>
                          <a:gd name="connsiteY4" fmla="*/ 0 h 839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782" h="83932" fill="none" extrusionOk="0">
                            <a:moveTo>
                              <a:pt x="21782" y="83932"/>
                            </a:moveTo>
                            <a:cubicBezTo>
                              <a:pt x="18297" y="81386"/>
                              <a:pt x="17208" y="76203"/>
                              <a:pt x="10092" y="71295"/>
                            </a:cubicBezTo>
                            <a:cubicBezTo>
                              <a:pt x="5011" y="61317"/>
                              <a:pt x="-1881" y="50815"/>
                              <a:pt x="0" y="41965"/>
                            </a:cubicBezTo>
                            <a:cubicBezTo>
                              <a:pt x="-520" y="32605"/>
                              <a:pt x="3033" y="21539"/>
                              <a:pt x="10092" y="12636"/>
                            </a:cubicBezTo>
                            <a:cubicBezTo>
                              <a:pt x="13483" y="8260"/>
                              <a:pt x="16975" y="5704"/>
                              <a:pt x="21782" y="0"/>
                            </a:cubicBezTo>
                          </a:path>
                          <a:path w="21782" h="83932" stroke="0" extrusionOk="0">
                            <a:moveTo>
                              <a:pt x="21782" y="83932"/>
                            </a:moveTo>
                            <a:cubicBezTo>
                              <a:pt x="18759" y="81912"/>
                              <a:pt x="15614" y="75620"/>
                              <a:pt x="10092" y="71295"/>
                            </a:cubicBezTo>
                            <a:cubicBezTo>
                              <a:pt x="2902" y="62230"/>
                              <a:pt x="-2376" y="54093"/>
                              <a:pt x="0" y="41965"/>
                            </a:cubicBezTo>
                            <a:cubicBezTo>
                              <a:pt x="-29" y="31077"/>
                              <a:pt x="3915" y="21806"/>
                              <a:pt x="10092" y="12636"/>
                            </a:cubicBezTo>
                            <a:cubicBezTo>
                              <a:pt x="12852" y="9252"/>
                              <a:pt x="19335" y="2681"/>
                              <a:pt x="21782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B4E792F1-04BF-A7EC-3224-7F2E582CDBE2}"/>
                  </a:ext>
                </a:extLst>
              </p:cNvPr>
              <p:cNvSpPr/>
              <p:nvPr/>
            </p:nvSpPr>
            <p:spPr>
              <a:xfrm rot="20700000">
                <a:off x="6345961" y="7110764"/>
                <a:ext cx="590878" cy="21558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238513313">
                      <a:custGeom>
                        <a:avLst/>
                        <a:gdLst>
                          <a:gd name="connsiteX0" fmla="*/ 0 w 269404"/>
                          <a:gd name="connsiteY0" fmla="*/ 28622 h 57244"/>
                          <a:gd name="connsiteX1" fmla="*/ 134702 w 269404"/>
                          <a:gd name="connsiteY1" fmla="*/ 0 h 57244"/>
                          <a:gd name="connsiteX2" fmla="*/ 269404 w 269404"/>
                          <a:gd name="connsiteY2" fmla="*/ 28622 h 57244"/>
                          <a:gd name="connsiteX3" fmla="*/ 134702 w 269404"/>
                          <a:gd name="connsiteY3" fmla="*/ 57244 h 57244"/>
                          <a:gd name="connsiteX4" fmla="*/ 0 w 269404"/>
                          <a:gd name="connsiteY4" fmla="*/ 28622 h 572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69404" h="57244" fill="none" extrusionOk="0">
                            <a:moveTo>
                              <a:pt x="0" y="28622"/>
                            </a:moveTo>
                            <a:cubicBezTo>
                              <a:pt x="-5000" y="19664"/>
                              <a:pt x="45595" y="-9518"/>
                              <a:pt x="134702" y="0"/>
                            </a:cubicBezTo>
                            <a:cubicBezTo>
                              <a:pt x="210169" y="1182"/>
                              <a:pt x="269099" y="17375"/>
                              <a:pt x="269404" y="28622"/>
                            </a:cubicBezTo>
                            <a:cubicBezTo>
                              <a:pt x="277070" y="54783"/>
                              <a:pt x="217528" y="57019"/>
                              <a:pt x="134702" y="57244"/>
                            </a:cubicBezTo>
                            <a:cubicBezTo>
                              <a:pt x="57389" y="54321"/>
                              <a:pt x="-368" y="48471"/>
                              <a:pt x="0" y="28622"/>
                            </a:cubicBezTo>
                            <a:close/>
                          </a:path>
                          <a:path w="269404" h="57244" stroke="0" extrusionOk="0">
                            <a:moveTo>
                              <a:pt x="0" y="28622"/>
                            </a:moveTo>
                            <a:cubicBezTo>
                              <a:pt x="1781" y="13426"/>
                              <a:pt x="68450" y="176"/>
                              <a:pt x="134702" y="0"/>
                            </a:cubicBezTo>
                            <a:cubicBezTo>
                              <a:pt x="209962" y="43"/>
                              <a:pt x="272135" y="14504"/>
                              <a:pt x="269404" y="28622"/>
                            </a:cubicBezTo>
                            <a:cubicBezTo>
                              <a:pt x="267961" y="45758"/>
                              <a:pt x="210358" y="42451"/>
                              <a:pt x="134702" y="57244"/>
                            </a:cubicBezTo>
                            <a:cubicBezTo>
                              <a:pt x="57536" y="58864"/>
                              <a:pt x="1149" y="42274"/>
                              <a:pt x="0" y="2862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91B8A496-7D70-CD49-0E65-213DFD5932D5}"/>
                  </a:ext>
                </a:extLst>
              </p:cNvPr>
              <p:cNvSpPr/>
              <p:nvPr/>
            </p:nvSpPr>
            <p:spPr>
              <a:xfrm rot="900000">
                <a:off x="7529569" y="7110764"/>
                <a:ext cx="590878" cy="21558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71047466">
                      <a:custGeom>
                        <a:avLst/>
                        <a:gdLst>
                          <a:gd name="connsiteX0" fmla="*/ 0 w 269404"/>
                          <a:gd name="connsiteY0" fmla="*/ 28622 h 57244"/>
                          <a:gd name="connsiteX1" fmla="*/ 134702 w 269404"/>
                          <a:gd name="connsiteY1" fmla="*/ 0 h 57244"/>
                          <a:gd name="connsiteX2" fmla="*/ 269404 w 269404"/>
                          <a:gd name="connsiteY2" fmla="*/ 28622 h 57244"/>
                          <a:gd name="connsiteX3" fmla="*/ 134702 w 269404"/>
                          <a:gd name="connsiteY3" fmla="*/ 57244 h 57244"/>
                          <a:gd name="connsiteX4" fmla="*/ 0 w 269404"/>
                          <a:gd name="connsiteY4" fmla="*/ 28622 h 572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69404" h="57244" fill="none" extrusionOk="0">
                            <a:moveTo>
                              <a:pt x="0" y="28622"/>
                            </a:moveTo>
                            <a:cubicBezTo>
                              <a:pt x="-4957" y="11881"/>
                              <a:pt x="60647" y="1590"/>
                              <a:pt x="134702" y="0"/>
                            </a:cubicBezTo>
                            <a:cubicBezTo>
                              <a:pt x="208383" y="76"/>
                              <a:pt x="267399" y="10436"/>
                              <a:pt x="269404" y="28622"/>
                            </a:cubicBezTo>
                            <a:cubicBezTo>
                              <a:pt x="259784" y="31306"/>
                              <a:pt x="204751" y="44230"/>
                              <a:pt x="134702" y="57244"/>
                            </a:cubicBezTo>
                            <a:cubicBezTo>
                              <a:pt x="63003" y="55958"/>
                              <a:pt x="4181" y="44574"/>
                              <a:pt x="0" y="28622"/>
                            </a:cubicBezTo>
                            <a:close/>
                          </a:path>
                          <a:path w="269404" h="57244" stroke="0" extrusionOk="0">
                            <a:moveTo>
                              <a:pt x="0" y="28622"/>
                            </a:moveTo>
                            <a:cubicBezTo>
                              <a:pt x="1593" y="14170"/>
                              <a:pt x="61729" y="626"/>
                              <a:pt x="134702" y="0"/>
                            </a:cubicBezTo>
                            <a:cubicBezTo>
                              <a:pt x="205326" y="-1960"/>
                              <a:pt x="267267" y="12007"/>
                              <a:pt x="269404" y="28622"/>
                            </a:cubicBezTo>
                            <a:cubicBezTo>
                              <a:pt x="279501" y="41820"/>
                              <a:pt x="215069" y="55272"/>
                              <a:pt x="134702" y="57244"/>
                            </a:cubicBezTo>
                            <a:cubicBezTo>
                              <a:pt x="57782" y="55417"/>
                              <a:pt x="1808" y="44916"/>
                              <a:pt x="0" y="2862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F994846D-EE82-DD23-3418-783E740231AE}"/>
                  </a:ext>
                </a:extLst>
              </p:cNvPr>
              <p:cNvSpPr/>
              <p:nvPr/>
            </p:nvSpPr>
            <p:spPr>
              <a:xfrm>
                <a:off x="8524502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958988442">
                      <a:custGeom>
                        <a:avLst/>
                        <a:gdLst>
                          <a:gd name="connsiteX0" fmla="*/ 80779 w 764080"/>
                          <a:gd name="connsiteY0" fmla="*/ 0 h 243332"/>
                          <a:gd name="connsiteX1" fmla="*/ 363883 w 764080"/>
                          <a:gd name="connsiteY1" fmla="*/ 139437 h 243332"/>
                          <a:gd name="connsiteX2" fmla="*/ 394426 w 764080"/>
                          <a:gd name="connsiteY2" fmla="*/ 138818 h 243332"/>
                          <a:gd name="connsiteX3" fmla="*/ 399389 w 764080"/>
                          <a:gd name="connsiteY3" fmla="*/ 133433 h 243332"/>
                          <a:gd name="connsiteX4" fmla="*/ 559711 w 764080"/>
                          <a:gd name="connsiteY4" fmla="*/ 115769 h 243332"/>
                          <a:gd name="connsiteX5" fmla="*/ 758033 w 764080"/>
                          <a:gd name="connsiteY5" fmla="*/ 165025 h 243332"/>
                          <a:gd name="connsiteX6" fmla="*/ 575001 w 764080"/>
                          <a:gd name="connsiteY6" fmla="*/ 201439 h 243332"/>
                          <a:gd name="connsiteX7" fmla="*/ 553196 w 764080"/>
                          <a:gd name="connsiteY7" fmla="*/ 202693 h 243332"/>
                          <a:gd name="connsiteX8" fmla="*/ 563082 w 764080"/>
                          <a:gd name="connsiteY8" fmla="*/ 216826 h 243332"/>
                          <a:gd name="connsiteX9" fmla="*/ 565441 w 764080"/>
                          <a:gd name="connsiteY9" fmla="*/ 235505 h 243332"/>
                          <a:gd name="connsiteX10" fmla="*/ 453223 w 764080"/>
                          <a:gd name="connsiteY10" fmla="*/ 207196 h 243332"/>
                          <a:gd name="connsiteX11" fmla="*/ 438676 w 764080"/>
                          <a:gd name="connsiteY11" fmla="*/ 195990 h 243332"/>
                          <a:gd name="connsiteX12" fmla="*/ 434908 w 764080"/>
                          <a:gd name="connsiteY12" fmla="*/ 190724 h 243332"/>
                          <a:gd name="connsiteX13" fmla="*/ 429789 w 764080"/>
                          <a:gd name="connsiteY13" fmla="*/ 189349 h 243332"/>
                          <a:gd name="connsiteX14" fmla="*/ 424548 w 764080"/>
                          <a:gd name="connsiteY14" fmla="*/ 186546 h 243332"/>
                          <a:gd name="connsiteX15" fmla="*/ 395730 w 764080"/>
                          <a:gd name="connsiteY15" fmla="*/ 187919 h 243332"/>
                          <a:gd name="connsiteX16" fmla="*/ 0 w 764080"/>
                          <a:gd name="connsiteY16" fmla="*/ 10895 h 2433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4080" h="243332" fill="none" extrusionOk="0">
                            <a:moveTo>
                              <a:pt x="80779" y="0"/>
                            </a:moveTo>
                            <a:cubicBezTo>
                              <a:pt x="119349" y="78522"/>
                              <a:pt x="242271" y="170386"/>
                              <a:pt x="363883" y="139437"/>
                            </a:cubicBezTo>
                            <a:cubicBezTo>
                              <a:pt x="374170" y="136969"/>
                              <a:pt x="380361" y="140872"/>
                              <a:pt x="394426" y="138818"/>
                            </a:cubicBezTo>
                            <a:cubicBezTo>
                              <a:pt x="395358" y="136512"/>
                              <a:pt x="398221" y="135174"/>
                              <a:pt x="399389" y="133433"/>
                            </a:cubicBezTo>
                            <a:cubicBezTo>
                              <a:pt x="407272" y="111002"/>
                              <a:pt x="504113" y="113084"/>
                              <a:pt x="559711" y="115769"/>
                            </a:cubicBezTo>
                            <a:cubicBezTo>
                              <a:pt x="625785" y="121446"/>
                              <a:pt x="715908" y="132915"/>
                              <a:pt x="758033" y="165025"/>
                            </a:cubicBezTo>
                            <a:cubicBezTo>
                              <a:pt x="781582" y="203651"/>
                              <a:pt x="648573" y="185268"/>
                              <a:pt x="575001" y="201439"/>
                            </a:cubicBezTo>
                            <a:cubicBezTo>
                              <a:pt x="568881" y="202677"/>
                              <a:pt x="562250" y="202144"/>
                              <a:pt x="553196" y="202693"/>
                            </a:cubicBezTo>
                            <a:cubicBezTo>
                              <a:pt x="558830" y="208015"/>
                              <a:pt x="557944" y="210946"/>
                              <a:pt x="563082" y="216826"/>
                            </a:cubicBezTo>
                            <a:cubicBezTo>
                              <a:pt x="566117" y="223416"/>
                              <a:pt x="567244" y="228454"/>
                              <a:pt x="565441" y="235505"/>
                            </a:cubicBezTo>
                            <a:cubicBezTo>
                              <a:pt x="563375" y="261837"/>
                              <a:pt x="476487" y="223309"/>
                              <a:pt x="453223" y="207196"/>
                            </a:cubicBezTo>
                            <a:cubicBezTo>
                              <a:pt x="448539" y="204027"/>
                              <a:pt x="442735" y="200062"/>
                              <a:pt x="438676" y="195990"/>
                            </a:cubicBezTo>
                            <a:cubicBezTo>
                              <a:pt x="437259" y="194191"/>
                              <a:pt x="436318" y="191987"/>
                              <a:pt x="434908" y="190724"/>
                            </a:cubicBezTo>
                            <a:cubicBezTo>
                              <a:pt x="433074" y="190588"/>
                              <a:pt x="430920" y="189250"/>
                              <a:pt x="429789" y="189349"/>
                            </a:cubicBezTo>
                            <a:cubicBezTo>
                              <a:pt x="428486" y="189238"/>
                              <a:pt x="427203" y="187715"/>
                              <a:pt x="424548" y="186546"/>
                            </a:cubicBezTo>
                            <a:cubicBezTo>
                              <a:pt x="412471" y="189272"/>
                              <a:pt x="408499" y="186753"/>
                              <a:pt x="395730" y="187919"/>
                            </a:cubicBezTo>
                            <a:cubicBezTo>
                              <a:pt x="201534" y="197019"/>
                              <a:pt x="11282" y="117904"/>
                              <a:pt x="0" y="10895"/>
                            </a:cubicBezTo>
                          </a:path>
                          <a:path w="764080" h="243332" stroke="0" extrusionOk="0">
                            <a:moveTo>
                              <a:pt x="80779" y="0"/>
                            </a:moveTo>
                            <a:cubicBezTo>
                              <a:pt x="139796" y="75014"/>
                              <a:pt x="247669" y="114316"/>
                              <a:pt x="363883" y="139437"/>
                            </a:cubicBezTo>
                            <a:cubicBezTo>
                              <a:pt x="370024" y="136103"/>
                              <a:pt x="386811" y="139701"/>
                              <a:pt x="394426" y="138818"/>
                            </a:cubicBezTo>
                            <a:cubicBezTo>
                              <a:pt x="395664" y="136263"/>
                              <a:pt x="398171" y="135649"/>
                              <a:pt x="399389" y="133433"/>
                            </a:cubicBezTo>
                            <a:cubicBezTo>
                              <a:pt x="424983" y="106799"/>
                              <a:pt x="499976" y="107941"/>
                              <a:pt x="559711" y="115769"/>
                            </a:cubicBezTo>
                            <a:cubicBezTo>
                              <a:pt x="626471" y="131961"/>
                              <a:pt x="724068" y="123740"/>
                              <a:pt x="758033" y="165025"/>
                            </a:cubicBezTo>
                            <a:cubicBezTo>
                              <a:pt x="783396" y="194668"/>
                              <a:pt x="660833" y="202961"/>
                              <a:pt x="575001" y="201439"/>
                            </a:cubicBezTo>
                            <a:cubicBezTo>
                              <a:pt x="564980" y="203619"/>
                              <a:pt x="557845" y="200312"/>
                              <a:pt x="553196" y="202693"/>
                            </a:cubicBezTo>
                            <a:cubicBezTo>
                              <a:pt x="557563" y="205360"/>
                              <a:pt x="557122" y="211722"/>
                              <a:pt x="563082" y="216826"/>
                            </a:cubicBezTo>
                            <a:cubicBezTo>
                              <a:pt x="565263" y="221615"/>
                              <a:pt x="567023" y="228056"/>
                              <a:pt x="565441" y="235505"/>
                            </a:cubicBezTo>
                            <a:cubicBezTo>
                              <a:pt x="561351" y="261763"/>
                              <a:pt x="473692" y="219754"/>
                              <a:pt x="453223" y="207196"/>
                            </a:cubicBezTo>
                            <a:cubicBezTo>
                              <a:pt x="447745" y="204362"/>
                              <a:pt x="442473" y="201703"/>
                              <a:pt x="438676" y="195990"/>
                            </a:cubicBezTo>
                            <a:cubicBezTo>
                              <a:pt x="437357" y="194394"/>
                              <a:pt x="437138" y="192739"/>
                              <a:pt x="434908" y="190724"/>
                            </a:cubicBezTo>
                            <a:cubicBezTo>
                              <a:pt x="433307" y="190579"/>
                              <a:pt x="431321" y="189193"/>
                              <a:pt x="429789" y="189349"/>
                            </a:cubicBezTo>
                            <a:cubicBezTo>
                              <a:pt x="428280" y="189064"/>
                              <a:pt x="427287" y="187264"/>
                              <a:pt x="424548" y="186546"/>
                            </a:cubicBezTo>
                            <a:cubicBezTo>
                              <a:pt x="417319" y="187490"/>
                              <a:pt x="403966" y="184865"/>
                              <a:pt x="395730" y="187919"/>
                            </a:cubicBezTo>
                            <a:cubicBezTo>
                              <a:pt x="179330" y="200508"/>
                              <a:pt x="63292" y="114123"/>
                              <a:pt x="0" y="1089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D6A9765E-8E6F-798C-318C-E7F05589DAFD}"/>
                  </a:ext>
                </a:extLst>
              </p:cNvPr>
              <p:cNvSpPr/>
              <p:nvPr/>
            </p:nvSpPr>
            <p:spPr>
              <a:xfrm flipH="1">
                <a:off x="4276778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576069046">
                      <a:custGeom>
                        <a:avLst/>
                        <a:gdLst>
                          <a:gd name="connsiteX0" fmla="*/ 80779 w 764080"/>
                          <a:gd name="connsiteY0" fmla="*/ 0 h 243332"/>
                          <a:gd name="connsiteX1" fmla="*/ 363883 w 764080"/>
                          <a:gd name="connsiteY1" fmla="*/ 139437 h 243332"/>
                          <a:gd name="connsiteX2" fmla="*/ 394426 w 764080"/>
                          <a:gd name="connsiteY2" fmla="*/ 138818 h 243332"/>
                          <a:gd name="connsiteX3" fmla="*/ 399389 w 764080"/>
                          <a:gd name="connsiteY3" fmla="*/ 133433 h 243332"/>
                          <a:gd name="connsiteX4" fmla="*/ 559711 w 764080"/>
                          <a:gd name="connsiteY4" fmla="*/ 115769 h 243332"/>
                          <a:gd name="connsiteX5" fmla="*/ 758033 w 764080"/>
                          <a:gd name="connsiteY5" fmla="*/ 165025 h 243332"/>
                          <a:gd name="connsiteX6" fmla="*/ 575001 w 764080"/>
                          <a:gd name="connsiteY6" fmla="*/ 201439 h 243332"/>
                          <a:gd name="connsiteX7" fmla="*/ 553196 w 764080"/>
                          <a:gd name="connsiteY7" fmla="*/ 202693 h 243332"/>
                          <a:gd name="connsiteX8" fmla="*/ 563082 w 764080"/>
                          <a:gd name="connsiteY8" fmla="*/ 216826 h 243332"/>
                          <a:gd name="connsiteX9" fmla="*/ 565441 w 764080"/>
                          <a:gd name="connsiteY9" fmla="*/ 235505 h 243332"/>
                          <a:gd name="connsiteX10" fmla="*/ 453223 w 764080"/>
                          <a:gd name="connsiteY10" fmla="*/ 207196 h 243332"/>
                          <a:gd name="connsiteX11" fmla="*/ 438676 w 764080"/>
                          <a:gd name="connsiteY11" fmla="*/ 195990 h 243332"/>
                          <a:gd name="connsiteX12" fmla="*/ 434908 w 764080"/>
                          <a:gd name="connsiteY12" fmla="*/ 190724 h 243332"/>
                          <a:gd name="connsiteX13" fmla="*/ 429789 w 764080"/>
                          <a:gd name="connsiteY13" fmla="*/ 189349 h 243332"/>
                          <a:gd name="connsiteX14" fmla="*/ 424548 w 764080"/>
                          <a:gd name="connsiteY14" fmla="*/ 186546 h 243332"/>
                          <a:gd name="connsiteX15" fmla="*/ 395730 w 764080"/>
                          <a:gd name="connsiteY15" fmla="*/ 187919 h 243332"/>
                          <a:gd name="connsiteX16" fmla="*/ 0 w 764080"/>
                          <a:gd name="connsiteY16" fmla="*/ 10895 h 2433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4080" h="243332" fill="none" extrusionOk="0">
                            <a:moveTo>
                              <a:pt x="80779" y="0"/>
                            </a:moveTo>
                            <a:cubicBezTo>
                              <a:pt x="99804" y="65373"/>
                              <a:pt x="228484" y="142855"/>
                              <a:pt x="363883" y="139437"/>
                            </a:cubicBezTo>
                            <a:cubicBezTo>
                              <a:pt x="376925" y="135611"/>
                              <a:pt x="383173" y="142163"/>
                              <a:pt x="394426" y="138818"/>
                            </a:cubicBezTo>
                            <a:cubicBezTo>
                              <a:pt x="396208" y="135720"/>
                              <a:pt x="398105" y="135376"/>
                              <a:pt x="399389" y="133433"/>
                            </a:cubicBezTo>
                            <a:cubicBezTo>
                              <a:pt x="409504" y="119902"/>
                              <a:pt x="496051" y="102932"/>
                              <a:pt x="559711" y="115769"/>
                            </a:cubicBezTo>
                            <a:cubicBezTo>
                              <a:pt x="610106" y="130181"/>
                              <a:pt x="721254" y="133960"/>
                              <a:pt x="758033" y="165025"/>
                            </a:cubicBezTo>
                            <a:cubicBezTo>
                              <a:pt x="798041" y="197261"/>
                              <a:pt x="660340" y="211938"/>
                              <a:pt x="575001" y="201439"/>
                            </a:cubicBezTo>
                            <a:cubicBezTo>
                              <a:pt x="567959" y="202132"/>
                              <a:pt x="558547" y="199846"/>
                              <a:pt x="553196" y="202693"/>
                            </a:cubicBezTo>
                            <a:cubicBezTo>
                              <a:pt x="556426" y="205442"/>
                              <a:pt x="558598" y="211904"/>
                              <a:pt x="563082" y="216826"/>
                            </a:cubicBezTo>
                            <a:cubicBezTo>
                              <a:pt x="565512" y="223099"/>
                              <a:pt x="566990" y="229023"/>
                              <a:pt x="565441" y="235505"/>
                            </a:cubicBezTo>
                            <a:cubicBezTo>
                              <a:pt x="565271" y="264439"/>
                              <a:pt x="475632" y="216096"/>
                              <a:pt x="453223" y="207196"/>
                            </a:cubicBezTo>
                            <a:cubicBezTo>
                              <a:pt x="447747" y="203612"/>
                              <a:pt x="442269" y="198857"/>
                              <a:pt x="438676" y="195990"/>
                            </a:cubicBezTo>
                            <a:cubicBezTo>
                              <a:pt x="437354" y="195222"/>
                              <a:pt x="436300" y="192118"/>
                              <a:pt x="434908" y="190724"/>
                            </a:cubicBezTo>
                            <a:cubicBezTo>
                              <a:pt x="433226" y="190801"/>
                              <a:pt x="432125" y="189351"/>
                              <a:pt x="429789" y="189349"/>
                            </a:cubicBezTo>
                            <a:cubicBezTo>
                              <a:pt x="428312" y="188677"/>
                              <a:pt x="426880" y="187474"/>
                              <a:pt x="424548" y="186546"/>
                            </a:cubicBezTo>
                            <a:cubicBezTo>
                              <a:pt x="411133" y="189148"/>
                              <a:pt x="401425" y="184769"/>
                              <a:pt x="395730" y="187919"/>
                            </a:cubicBezTo>
                            <a:cubicBezTo>
                              <a:pt x="213737" y="186245"/>
                              <a:pt x="48869" y="118018"/>
                              <a:pt x="0" y="10895"/>
                            </a:cubicBezTo>
                          </a:path>
                          <a:path w="764080" h="243332" stroke="0" extrusionOk="0">
                            <a:moveTo>
                              <a:pt x="80779" y="0"/>
                            </a:moveTo>
                            <a:cubicBezTo>
                              <a:pt x="98912" y="80471"/>
                              <a:pt x="225994" y="138820"/>
                              <a:pt x="363883" y="139437"/>
                            </a:cubicBezTo>
                            <a:cubicBezTo>
                              <a:pt x="375625" y="136066"/>
                              <a:pt x="385628" y="142012"/>
                              <a:pt x="394426" y="138818"/>
                            </a:cubicBezTo>
                            <a:cubicBezTo>
                              <a:pt x="396138" y="135735"/>
                              <a:pt x="397457" y="136083"/>
                              <a:pt x="399389" y="133433"/>
                            </a:cubicBezTo>
                            <a:cubicBezTo>
                              <a:pt x="419770" y="104748"/>
                              <a:pt x="496661" y="108892"/>
                              <a:pt x="559711" y="115769"/>
                            </a:cubicBezTo>
                            <a:cubicBezTo>
                              <a:pt x="621481" y="112532"/>
                              <a:pt x="719911" y="135142"/>
                              <a:pt x="758033" y="165025"/>
                            </a:cubicBezTo>
                            <a:cubicBezTo>
                              <a:pt x="802295" y="199337"/>
                              <a:pt x="657069" y="197833"/>
                              <a:pt x="575001" y="201439"/>
                            </a:cubicBezTo>
                            <a:cubicBezTo>
                              <a:pt x="564544" y="204323"/>
                              <a:pt x="563728" y="201559"/>
                              <a:pt x="553196" y="202693"/>
                            </a:cubicBezTo>
                            <a:cubicBezTo>
                              <a:pt x="559233" y="208820"/>
                              <a:pt x="560516" y="213691"/>
                              <a:pt x="563082" y="216826"/>
                            </a:cubicBezTo>
                            <a:cubicBezTo>
                              <a:pt x="566196" y="221941"/>
                              <a:pt x="567640" y="228371"/>
                              <a:pt x="565441" y="235505"/>
                            </a:cubicBezTo>
                            <a:cubicBezTo>
                              <a:pt x="558647" y="258888"/>
                              <a:pt x="476985" y="216320"/>
                              <a:pt x="453223" y="207196"/>
                            </a:cubicBezTo>
                            <a:cubicBezTo>
                              <a:pt x="448038" y="204517"/>
                              <a:pt x="444187" y="199390"/>
                              <a:pt x="438676" y="195990"/>
                            </a:cubicBezTo>
                            <a:cubicBezTo>
                              <a:pt x="437376" y="194775"/>
                              <a:pt x="436699" y="192498"/>
                              <a:pt x="434908" y="190724"/>
                            </a:cubicBezTo>
                            <a:cubicBezTo>
                              <a:pt x="433439" y="190349"/>
                              <a:pt x="431708" y="189402"/>
                              <a:pt x="429789" y="189349"/>
                            </a:cubicBezTo>
                            <a:cubicBezTo>
                              <a:pt x="427942" y="188814"/>
                              <a:pt x="425923" y="187195"/>
                              <a:pt x="424548" y="186546"/>
                            </a:cubicBezTo>
                            <a:cubicBezTo>
                              <a:pt x="413805" y="188546"/>
                              <a:pt x="403003" y="184903"/>
                              <a:pt x="395730" y="187919"/>
                            </a:cubicBezTo>
                            <a:cubicBezTo>
                              <a:pt x="206051" y="213789"/>
                              <a:pt x="51973" y="101606"/>
                              <a:pt x="0" y="1089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1" name="楕円 321">
              <a:extLst>
                <a:ext uri="{FF2B5EF4-FFF2-40B4-BE49-F238E27FC236}">
                  <a16:creationId xmlns:a16="http://schemas.microsoft.com/office/drawing/2014/main" id="{F894F69D-4BCA-CB20-0A42-BB48AF3F8D7A}"/>
                </a:ext>
              </a:extLst>
            </p:cNvPr>
            <p:cNvSpPr/>
            <p:nvPr/>
          </p:nvSpPr>
          <p:spPr>
            <a:xfrm>
              <a:off x="8222733" y="7304686"/>
              <a:ext cx="181624" cy="606250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515686312">
                    <a:custGeom>
                      <a:avLst/>
                      <a:gdLst>
                        <a:gd name="connsiteX0" fmla="*/ 0 w 82809"/>
                        <a:gd name="connsiteY0" fmla="*/ 106599 h 160975"/>
                        <a:gd name="connsiteX1" fmla="*/ 41404 w 82809"/>
                        <a:gd name="connsiteY1" fmla="*/ 0 h 160975"/>
                        <a:gd name="connsiteX2" fmla="*/ 82809 w 82809"/>
                        <a:gd name="connsiteY2" fmla="*/ 106599 h 160975"/>
                        <a:gd name="connsiteX3" fmla="*/ 41404 w 82809"/>
                        <a:gd name="connsiteY3" fmla="*/ 160975 h 160975"/>
                        <a:gd name="connsiteX4" fmla="*/ 0 w 82809"/>
                        <a:gd name="connsiteY4" fmla="*/ 106599 h 1609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2809" h="160975" fill="none" extrusionOk="0">
                          <a:moveTo>
                            <a:pt x="0" y="106599"/>
                          </a:moveTo>
                          <a:cubicBezTo>
                            <a:pt x="-1818" y="73527"/>
                            <a:pt x="18824" y="61365"/>
                            <a:pt x="41404" y="0"/>
                          </a:cubicBezTo>
                          <a:cubicBezTo>
                            <a:pt x="68480" y="50551"/>
                            <a:pt x="83647" y="77817"/>
                            <a:pt x="82809" y="106599"/>
                          </a:cubicBezTo>
                          <a:cubicBezTo>
                            <a:pt x="81218" y="137432"/>
                            <a:pt x="67413" y="157938"/>
                            <a:pt x="41404" y="160975"/>
                          </a:cubicBezTo>
                          <a:cubicBezTo>
                            <a:pt x="17682" y="163035"/>
                            <a:pt x="-43" y="132520"/>
                            <a:pt x="0" y="106599"/>
                          </a:cubicBezTo>
                          <a:close/>
                        </a:path>
                        <a:path w="82809" h="160975" stroke="0" extrusionOk="0">
                          <a:moveTo>
                            <a:pt x="0" y="106599"/>
                          </a:moveTo>
                          <a:cubicBezTo>
                            <a:pt x="-3516" y="74820"/>
                            <a:pt x="15576" y="52525"/>
                            <a:pt x="41404" y="0"/>
                          </a:cubicBezTo>
                          <a:cubicBezTo>
                            <a:pt x="70209" y="47238"/>
                            <a:pt x="79785" y="75224"/>
                            <a:pt x="82809" y="106599"/>
                          </a:cubicBezTo>
                          <a:cubicBezTo>
                            <a:pt x="80545" y="140452"/>
                            <a:pt x="64264" y="160150"/>
                            <a:pt x="41404" y="160975"/>
                          </a:cubicBezTo>
                          <a:cubicBezTo>
                            <a:pt x="19218" y="165459"/>
                            <a:pt x="1424" y="138139"/>
                            <a:pt x="0" y="10659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楕円 321">
              <a:extLst>
                <a:ext uri="{FF2B5EF4-FFF2-40B4-BE49-F238E27FC236}">
                  <a16:creationId xmlns:a16="http://schemas.microsoft.com/office/drawing/2014/main" id="{DCC3E177-6BB9-07A6-6EF5-9400D58B5738}"/>
                </a:ext>
              </a:extLst>
            </p:cNvPr>
            <p:cNvSpPr/>
            <p:nvPr/>
          </p:nvSpPr>
          <p:spPr>
            <a:xfrm>
              <a:off x="6355833" y="6110886"/>
              <a:ext cx="181624" cy="606250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671365235">
                    <a:custGeom>
                      <a:avLst/>
                      <a:gdLst>
                        <a:gd name="connsiteX0" fmla="*/ 0 w 82809"/>
                        <a:gd name="connsiteY0" fmla="*/ 106599 h 160975"/>
                        <a:gd name="connsiteX1" fmla="*/ 41404 w 82809"/>
                        <a:gd name="connsiteY1" fmla="*/ 0 h 160975"/>
                        <a:gd name="connsiteX2" fmla="*/ 82809 w 82809"/>
                        <a:gd name="connsiteY2" fmla="*/ 106599 h 160975"/>
                        <a:gd name="connsiteX3" fmla="*/ 41404 w 82809"/>
                        <a:gd name="connsiteY3" fmla="*/ 160975 h 160975"/>
                        <a:gd name="connsiteX4" fmla="*/ 0 w 82809"/>
                        <a:gd name="connsiteY4" fmla="*/ 106599 h 1609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2809" h="160975" fill="none" extrusionOk="0">
                          <a:moveTo>
                            <a:pt x="0" y="106599"/>
                          </a:moveTo>
                          <a:cubicBezTo>
                            <a:pt x="5700" y="88356"/>
                            <a:pt x="26985" y="45337"/>
                            <a:pt x="41404" y="0"/>
                          </a:cubicBezTo>
                          <a:cubicBezTo>
                            <a:pt x="64572" y="48791"/>
                            <a:pt x="89547" y="72185"/>
                            <a:pt x="82809" y="106599"/>
                          </a:cubicBezTo>
                          <a:cubicBezTo>
                            <a:pt x="86409" y="139796"/>
                            <a:pt x="60804" y="164867"/>
                            <a:pt x="41404" y="160975"/>
                          </a:cubicBezTo>
                          <a:cubicBezTo>
                            <a:pt x="12921" y="160358"/>
                            <a:pt x="450" y="132489"/>
                            <a:pt x="0" y="106599"/>
                          </a:cubicBezTo>
                          <a:close/>
                        </a:path>
                        <a:path w="82809" h="160975" stroke="0" extrusionOk="0">
                          <a:moveTo>
                            <a:pt x="0" y="106599"/>
                          </a:moveTo>
                          <a:cubicBezTo>
                            <a:pt x="-52" y="83132"/>
                            <a:pt x="22211" y="59723"/>
                            <a:pt x="41404" y="0"/>
                          </a:cubicBezTo>
                          <a:cubicBezTo>
                            <a:pt x="68470" y="51401"/>
                            <a:pt x="83630" y="68505"/>
                            <a:pt x="82809" y="106599"/>
                          </a:cubicBezTo>
                          <a:cubicBezTo>
                            <a:pt x="84979" y="134139"/>
                            <a:pt x="63797" y="157561"/>
                            <a:pt x="41404" y="160975"/>
                          </a:cubicBezTo>
                          <a:cubicBezTo>
                            <a:pt x="11028" y="163101"/>
                            <a:pt x="-3" y="125781"/>
                            <a:pt x="0" y="10659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楕円 321">
              <a:extLst>
                <a:ext uri="{FF2B5EF4-FFF2-40B4-BE49-F238E27FC236}">
                  <a16:creationId xmlns:a16="http://schemas.microsoft.com/office/drawing/2014/main" id="{7DA97B5E-8A41-B134-C306-B924E29D151D}"/>
                </a:ext>
              </a:extLst>
            </p:cNvPr>
            <p:cNvSpPr/>
            <p:nvPr/>
          </p:nvSpPr>
          <p:spPr>
            <a:xfrm>
              <a:off x="6072930" y="7272895"/>
              <a:ext cx="162413" cy="542128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993406964">
                    <a:custGeom>
                      <a:avLst/>
                      <a:gdLst>
                        <a:gd name="connsiteX0" fmla="*/ 0 w 74050"/>
                        <a:gd name="connsiteY0" fmla="*/ 95324 h 143949"/>
                        <a:gd name="connsiteX1" fmla="*/ 37025 w 74050"/>
                        <a:gd name="connsiteY1" fmla="*/ 0 h 143949"/>
                        <a:gd name="connsiteX2" fmla="*/ 74050 w 74050"/>
                        <a:gd name="connsiteY2" fmla="*/ 95324 h 143949"/>
                        <a:gd name="connsiteX3" fmla="*/ 37025 w 74050"/>
                        <a:gd name="connsiteY3" fmla="*/ 143949 h 143949"/>
                        <a:gd name="connsiteX4" fmla="*/ 0 w 74050"/>
                        <a:gd name="connsiteY4" fmla="*/ 95324 h 1439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4050" h="143949" fill="none" extrusionOk="0">
                          <a:moveTo>
                            <a:pt x="0" y="95324"/>
                          </a:moveTo>
                          <a:cubicBezTo>
                            <a:pt x="1257" y="71194"/>
                            <a:pt x="14865" y="51152"/>
                            <a:pt x="37025" y="0"/>
                          </a:cubicBezTo>
                          <a:cubicBezTo>
                            <a:pt x="59580" y="46831"/>
                            <a:pt x="77806" y="69305"/>
                            <a:pt x="74050" y="95324"/>
                          </a:cubicBezTo>
                          <a:cubicBezTo>
                            <a:pt x="76734" y="121267"/>
                            <a:pt x="58913" y="146392"/>
                            <a:pt x="37025" y="143949"/>
                          </a:cubicBezTo>
                          <a:cubicBezTo>
                            <a:pt x="11605" y="145238"/>
                            <a:pt x="-2124" y="125499"/>
                            <a:pt x="0" y="95324"/>
                          </a:cubicBezTo>
                          <a:close/>
                        </a:path>
                        <a:path w="74050" h="143949" stroke="0" extrusionOk="0">
                          <a:moveTo>
                            <a:pt x="0" y="95324"/>
                          </a:moveTo>
                          <a:cubicBezTo>
                            <a:pt x="-4203" y="72332"/>
                            <a:pt x="20285" y="50589"/>
                            <a:pt x="37025" y="0"/>
                          </a:cubicBezTo>
                          <a:cubicBezTo>
                            <a:pt x="57427" y="45947"/>
                            <a:pt x="68358" y="70112"/>
                            <a:pt x="74050" y="95324"/>
                          </a:cubicBezTo>
                          <a:cubicBezTo>
                            <a:pt x="72914" y="121258"/>
                            <a:pt x="53054" y="144970"/>
                            <a:pt x="37025" y="143949"/>
                          </a:cubicBezTo>
                          <a:cubicBezTo>
                            <a:pt x="17178" y="142112"/>
                            <a:pt x="-1156" y="118525"/>
                            <a:pt x="0" y="9532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楕円 321">
              <a:extLst>
                <a:ext uri="{FF2B5EF4-FFF2-40B4-BE49-F238E27FC236}">
                  <a16:creationId xmlns:a16="http://schemas.microsoft.com/office/drawing/2014/main" id="{21D14DEB-F0D3-A3CD-5C2D-631A2F69D218}"/>
                </a:ext>
              </a:extLst>
            </p:cNvPr>
            <p:cNvSpPr/>
            <p:nvPr/>
          </p:nvSpPr>
          <p:spPr>
            <a:xfrm>
              <a:off x="7158403" y="6586936"/>
              <a:ext cx="162413" cy="542128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587923829">
                    <a:custGeom>
                      <a:avLst/>
                      <a:gdLst>
                        <a:gd name="connsiteX0" fmla="*/ 0 w 74050"/>
                        <a:gd name="connsiteY0" fmla="*/ 95324 h 143949"/>
                        <a:gd name="connsiteX1" fmla="*/ 37025 w 74050"/>
                        <a:gd name="connsiteY1" fmla="*/ 0 h 143949"/>
                        <a:gd name="connsiteX2" fmla="*/ 74050 w 74050"/>
                        <a:gd name="connsiteY2" fmla="*/ 95324 h 143949"/>
                        <a:gd name="connsiteX3" fmla="*/ 37025 w 74050"/>
                        <a:gd name="connsiteY3" fmla="*/ 143949 h 143949"/>
                        <a:gd name="connsiteX4" fmla="*/ 0 w 74050"/>
                        <a:gd name="connsiteY4" fmla="*/ 95324 h 1439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4050" h="143949" fill="none" extrusionOk="0">
                          <a:moveTo>
                            <a:pt x="0" y="95324"/>
                          </a:moveTo>
                          <a:cubicBezTo>
                            <a:pt x="-1478" y="65169"/>
                            <a:pt x="25835" y="46725"/>
                            <a:pt x="37025" y="0"/>
                          </a:cubicBezTo>
                          <a:cubicBezTo>
                            <a:pt x="58572" y="52236"/>
                            <a:pt x="71848" y="65056"/>
                            <a:pt x="74050" y="95324"/>
                          </a:cubicBezTo>
                          <a:cubicBezTo>
                            <a:pt x="73903" y="119023"/>
                            <a:pt x="58861" y="139157"/>
                            <a:pt x="37025" y="143949"/>
                          </a:cubicBezTo>
                          <a:cubicBezTo>
                            <a:pt x="16512" y="144473"/>
                            <a:pt x="-1097" y="119193"/>
                            <a:pt x="0" y="95324"/>
                          </a:cubicBezTo>
                          <a:close/>
                        </a:path>
                        <a:path w="74050" h="143949" stroke="0" extrusionOk="0">
                          <a:moveTo>
                            <a:pt x="0" y="95324"/>
                          </a:moveTo>
                          <a:cubicBezTo>
                            <a:pt x="4587" y="73061"/>
                            <a:pt x="27181" y="42163"/>
                            <a:pt x="37025" y="0"/>
                          </a:cubicBezTo>
                          <a:cubicBezTo>
                            <a:pt x="54711" y="43510"/>
                            <a:pt x="78617" y="65843"/>
                            <a:pt x="74050" y="95324"/>
                          </a:cubicBezTo>
                          <a:cubicBezTo>
                            <a:pt x="73672" y="120880"/>
                            <a:pt x="60779" y="146168"/>
                            <a:pt x="37025" y="143949"/>
                          </a:cubicBezTo>
                          <a:cubicBezTo>
                            <a:pt x="15420" y="143043"/>
                            <a:pt x="1913" y="118031"/>
                            <a:pt x="0" y="9532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楕円 321">
              <a:extLst>
                <a:ext uri="{FF2B5EF4-FFF2-40B4-BE49-F238E27FC236}">
                  <a16:creationId xmlns:a16="http://schemas.microsoft.com/office/drawing/2014/main" id="{E6CC20CD-43E4-0E99-5F7A-D9AE5128DD7A}"/>
                </a:ext>
              </a:extLst>
            </p:cNvPr>
            <p:cNvSpPr/>
            <p:nvPr/>
          </p:nvSpPr>
          <p:spPr>
            <a:xfrm>
              <a:off x="7952530" y="6479145"/>
              <a:ext cx="162413" cy="542128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115129940">
                    <a:custGeom>
                      <a:avLst/>
                      <a:gdLst>
                        <a:gd name="connsiteX0" fmla="*/ 0 w 74050"/>
                        <a:gd name="connsiteY0" fmla="*/ 95324 h 143949"/>
                        <a:gd name="connsiteX1" fmla="*/ 37025 w 74050"/>
                        <a:gd name="connsiteY1" fmla="*/ 0 h 143949"/>
                        <a:gd name="connsiteX2" fmla="*/ 74050 w 74050"/>
                        <a:gd name="connsiteY2" fmla="*/ 95324 h 143949"/>
                        <a:gd name="connsiteX3" fmla="*/ 37025 w 74050"/>
                        <a:gd name="connsiteY3" fmla="*/ 143949 h 143949"/>
                        <a:gd name="connsiteX4" fmla="*/ 0 w 74050"/>
                        <a:gd name="connsiteY4" fmla="*/ 95324 h 1439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4050" h="143949" fill="none" extrusionOk="0">
                          <a:moveTo>
                            <a:pt x="0" y="95324"/>
                          </a:moveTo>
                          <a:cubicBezTo>
                            <a:pt x="-2218" y="74541"/>
                            <a:pt x="28186" y="44066"/>
                            <a:pt x="37025" y="0"/>
                          </a:cubicBezTo>
                          <a:cubicBezTo>
                            <a:pt x="53251" y="48664"/>
                            <a:pt x="75549" y="72636"/>
                            <a:pt x="74050" y="95324"/>
                          </a:cubicBezTo>
                          <a:cubicBezTo>
                            <a:pt x="73827" y="123711"/>
                            <a:pt x="59657" y="145977"/>
                            <a:pt x="37025" y="143949"/>
                          </a:cubicBezTo>
                          <a:cubicBezTo>
                            <a:pt x="17140" y="137829"/>
                            <a:pt x="-6714" y="117809"/>
                            <a:pt x="0" y="95324"/>
                          </a:cubicBezTo>
                          <a:close/>
                        </a:path>
                        <a:path w="74050" h="143949" stroke="0" extrusionOk="0">
                          <a:moveTo>
                            <a:pt x="0" y="95324"/>
                          </a:moveTo>
                          <a:cubicBezTo>
                            <a:pt x="6189" y="71112"/>
                            <a:pt x="21881" y="49524"/>
                            <a:pt x="37025" y="0"/>
                          </a:cubicBezTo>
                          <a:cubicBezTo>
                            <a:pt x="56181" y="45026"/>
                            <a:pt x="77304" y="69918"/>
                            <a:pt x="74050" y="95324"/>
                          </a:cubicBezTo>
                          <a:cubicBezTo>
                            <a:pt x="70725" y="119740"/>
                            <a:pt x="62117" y="141547"/>
                            <a:pt x="37025" y="143949"/>
                          </a:cubicBezTo>
                          <a:cubicBezTo>
                            <a:pt x="16293" y="142476"/>
                            <a:pt x="3587" y="116951"/>
                            <a:pt x="0" y="9532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楕円 321">
              <a:extLst>
                <a:ext uri="{FF2B5EF4-FFF2-40B4-BE49-F238E27FC236}">
                  <a16:creationId xmlns:a16="http://schemas.microsoft.com/office/drawing/2014/main" id="{0E7E523A-D6A0-E475-B505-DCB0E1A2E8D4}"/>
                </a:ext>
              </a:extLst>
            </p:cNvPr>
            <p:cNvSpPr/>
            <p:nvPr/>
          </p:nvSpPr>
          <p:spPr>
            <a:xfrm>
              <a:off x="7691803" y="5926536"/>
              <a:ext cx="162413" cy="542128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094524275">
                    <a:custGeom>
                      <a:avLst/>
                      <a:gdLst>
                        <a:gd name="connsiteX0" fmla="*/ 0 w 74050"/>
                        <a:gd name="connsiteY0" fmla="*/ 95324 h 143949"/>
                        <a:gd name="connsiteX1" fmla="*/ 37025 w 74050"/>
                        <a:gd name="connsiteY1" fmla="*/ 0 h 143949"/>
                        <a:gd name="connsiteX2" fmla="*/ 74050 w 74050"/>
                        <a:gd name="connsiteY2" fmla="*/ 95324 h 143949"/>
                        <a:gd name="connsiteX3" fmla="*/ 37025 w 74050"/>
                        <a:gd name="connsiteY3" fmla="*/ 143949 h 143949"/>
                        <a:gd name="connsiteX4" fmla="*/ 0 w 74050"/>
                        <a:gd name="connsiteY4" fmla="*/ 95324 h 1439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4050" h="143949" fill="none" extrusionOk="0">
                          <a:moveTo>
                            <a:pt x="0" y="95324"/>
                          </a:moveTo>
                          <a:cubicBezTo>
                            <a:pt x="2878" y="74686"/>
                            <a:pt x="29884" y="49679"/>
                            <a:pt x="37025" y="0"/>
                          </a:cubicBezTo>
                          <a:cubicBezTo>
                            <a:pt x="60724" y="43251"/>
                            <a:pt x="74507" y="64834"/>
                            <a:pt x="74050" y="95324"/>
                          </a:cubicBezTo>
                          <a:cubicBezTo>
                            <a:pt x="73882" y="122577"/>
                            <a:pt x="54339" y="140793"/>
                            <a:pt x="37025" y="143949"/>
                          </a:cubicBezTo>
                          <a:cubicBezTo>
                            <a:pt x="19889" y="149184"/>
                            <a:pt x="-4907" y="123237"/>
                            <a:pt x="0" y="95324"/>
                          </a:cubicBezTo>
                          <a:close/>
                        </a:path>
                        <a:path w="74050" h="143949" stroke="0" extrusionOk="0">
                          <a:moveTo>
                            <a:pt x="0" y="95324"/>
                          </a:moveTo>
                          <a:cubicBezTo>
                            <a:pt x="918" y="73710"/>
                            <a:pt x="21251" y="42304"/>
                            <a:pt x="37025" y="0"/>
                          </a:cubicBezTo>
                          <a:cubicBezTo>
                            <a:pt x="51965" y="42585"/>
                            <a:pt x="70214" y="71016"/>
                            <a:pt x="74050" y="95324"/>
                          </a:cubicBezTo>
                          <a:cubicBezTo>
                            <a:pt x="71360" y="121032"/>
                            <a:pt x="58016" y="143268"/>
                            <a:pt x="37025" y="143949"/>
                          </a:cubicBezTo>
                          <a:cubicBezTo>
                            <a:pt x="15785" y="144265"/>
                            <a:pt x="423" y="118261"/>
                            <a:pt x="0" y="9532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4744955-E655-B374-04FF-3E038F0BA739}"/>
              </a:ext>
            </a:extLst>
          </p:cNvPr>
          <p:cNvGrpSpPr/>
          <p:nvPr/>
        </p:nvGrpSpPr>
        <p:grpSpPr>
          <a:xfrm>
            <a:off x="3835112" y="2246327"/>
            <a:ext cx="2236150" cy="828924"/>
            <a:chOff x="4276778" y="6033566"/>
            <a:chExt cx="5923564" cy="219582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6C5591B-4E6E-3741-8F80-D9813A5387F2}"/>
                </a:ext>
              </a:extLst>
            </p:cNvPr>
            <p:cNvGrpSpPr/>
            <p:nvPr/>
          </p:nvGrpSpPr>
          <p:grpSpPr>
            <a:xfrm>
              <a:off x="4276778" y="6077437"/>
              <a:ext cx="5923564" cy="2151950"/>
              <a:chOff x="4276778" y="6077437"/>
              <a:chExt cx="5923564" cy="2151950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81C2457-3C2F-ECDD-D40D-25AAECDF1DF7}"/>
                  </a:ext>
                </a:extLst>
              </p:cNvPr>
              <p:cNvGrpSpPr/>
              <p:nvPr/>
            </p:nvGrpSpPr>
            <p:grpSpPr>
              <a:xfrm>
                <a:off x="5735135" y="6077437"/>
                <a:ext cx="2990282" cy="2099481"/>
                <a:chOff x="4414438" y="5902960"/>
                <a:chExt cx="2990282" cy="2400300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08BC7E98-18B6-B3C9-BDA5-0B4185F45D14}"/>
                    </a:ext>
                  </a:extLst>
                </p:cNvPr>
                <p:cNvSpPr/>
                <p:nvPr/>
              </p:nvSpPr>
              <p:spPr>
                <a:xfrm>
                  <a:off x="4414438" y="5902960"/>
                  <a:ext cx="2990282" cy="2400300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  <a:gd name="connsiteX0" fmla="*/ 1485007 w 2936616"/>
                    <a:gd name="connsiteY0" fmla="*/ 0 h 2400300"/>
                    <a:gd name="connsiteX1" fmla="*/ 2497025 w 2936616"/>
                    <a:gd name="connsiteY1" fmla="*/ 253113 h 2400300"/>
                    <a:gd name="connsiteX2" fmla="*/ 2500889 w 2936616"/>
                    <a:gd name="connsiteY2" fmla="*/ 274320 h 2400300"/>
                    <a:gd name="connsiteX3" fmla="*/ 2504181 w 2936616"/>
                    <a:gd name="connsiteY3" fmla="*/ 274320 h 2400300"/>
                    <a:gd name="connsiteX4" fmla="*/ 2936616 w 2936616"/>
                    <a:gd name="connsiteY4" fmla="*/ 2004060 h 2400300"/>
                    <a:gd name="connsiteX5" fmla="*/ 2185095 w 2936616"/>
                    <a:gd name="connsiteY5" fmla="*/ 2286000 h 2400300"/>
                    <a:gd name="connsiteX6" fmla="*/ 2093070 w 2936616"/>
                    <a:gd name="connsiteY6" fmla="*/ 2282516 h 2400300"/>
                    <a:gd name="connsiteX7" fmla="*/ 2015740 w 2936616"/>
                    <a:gd name="connsiteY7" fmla="*/ 2317722 h 2400300"/>
                    <a:gd name="connsiteX8" fmla="*/ 1485007 w 2936616"/>
                    <a:gd name="connsiteY8" fmla="*/ 2400300 h 2400300"/>
                    <a:gd name="connsiteX9" fmla="*/ 954274 w 2936616"/>
                    <a:gd name="connsiteY9" fmla="*/ 2317722 h 2400300"/>
                    <a:gd name="connsiteX10" fmla="*/ 877127 w 2936616"/>
                    <a:gd name="connsiteY10" fmla="*/ 2282599 h 2400300"/>
                    <a:gd name="connsiteX11" fmla="*/ 787301 w 2936616"/>
                    <a:gd name="connsiteY11" fmla="*/ 2286000 h 2400300"/>
                    <a:gd name="connsiteX12" fmla="*/ 51980 w 2936616"/>
                    <a:gd name="connsiteY12" fmla="*/ 1947239 h 2400300"/>
                    <a:gd name="connsiteX13" fmla="*/ 468100 w 2936616"/>
                    <a:gd name="connsiteY13" fmla="*/ 283934 h 2400300"/>
                    <a:gd name="connsiteX14" fmla="*/ 467737 w 2936616"/>
                    <a:gd name="connsiteY14" fmla="*/ 281940 h 2400300"/>
                    <a:gd name="connsiteX15" fmla="*/ 1485007 w 2936616"/>
                    <a:gd name="connsiteY15" fmla="*/ 0 h 2400300"/>
                    <a:gd name="connsiteX0" fmla="*/ 1485007 w 2990282"/>
                    <a:gd name="connsiteY0" fmla="*/ 0 h 2400300"/>
                    <a:gd name="connsiteX1" fmla="*/ 2497025 w 2990282"/>
                    <a:gd name="connsiteY1" fmla="*/ 253113 h 2400300"/>
                    <a:gd name="connsiteX2" fmla="*/ 2500889 w 2990282"/>
                    <a:gd name="connsiteY2" fmla="*/ 274320 h 2400300"/>
                    <a:gd name="connsiteX3" fmla="*/ 2504181 w 2990282"/>
                    <a:gd name="connsiteY3" fmla="*/ 274320 h 2400300"/>
                    <a:gd name="connsiteX4" fmla="*/ 2936616 w 2990282"/>
                    <a:gd name="connsiteY4" fmla="*/ 2004060 h 2400300"/>
                    <a:gd name="connsiteX5" fmla="*/ 2185095 w 2990282"/>
                    <a:gd name="connsiteY5" fmla="*/ 2286000 h 2400300"/>
                    <a:gd name="connsiteX6" fmla="*/ 2093070 w 2990282"/>
                    <a:gd name="connsiteY6" fmla="*/ 2282516 h 2400300"/>
                    <a:gd name="connsiteX7" fmla="*/ 2015740 w 2990282"/>
                    <a:gd name="connsiteY7" fmla="*/ 2317722 h 2400300"/>
                    <a:gd name="connsiteX8" fmla="*/ 1485007 w 2990282"/>
                    <a:gd name="connsiteY8" fmla="*/ 2400300 h 2400300"/>
                    <a:gd name="connsiteX9" fmla="*/ 954274 w 2990282"/>
                    <a:gd name="connsiteY9" fmla="*/ 2317722 h 2400300"/>
                    <a:gd name="connsiteX10" fmla="*/ 877127 w 2990282"/>
                    <a:gd name="connsiteY10" fmla="*/ 2282599 h 2400300"/>
                    <a:gd name="connsiteX11" fmla="*/ 787301 w 2990282"/>
                    <a:gd name="connsiteY11" fmla="*/ 2286000 h 2400300"/>
                    <a:gd name="connsiteX12" fmla="*/ 51980 w 2990282"/>
                    <a:gd name="connsiteY12" fmla="*/ 1947239 h 2400300"/>
                    <a:gd name="connsiteX13" fmla="*/ 468100 w 2990282"/>
                    <a:gd name="connsiteY13" fmla="*/ 283934 h 2400300"/>
                    <a:gd name="connsiteX14" fmla="*/ 467737 w 2990282"/>
                    <a:gd name="connsiteY14" fmla="*/ 281940 h 2400300"/>
                    <a:gd name="connsiteX15" fmla="*/ 1485007 w 2990282"/>
                    <a:gd name="connsiteY15" fmla="*/ 0 h 240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90282" h="2400300">
                      <a:moveTo>
                        <a:pt x="1485007" y="0"/>
                      </a:moveTo>
                      <a:cubicBezTo>
                        <a:pt x="2011716" y="0"/>
                        <a:pt x="2444931" y="110943"/>
                        <a:pt x="2497025" y="253113"/>
                      </a:cubicBezTo>
                      <a:lnTo>
                        <a:pt x="2500889" y="274320"/>
                      </a:lnTo>
                      <a:lnTo>
                        <a:pt x="2504181" y="274320"/>
                      </a:lnTo>
                      <a:cubicBezTo>
                        <a:pt x="2648326" y="850900"/>
                        <a:pt x="3154421" y="1281430"/>
                        <a:pt x="2936616" y="2004060"/>
                      </a:cubicBezTo>
                      <a:cubicBezTo>
                        <a:pt x="2883435" y="2339340"/>
                        <a:pt x="2325686" y="2239591"/>
                        <a:pt x="2185095" y="2286000"/>
                      </a:cubicBezTo>
                      <a:lnTo>
                        <a:pt x="2093070" y="2282516"/>
                      </a:lnTo>
                      <a:lnTo>
                        <a:pt x="2015740" y="2317722"/>
                      </a:lnTo>
                      <a:cubicBezTo>
                        <a:pt x="1879914" y="2368743"/>
                        <a:pt x="1692271" y="2400300"/>
                        <a:pt x="1485007" y="2400300"/>
                      </a:cubicBezTo>
                      <a:cubicBezTo>
                        <a:pt x="1277743" y="2400300"/>
                        <a:pt x="1090100" y="2368743"/>
                        <a:pt x="954274" y="2317722"/>
                      </a:cubicBezTo>
                      <a:lnTo>
                        <a:pt x="877127" y="2282599"/>
                      </a:lnTo>
                      <a:lnTo>
                        <a:pt x="787301" y="2286000"/>
                      </a:lnTo>
                      <a:cubicBezTo>
                        <a:pt x="649777" y="2230107"/>
                        <a:pt x="105180" y="2280917"/>
                        <a:pt x="51980" y="1947239"/>
                      </a:cubicBezTo>
                      <a:cubicBezTo>
                        <a:pt x="-158563" y="1424554"/>
                        <a:pt x="329393" y="838369"/>
                        <a:pt x="468100" y="283934"/>
                      </a:cubicBezTo>
                      <a:lnTo>
                        <a:pt x="467737" y="281940"/>
                      </a:lnTo>
                      <a:cubicBezTo>
                        <a:pt x="467737" y="126229"/>
                        <a:pt x="923184" y="0"/>
                        <a:pt x="148500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955833739">
                        <a:custGeom>
                          <a:avLst/>
                          <a:gdLst>
                            <a:gd name="connsiteX0" fmla="*/ 560591 w 1128834"/>
                            <a:gd name="connsiteY0" fmla="*/ 0 h 792556"/>
                            <a:gd name="connsiteX1" fmla="*/ 942629 w 1128834"/>
                            <a:gd name="connsiteY1" fmla="*/ 83575 h 792556"/>
                            <a:gd name="connsiteX2" fmla="*/ 944087 w 1128834"/>
                            <a:gd name="connsiteY2" fmla="*/ 90577 h 792556"/>
                            <a:gd name="connsiteX3" fmla="*/ 945330 w 1128834"/>
                            <a:gd name="connsiteY3" fmla="*/ 90577 h 792556"/>
                            <a:gd name="connsiteX4" fmla="*/ 1108575 w 1128834"/>
                            <a:gd name="connsiteY4" fmla="*/ 661721 h 792556"/>
                            <a:gd name="connsiteX5" fmla="*/ 824875 w 1128834"/>
                            <a:gd name="connsiteY5" fmla="*/ 754815 h 792556"/>
                            <a:gd name="connsiteX6" fmla="*/ 790135 w 1128834"/>
                            <a:gd name="connsiteY6" fmla="*/ 753664 h 792556"/>
                            <a:gd name="connsiteX7" fmla="*/ 760943 w 1128834"/>
                            <a:gd name="connsiteY7" fmla="*/ 765289 h 792556"/>
                            <a:gd name="connsiteX8" fmla="*/ 560591 w 1128834"/>
                            <a:gd name="connsiteY8" fmla="*/ 792556 h 792556"/>
                            <a:gd name="connsiteX9" fmla="*/ 360239 w 1128834"/>
                            <a:gd name="connsiteY9" fmla="*/ 765289 h 792556"/>
                            <a:gd name="connsiteX10" fmla="*/ 331116 w 1128834"/>
                            <a:gd name="connsiteY10" fmla="*/ 753692 h 792556"/>
                            <a:gd name="connsiteX11" fmla="*/ 297206 w 1128834"/>
                            <a:gd name="connsiteY11" fmla="*/ 754815 h 792556"/>
                            <a:gd name="connsiteX12" fmla="*/ 19622 w 1128834"/>
                            <a:gd name="connsiteY12" fmla="*/ 642959 h 792556"/>
                            <a:gd name="connsiteX13" fmla="*/ 176708 w 1128834"/>
                            <a:gd name="connsiteY13" fmla="*/ 93752 h 792556"/>
                            <a:gd name="connsiteX14" fmla="*/ 176571 w 1128834"/>
                            <a:gd name="connsiteY14" fmla="*/ 93093 h 792556"/>
                            <a:gd name="connsiteX15" fmla="*/ 560591 w 1128834"/>
                            <a:gd name="connsiteY15" fmla="*/ 0 h 7925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1128834" h="792556" fill="none" extrusionOk="0">
                              <a:moveTo>
                                <a:pt x="560591" y="0"/>
                              </a:moveTo>
                              <a:cubicBezTo>
                                <a:pt x="759983" y="2295"/>
                                <a:pt x="929563" y="30780"/>
                                <a:pt x="942629" y="83575"/>
                              </a:cubicBezTo>
                              <a:cubicBezTo>
                                <a:pt x="943640" y="85979"/>
                                <a:pt x="943233" y="89163"/>
                                <a:pt x="944087" y="90577"/>
                              </a:cubicBezTo>
                              <a:cubicBezTo>
                                <a:pt x="944422" y="90541"/>
                                <a:pt x="944819" y="90719"/>
                                <a:pt x="945330" y="90577"/>
                              </a:cubicBezTo>
                              <a:cubicBezTo>
                                <a:pt x="1023820" y="293677"/>
                                <a:pt x="1184273" y="457844"/>
                                <a:pt x="1108575" y="661721"/>
                              </a:cubicBezTo>
                              <a:cubicBezTo>
                                <a:pt x="1096287" y="781197"/>
                                <a:pt x="882628" y="749529"/>
                                <a:pt x="824875" y="754815"/>
                              </a:cubicBezTo>
                              <a:cubicBezTo>
                                <a:pt x="816903" y="758237"/>
                                <a:pt x="803045" y="752468"/>
                                <a:pt x="790135" y="753664"/>
                              </a:cubicBezTo>
                              <a:cubicBezTo>
                                <a:pt x="780059" y="761717"/>
                                <a:pt x="773230" y="757904"/>
                                <a:pt x="760943" y="765289"/>
                              </a:cubicBezTo>
                              <a:cubicBezTo>
                                <a:pt x="696990" y="766241"/>
                                <a:pt x="643488" y="796816"/>
                                <a:pt x="560591" y="792556"/>
                              </a:cubicBezTo>
                              <a:cubicBezTo>
                                <a:pt x="482888" y="794062"/>
                                <a:pt x="421480" y="778557"/>
                                <a:pt x="360239" y="765289"/>
                              </a:cubicBezTo>
                              <a:cubicBezTo>
                                <a:pt x="351948" y="765866"/>
                                <a:pt x="339223" y="756355"/>
                                <a:pt x="331116" y="753692"/>
                              </a:cubicBezTo>
                              <a:cubicBezTo>
                                <a:pt x="314355" y="758200"/>
                                <a:pt x="308582" y="753715"/>
                                <a:pt x="297206" y="754815"/>
                              </a:cubicBezTo>
                              <a:cubicBezTo>
                                <a:pt x="242496" y="731928"/>
                                <a:pt x="62377" y="753421"/>
                                <a:pt x="19622" y="642959"/>
                              </a:cubicBezTo>
                              <a:cubicBezTo>
                                <a:pt x="-47261" y="463515"/>
                                <a:pt x="140222" y="279153"/>
                                <a:pt x="176708" y="93752"/>
                              </a:cubicBezTo>
                              <a:cubicBezTo>
                                <a:pt x="176690" y="93583"/>
                                <a:pt x="176603" y="93314"/>
                                <a:pt x="176571" y="93093"/>
                              </a:cubicBezTo>
                              <a:cubicBezTo>
                                <a:pt x="165415" y="40100"/>
                                <a:pt x="307691" y="-32316"/>
                                <a:pt x="560591" y="0"/>
                              </a:cubicBezTo>
                              <a:close/>
                            </a:path>
                            <a:path w="1128834" h="792556" stroke="0" extrusionOk="0">
                              <a:moveTo>
                                <a:pt x="560591" y="0"/>
                              </a:moveTo>
                              <a:cubicBezTo>
                                <a:pt x="760758" y="-3823"/>
                                <a:pt x="928987" y="32261"/>
                                <a:pt x="942629" y="83575"/>
                              </a:cubicBezTo>
                              <a:cubicBezTo>
                                <a:pt x="944052" y="86257"/>
                                <a:pt x="943360" y="88734"/>
                                <a:pt x="944087" y="90577"/>
                              </a:cubicBezTo>
                              <a:cubicBezTo>
                                <a:pt x="944439" y="90550"/>
                                <a:pt x="945046" y="90594"/>
                                <a:pt x="945330" y="90577"/>
                              </a:cubicBezTo>
                              <a:cubicBezTo>
                                <a:pt x="1004524" y="279473"/>
                                <a:pt x="1138136" y="454941"/>
                                <a:pt x="1108575" y="661721"/>
                              </a:cubicBezTo>
                              <a:cubicBezTo>
                                <a:pt x="1079284" y="766642"/>
                                <a:pt x="876439" y="738143"/>
                                <a:pt x="824875" y="754815"/>
                              </a:cubicBezTo>
                              <a:cubicBezTo>
                                <a:pt x="810744" y="757435"/>
                                <a:pt x="804891" y="751595"/>
                                <a:pt x="790135" y="753664"/>
                              </a:cubicBezTo>
                              <a:cubicBezTo>
                                <a:pt x="782638" y="759182"/>
                                <a:pt x="766926" y="761326"/>
                                <a:pt x="760943" y="765289"/>
                              </a:cubicBezTo>
                              <a:cubicBezTo>
                                <a:pt x="697228" y="787196"/>
                                <a:pt x="639609" y="807875"/>
                                <a:pt x="560591" y="792556"/>
                              </a:cubicBezTo>
                              <a:cubicBezTo>
                                <a:pt x="488445" y="807423"/>
                                <a:pt x="405544" y="778072"/>
                                <a:pt x="360239" y="765289"/>
                              </a:cubicBezTo>
                              <a:cubicBezTo>
                                <a:pt x="348728" y="764554"/>
                                <a:pt x="342529" y="755671"/>
                                <a:pt x="331116" y="753692"/>
                              </a:cubicBezTo>
                              <a:cubicBezTo>
                                <a:pt x="315810" y="757308"/>
                                <a:pt x="313003" y="753793"/>
                                <a:pt x="297206" y="754815"/>
                              </a:cubicBezTo>
                              <a:cubicBezTo>
                                <a:pt x="251359" y="721247"/>
                                <a:pt x="48415" y="753133"/>
                                <a:pt x="19622" y="642959"/>
                              </a:cubicBezTo>
                              <a:cubicBezTo>
                                <a:pt x="-79819" y="447022"/>
                                <a:pt x="170499" y="276838"/>
                                <a:pt x="176708" y="93752"/>
                              </a:cubicBezTo>
                              <a:cubicBezTo>
                                <a:pt x="176700" y="93544"/>
                                <a:pt x="176635" y="93316"/>
                                <a:pt x="176571" y="93093"/>
                              </a:cubicBezTo>
                              <a:cubicBezTo>
                                <a:pt x="192808" y="82387"/>
                                <a:pt x="341682" y="-19275"/>
                                <a:pt x="56059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10B94D89-98AC-25DB-C7A5-C6B4835F0896}"/>
                    </a:ext>
                  </a:extLst>
                </p:cNvPr>
                <p:cNvSpPr/>
                <p:nvPr/>
              </p:nvSpPr>
              <p:spPr>
                <a:xfrm>
                  <a:off x="4837033" y="5902961"/>
                  <a:ext cx="2234087" cy="969684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72797"/>
                    <a:gd name="connsiteX1" fmla="*/ 2074429 w 2156578"/>
                    <a:gd name="connsiteY1" fmla="*/ 253113 h 872797"/>
                    <a:gd name="connsiteX2" fmla="*/ 2078293 w 2156578"/>
                    <a:gd name="connsiteY2" fmla="*/ 274320 h 872797"/>
                    <a:gd name="connsiteX3" fmla="*/ 2081585 w 2156578"/>
                    <a:gd name="connsiteY3" fmla="*/ 274320 h 872797"/>
                    <a:gd name="connsiteX4" fmla="*/ 2156578 w 2156578"/>
                    <a:gd name="connsiteY4" fmla="*/ 574290 h 872797"/>
                    <a:gd name="connsiteX5" fmla="*/ 2133582 w 2156578"/>
                    <a:gd name="connsiteY5" fmla="*/ 594145 h 872797"/>
                    <a:gd name="connsiteX6" fmla="*/ 2124131 w 2156578"/>
                    <a:gd name="connsiteY6" fmla="*/ 872491 h 872797"/>
                    <a:gd name="connsiteX7" fmla="*/ 1997131 w 2156578"/>
                    <a:gd name="connsiteY7" fmla="*/ 529591 h 872797"/>
                    <a:gd name="connsiteX8" fmla="*/ 1876481 w 2156578"/>
                    <a:gd name="connsiteY8" fmla="*/ 624841 h 872797"/>
                    <a:gd name="connsiteX9" fmla="*/ 1685981 w 2156578"/>
                    <a:gd name="connsiteY9" fmla="*/ 605791 h 872797"/>
                    <a:gd name="connsiteX10" fmla="*/ 1451031 w 2156578"/>
                    <a:gd name="connsiteY10" fmla="*/ 777241 h 872797"/>
                    <a:gd name="connsiteX11" fmla="*/ 1076381 w 2156578"/>
                    <a:gd name="connsiteY11" fmla="*/ 637541 h 872797"/>
                    <a:gd name="connsiteX12" fmla="*/ 739831 w 2156578"/>
                    <a:gd name="connsiteY12" fmla="*/ 808991 h 872797"/>
                    <a:gd name="connsiteX13" fmla="*/ 447731 w 2156578"/>
                    <a:gd name="connsiteY13" fmla="*/ 605791 h 872797"/>
                    <a:gd name="connsiteX14" fmla="*/ 168331 w 2156578"/>
                    <a:gd name="connsiteY14" fmla="*/ 656591 h 872797"/>
                    <a:gd name="connsiteX15" fmla="*/ 19900 w 2156578"/>
                    <a:gd name="connsiteY15" fmla="*/ 495460 h 872797"/>
                    <a:gd name="connsiteX16" fmla="*/ 0 w 2156578"/>
                    <a:gd name="connsiteY16" fmla="*/ 465951 h 872797"/>
                    <a:gd name="connsiteX17" fmla="*/ 45504 w 2156578"/>
                    <a:gd name="connsiteY17" fmla="*/ 283934 h 872797"/>
                    <a:gd name="connsiteX18" fmla="*/ 45141 w 2156578"/>
                    <a:gd name="connsiteY18" fmla="*/ 281940 h 872797"/>
                    <a:gd name="connsiteX19" fmla="*/ 1062411 w 2156578"/>
                    <a:gd name="connsiteY19" fmla="*/ 0 h 872797"/>
                    <a:gd name="connsiteX0" fmla="*/ 1062411 w 2215971"/>
                    <a:gd name="connsiteY0" fmla="*/ 0 h 967970"/>
                    <a:gd name="connsiteX1" fmla="*/ 2074429 w 2215971"/>
                    <a:gd name="connsiteY1" fmla="*/ 253113 h 967970"/>
                    <a:gd name="connsiteX2" fmla="*/ 2078293 w 2215971"/>
                    <a:gd name="connsiteY2" fmla="*/ 274320 h 967970"/>
                    <a:gd name="connsiteX3" fmla="*/ 2081585 w 2215971"/>
                    <a:gd name="connsiteY3" fmla="*/ 274320 h 967970"/>
                    <a:gd name="connsiteX4" fmla="*/ 2156578 w 2215971"/>
                    <a:gd name="connsiteY4" fmla="*/ 574290 h 967970"/>
                    <a:gd name="connsiteX5" fmla="*/ 2133582 w 2215971"/>
                    <a:gd name="connsiteY5" fmla="*/ 594145 h 967970"/>
                    <a:gd name="connsiteX6" fmla="*/ 2213031 w 2215971"/>
                    <a:gd name="connsiteY6" fmla="*/ 967741 h 967970"/>
                    <a:gd name="connsiteX7" fmla="*/ 1997131 w 2215971"/>
                    <a:gd name="connsiteY7" fmla="*/ 529591 h 967970"/>
                    <a:gd name="connsiteX8" fmla="*/ 1876481 w 2215971"/>
                    <a:gd name="connsiteY8" fmla="*/ 624841 h 967970"/>
                    <a:gd name="connsiteX9" fmla="*/ 1685981 w 2215971"/>
                    <a:gd name="connsiteY9" fmla="*/ 605791 h 967970"/>
                    <a:gd name="connsiteX10" fmla="*/ 1451031 w 2215971"/>
                    <a:gd name="connsiteY10" fmla="*/ 777241 h 967970"/>
                    <a:gd name="connsiteX11" fmla="*/ 1076381 w 2215971"/>
                    <a:gd name="connsiteY11" fmla="*/ 637541 h 967970"/>
                    <a:gd name="connsiteX12" fmla="*/ 739831 w 2215971"/>
                    <a:gd name="connsiteY12" fmla="*/ 808991 h 967970"/>
                    <a:gd name="connsiteX13" fmla="*/ 447731 w 2215971"/>
                    <a:gd name="connsiteY13" fmla="*/ 605791 h 967970"/>
                    <a:gd name="connsiteX14" fmla="*/ 168331 w 2215971"/>
                    <a:gd name="connsiteY14" fmla="*/ 656591 h 967970"/>
                    <a:gd name="connsiteX15" fmla="*/ 19900 w 2215971"/>
                    <a:gd name="connsiteY15" fmla="*/ 495460 h 967970"/>
                    <a:gd name="connsiteX16" fmla="*/ 0 w 2215971"/>
                    <a:gd name="connsiteY16" fmla="*/ 465951 h 967970"/>
                    <a:gd name="connsiteX17" fmla="*/ 45504 w 2215971"/>
                    <a:gd name="connsiteY17" fmla="*/ 283934 h 967970"/>
                    <a:gd name="connsiteX18" fmla="*/ 45141 w 2215971"/>
                    <a:gd name="connsiteY18" fmla="*/ 281940 h 967970"/>
                    <a:gd name="connsiteX19" fmla="*/ 1062411 w 2215971"/>
                    <a:gd name="connsiteY19" fmla="*/ 0 h 967970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68331 w 2234087"/>
                    <a:gd name="connsiteY14" fmla="*/ 65659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79431 w 2234087"/>
                    <a:gd name="connsiteY14" fmla="*/ 9550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34087" h="969684">
                      <a:moveTo>
                        <a:pt x="1062411" y="0"/>
                      </a:moveTo>
                      <a:cubicBezTo>
                        <a:pt x="1589120" y="0"/>
                        <a:pt x="2022335" y="110943"/>
                        <a:pt x="2074429" y="253113"/>
                      </a:cubicBezTo>
                      <a:lnTo>
                        <a:pt x="2078293" y="274320"/>
                      </a:lnTo>
                      <a:lnTo>
                        <a:pt x="2081585" y="274320"/>
                      </a:lnTo>
                      <a:lnTo>
                        <a:pt x="2156578" y="574290"/>
                      </a:lnTo>
                      <a:lnTo>
                        <a:pt x="2133582" y="594145"/>
                      </a:lnTo>
                      <a:cubicBezTo>
                        <a:pt x="2118658" y="606816"/>
                        <a:pt x="2292923" y="934050"/>
                        <a:pt x="2213031" y="967741"/>
                      </a:cubicBezTo>
                      <a:cubicBezTo>
                        <a:pt x="2133139" y="1001432"/>
                        <a:pt x="2053223" y="586741"/>
                        <a:pt x="1997131" y="529591"/>
                      </a:cubicBezTo>
                      <a:cubicBezTo>
                        <a:pt x="1941039" y="472441"/>
                        <a:pt x="1928339" y="612141"/>
                        <a:pt x="1876481" y="624841"/>
                      </a:cubicBezTo>
                      <a:cubicBezTo>
                        <a:pt x="1824623" y="637541"/>
                        <a:pt x="1756889" y="556049"/>
                        <a:pt x="1685981" y="605791"/>
                      </a:cubicBezTo>
                      <a:cubicBezTo>
                        <a:pt x="1615073" y="655533"/>
                        <a:pt x="1552631" y="901066"/>
                        <a:pt x="1451031" y="923291"/>
                      </a:cubicBezTo>
                      <a:cubicBezTo>
                        <a:pt x="1349431" y="945516"/>
                        <a:pt x="1194914" y="750783"/>
                        <a:pt x="1076381" y="739141"/>
                      </a:cubicBezTo>
                      <a:cubicBezTo>
                        <a:pt x="957848" y="727499"/>
                        <a:pt x="844606" y="867199"/>
                        <a:pt x="739831" y="853441"/>
                      </a:cubicBezTo>
                      <a:cubicBezTo>
                        <a:pt x="635056" y="839683"/>
                        <a:pt x="557798" y="639658"/>
                        <a:pt x="447731" y="656591"/>
                      </a:cubicBezTo>
                      <a:cubicBezTo>
                        <a:pt x="337664" y="673524"/>
                        <a:pt x="150736" y="981896"/>
                        <a:pt x="79431" y="955041"/>
                      </a:cubicBezTo>
                      <a:cubicBezTo>
                        <a:pt x="8126" y="928186"/>
                        <a:pt x="70171" y="567162"/>
                        <a:pt x="19900" y="495460"/>
                      </a:cubicBezTo>
                      <a:lnTo>
                        <a:pt x="0" y="465951"/>
                      </a:lnTo>
                      <a:lnTo>
                        <a:pt x="45504" y="283934"/>
                      </a:lnTo>
                      <a:lnTo>
                        <a:pt x="45141" y="281940"/>
                      </a:lnTo>
                      <a:cubicBezTo>
                        <a:pt x="45141" y="126229"/>
                        <a:pt x="500588" y="0"/>
                        <a:pt x="10624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359917986">
                        <a:custGeom>
                          <a:avLst/>
                          <a:gdLst>
                            <a:gd name="connsiteX0" fmla="*/ 401061 w 843370"/>
                            <a:gd name="connsiteY0" fmla="*/ 0 h 320180"/>
                            <a:gd name="connsiteX1" fmla="*/ 783098 w 843370"/>
                            <a:gd name="connsiteY1" fmla="*/ 83575 h 320180"/>
                            <a:gd name="connsiteX2" fmla="*/ 784557 w 843370"/>
                            <a:gd name="connsiteY2" fmla="*/ 90577 h 320180"/>
                            <a:gd name="connsiteX3" fmla="*/ 785800 w 843370"/>
                            <a:gd name="connsiteY3" fmla="*/ 90577 h 320180"/>
                            <a:gd name="connsiteX4" fmla="*/ 814110 w 843370"/>
                            <a:gd name="connsiteY4" fmla="*/ 189624 h 320180"/>
                            <a:gd name="connsiteX5" fmla="*/ 805429 w 843370"/>
                            <a:gd name="connsiteY5" fmla="*/ 196180 h 320180"/>
                            <a:gd name="connsiteX6" fmla="*/ 835421 w 843370"/>
                            <a:gd name="connsiteY6" fmla="*/ 319538 h 320180"/>
                            <a:gd name="connsiteX7" fmla="*/ 753918 w 843370"/>
                            <a:gd name="connsiteY7" fmla="*/ 174865 h 320180"/>
                            <a:gd name="connsiteX8" fmla="*/ 708373 w 843370"/>
                            <a:gd name="connsiteY8" fmla="*/ 206316 h 320180"/>
                            <a:gd name="connsiteX9" fmla="*/ 636459 w 843370"/>
                            <a:gd name="connsiteY9" fmla="*/ 200026 h 320180"/>
                            <a:gd name="connsiteX10" fmla="*/ 547765 w 843370"/>
                            <a:gd name="connsiteY10" fmla="*/ 304861 h 320180"/>
                            <a:gd name="connsiteX11" fmla="*/ 406334 w 843370"/>
                            <a:gd name="connsiteY11" fmla="*/ 244056 h 320180"/>
                            <a:gd name="connsiteX12" fmla="*/ 279286 w 843370"/>
                            <a:gd name="connsiteY12" fmla="*/ 281797 h 320180"/>
                            <a:gd name="connsiteX13" fmla="*/ 169018 w 843370"/>
                            <a:gd name="connsiteY13" fmla="*/ 216799 h 320180"/>
                            <a:gd name="connsiteX14" fmla="*/ 29985 w 843370"/>
                            <a:gd name="connsiteY14" fmla="*/ 315345 h 320180"/>
                            <a:gd name="connsiteX15" fmla="*/ 7512 w 843370"/>
                            <a:gd name="connsiteY15" fmla="*/ 163595 h 320180"/>
                            <a:gd name="connsiteX16" fmla="*/ 0 w 843370"/>
                            <a:gd name="connsiteY16" fmla="*/ 153852 h 320180"/>
                            <a:gd name="connsiteX17" fmla="*/ 17177 w 843370"/>
                            <a:gd name="connsiteY17" fmla="*/ 93752 h 320180"/>
                            <a:gd name="connsiteX18" fmla="*/ 17040 w 843370"/>
                            <a:gd name="connsiteY18" fmla="*/ 93093 h 320180"/>
                            <a:gd name="connsiteX19" fmla="*/ 401061 w 843370"/>
                            <a:gd name="connsiteY19" fmla="*/ 0 h 32018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843370" h="320180" fill="none" extrusionOk="0">
                              <a:moveTo>
                                <a:pt x="401061" y="0"/>
                              </a:moveTo>
                              <a:cubicBezTo>
                                <a:pt x="601819" y="12498"/>
                                <a:pt x="765914" y="36620"/>
                                <a:pt x="783098" y="83575"/>
                              </a:cubicBezTo>
                              <a:cubicBezTo>
                                <a:pt x="783816" y="85550"/>
                                <a:pt x="783732" y="89216"/>
                                <a:pt x="784557" y="90577"/>
                              </a:cubicBezTo>
                              <a:cubicBezTo>
                                <a:pt x="784830" y="90494"/>
                                <a:pt x="785297" y="90689"/>
                                <a:pt x="785800" y="90577"/>
                              </a:cubicBezTo>
                              <a:cubicBezTo>
                                <a:pt x="792870" y="112635"/>
                                <a:pt x="796959" y="162143"/>
                                <a:pt x="814110" y="189624"/>
                              </a:cubicBezTo>
                              <a:cubicBezTo>
                                <a:pt x="811037" y="192939"/>
                                <a:pt x="808747" y="193247"/>
                                <a:pt x="805429" y="196180"/>
                              </a:cubicBezTo>
                              <a:cubicBezTo>
                                <a:pt x="804353" y="199759"/>
                                <a:pt x="862519" y="302381"/>
                                <a:pt x="835421" y="319538"/>
                              </a:cubicBezTo>
                              <a:cubicBezTo>
                                <a:pt x="802283" y="329661"/>
                                <a:pt x="775713" y="193686"/>
                                <a:pt x="753918" y="174865"/>
                              </a:cubicBezTo>
                              <a:cubicBezTo>
                                <a:pt x="730595" y="152135"/>
                                <a:pt x="723702" y="200576"/>
                                <a:pt x="708373" y="206316"/>
                              </a:cubicBezTo>
                              <a:cubicBezTo>
                                <a:pt x="689835" y="207789"/>
                                <a:pt x="660076" y="174973"/>
                                <a:pt x="636459" y="200026"/>
                              </a:cubicBezTo>
                              <a:cubicBezTo>
                                <a:pt x="614203" y="206695"/>
                                <a:pt x="587813" y="294980"/>
                                <a:pt x="547765" y="304861"/>
                              </a:cubicBezTo>
                              <a:cubicBezTo>
                                <a:pt x="515575" y="304258"/>
                                <a:pt x="450111" y="243280"/>
                                <a:pt x="406334" y="244056"/>
                              </a:cubicBezTo>
                              <a:cubicBezTo>
                                <a:pt x="362734" y="250241"/>
                                <a:pt x="322654" y="282057"/>
                                <a:pt x="279286" y="281797"/>
                              </a:cubicBezTo>
                              <a:cubicBezTo>
                                <a:pt x="243903" y="276950"/>
                                <a:pt x="207018" y="213439"/>
                                <a:pt x="169018" y="216799"/>
                              </a:cubicBezTo>
                              <a:cubicBezTo>
                                <a:pt x="129430" y="220911"/>
                                <a:pt x="55058" y="317984"/>
                                <a:pt x="29985" y="315345"/>
                              </a:cubicBezTo>
                              <a:cubicBezTo>
                                <a:pt x="-2338" y="310239"/>
                                <a:pt x="30028" y="193405"/>
                                <a:pt x="7512" y="163595"/>
                              </a:cubicBezTo>
                              <a:cubicBezTo>
                                <a:pt x="5004" y="161997"/>
                                <a:pt x="3185" y="156836"/>
                                <a:pt x="0" y="153852"/>
                              </a:cubicBezTo>
                              <a:cubicBezTo>
                                <a:pt x="830" y="125872"/>
                                <a:pt x="16205" y="108959"/>
                                <a:pt x="17177" y="93752"/>
                              </a:cubicBezTo>
                              <a:cubicBezTo>
                                <a:pt x="17130" y="93524"/>
                                <a:pt x="17146" y="93320"/>
                                <a:pt x="17040" y="93093"/>
                              </a:cubicBezTo>
                              <a:cubicBezTo>
                                <a:pt x="6093" y="57512"/>
                                <a:pt x="193562" y="-368"/>
                                <a:pt x="401061" y="0"/>
                              </a:cubicBezTo>
                              <a:close/>
                            </a:path>
                            <a:path w="843370" h="320180" stroke="0" extrusionOk="0">
                              <a:moveTo>
                                <a:pt x="401061" y="0"/>
                              </a:moveTo>
                              <a:cubicBezTo>
                                <a:pt x="587918" y="8526"/>
                                <a:pt x="768908" y="33709"/>
                                <a:pt x="783098" y="83575"/>
                              </a:cubicBezTo>
                              <a:cubicBezTo>
                                <a:pt x="784364" y="86184"/>
                                <a:pt x="784025" y="89003"/>
                                <a:pt x="784557" y="90577"/>
                              </a:cubicBezTo>
                              <a:cubicBezTo>
                                <a:pt x="785138" y="90575"/>
                                <a:pt x="785381" y="90584"/>
                                <a:pt x="785800" y="90577"/>
                              </a:cubicBezTo>
                              <a:cubicBezTo>
                                <a:pt x="799503" y="115359"/>
                                <a:pt x="795490" y="154992"/>
                                <a:pt x="814110" y="189624"/>
                              </a:cubicBezTo>
                              <a:cubicBezTo>
                                <a:pt x="811650" y="192616"/>
                                <a:pt x="808215" y="192767"/>
                                <a:pt x="805429" y="196180"/>
                              </a:cubicBezTo>
                              <a:cubicBezTo>
                                <a:pt x="798986" y="200314"/>
                                <a:pt x="859482" y="302867"/>
                                <a:pt x="835421" y="319538"/>
                              </a:cubicBezTo>
                              <a:cubicBezTo>
                                <a:pt x="803909" y="333251"/>
                                <a:pt x="777554" y="195588"/>
                                <a:pt x="753918" y="174865"/>
                              </a:cubicBezTo>
                              <a:cubicBezTo>
                                <a:pt x="732472" y="160946"/>
                                <a:pt x="722522" y="201897"/>
                                <a:pt x="708373" y="206316"/>
                              </a:cubicBezTo>
                              <a:cubicBezTo>
                                <a:pt x="686037" y="218466"/>
                                <a:pt x="657318" y="181412"/>
                                <a:pt x="636459" y="200026"/>
                              </a:cubicBezTo>
                              <a:cubicBezTo>
                                <a:pt x="610818" y="217117"/>
                                <a:pt x="587039" y="296708"/>
                                <a:pt x="547765" y="304861"/>
                              </a:cubicBezTo>
                              <a:cubicBezTo>
                                <a:pt x="503084" y="313759"/>
                                <a:pt x="440233" y="244582"/>
                                <a:pt x="406334" y="244056"/>
                              </a:cubicBezTo>
                              <a:cubicBezTo>
                                <a:pt x="356994" y="239736"/>
                                <a:pt x="319427" y="291677"/>
                                <a:pt x="279286" y="281797"/>
                              </a:cubicBezTo>
                              <a:cubicBezTo>
                                <a:pt x="241418" y="276567"/>
                                <a:pt x="211454" y="215227"/>
                                <a:pt x="169018" y="216799"/>
                              </a:cubicBezTo>
                              <a:cubicBezTo>
                                <a:pt x="131582" y="226324"/>
                                <a:pt x="58048" y="325729"/>
                                <a:pt x="29985" y="315345"/>
                              </a:cubicBezTo>
                              <a:cubicBezTo>
                                <a:pt x="-780" y="307600"/>
                                <a:pt x="27231" y="186762"/>
                                <a:pt x="7512" y="163595"/>
                              </a:cubicBezTo>
                              <a:cubicBezTo>
                                <a:pt x="5121" y="161659"/>
                                <a:pt x="3444" y="157931"/>
                                <a:pt x="0" y="153852"/>
                              </a:cubicBezTo>
                              <a:cubicBezTo>
                                <a:pt x="594" y="139297"/>
                                <a:pt x="13912" y="113447"/>
                                <a:pt x="17177" y="93752"/>
                              </a:cubicBezTo>
                              <a:cubicBezTo>
                                <a:pt x="17116" y="93489"/>
                                <a:pt x="17069" y="93313"/>
                                <a:pt x="17040" y="93093"/>
                              </a:cubicBezTo>
                              <a:cubicBezTo>
                                <a:pt x="50159" y="28673"/>
                                <a:pt x="206877" y="33607"/>
                                <a:pt x="40106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9AD9275C-8392-15C7-9758-2A35CE90599C}"/>
                    </a:ext>
                  </a:extLst>
                </p:cNvPr>
                <p:cNvSpPr/>
                <p:nvPr/>
              </p:nvSpPr>
              <p:spPr>
                <a:xfrm>
                  <a:off x="4882174" y="5902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3369162025">
                        <a:custGeom>
                          <a:avLst/>
                          <a:gdLst>
                            <a:gd name="connsiteX0" fmla="*/ 0 w 768041"/>
                            <a:gd name="connsiteY0" fmla="*/ 93094 h 186188"/>
                            <a:gd name="connsiteX1" fmla="*/ 384021 w 768041"/>
                            <a:gd name="connsiteY1" fmla="*/ 0 h 186188"/>
                            <a:gd name="connsiteX2" fmla="*/ 768042 w 768041"/>
                            <a:gd name="connsiteY2" fmla="*/ 93094 h 186188"/>
                            <a:gd name="connsiteX3" fmla="*/ 384021 w 768041"/>
                            <a:gd name="connsiteY3" fmla="*/ 186188 h 186188"/>
                            <a:gd name="connsiteX4" fmla="*/ 0 w 768041"/>
                            <a:gd name="connsiteY4" fmla="*/ 93094 h 18618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768041" h="186188" fill="none" extrusionOk="0">
                              <a:moveTo>
                                <a:pt x="0" y="93094"/>
                              </a:moveTo>
                              <a:cubicBezTo>
                                <a:pt x="-9142" y="44591"/>
                                <a:pt x="185944" y="-21806"/>
                                <a:pt x="384021" y="0"/>
                              </a:cubicBezTo>
                              <a:cubicBezTo>
                                <a:pt x="600580" y="3476"/>
                                <a:pt x="763346" y="42636"/>
                                <a:pt x="768042" y="93094"/>
                              </a:cubicBezTo>
                              <a:cubicBezTo>
                                <a:pt x="734941" y="143207"/>
                                <a:pt x="606393" y="234865"/>
                                <a:pt x="384021" y="186188"/>
                              </a:cubicBezTo>
                              <a:cubicBezTo>
                                <a:pt x="173819" y="196035"/>
                                <a:pt x="9571" y="145946"/>
                                <a:pt x="0" y="93094"/>
                              </a:cubicBezTo>
                              <a:close/>
                            </a:path>
                            <a:path w="768041" h="186188" stroke="0" extrusionOk="0">
                              <a:moveTo>
                                <a:pt x="0" y="93094"/>
                              </a:moveTo>
                              <a:cubicBezTo>
                                <a:pt x="-30293" y="76894"/>
                                <a:pt x="222594" y="7472"/>
                                <a:pt x="384021" y="0"/>
                              </a:cubicBezTo>
                              <a:cubicBezTo>
                                <a:pt x="581615" y="-3508"/>
                                <a:pt x="772964" y="44275"/>
                                <a:pt x="768042" y="93094"/>
                              </a:cubicBezTo>
                              <a:cubicBezTo>
                                <a:pt x="782780" y="189298"/>
                                <a:pt x="607828" y="172614"/>
                                <a:pt x="384021" y="186188"/>
                              </a:cubicBezTo>
                              <a:cubicBezTo>
                                <a:pt x="174997" y="185309"/>
                                <a:pt x="9755" y="149824"/>
                                <a:pt x="0" y="9309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267CE75B-1D15-8895-8C24-528BE4B62142}"/>
                  </a:ext>
                </a:extLst>
              </p:cNvPr>
              <p:cNvSpPr/>
              <p:nvPr/>
            </p:nvSpPr>
            <p:spPr>
              <a:xfrm>
                <a:off x="6969361" y="7682438"/>
                <a:ext cx="521461" cy="188688"/>
              </a:xfrm>
              <a:custGeom>
                <a:avLst/>
                <a:gdLst>
                  <a:gd name="connsiteX0" fmla="*/ 260915 w 521461"/>
                  <a:gd name="connsiteY0" fmla="*/ 0 h 188688"/>
                  <a:gd name="connsiteX1" fmla="*/ 506255 w 521461"/>
                  <a:gd name="connsiteY1" fmla="*/ 16112 h 188688"/>
                  <a:gd name="connsiteX2" fmla="*/ 521461 w 521461"/>
                  <a:gd name="connsiteY2" fmla="*/ 18810 h 188688"/>
                  <a:gd name="connsiteX3" fmla="*/ 515809 w 521461"/>
                  <a:gd name="connsiteY3" fmla="*/ 37152 h 188688"/>
                  <a:gd name="connsiteX4" fmla="*/ 510086 w 521461"/>
                  <a:gd name="connsiteY4" fmla="*/ 94344 h 188688"/>
                  <a:gd name="connsiteX5" fmla="*/ 515809 w 521461"/>
                  <a:gd name="connsiteY5" fmla="*/ 151536 h 188688"/>
                  <a:gd name="connsiteX6" fmla="*/ 521461 w 521461"/>
                  <a:gd name="connsiteY6" fmla="*/ 169879 h 188688"/>
                  <a:gd name="connsiteX7" fmla="*/ 506255 w 521461"/>
                  <a:gd name="connsiteY7" fmla="*/ 172576 h 188688"/>
                  <a:gd name="connsiteX8" fmla="*/ 260915 w 521461"/>
                  <a:gd name="connsiteY8" fmla="*/ 188688 h 188688"/>
                  <a:gd name="connsiteX9" fmla="*/ 15575 w 521461"/>
                  <a:gd name="connsiteY9" fmla="*/ 172576 h 188688"/>
                  <a:gd name="connsiteX10" fmla="*/ 0 w 521461"/>
                  <a:gd name="connsiteY10" fmla="*/ 169813 h 188688"/>
                  <a:gd name="connsiteX11" fmla="*/ 5631 w 521461"/>
                  <a:gd name="connsiteY11" fmla="*/ 151536 h 188688"/>
                  <a:gd name="connsiteX12" fmla="*/ 11354 w 521461"/>
                  <a:gd name="connsiteY12" fmla="*/ 94344 h 188688"/>
                  <a:gd name="connsiteX13" fmla="*/ 5631 w 521461"/>
                  <a:gd name="connsiteY13" fmla="*/ 37152 h 188688"/>
                  <a:gd name="connsiteX14" fmla="*/ 0 w 521461"/>
                  <a:gd name="connsiteY14" fmla="*/ 18875 h 188688"/>
                  <a:gd name="connsiteX15" fmla="*/ 15575 w 521461"/>
                  <a:gd name="connsiteY15" fmla="*/ 16112 h 188688"/>
                  <a:gd name="connsiteX16" fmla="*/ 260915 w 521461"/>
                  <a:gd name="connsiteY16" fmla="*/ 0 h 18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1461" h="188688">
                    <a:moveTo>
                      <a:pt x="260915" y="0"/>
                    </a:moveTo>
                    <a:cubicBezTo>
                      <a:pt x="351795" y="0"/>
                      <a:pt x="436221" y="5940"/>
                      <a:pt x="506255" y="16112"/>
                    </a:cubicBezTo>
                    <a:lnTo>
                      <a:pt x="521461" y="18810"/>
                    </a:lnTo>
                    <a:lnTo>
                      <a:pt x="515809" y="37152"/>
                    </a:lnTo>
                    <a:cubicBezTo>
                      <a:pt x="512057" y="55626"/>
                      <a:pt x="510086" y="74753"/>
                      <a:pt x="510086" y="94344"/>
                    </a:cubicBezTo>
                    <a:cubicBezTo>
                      <a:pt x="510086" y="113935"/>
                      <a:pt x="512057" y="133063"/>
                      <a:pt x="515809" y="151536"/>
                    </a:cubicBezTo>
                    <a:lnTo>
                      <a:pt x="521461" y="169879"/>
                    </a:lnTo>
                    <a:lnTo>
                      <a:pt x="506255" y="172576"/>
                    </a:lnTo>
                    <a:cubicBezTo>
                      <a:pt x="436221" y="182748"/>
                      <a:pt x="351795" y="188688"/>
                      <a:pt x="260915" y="188688"/>
                    </a:cubicBezTo>
                    <a:cubicBezTo>
                      <a:pt x="170036" y="188688"/>
                      <a:pt x="85609" y="182748"/>
                      <a:pt x="15575" y="172576"/>
                    </a:cubicBezTo>
                    <a:lnTo>
                      <a:pt x="0" y="169813"/>
                    </a:lnTo>
                    <a:lnTo>
                      <a:pt x="5631" y="151536"/>
                    </a:lnTo>
                    <a:cubicBezTo>
                      <a:pt x="9384" y="133063"/>
                      <a:pt x="11354" y="113935"/>
                      <a:pt x="11354" y="94344"/>
                    </a:cubicBezTo>
                    <a:cubicBezTo>
                      <a:pt x="11354" y="74753"/>
                      <a:pt x="9384" y="55626"/>
                      <a:pt x="5631" y="37152"/>
                    </a:cubicBezTo>
                    <a:lnTo>
                      <a:pt x="0" y="18875"/>
                    </a:lnTo>
                    <a:lnTo>
                      <a:pt x="15575" y="16112"/>
                    </a:lnTo>
                    <a:cubicBezTo>
                      <a:pt x="85609" y="5940"/>
                      <a:pt x="170036" y="0"/>
                      <a:pt x="26091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1966866">
                      <a:custGeom>
                        <a:avLst/>
                        <a:gdLst>
                          <a:gd name="connsiteX0" fmla="*/ 98495 w 196852"/>
                          <a:gd name="connsiteY0" fmla="*/ 0 h 71230"/>
                          <a:gd name="connsiteX1" fmla="*/ 191111 w 196852"/>
                          <a:gd name="connsiteY1" fmla="*/ 6082 h 71230"/>
                          <a:gd name="connsiteX2" fmla="*/ 196852 w 196852"/>
                          <a:gd name="connsiteY2" fmla="*/ 7100 h 71230"/>
                          <a:gd name="connsiteX3" fmla="*/ 194718 w 196852"/>
                          <a:gd name="connsiteY3" fmla="*/ 14024 h 71230"/>
                          <a:gd name="connsiteX4" fmla="*/ 192557 w 196852"/>
                          <a:gd name="connsiteY4" fmla="*/ 35615 h 71230"/>
                          <a:gd name="connsiteX5" fmla="*/ 194718 w 196852"/>
                          <a:gd name="connsiteY5" fmla="*/ 57205 h 71230"/>
                          <a:gd name="connsiteX6" fmla="*/ 196852 w 196852"/>
                          <a:gd name="connsiteY6" fmla="*/ 64129 h 71230"/>
                          <a:gd name="connsiteX7" fmla="*/ 191111 w 196852"/>
                          <a:gd name="connsiteY7" fmla="*/ 65147 h 71230"/>
                          <a:gd name="connsiteX8" fmla="*/ 98495 w 196852"/>
                          <a:gd name="connsiteY8" fmla="*/ 71230 h 71230"/>
                          <a:gd name="connsiteX9" fmla="*/ 5879 w 196852"/>
                          <a:gd name="connsiteY9" fmla="*/ 65147 h 71230"/>
                          <a:gd name="connsiteX10" fmla="*/ 0 w 196852"/>
                          <a:gd name="connsiteY10" fmla="*/ 64104 h 71230"/>
                          <a:gd name="connsiteX11" fmla="*/ 2125 w 196852"/>
                          <a:gd name="connsiteY11" fmla="*/ 57205 h 71230"/>
                          <a:gd name="connsiteX12" fmla="*/ 4286 w 196852"/>
                          <a:gd name="connsiteY12" fmla="*/ 35615 h 71230"/>
                          <a:gd name="connsiteX13" fmla="*/ 2125 w 196852"/>
                          <a:gd name="connsiteY13" fmla="*/ 14024 h 71230"/>
                          <a:gd name="connsiteX14" fmla="*/ 0 w 196852"/>
                          <a:gd name="connsiteY14" fmla="*/ 7125 h 71230"/>
                          <a:gd name="connsiteX15" fmla="*/ 5879 w 196852"/>
                          <a:gd name="connsiteY15" fmla="*/ 6082 h 71230"/>
                          <a:gd name="connsiteX16" fmla="*/ 98495 w 196852"/>
                          <a:gd name="connsiteY16" fmla="*/ 0 h 712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96852" h="71230" fill="none" extrusionOk="0">
                            <a:moveTo>
                              <a:pt x="98495" y="0"/>
                            </a:moveTo>
                            <a:cubicBezTo>
                              <a:pt x="135242" y="1495"/>
                              <a:pt x="160926" y="-3011"/>
                              <a:pt x="191111" y="6082"/>
                            </a:cubicBezTo>
                            <a:cubicBezTo>
                              <a:pt x="193798" y="6366"/>
                              <a:pt x="195630" y="7179"/>
                              <a:pt x="196852" y="7100"/>
                            </a:cubicBezTo>
                            <a:cubicBezTo>
                              <a:pt x="197128" y="8947"/>
                              <a:pt x="194929" y="11968"/>
                              <a:pt x="194718" y="14024"/>
                            </a:cubicBezTo>
                            <a:cubicBezTo>
                              <a:pt x="192540" y="20850"/>
                              <a:pt x="192293" y="28680"/>
                              <a:pt x="192557" y="35615"/>
                            </a:cubicBezTo>
                            <a:cubicBezTo>
                              <a:pt x="194367" y="42929"/>
                              <a:pt x="194888" y="51623"/>
                              <a:pt x="194718" y="57205"/>
                            </a:cubicBezTo>
                            <a:cubicBezTo>
                              <a:pt x="195658" y="59039"/>
                              <a:pt x="195878" y="62133"/>
                              <a:pt x="196852" y="64129"/>
                            </a:cubicBezTo>
                            <a:cubicBezTo>
                              <a:pt x="194115" y="64673"/>
                              <a:pt x="193741" y="64444"/>
                              <a:pt x="191111" y="65147"/>
                            </a:cubicBezTo>
                            <a:cubicBezTo>
                              <a:pt x="161536" y="64821"/>
                              <a:pt x="126082" y="74814"/>
                              <a:pt x="98495" y="71230"/>
                            </a:cubicBezTo>
                            <a:cubicBezTo>
                              <a:pt x="64539" y="65502"/>
                              <a:pt x="37343" y="67686"/>
                              <a:pt x="5879" y="65147"/>
                            </a:cubicBezTo>
                            <a:cubicBezTo>
                              <a:pt x="3372" y="65400"/>
                              <a:pt x="1348" y="63619"/>
                              <a:pt x="0" y="64104"/>
                            </a:cubicBezTo>
                            <a:cubicBezTo>
                              <a:pt x="-22" y="61858"/>
                              <a:pt x="1830" y="59777"/>
                              <a:pt x="2125" y="57205"/>
                            </a:cubicBezTo>
                            <a:cubicBezTo>
                              <a:pt x="2529" y="49890"/>
                              <a:pt x="6060" y="42324"/>
                              <a:pt x="4286" y="35615"/>
                            </a:cubicBezTo>
                            <a:cubicBezTo>
                              <a:pt x="3529" y="29327"/>
                              <a:pt x="4641" y="22627"/>
                              <a:pt x="2125" y="14024"/>
                            </a:cubicBezTo>
                            <a:cubicBezTo>
                              <a:pt x="694" y="11567"/>
                              <a:pt x="902" y="8371"/>
                              <a:pt x="0" y="7125"/>
                            </a:cubicBezTo>
                            <a:cubicBezTo>
                              <a:pt x="1339" y="6340"/>
                              <a:pt x="4120" y="6626"/>
                              <a:pt x="5879" y="6082"/>
                            </a:cubicBezTo>
                            <a:cubicBezTo>
                              <a:pt x="27253" y="7010"/>
                              <a:pt x="67319" y="1856"/>
                              <a:pt x="98495" y="0"/>
                            </a:cubicBezTo>
                            <a:close/>
                          </a:path>
                          <a:path w="196852" h="71230" stroke="0" extrusionOk="0">
                            <a:moveTo>
                              <a:pt x="98495" y="0"/>
                            </a:moveTo>
                            <a:cubicBezTo>
                              <a:pt x="138282" y="2007"/>
                              <a:pt x="171845" y="1282"/>
                              <a:pt x="191111" y="6082"/>
                            </a:cubicBezTo>
                            <a:cubicBezTo>
                              <a:pt x="193011" y="6269"/>
                              <a:pt x="195111" y="7153"/>
                              <a:pt x="196852" y="7100"/>
                            </a:cubicBezTo>
                            <a:cubicBezTo>
                              <a:pt x="196543" y="9405"/>
                              <a:pt x="195367" y="11015"/>
                              <a:pt x="194718" y="14024"/>
                            </a:cubicBezTo>
                            <a:cubicBezTo>
                              <a:pt x="192142" y="20364"/>
                              <a:pt x="192788" y="28216"/>
                              <a:pt x="192557" y="35615"/>
                            </a:cubicBezTo>
                            <a:cubicBezTo>
                              <a:pt x="192744" y="43092"/>
                              <a:pt x="193665" y="49592"/>
                              <a:pt x="194718" y="57205"/>
                            </a:cubicBezTo>
                            <a:cubicBezTo>
                              <a:pt x="195938" y="59965"/>
                              <a:pt x="195651" y="61397"/>
                              <a:pt x="196852" y="64129"/>
                            </a:cubicBezTo>
                            <a:cubicBezTo>
                              <a:pt x="194806" y="65011"/>
                              <a:pt x="192920" y="64800"/>
                              <a:pt x="191111" y="65147"/>
                            </a:cubicBezTo>
                            <a:cubicBezTo>
                              <a:pt x="160513" y="76119"/>
                              <a:pt x="129987" y="71145"/>
                              <a:pt x="98495" y="71230"/>
                            </a:cubicBezTo>
                            <a:cubicBezTo>
                              <a:pt x="57734" y="68221"/>
                              <a:pt x="34937" y="69253"/>
                              <a:pt x="5879" y="65147"/>
                            </a:cubicBezTo>
                            <a:cubicBezTo>
                              <a:pt x="3251" y="65134"/>
                              <a:pt x="2707" y="64340"/>
                              <a:pt x="0" y="64104"/>
                            </a:cubicBezTo>
                            <a:cubicBezTo>
                              <a:pt x="444" y="62098"/>
                              <a:pt x="1756" y="60653"/>
                              <a:pt x="2125" y="57205"/>
                            </a:cubicBezTo>
                            <a:cubicBezTo>
                              <a:pt x="3609" y="48832"/>
                              <a:pt x="5000" y="42804"/>
                              <a:pt x="4286" y="35615"/>
                            </a:cubicBezTo>
                            <a:cubicBezTo>
                              <a:pt x="3258" y="28614"/>
                              <a:pt x="2648" y="20677"/>
                              <a:pt x="2125" y="14024"/>
                            </a:cubicBezTo>
                            <a:cubicBezTo>
                              <a:pt x="966" y="11820"/>
                              <a:pt x="1229" y="8928"/>
                              <a:pt x="0" y="7125"/>
                            </a:cubicBezTo>
                            <a:cubicBezTo>
                              <a:pt x="2544" y="5954"/>
                              <a:pt x="4173" y="6813"/>
                              <a:pt x="5879" y="6082"/>
                            </a:cubicBezTo>
                            <a:cubicBezTo>
                              <a:pt x="34870" y="658"/>
                              <a:pt x="69374" y="3789"/>
                              <a:pt x="9849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557587C-5061-042C-6EB6-C08F56DB42F2}"/>
                  </a:ext>
                </a:extLst>
              </p:cNvPr>
              <p:cNvSpPr/>
              <p:nvPr/>
            </p:nvSpPr>
            <p:spPr>
              <a:xfrm>
                <a:off x="7478841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329153127">
                      <a:custGeom>
                        <a:avLst/>
                        <a:gdLst>
                          <a:gd name="connsiteX0" fmla="*/ 18035 w 18035"/>
                          <a:gd name="connsiteY0" fmla="*/ 119328 h 119328"/>
                          <a:gd name="connsiteX1" fmla="*/ 8356 w 18035"/>
                          <a:gd name="connsiteY1" fmla="*/ 101363 h 119328"/>
                          <a:gd name="connsiteX2" fmla="*/ 0 w 18035"/>
                          <a:gd name="connsiteY2" fmla="*/ 59663 h 119328"/>
                          <a:gd name="connsiteX3" fmla="*/ 8356 w 18035"/>
                          <a:gd name="connsiteY3" fmla="*/ 17964 h 119328"/>
                          <a:gd name="connsiteX4" fmla="*/ 18035 w 18035"/>
                          <a:gd name="connsiteY4" fmla="*/ 0 h 1193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35" h="119328" fill="none" extrusionOk="0">
                            <a:moveTo>
                              <a:pt x="18035" y="119328"/>
                            </a:moveTo>
                            <a:cubicBezTo>
                              <a:pt x="13603" y="114493"/>
                              <a:pt x="12595" y="107054"/>
                              <a:pt x="8356" y="101363"/>
                            </a:cubicBezTo>
                            <a:cubicBezTo>
                              <a:pt x="2086" y="87345"/>
                              <a:pt x="-2645" y="73194"/>
                              <a:pt x="0" y="59663"/>
                            </a:cubicBezTo>
                            <a:cubicBezTo>
                              <a:pt x="-624" y="46530"/>
                              <a:pt x="1699" y="32474"/>
                              <a:pt x="8356" y="17964"/>
                            </a:cubicBezTo>
                            <a:cubicBezTo>
                              <a:pt x="11714" y="10492"/>
                              <a:pt x="15299" y="6582"/>
                              <a:pt x="18035" y="0"/>
                            </a:cubicBezTo>
                          </a:path>
                          <a:path w="18035" h="119328" stroke="0" extrusionOk="0">
                            <a:moveTo>
                              <a:pt x="18035" y="119328"/>
                            </a:moveTo>
                            <a:cubicBezTo>
                              <a:pt x="15463" y="115683"/>
                              <a:pt x="12085" y="104196"/>
                              <a:pt x="8356" y="101363"/>
                            </a:cubicBezTo>
                            <a:cubicBezTo>
                              <a:pt x="4878" y="90710"/>
                              <a:pt x="-2293" y="73649"/>
                              <a:pt x="0" y="59663"/>
                            </a:cubicBezTo>
                            <a:cubicBezTo>
                              <a:pt x="1940" y="46174"/>
                              <a:pt x="2379" y="28531"/>
                              <a:pt x="8356" y="17964"/>
                            </a:cubicBezTo>
                            <a:cubicBezTo>
                              <a:pt x="11070" y="11205"/>
                              <a:pt x="16836" y="6758"/>
                              <a:pt x="18035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3BB784E-7CEB-BED9-319F-B4539B2C8B52}"/>
                  </a:ext>
                </a:extLst>
              </p:cNvPr>
              <p:cNvSpPr/>
              <p:nvPr/>
            </p:nvSpPr>
            <p:spPr>
              <a:xfrm flipH="1">
                <a:off x="6933535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591542707">
                      <a:custGeom>
                        <a:avLst/>
                        <a:gdLst>
                          <a:gd name="connsiteX0" fmla="*/ 18035 w 18035"/>
                          <a:gd name="connsiteY0" fmla="*/ 119328 h 119328"/>
                          <a:gd name="connsiteX1" fmla="*/ 8356 w 18035"/>
                          <a:gd name="connsiteY1" fmla="*/ 101363 h 119328"/>
                          <a:gd name="connsiteX2" fmla="*/ 0 w 18035"/>
                          <a:gd name="connsiteY2" fmla="*/ 59663 h 119328"/>
                          <a:gd name="connsiteX3" fmla="*/ 8356 w 18035"/>
                          <a:gd name="connsiteY3" fmla="*/ 17964 h 119328"/>
                          <a:gd name="connsiteX4" fmla="*/ 18035 w 18035"/>
                          <a:gd name="connsiteY4" fmla="*/ 0 h 1193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35" h="119328" fill="none" extrusionOk="0">
                            <a:moveTo>
                              <a:pt x="18035" y="119328"/>
                            </a:moveTo>
                            <a:cubicBezTo>
                              <a:pt x="14407" y="115157"/>
                              <a:pt x="13667" y="109713"/>
                              <a:pt x="8356" y="101363"/>
                            </a:cubicBezTo>
                            <a:cubicBezTo>
                              <a:pt x="2873" y="86883"/>
                              <a:pt x="-1990" y="73133"/>
                              <a:pt x="0" y="59663"/>
                            </a:cubicBezTo>
                            <a:cubicBezTo>
                              <a:pt x="2597" y="47891"/>
                              <a:pt x="3964" y="30983"/>
                              <a:pt x="8356" y="17964"/>
                            </a:cubicBezTo>
                            <a:cubicBezTo>
                              <a:pt x="9779" y="11943"/>
                              <a:pt x="15063" y="9977"/>
                              <a:pt x="18035" y="0"/>
                            </a:cubicBezTo>
                          </a:path>
                          <a:path w="18035" h="119328" stroke="0" extrusionOk="0">
                            <a:moveTo>
                              <a:pt x="18035" y="119328"/>
                            </a:moveTo>
                            <a:cubicBezTo>
                              <a:pt x="12250" y="113015"/>
                              <a:pt x="14034" y="107285"/>
                              <a:pt x="8356" y="101363"/>
                            </a:cubicBezTo>
                            <a:cubicBezTo>
                              <a:pt x="4467" y="85757"/>
                              <a:pt x="316" y="74793"/>
                              <a:pt x="0" y="59663"/>
                            </a:cubicBezTo>
                            <a:cubicBezTo>
                              <a:pt x="466" y="44898"/>
                              <a:pt x="5075" y="30124"/>
                              <a:pt x="8356" y="17964"/>
                            </a:cubicBezTo>
                            <a:cubicBezTo>
                              <a:pt x="11127" y="12529"/>
                              <a:pt x="14504" y="9648"/>
                              <a:pt x="18035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65C6A577-35BA-D569-2E97-B41F9886E0ED}"/>
                  </a:ext>
                </a:extLst>
              </p:cNvPr>
              <p:cNvSpPr/>
              <p:nvPr/>
            </p:nvSpPr>
            <p:spPr>
              <a:xfrm>
                <a:off x="6402043" y="7127178"/>
                <a:ext cx="478714" cy="18275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24365988">
                      <a:custGeom>
                        <a:avLst/>
                        <a:gdLst>
                          <a:gd name="connsiteX0" fmla="*/ 0 w 180715"/>
                          <a:gd name="connsiteY0" fmla="*/ 34496 h 68991"/>
                          <a:gd name="connsiteX1" fmla="*/ 90358 w 180715"/>
                          <a:gd name="connsiteY1" fmla="*/ 0 h 68991"/>
                          <a:gd name="connsiteX2" fmla="*/ 180716 w 180715"/>
                          <a:gd name="connsiteY2" fmla="*/ 34496 h 68991"/>
                          <a:gd name="connsiteX3" fmla="*/ 90358 w 180715"/>
                          <a:gd name="connsiteY3" fmla="*/ 68992 h 68991"/>
                          <a:gd name="connsiteX4" fmla="*/ 0 w 180715"/>
                          <a:gd name="connsiteY4" fmla="*/ 34496 h 689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715" h="68991" fill="none" extrusionOk="0">
                            <a:moveTo>
                              <a:pt x="0" y="34496"/>
                            </a:moveTo>
                            <a:cubicBezTo>
                              <a:pt x="-1212" y="18038"/>
                              <a:pt x="30730" y="6035"/>
                              <a:pt x="90358" y="0"/>
                            </a:cubicBezTo>
                            <a:cubicBezTo>
                              <a:pt x="139414" y="-135"/>
                              <a:pt x="179364" y="18992"/>
                              <a:pt x="180716" y="34496"/>
                            </a:cubicBezTo>
                            <a:cubicBezTo>
                              <a:pt x="172099" y="52053"/>
                              <a:pt x="143661" y="68160"/>
                              <a:pt x="90358" y="68992"/>
                            </a:cubicBezTo>
                            <a:cubicBezTo>
                              <a:pt x="35784" y="71043"/>
                              <a:pt x="941" y="50167"/>
                              <a:pt x="0" y="34496"/>
                            </a:cubicBezTo>
                            <a:close/>
                          </a:path>
                          <a:path w="180715" h="68991" stroke="0" extrusionOk="0">
                            <a:moveTo>
                              <a:pt x="0" y="34496"/>
                            </a:moveTo>
                            <a:cubicBezTo>
                              <a:pt x="1169" y="16548"/>
                              <a:pt x="35052" y="10717"/>
                              <a:pt x="90358" y="0"/>
                            </a:cubicBezTo>
                            <a:cubicBezTo>
                              <a:pt x="138887" y="4090"/>
                              <a:pt x="181574" y="18450"/>
                              <a:pt x="180716" y="34496"/>
                            </a:cubicBezTo>
                            <a:cubicBezTo>
                              <a:pt x="186592" y="53714"/>
                              <a:pt x="140232" y="71941"/>
                              <a:pt x="90358" y="68992"/>
                            </a:cubicBezTo>
                            <a:cubicBezTo>
                              <a:pt x="39641" y="66738"/>
                              <a:pt x="-493" y="52926"/>
                              <a:pt x="0" y="3449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8ACC01E3-5A46-885B-C702-7D8CA44FE2BE}"/>
                  </a:ext>
                </a:extLst>
              </p:cNvPr>
              <p:cNvSpPr/>
              <p:nvPr/>
            </p:nvSpPr>
            <p:spPr>
              <a:xfrm>
                <a:off x="7585651" y="7127178"/>
                <a:ext cx="478714" cy="18275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394824501">
                      <a:custGeom>
                        <a:avLst/>
                        <a:gdLst>
                          <a:gd name="connsiteX0" fmla="*/ 0 w 180715"/>
                          <a:gd name="connsiteY0" fmla="*/ 34496 h 68991"/>
                          <a:gd name="connsiteX1" fmla="*/ 90358 w 180715"/>
                          <a:gd name="connsiteY1" fmla="*/ 0 h 68991"/>
                          <a:gd name="connsiteX2" fmla="*/ 180716 w 180715"/>
                          <a:gd name="connsiteY2" fmla="*/ 34496 h 68991"/>
                          <a:gd name="connsiteX3" fmla="*/ 90358 w 180715"/>
                          <a:gd name="connsiteY3" fmla="*/ 68992 h 68991"/>
                          <a:gd name="connsiteX4" fmla="*/ 0 w 180715"/>
                          <a:gd name="connsiteY4" fmla="*/ 34496 h 689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715" h="68991" fill="none" extrusionOk="0">
                            <a:moveTo>
                              <a:pt x="0" y="34496"/>
                            </a:moveTo>
                            <a:cubicBezTo>
                              <a:pt x="-11559" y="19107"/>
                              <a:pt x="44625" y="4132"/>
                              <a:pt x="90358" y="0"/>
                            </a:cubicBezTo>
                            <a:cubicBezTo>
                              <a:pt x="140997" y="466"/>
                              <a:pt x="175437" y="17400"/>
                              <a:pt x="180716" y="34496"/>
                            </a:cubicBezTo>
                            <a:cubicBezTo>
                              <a:pt x="177561" y="55845"/>
                              <a:pt x="146729" y="74141"/>
                              <a:pt x="90358" y="68992"/>
                            </a:cubicBezTo>
                            <a:cubicBezTo>
                              <a:pt x="41136" y="64943"/>
                              <a:pt x="241" y="54326"/>
                              <a:pt x="0" y="34496"/>
                            </a:cubicBezTo>
                            <a:close/>
                          </a:path>
                          <a:path w="180715" h="68991" stroke="0" extrusionOk="0">
                            <a:moveTo>
                              <a:pt x="0" y="34496"/>
                            </a:moveTo>
                            <a:cubicBezTo>
                              <a:pt x="-7492" y="8172"/>
                              <a:pt x="44614" y="-4475"/>
                              <a:pt x="90358" y="0"/>
                            </a:cubicBezTo>
                            <a:cubicBezTo>
                              <a:pt x="144065" y="3486"/>
                              <a:pt x="181237" y="17315"/>
                              <a:pt x="180716" y="34496"/>
                            </a:cubicBezTo>
                            <a:cubicBezTo>
                              <a:pt x="172017" y="60073"/>
                              <a:pt x="142208" y="63690"/>
                              <a:pt x="90358" y="68992"/>
                            </a:cubicBezTo>
                            <a:cubicBezTo>
                              <a:pt x="41826" y="69656"/>
                              <a:pt x="-1403" y="53524"/>
                              <a:pt x="0" y="3449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04159A8-6AAA-4F82-E527-5698A4E2ECBF}"/>
                  </a:ext>
                </a:extLst>
              </p:cNvPr>
              <p:cNvSpPr/>
              <p:nvPr/>
            </p:nvSpPr>
            <p:spPr>
              <a:xfrm>
                <a:off x="8524502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4232278132">
                      <a:custGeom>
                        <a:avLst/>
                        <a:gdLst>
                          <a:gd name="connsiteX0" fmla="*/ 66882 w 632631"/>
                          <a:gd name="connsiteY0" fmla="*/ 0 h 345947"/>
                          <a:gd name="connsiteX1" fmla="*/ 301282 w 632631"/>
                          <a:gd name="connsiteY1" fmla="*/ 198239 h 345947"/>
                          <a:gd name="connsiteX2" fmla="*/ 326570 w 632631"/>
                          <a:gd name="connsiteY2" fmla="*/ 197359 h 345947"/>
                          <a:gd name="connsiteX3" fmla="*/ 330680 w 632631"/>
                          <a:gd name="connsiteY3" fmla="*/ 189703 h 345947"/>
                          <a:gd name="connsiteX4" fmla="*/ 463421 w 632631"/>
                          <a:gd name="connsiteY4" fmla="*/ 164589 h 345947"/>
                          <a:gd name="connsiteX5" fmla="*/ 627624 w 632631"/>
                          <a:gd name="connsiteY5" fmla="*/ 234617 h 345947"/>
                          <a:gd name="connsiteX6" fmla="*/ 476081 w 632631"/>
                          <a:gd name="connsiteY6" fmla="*/ 286388 h 345947"/>
                          <a:gd name="connsiteX7" fmla="*/ 458026 w 632631"/>
                          <a:gd name="connsiteY7" fmla="*/ 288171 h 345947"/>
                          <a:gd name="connsiteX8" fmla="*/ 466212 w 632631"/>
                          <a:gd name="connsiteY8" fmla="*/ 308264 h 345947"/>
                          <a:gd name="connsiteX9" fmla="*/ 468165 w 632631"/>
                          <a:gd name="connsiteY9" fmla="*/ 334819 h 345947"/>
                          <a:gd name="connsiteX10" fmla="*/ 375253 w 632631"/>
                          <a:gd name="connsiteY10" fmla="*/ 294573 h 345947"/>
                          <a:gd name="connsiteX11" fmla="*/ 363208 w 632631"/>
                          <a:gd name="connsiteY11" fmla="*/ 278640 h 345947"/>
                          <a:gd name="connsiteX12" fmla="*/ 360088 w 632631"/>
                          <a:gd name="connsiteY12" fmla="*/ 271154 h 345947"/>
                          <a:gd name="connsiteX13" fmla="*/ 355850 w 632631"/>
                          <a:gd name="connsiteY13" fmla="*/ 269199 h 345947"/>
                          <a:gd name="connsiteX14" fmla="*/ 351511 w 632631"/>
                          <a:gd name="connsiteY14" fmla="*/ 265215 h 345947"/>
                          <a:gd name="connsiteX15" fmla="*/ 327650 w 632631"/>
                          <a:gd name="connsiteY15" fmla="*/ 267165 h 345947"/>
                          <a:gd name="connsiteX16" fmla="*/ 0 w 632631"/>
                          <a:gd name="connsiteY16" fmla="*/ 15489 h 34594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632631" h="345947" fill="none" extrusionOk="0">
                            <a:moveTo>
                              <a:pt x="66882" y="0"/>
                            </a:moveTo>
                            <a:cubicBezTo>
                              <a:pt x="100651" y="105705"/>
                              <a:pt x="180429" y="222301"/>
                              <a:pt x="301282" y="198239"/>
                            </a:cubicBezTo>
                            <a:cubicBezTo>
                              <a:pt x="308705" y="196435"/>
                              <a:pt x="317290" y="198925"/>
                              <a:pt x="326570" y="197359"/>
                            </a:cubicBezTo>
                            <a:cubicBezTo>
                              <a:pt x="327089" y="195645"/>
                              <a:pt x="329350" y="192739"/>
                              <a:pt x="330680" y="189703"/>
                            </a:cubicBezTo>
                            <a:cubicBezTo>
                              <a:pt x="358483" y="160864"/>
                              <a:pt x="413470" y="151470"/>
                              <a:pt x="463421" y="164589"/>
                            </a:cubicBezTo>
                            <a:cubicBezTo>
                              <a:pt x="518573" y="171220"/>
                              <a:pt x="598671" y="195482"/>
                              <a:pt x="627624" y="234617"/>
                            </a:cubicBezTo>
                            <a:cubicBezTo>
                              <a:pt x="659319" y="275918"/>
                              <a:pt x="529497" y="273701"/>
                              <a:pt x="476081" y="286388"/>
                            </a:cubicBezTo>
                            <a:cubicBezTo>
                              <a:pt x="468625" y="288997"/>
                              <a:pt x="465583" y="286060"/>
                              <a:pt x="458026" y="288171"/>
                            </a:cubicBezTo>
                            <a:cubicBezTo>
                              <a:pt x="461833" y="291598"/>
                              <a:pt x="463168" y="303113"/>
                              <a:pt x="466212" y="308264"/>
                            </a:cubicBezTo>
                            <a:cubicBezTo>
                              <a:pt x="468572" y="317830"/>
                              <a:pt x="468675" y="326038"/>
                              <a:pt x="468165" y="334819"/>
                            </a:cubicBezTo>
                            <a:cubicBezTo>
                              <a:pt x="462417" y="374024"/>
                              <a:pt x="390695" y="314458"/>
                              <a:pt x="375253" y="294573"/>
                            </a:cubicBezTo>
                            <a:cubicBezTo>
                              <a:pt x="371092" y="291709"/>
                              <a:pt x="365848" y="283406"/>
                              <a:pt x="363208" y="278640"/>
                            </a:cubicBezTo>
                            <a:cubicBezTo>
                              <a:pt x="361696" y="275912"/>
                              <a:pt x="361520" y="274526"/>
                              <a:pt x="360088" y="271154"/>
                            </a:cubicBezTo>
                            <a:cubicBezTo>
                              <a:pt x="359197" y="270806"/>
                              <a:pt x="357041" y="269148"/>
                              <a:pt x="355850" y="269199"/>
                            </a:cubicBezTo>
                            <a:cubicBezTo>
                              <a:pt x="354438" y="268189"/>
                              <a:pt x="353414" y="266459"/>
                              <a:pt x="351511" y="265215"/>
                            </a:cubicBezTo>
                            <a:cubicBezTo>
                              <a:pt x="342309" y="267560"/>
                              <a:pt x="336060" y="264138"/>
                              <a:pt x="327650" y="267165"/>
                            </a:cubicBezTo>
                            <a:cubicBezTo>
                              <a:pt x="138605" y="244425"/>
                              <a:pt x="78704" y="186052"/>
                              <a:pt x="0" y="15489"/>
                            </a:cubicBezTo>
                          </a:path>
                          <a:path w="632631" h="345947" stroke="0" extrusionOk="0">
                            <a:moveTo>
                              <a:pt x="66882" y="0"/>
                            </a:moveTo>
                            <a:cubicBezTo>
                              <a:pt x="88688" y="105710"/>
                              <a:pt x="177417" y="198544"/>
                              <a:pt x="301282" y="198239"/>
                            </a:cubicBezTo>
                            <a:cubicBezTo>
                              <a:pt x="313692" y="196660"/>
                              <a:pt x="314900" y="199743"/>
                              <a:pt x="326570" y="197359"/>
                            </a:cubicBezTo>
                            <a:cubicBezTo>
                              <a:pt x="327459" y="195152"/>
                              <a:pt x="329717" y="192795"/>
                              <a:pt x="330680" y="189703"/>
                            </a:cubicBezTo>
                            <a:cubicBezTo>
                              <a:pt x="353181" y="161230"/>
                              <a:pt x="411553" y="168728"/>
                              <a:pt x="463421" y="164589"/>
                            </a:cubicBezTo>
                            <a:cubicBezTo>
                              <a:pt x="514579" y="163830"/>
                              <a:pt x="606264" y="200568"/>
                              <a:pt x="627624" y="234617"/>
                            </a:cubicBezTo>
                            <a:cubicBezTo>
                              <a:pt x="657171" y="256787"/>
                              <a:pt x="539248" y="283384"/>
                              <a:pt x="476081" y="286388"/>
                            </a:cubicBezTo>
                            <a:cubicBezTo>
                              <a:pt x="470317" y="287154"/>
                              <a:pt x="464536" y="285916"/>
                              <a:pt x="458026" y="288171"/>
                            </a:cubicBezTo>
                            <a:cubicBezTo>
                              <a:pt x="461726" y="295369"/>
                              <a:pt x="460034" y="299327"/>
                              <a:pt x="466212" y="308264"/>
                            </a:cubicBezTo>
                            <a:cubicBezTo>
                              <a:pt x="470777" y="317113"/>
                              <a:pt x="469174" y="326468"/>
                              <a:pt x="468165" y="334819"/>
                            </a:cubicBezTo>
                            <a:cubicBezTo>
                              <a:pt x="465914" y="367949"/>
                              <a:pt x="392838" y="310779"/>
                              <a:pt x="375253" y="294573"/>
                            </a:cubicBezTo>
                            <a:cubicBezTo>
                              <a:pt x="368827" y="289835"/>
                              <a:pt x="367720" y="285278"/>
                              <a:pt x="363208" y="278640"/>
                            </a:cubicBezTo>
                            <a:cubicBezTo>
                              <a:pt x="362064" y="276905"/>
                              <a:pt x="361554" y="272546"/>
                              <a:pt x="360088" y="271154"/>
                            </a:cubicBezTo>
                            <a:cubicBezTo>
                              <a:pt x="358004" y="270334"/>
                              <a:pt x="356979" y="269638"/>
                              <a:pt x="355850" y="269199"/>
                            </a:cubicBezTo>
                            <a:cubicBezTo>
                              <a:pt x="354502" y="268365"/>
                              <a:pt x="353275" y="266702"/>
                              <a:pt x="351511" y="265215"/>
                            </a:cubicBezTo>
                            <a:cubicBezTo>
                              <a:pt x="342166" y="268305"/>
                              <a:pt x="337365" y="266044"/>
                              <a:pt x="327650" y="267165"/>
                            </a:cubicBezTo>
                            <a:cubicBezTo>
                              <a:pt x="164436" y="227104"/>
                              <a:pt x="11855" y="207174"/>
                              <a:pt x="0" y="1548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160CF50-B7BF-00A0-462A-761D4ABE1D29}"/>
                  </a:ext>
                </a:extLst>
              </p:cNvPr>
              <p:cNvSpPr/>
              <p:nvPr/>
            </p:nvSpPr>
            <p:spPr>
              <a:xfrm flipH="1">
                <a:off x="4276778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43523253">
                      <a:custGeom>
                        <a:avLst/>
                        <a:gdLst>
                          <a:gd name="connsiteX0" fmla="*/ 66882 w 632631"/>
                          <a:gd name="connsiteY0" fmla="*/ 0 h 345947"/>
                          <a:gd name="connsiteX1" fmla="*/ 301282 w 632631"/>
                          <a:gd name="connsiteY1" fmla="*/ 198239 h 345947"/>
                          <a:gd name="connsiteX2" fmla="*/ 326570 w 632631"/>
                          <a:gd name="connsiteY2" fmla="*/ 197359 h 345947"/>
                          <a:gd name="connsiteX3" fmla="*/ 330680 w 632631"/>
                          <a:gd name="connsiteY3" fmla="*/ 189703 h 345947"/>
                          <a:gd name="connsiteX4" fmla="*/ 463421 w 632631"/>
                          <a:gd name="connsiteY4" fmla="*/ 164589 h 345947"/>
                          <a:gd name="connsiteX5" fmla="*/ 627624 w 632631"/>
                          <a:gd name="connsiteY5" fmla="*/ 234617 h 345947"/>
                          <a:gd name="connsiteX6" fmla="*/ 476081 w 632631"/>
                          <a:gd name="connsiteY6" fmla="*/ 286388 h 345947"/>
                          <a:gd name="connsiteX7" fmla="*/ 458026 w 632631"/>
                          <a:gd name="connsiteY7" fmla="*/ 288171 h 345947"/>
                          <a:gd name="connsiteX8" fmla="*/ 466212 w 632631"/>
                          <a:gd name="connsiteY8" fmla="*/ 308264 h 345947"/>
                          <a:gd name="connsiteX9" fmla="*/ 468165 w 632631"/>
                          <a:gd name="connsiteY9" fmla="*/ 334819 h 345947"/>
                          <a:gd name="connsiteX10" fmla="*/ 375253 w 632631"/>
                          <a:gd name="connsiteY10" fmla="*/ 294573 h 345947"/>
                          <a:gd name="connsiteX11" fmla="*/ 363208 w 632631"/>
                          <a:gd name="connsiteY11" fmla="*/ 278640 h 345947"/>
                          <a:gd name="connsiteX12" fmla="*/ 360088 w 632631"/>
                          <a:gd name="connsiteY12" fmla="*/ 271154 h 345947"/>
                          <a:gd name="connsiteX13" fmla="*/ 355850 w 632631"/>
                          <a:gd name="connsiteY13" fmla="*/ 269199 h 345947"/>
                          <a:gd name="connsiteX14" fmla="*/ 351511 w 632631"/>
                          <a:gd name="connsiteY14" fmla="*/ 265215 h 345947"/>
                          <a:gd name="connsiteX15" fmla="*/ 327650 w 632631"/>
                          <a:gd name="connsiteY15" fmla="*/ 267165 h 345947"/>
                          <a:gd name="connsiteX16" fmla="*/ 0 w 632631"/>
                          <a:gd name="connsiteY16" fmla="*/ 15489 h 34594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632631" h="345947" fill="none" extrusionOk="0">
                            <a:moveTo>
                              <a:pt x="66882" y="0"/>
                            </a:moveTo>
                            <a:cubicBezTo>
                              <a:pt x="105203" y="134610"/>
                              <a:pt x="186099" y="187215"/>
                              <a:pt x="301282" y="198239"/>
                            </a:cubicBezTo>
                            <a:cubicBezTo>
                              <a:pt x="307634" y="196880"/>
                              <a:pt x="319315" y="198661"/>
                              <a:pt x="326570" y="197359"/>
                            </a:cubicBezTo>
                            <a:cubicBezTo>
                              <a:pt x="327157" y="194127"/>
                              <a:pt x="328944" y="193578"/>
                              <a:pt x="330680" y="189703"/>
                            </a:cubicBezTo>
                            <a:cubicBezTo>
                              <a:pt x="348497" y="163095"/>
                              <a:pt x="418488" y="150238"/>
                              <a:pt x="463421" y="164589"/>
                            </a:cubicBezTo>
                            <a:cubicBezTo>
                              <a:pt x="523060" y="168566"/>
                              <a:pt x="595618" y="181978"/>
                              <a:pt x="627624" y="234617"/>
                            </a:cubicBezTo>
                            <a:cubicBezTo>
                              <a:pt x="649462" y="279057"/>
                              <a:pt x="544317" y="266982"/>
                              <a:pt x="476081" y="286388"/>
                            </a:cubicBezTo>
                            <a:cubicBezTo>
                              <a:pt x="467558" y="287880"/>
                              <a:pt x="465281" y="287198"/>
                              <a:pt x="458026" y="288171"/>
                            </a:cubicBezTo>
                            <a:cubicBezTo>
                              <a:pt x="462256" y="292752"/>
                              <a:pt x="462671" y="299683"/>
                              <a:pt x="466212" y="308264"/>
                            </a:cubicBezTo>
                            <a:cubicBezTo>
                              <a:pt x="471038" y="316519"/>
                              <a:pt x="467795" y="326246"/>
                              <a:pt x="468165" y="334819"/>
                            </a:cubicBezTo>
                            <a:cubicBezTo>
                              <a:pt x="466842" y="368982"/>
                              <a:pt x="395935" y="309882"/>
                              <a:pt x="375253" y="294573"/>
                            </a:cubicBezTo>
                            <a:cubicBezTo>
                              <a:pt x="370257" y="290971"/>
                              <a:pt x="365828" y="283744"/>
                              <a:pt x="363208" y="278640"/>
                            </a:cubicBezTo>
                            <a:cubicBezTo>
                              <a:pt x="361656" y="276459"/>
                              <a:pt x="361413" y="273707"/>
                              <a:pt x="360088" y="271154"/>
                            </a:cubicBezTo>
                            <a:cubicBezTo>
                              <a:pt x="358838" y="270678"/>
                              <a:pt x="358035" y="269936"/>
                              <a:pt x="355850" y="269199"/>
                            </a:cubicBezTo>
                            <a:cubicBezTo>
                              <a:pt x="354791" y="268479"/>
                              <a:pt x="353021" y="266055"/>
                              <a:pt x="351511" y="265215"/>
                            </a:cubicBezTo>
                            <a:cubicBezTo>
                              <a:pt x="344030" y="267356"/>
                              <a:pt x="333515" y="263914"/>
                              <a:pt x="327650" y="267165"/>
                            </a:cubicBezTo>
                            <a:cubicBezTo>
                              <a:pt x="175998" y="290739"/>
                              <a:pt x="48732" y="127860"/>
                              <a:pt x="0" y="15489"/>
                            </a:cubicBezTo>
                          </a:path>
                          <a:path w="632631" h="345947" stroke="0" extrusionOk="0">
                            <a:moveTo>
                              <a:pt x="66882" y="0"/>
                            </a:moveTo>
                            <a:cubicBezTo>
                              <a:pt x="93452" y="97037"/>
                              <a:pt x="201946" y="189615"/>
                              <a:pt x="301282" y="198239"/>
                            </a:cubicBezTo>
                            <a:cubicBezTo>
                              <a:pt x="307373" y="196684"/>
                              <a:pt x="316606" y="198786"/>
                              <a:pt x="326570" y="197359"/>
                            </a:cubicBezTo>
                            <a:cubicBezTo>
                              <a:pt x="328354" y="193791"/>
                              <a:pt x="330429" y="191817"/>
                              <a:pt x="330680" y="189703"/>
                            </a:cubicBezTo>
                            <a:cubicBezTo>
                              <a:pt x="347359" y="156832"/>
                              <a:pt x="417064" y="163588"/>
                              <a:pt x="463421" y="164589"/>
                            </a:cubicBezTo>
                            <a:cubicBezTo>
                              <a:pt x="514258" y="157495"/>
                              <a:pt x="585477" y="199641"/>
                              <a:pt x="627624" y="234617"/>
                            </a:cubicBezTo>
                            <a:cubicBezTo>
                              <a:pt x="648733" y="282379"/>
                              <a:pt x="527076" y="268354"/>
                              <a:pt x="476081" y="286388"/>
                            </a:cubicBezTo>
                            <a:cubicBezTo>
                              <a:pt x="467264" y="287724"/>
                              <a:pt x="465506" y="286798"/>
                              <a:pt x="458026" y="288171"/>
                            </a:cubicBezTo>
                            <a:cubicBezTo>
                              <a:pt x="462450" y="292222"/>
                              <a:pt x="462796" y="303071"/>
                              <a:pt x="466212" y="308264"/>
                            </a:cubicBezTo>
                            <a:cubicBezTo>
                              <a:pt x="469819" y="317560"/>
                              <a:pt x="468353" y="327478"/>
                              <a:pt x="468165" y="334819"/>
                            </a:cubicBezTo>
                            <a:cubicBezTo>
                              <a:pt x="460442" y="373344"/>
                              <a:pt x="398086" y="312772"/>
                              <a:pt x="375253" y="294573"/>
                            </a:cubicBezTo>
                            <a:cubicBezTo>
                              <a:pt x="372035" y="290808"/>
                              <a:pt x="368192" y="284504"/>
                              <a:pt x="363208" y="278640"/>
                            </a:cubicBezTo>
                            <a:cubicBezTo>
                              <a:pt x="361901" y="276310"/>
                              <a:pt x="361383" y="272704"/>
                              <a:pt x="360088" y="271154"/>
                            </a:cubicBezTo>
                            <a:cubicBezTo>
                              <a:pt x="358968" y="271167"/>
                              <a:pt x="356942" y="269292"/>
                              <a:pt x="355850" y="269199"/>
                            </a:cubicBezTo>
                            <a:cubicBezTo>
                              <a:pt x="353412" y="267670"/>
                              <a:pt x="353899" y="266883"/>
                              <a:pt x="351511" y="265215"/>
                            </a:cubicBezTo>
                            <a:cubicBezTo>
                              <a:pt x="339809" y="266958"/>
                              <a:pt x="338962" y="265048"/>
                              <a:pt x="327650" y="267165"/>
                            </a:cubicBezTo>
                            <a:cubicBezTo>
                              <a:pt x="191103" y="256931"/>
                              <a:pt x="-5305" y="171409"/>
                              <a:pt x="0" y="1548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楕円 321">
              <a:extLst>
                <a:ext uri="{FF2B5EF4-FFF2-40B4-BE49-F238E27FC236}">
                  <a16:creationId xmlns:a16="http://schemas.microsoft.com/office/drawing/2014/main" id="{25F161E9-F57A-EDE0-9F1B-B4E3CB1018DE}"/>
                </a:ext>
              </a:extLst>
            </p:cNvPr>
            <p:cNvSpPr/>
            <p:nvPr/>
          </p:nvSpPr>
          <p:spPr>
            <a:xfrm>
              <a:off x="8189619" y="7424375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020067371">
                    <a:custGeom>
                      <a:avLst/>
                      <a:gdLst>
                        <a:gd name="connsiteX0" fmla="*/ 0 w 93564"/>
                        <a:gd name="connsiteY0" fmla="*/ 91712 h 138494"/>
                        <a:gd name="connsiteX1" fmla="*/ 46782 w 93564"/>
                        <a:gd name="connsiteY1" fmla="*/ 0 h 138494"/>
                        <a:gd name="connsiteX2" fmla="*/ 93564 w 93564"/>
                        <a:gd name="connsiteY2" fmla="*/ 91712 h 138494"/>
                        <a:gd name="connsiteX3" fmla="*/ 46782 w 93564"/>
                        <a:gd name="connsiteY3" fmla="*/ 138494 h 138494"/>
                        <a:gd name="connsiteX4" fmla="*/ 0 w 93564"/>
                        <a:gd name="connsiteY4" fmla="*/ 91712 h 1384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3564" h="138494" fill="none" extrusionOk="0">
                          <a:moveTo>
                            <a:pt x="0" y="91712"/>
                          </a:moveTo>
                          <a:cubicBezTo>
                            <a:pt x="-5804" y="77115"/>
                            <a:pt x="35588" y="46763"/>
                            <a:pt x="46782" y="0"/>
                          </a:cubicBezTo>
                          <a:cubicBezTo>
                            <a:pt x="74791" y="52169"/>
                            <a:pt x="91583" y="64155"/>
                            <a:pt x="93564" y="91712"/>
                          </a:cubicBezTo>
                          <a:cubicBezTo>
                            <a:pt x="93924" y="118270"/>
                            <a:pt x="79324" y="142270"/>
                            <a:pt x="46782" y="138494"/>
                          </a:cubicBezTo>
                          <a:cubicBezTo>
                            <a:pt x="25826" y="140096"/>
                            <a:pt x="-4254" y="113554"/>
                            <a:pt x="0" y="91712"/>
                          </a:cubicBezTo>
                          <a:close/>
                        </a:path>
                        <a:path w="93564" h="138494" stroke="0" extrusionOk="0">
                          <a:moveTo>
                            <a:pt x="0" y="91712"/>
                          </a:moveTo>
                          <a:cubicBezTo>
                            <a:pt x="-5396" y="69132"/>
                            <a:pt x="24009" y="45744"/>
                            <a:pt x="46782" y="0"/>
                          </a:cubicBezTo>
                          <a:cubicBezTo>
                            <a:pt x="70135" y="44899"/>
                            <a:pt x="92635" y="64696"/>
                            <a:pt x="93564" y="91712"/>
                          </a:cubicBezTo>
                          <a:cubicBezTo>
                            <a:pt x="94399" y="119734"/>
                            <a:pt x="78184" y="140624"/>
                            <a:pt x="46782" y="138494"/>
                          </a:cubicBezTo>
                          <a:cubicBezTo>
                            <a:pt x="16100" y="138675"/>
                            <a:pt x="3057" y="118211"/>
                            <a:pt x="0" y="917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321">
              <a:extLst>
                <a:ext uri="{FF2B5EF4-FFF2-40B4-BE49-F238E27FC236}">
                  <a16:creationId xmlns:a16="http://schemas.microsoft.com/office/drawing/2014/main" id="{0660CED4-35DA-8B42-CF81-8D6FD6141347}"/>
                </a:ext>
              </a:extLst>
            </p:cNvPr>
            <p:cNvSpPr/>
            <p:nvPr/>
          </p:nvSpPr>
          <p:spPr>
            <a:xfrm>
              <a:off x="6322719" y="6230575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965012803">
                    <a:custGeom>
                      <a:avLst/>
                      <a:gdLst>
                        <a:gd name="connsiteX0" fmla="*/ 0 w 93564"/>
                        <a:gd name="connsiteY0" fmla="*/ 91712 h 138494"/>
                        <a:gd name="connsiteX1" fmla="*/ 46782 w 93564"/>
                        <a:gd name="connsiteY1" fmla="*/ 0 h 138494"/>
                        <a:gd name="connsiteX2" fmla="*/ 93564 w 93564"/>
                        <a:gd name="connsiteY2" fmla="*/ 91712 h 138494"/>
                        <a:gd name="connsiteX3" fmla="*/ 46782 w 93564"/>
                        <a:gd name="connsiteY3" fmla="*/ 138494 h 138494"/>
                        <a:gd name="connsiteX4" fmla="*/ 0 w 93564"/>
                        <a:gd name="connsiteY4" fmla="*/ 91712 h 1384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3564" h="138494" fill="none" extrusionOk="0">
                          <a:moveTo>
                            <a:pt x="0" y="91712"/>
                          </a:moveTo>
                          <a:cubicBezTo>
                            <a:pt x="2066" y="75172"/>
                            <a:pt x="25694" y="39981"/>
                            <a:pt x="46782" y="0"/>
                          </a:cubicBezTo>
                          <a:cubicBezTo>
                            <a:pt x="72178" y="45251"/>
                            <a:pt x="87866" y="63466"/>
                            <a:pt x="93564" y="91712"/>
                          </a:cubicBezTo>
                          <a:cubicBezTo>
                            <a:pt x="98719" y="119943"/>
                            <a:pt x="79275" y="135942"/>
                            <a:pt x="46782" y="138494"/>
                          </a:cubicBezTo>
                          <a:cubicBezTo>
                            <a:pt x="18331" y="141940"/>
                            <a:pt x="1953" y="111994"/>
                            <a:pt x="0" y="91712"/>
                          </a:cubicBezTo>
                          <a:close/>
                        </a:path>
                        <a:path w="93564" h="138494" stroke="0" extrusionOk="0">
                          <a:moveTo>
                            <a:pt x="0" y="91712"/>
                          </a:moveTo>
                          <a:cubicBezTo>
                            <a:pt x="64" y="64438"/>
                            <a:pt x="27580" y="50965"/>
                            <a:pt x="46782" y="0"/>
                          </a:cubicBezTo>
                          <a:cubicBezTo>
                            <a:pt x="73093" y="45264"/>
                            <a:pt x="95227" y="72741"/>
                            <a:pt x="93564" y="91712"/>
                          </a:cubicBezTo>
                          <a:cubicBezTo>
                            <a:pt x="87701" y="122552"/>
                            <a:pt x="72209" y="136315"/>
                            <a:pt x="46782" y="138494"/>
                          </a:cubicBezTo>
                          <a:cubicBezTo>
                            <a:pt x="19492" y="141984"/>
                            <a:pt x="-1330" y="112749"/>
                            <a:pt x="0" y="917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321">
              <a:extLst>
                <a:ext uri="{FF2B5EF4-FFF2-40B4-BE49-F238E27FC236}">
                  <a16:creationId xmlns:a16="http://schemas.microsoft.com/office/drawing/2014/main" id="{57F514E3-6097-D08C-AE4D-C6EF4586C8AF}"/>
                </a:ext>
              </a:extLst>
            </p:cNvPr>
            <p:cNvSpPr/>
            <p:nvPr/>
          </p:nvSpPr>
          <p:spPr>
            <a:xfrm>
              <a:off x="6043319" y="7379925"/>
              <a:ext cx="221635" cy="32806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974601930">
                    <a:custGeom>
                      <a:avLst/>
                      <a:gdLst>
                        <a:gd name="connsiteX0" fmla="*/ 0 w 83667"/>
                        <a:gd name="connsiteY0" fmla="*/ 82012 h 123846"/>
                        <a:gd name="connsiteX1" fmla="*/ 41833 w 83667"/>
                        <a:gd name="connsiteY1" fmla="*/ 0 h 123846"/>
                        <a:gd name="connsiteX2" fmla="*/ 83667 w 83667"/>
                        <a:gd name="connsiteY2" fmla="*/ 82012 h 123846"/>
                        <a:gd name="connsiteX3" fmla="*/ 41833 w 83667"/>
                        <a:gd name="connsiteY3" fmla="*/ 123845 h 123846"/>
                        <a:gd name="connsiteX4" fmla="*/ 0 w 83667"/>
                        <a:gd name="connsiteY4" fmla="*/ 82012 h 1238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3667" h="123846" fill="none" extrusionOk="0">
                          <a:moveTo>
                            <a:pt x="0" y="82012"/>
                          </a:moveTo>
                          <a:cubicBezTo>
                            <a:pt x="-5597" y="67794"/>
                            <a:pt x="15359" y="39949"/>
                            <a:pt x="41833" y="0"/>
                          </a:cubicBezTo>
                          <a:cubicBezTo>
                            <a:pt x="62463" y="39993"/>
                            <a:pt x="84698" y="59120"/>
                            <a:pt x="83667" y="82012"/>
                          </a:cubicBezTo>
                          <a:cubicBezTo>
                            <a:pt x="83466" y="107453"/>
                            <a:pt x="63316" y="118345"/>
                            <a:pt x="41833" y="123845"/>
                          </a:cubicBezTo>
                          <a:cubicBezTo>
                            <a:pt x="22925" y="122173"/>
                            <a:pt x="1141" y="104250"/>
                            <a:pt x="0" y="82012"/>
                          </a:cubicBezTo>
                          <a:close/>
                        </a:path>
                        <a:path w="83667" h="123846" stroke="0" extrusionOk="0">
                          <a:moveTo>
                            <a:pt x="0" y="82012"/>
                          </a:moveTo>
                          <a:cubicBezTo>
                            <a:pt x="734" y="61322"/>
                            <a:pt x="22389" y="41745"/>
                            <a:pt x="41833" y="0"/>
                          </a:cubicBezTo>
                          <a:cubicBezTo>
                            <a:pt x="65080" y="40950"/>
                            <a:pt x="87429" y="59923"/>
                            <a:pt x="83667" y="82012"/>
                          </a:cubicBezTo>
                          <a:cubicBezTo>
                            <a:pt x="83782" y="103511"/>
                            <a:pt x="63899" y="128273"/>
                            <a:pt x="41833" y="123845"/>
                          </a:cubicBezTo>
                          <a:cubicBezTo>
                            <a:pt x="15989" y="119332"/>
                            <a:pt x="-3517" y="105905"/>
                            <a:pt x="0" y="820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321">
              <a:extLst>
                <a:ext uri="{FF2B5EF4-FFF2-40B4-BE49-F238E27FC236}">
                  <a16:creationId xmlns:a16="http://schemas.microsoft.com/office/drawing/2014/main" id="{80203553-FEFE-EBD9-CD70-382ED61DA547}"/>
                </a:ext>
              </a:extLst>
            </p:cNvPr>
            <p:cNvSpPr/>
            <p:nvPr/>
          </p:nvSpPr>
          <p:spPr>
            <a:xfrm>
              <a:off x="7128792" y="6693966"/>
              <a:ext cx="221635" cy="32806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468254407">
                    <a:custGeom>
                      <a:avLst/>
                      <a:gdLst>
                        <a:gd name="connsiteX0" fmla="*/ 0 w 83667"/>
                        <a:gd name="connsiteY0" fmla="*/ 82012 h 123846"/>
                        <a:gd name="connsiteX1" fmla="*/ 41833 w 83667"/>
                        <a:gd name="connsiteY1" fmla="*/ 0 h 123846"/>
                        <a:gd name="connsiteX2" fmla="*/ 83667 w 83667"/>
                        <a:gd name="connsiteY2" fmla="*/ 82012 h 123846"/>
                        <a:gd name="connsiteX3" fmla="*/ 41833 w 83667"/>
                        <a:gd name="connsiteY3" fmla="*/ 123845 h 123846"/>
                        <a:gd name="connsiteX4" fmla="*/ 0 w 83667"/>
                        <a:gd name="connsiteY4" fmla="*/ 82012 h 1238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3667" h="123846" fill="none" extrusionOk="0">
                          <a:moveTo>
                            <a:pt x="0" y="82012"/>
                          </a:moveTo>
                          <a:cubicBezTo>
                            <a:pt x="374" y="62578"/>
                            <a:pt x="21991" y="44992"/>
                            <a:pt x="41833" y="0"/>
                          </a:cubicBezTo>
                          <a:cubicBezTo>
                            <a:pt x="64229" y="39791"/>
                            <a:pt x="83111" y="56544"/>
                            <a:pt x="83667" y="82012"/>
                          </a:cubicBezTo>
                          <a:cubicBezTo>
                            <a:pt x="80108" y="106830"/>
                            <a:pt x="67306" y="122068"/>
                            <a:pt x="41833" y="123845"/>
                          </a:cubicBezTo>
                          <a:cubicBezTo>
                            <a:pt x="18215" y="124225"/>
                            <a:pt x="-55" y="104453"/>
                            <a:pt x="0" y="82012"/>
                          </a:cubicBezTo>
                          <a:close/>
                        </a:path>
                        <a:path w="83667" h="123846" stroke="0" extrusionOk="0">
                          <a:moveTo>
                            <a:pt x="0" y="82012"/>
                          </a:moveTo>
                          <a:cubicBezTo>
                            <a:pt x="-4782" y="54896"/>
                            <a:pt x="27041" y="37554"/>
                            <a:pt x="41833" y="0"/>
                          </a:cubicBezTo>
                          <a:cubicBezTo>
                            <a:pt x="64827" y="38874"/>
                            <a:pt x="82713" y="52499"/>
                            <a:pt x="83667" y="82012"/>
                          </a:cubicBezTo>
                          <a:cubicBezTo>
                            <a:pt x="79189" y="100300"/>
                            <a:pt x="70142" y="121201"/>
                            <a:pt x="41833" y="123845"/>
                          </a:cubicBezTo>
                          <a:cubicBezTo>
                            <a:pt x="18201" y="128162"/>
                            <a:pt x="-1242" y="100826"/>
                            <a:pt x="0" y="820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321">
              <a:extLst>
                <a:ext uri="{FF2B5EF4-FFF2-40B4-BE49-F238E27FC236}">
                  <a16:creationId xmlns:a16="http://schemas.microsoft.com/office/drawing/2014/main" id="{C3DE8364-63FE-8684-4268-0DEE68C37A6F}"/>
                </a:ext>
              </a:extLst>
            </p:cNvPr>
            <p:cNvSpPr/>
            <p:nvPr/>
          </p:nvSpPr>
          <p:spPr>
            <a:xfrm>
              <a:off x="7922919" y="6586175"/>
              <a:ext cx="221635" cy="32806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511920208">
                    <a:custGeom>
                      <a:avLst/>
                      <a:gdLst>
                        <a:gd name="connsiteX0" fmla="*/ 0 w 83667"/>
                        <a:gd name="connsiteY0" fmla="*/ 82012 h 123846"/>
                        <a:gd name="connsiteX1" fmla="*/ 41833 w 83667"/>
                        <a:gd name="connsiteY1" fmla="*/ 0 h 123846"/>
                        <a:gd name="connsiteX2" fmla="*/ 83667 w 83667"/>
                        <a:gd name="connsiteY2" fmla="*/ 82012 h 123846"/>
                        <a:gd name="connsiteX3" fmla="*/ 41833 w 83667"/>
                        <a:gd name="connsiteY3" fmla="*/ 123845 h 123846"/>
                        <a:gd name="connsiteX4" fmla="*/ 0 w 83667"/>
                        <a:gd name="connsiteY4" fmla="*/ 82012 h 1238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3667" h="123846" fill="none" extrusionOk="0">
                          <a:moveTo>
                            <a:pt x="0" y="82012"/>
                          </a:moveTo>
                          <a:cubicBezTo>
                            <a:pt x="1452" y="58677"/>
                            <a:pt x="26017" y="42689"/>
                            <a:pt x="41833" y="0"/>
                          </a:cubicBezTo>
                          <a:cubicBezTo>
                            <a:pt x="60285" y="42173"/>
                            <a:pt x="87531" y="58293"/>
                            <a:pt x="83667" y="82012"/>
                          </a:cubicBezTo>
                          <a:cubicBezTo>
                            <a:pt x="83168" y="105335"/>
                            <a:pt x="65748" y="119238"/>
                            <a:pt x="41833" y="123845"/>
                          </a:cubicBezTo>
                          <a:cubicBezTo>
                            <a:pt x="15067" y="121894"/>
                            <a:pt x="-479" y="103887"/>
                            <a:pt x="0" y="82012"/>
                          </a:cubicBezTo>
                          <a:close/>
                        </a:path>
                        <a:path w="83667" h="123846" stroke="0" extrusionOk="0">
                          <a:moveTo>
                            <a:pt x="0" y="82012"/>
                          </a:moveTo>
                          <a:cubicBezTo>
                            <a:pt x="1262" y="60363"/>
                            <a:pt x="25969" y="45783"/>
                            <a:pt x="41833" y="0"/>
                          </a:cubicBezTo>
                          <a:cubicBezTo>
                            <a:pt x="64089" y="45968"/>
                            <a:pt x="83694" y="59848"/>
                            <a:pt x="83667" y="82012"/>
                          </a:cubicBezTo>
                          <a:cubicBezTo>
                            <a:pt x="81068" y="104020"/>
                            <a:pt x="66692" y="122432"/>
                            <a:pt x="41833" y="123845"/>
                          </a:cubicBezTo>
                          <a:cubicBezTo>
                            <a:pt x="15546" y="121066"/>
                            <a:pt x="-4143" y="102061"/>
                            <a:pt x="0" y="820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321">
              <a:extLst>
                <a:ext uri="{FF2B5EF4-FFF2-40B4-BE49-F238E27FC236}">
                  <a16:creationId xmlns:a16="http://schemas.microsoft.com/office/drawing/2014/main" id="{479CD10D-E858-F37B-DE21-74BDB4A1901D}"/>
                </a:ext>
              </a:extLst>
            </p:cNvPr>
            <p:cNvSpPr/>
            <p:nvPr/>
          </p:nvSpPr>
          <p:spPr>
            <a:xfrm>
              <a:off x="7662192" y="6033566"/>
              <a:ext cx="221635" cy="32806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420141298">
                    <a:custGeom>
                      <a:avLst/>
                      <a:gdLst>
                        <a:gd name="connsiteX0" fmla="*/ 0 w 83667"/>
                        <a:gd name="connsiteY0" fmla="*/ 82012 h 123846"/>
                        <a:gd name="connsiteX1" fmla="*/ 41833 w 83667"/>
                        <a:gd name="connsiteY1" fmla="*/ 0 h 123846"/>
                        <a:gd name="connsiteX2" fmla="*/ 83667 w 83667"/>
                        <a:gd name="connsiteY2" fmla="*/ 82012 h 123846"/>
                        <a:gd name="connsiteX3" fmla="*/ 41833 w 83667"/>
                        <a:gd name="connsiteY3" fmla="*/ 123845 h 123846"/>
                        <a:gd name="connsiteX4" fmla="*/ 0 w 83667"/>
                        <a:gd name="connsiteY4" fmla="*/ 82012 h 1238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3667" h="123846" fill="none" extrusionOk="0">
                          <a:moveTo>
                            <a:pt x="0" y="82012"/>
                          </a:moveTo>
                          <a:cubicBezTo>
                            <a:pt x="66" y="65190"/>
                            <a:pt x="28358" y="45450"/>
                            <a:pt x="41833" y="0"/>
                          </a:cubicBezTo>
                          <a:cubicBezTo>
                            <a:pt x="66555" y="41070"/>
                            <a:pt x="84038" y="56998"/>
                            <a:pt x="83667" y="82012"/>
                          </a:cubicBezTo>
                          <a:cubicBezTo>
                            <a:pt x="84238" y="105415"/>
                            <a:pt x="63116" y="123044"/>
                            <a:pt x="41833" y="123845"/>
                          </a:cubicBezTo>
                          <a:cubicBezTo>
                            <a:pt x="22087" y="121389"/>
                            <a:pt x="-4106" y="103214"/>
                            <a:pt x="0" y="82012"/>
                          </a:cubicBezTo>
                          <a:close/>
                        </a:path>
                        <a:path w="83667" h="123846" stroke="0" extrusionOk="0">
                          <a:moveTo>
                            <a:pt x="0" y="82012"/>
                          </a:moveTo>
                          <a:cubicBezTo>
                            <a:pt x="-3647" y="63859"/>
                            <a:pt x="27746" y="46599"/>
                            <a:pt x="41833" y="0"/>
                          </a:cubicBezTo>
                          <a:cubicBezTo>
                            <a:pt x="64131" y="40918"/>
                            <a:pt x="84453" y="57475"/>
                            <a:pt x="83667" y="82012"/>
                          </a:cubicBezTo>
                          <a:cubicBezTo>
                            <a:pt x="84533" y="110951"/>
                            <a:pt x="68612" y="129309"/>
                            <a:pt x="41833" y="123845"/>
                          </a:cubicBezTo>
                          <a:cubicBezTo>
                            <a:pt x="20971" y="127343"/>
                            <a:pt x="-3124" y="104876"/>
                            <a:pt x="0" y="820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35" name="テキスト ボックス 734">
            <a:extLst>
              <a:ext uri="{FF2B5EF4-FFF2-40B4-BE49-F238E27FC236}">
                <a16:creationId xmlns:a16="http://schemas.microsoft.com/office/drawing/2014/main" id="{605E9E94-CD73-30B9-2E53-AACCD15E0C6F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とろけるプリンのイラスト</a:t>
            </a:r>
          </a:p>
        </p:txBody>
      </p: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EB1C1736-BEEC-5D4E-4E24-FC267D6AB53E}"/>
              </a:ext>
            </a:extLst>
          </p:cNvPr>
          <p:cNvGrpSpPr/>
          <p:nvPr/>
        </p:nvGrpSpPr>
        <p:grpSpPr>
          <a:xfrm>
            <a:off x="868027" y="4432058"/>
            <a:ext cx="2236150" cy="1034432"/>
            <a:chOff x="4276778" y="6033566"/>
            <a:chExt cx="5923564" cy="2195821"/>
          </a:xfrm>
        </p:grpSpPr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72AF6D92-4D61-00D8-E606-F3A715026034}"/>
                </a:ext>
              </a:extLst>
            </p:cNvPr>
            <p:cNvGrpSpPr/>
            <p:nvPr/>
          </p:nvGrpSpPr>
          <p:grpSpPr>
            <a:xfrm>
              <a:off x="4276778" y="6077437"/>
              <a:ext cx="5923564" cy="2151950"/>
              <a:chOff x="4276778" y="6077437"/>
              <a:chExt cx="5923564" cy="2151950"/>
            </a:xfrm>
          </p:grpSpPr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787F66B0-49C3-942E-B4CF-E245517F159C}"/>
                  </a:ext>
                </a:extLst>
              </p:cNvPr>
              <p:cNvGrpSpPr/>
              <p:nvPr/>
            </p:nvGrpSpPr>
            <p:grpSpPr>
              <a:xfrm>
                <a:off x="5735135" y="6077437"/>
                <a:ext cx="2990282" cy="2099481"/>
                <a:chOff x="4414438" y="5902960"/>
                <a:chExt cx="2990282" cy="2400300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4D7BDA5D-DA70-4023-84C1-05B9EBFF0EB8}"/>
                    </a:ext>
                  </a:extLst>
                </p:cNvPr>
                <p:cNvSpPr/>
                <p:nvPr/>
              </p:nvSpPr>
              <p:spPr>
                <a:xfrm>
                  <a:off x="4414438" y="5902960"/>
                  <a:ext cx="2990282" cy="2400300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  <a:gd name="connsiteX0" fmla="*/ 1485007 w 2936616"/>
                    <a:gd name="connsiteY0" fmla="*/ 0 h 2400300"/>
                    <a:gd name="connsiteX1" fmla="*/ 2497025 w 2936616"/>
                    <a:gd name="connsiteY1" fmla="*/ 253113 h 2400300"/>
                    <a:gd name="connsiteX2" fmla="*/ 2500889 w 2936616"/>
                    <a:gd name="connsiteY2" fmla="*/ 274320 h 2400300"/>
                    <a:gd name="connsiteX3" fmla="*/ 2504181 w 2936616"/>
                    <a:gd name="connsiteY3" fmla="*/ 274320 h 2400300"/>
                    <a:gd name="connsiteX4" fmla="*/ 2936616 w 2936616"/>
                    <a:gd name="connsiteY4" fmla="*/ 2004060 h 2400300"/>
                    <a:gd name="connsiteX5" fmla="*/ 2185095 w 2936616"/>
                    <a:gd name="connsiteY5" fmla="*/ 2286000 h 2400300"/>
                    <a:gd name="connsiteX6" fmla="*/ 2093070 w 2936616"/>
                    <a:gd name="connsiteY6" fmla="*/ 2282516 h 2400300"/>
                    <a:gd name="connsiteX7" fmla="*/ 2015740 w 2936616"/>
                    <a:gd name="connsiteY7" fmla="*/ 2317722 h 2400300"/>
                    <a:gd name="connsiteX8" fmla="*/ 1485007 w 2936616"/>
                    <a:gd name="connsiteY8" fmla="*/ 2400300 h 2400300"/>
                    <a:gd name="connsiteX9" fmla="*/ 954274 w 2936616"/>
                    <a:gd name="connsiteY9" fmla="*/ 2317722 h 2400300"/>
                    <a:gd name="connsiteX10" fmla="*/ 877127 w 2936616"/>
                    <a:gd name="connsiteY10" fmla="*/ 2282599 h 2400300"/>
                    <a:gd name="connsiteX11" fmla="*/ 787301 w 2936616"/>
                    <a:gd name="connsiteY11" fmla="*/ 2286000 h 2400300"/>
                    <a:gd name="connsiteX12" fmla="*/ 51980 w 2936616"/>
                    <a:gd name="connsiteY12" fmla="*/ 1947239 h 2400300"/>
                    <a:gd name="connsiteX13" fmla="*/ 468100 w 2936616"/>
                    <a:gd name="connsiteY13" fmla="*/ 283934 h 2400300"/>
                    <a:gd name="connsiteX14" fmla="*/ 467737 w 2936616"/>
                    <a:gd name="connsiteY14" fmla="*/ 281940 h 2400300"/>
                    <a:gd name="connsiteX15" fmla="*/ 1485007 w 2936616"/>
                    <a:gd name="connsiteY15" fmla="*/ 0 h 2400300"/>
                    <a:gd name="connsiteX0" fmla="*/ 1485007 w 2990282"/>
                    <a:gd name="connsiteY0" fmla="*/ 0 h 2400300"/>
                    <a:gd name="connsiteX1" fmla="*/ 2497025 w 2990282"/>
                    <a:gd name="connsiteY1" fmla="*/ 253113 h 2400300"/>
                    <a:gd name="connsiteX2" fmla="*/ 2500889 w 2990282"/>
                    <a:gd name="connsiteY2" fmla="*/ 274320 h 2400300"/>
                    <a:gd name="connsiteX3" fmla="*/ 2504181 w 2990282"/>
                    <a:gd name="connsiteY3" fmla="*/ 274320 h 2400300"/>
                    <a:gd name="connsiteX4" fmla="*/ 2936616 w 2990282"/>
                    <a:gd name="connsiteY4" fmla="*/ 2004060 h 2400300"/>
                    <a:gd name="connsiteX5" fmla="*/ 2185095 w 2990282"/>
                    <a:gd name="connsiteY5" fmla="*/ 2286000 h 2400300"/>
                    <a:gd name="connsiteX6" fmla="*/ 2093070 w 2990282"/>
                    <a:gd name="connsiteY6" fmla="*/ 2282516 h 2400300"/>
                    <a:gd name="connsiteX7" fmla="*/ 2015740 w 2990282"/>
                    <a:gd name="connsiteY7" fmla="*/ 2317722 h 2400300"/>
                    <a:gd name="connsiteX8" fmla="*/ 1485007 w 2990282"/>
                    <a:gd name="connsiteY8" fmla="*/ 2400300 h 2400300"/>
                    <a:gd name="connsiteX9" fmla="*/ 954274 w 2990282"/>
                    <a:gd name="connsiteY9" fmla="*/ 2317722 h 2400300"/>
                    <a:gd name="connsiteX10" fmla="*/ 877127 w 2990282"/>
                    <a:gd name="connsiteY10" fmla="*/ 2282599 h 2400300"/>
                    <a:gd name="connsiteX11" fmla="*/ 787301 w 2990282"/>
                    <a:gd name="connsiteY11" fmla="*/ 2286000 h 2400300"/>
                    <a:gd name="connsiteX12" fmla="*/ 51980 w 2990282"/>
                    <a:gd name="connsiteY12" fmla="*/ 1947239 h 2400300"/>
                    <a:gd name="connsiteX13" fmla="*/ 468100 w 2990282"/>
                    <a:gd name="connsiteY13" fmla="*/ 283934 h 2400300"/>
                    <a:gd name="connsiteX14" fmla="*/ 467737 w 2990282"/>
                    <a:gd name="connsiteY14" fmla="*/ 281940 h 2400300"/>
                    <a:gd name="connsiteX15" fmla="*/ 1485007 w 2990282"/>
                    <a:gd name="connsiteY15" fmla="*/ 0 h 240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90282" h="2400300">
                      <a:moveTo>
                        <a:pt x="1485007" y="0"/>
                      </a:moveTo>
                      <a:cubicBezTo>
                        <a:pt x="2011716" y="0"/>
                        <a:pt x="2444931" y="110943"/>
                        <a:pt x="2497025" y="253113"/>
                      </a:cubicBezTo>
                      <a:lnTo>
                        <a:pt x="2500889" y="274320"/>
                      </a:lnTo>
                      <a:lnTo>
                        <a:pt x="2504181" y="274320"/>
                      </a:lnTo>
                      <a:cubicBezTo>
                        <a:pt x="2648326" y="850900"/>
                        <a:pt x="3154421" y="1281430"/>
                        <a:pt x="2936616" y="2004060"/>
                      </a:cubicBezTo>
                      <a:cubicBezTo>
                        <a:pt x="2883435" y="2339340"/>
                        <a:pt x="2325686" y="2239591"/>
                        <a:pt x="2185095" y="2286000"/>
                      </a:cubicBezTo>
                      <a:lnTo>
                        <a:pt x="2093070" y="2282516"/>
                      </a:lnTo>
                      <a:lnTo>
                        <a:pt x="2015740" y="2317722"/>
                      </a:lnTo>
                      <a:cubicBezTo>
                        <a:pt x="1879914" y="2368743"/>
                        <a:pt x="1692271" y="2400300"/>
                        <a:pt x="1485007" y="2400300"/>
                      </a:cubicBezTo>
                      <a:cubicBezTo>
                        <a:pt x="1277743" y="2400300"/>
                        <a:pt x="1090100" y="2368743"/>
                        <a:pt x="954274" y="2317722"/>
                      </a:cubicBezTo>
                      <a:lnTo>
                        <a:pt x="877127" y="2282599"/>
                      </a:lnTo>
                      <a:lnTo>
                        <a:pt x="787301" y="2286000"/>
                      </a:lnTo>
                      <a:cubicBezTo>
                        <a:pt x="649777" y="2230107"/>
                        <a:pt x="105180" y="2280917"/>
                        <a:pt x="51980" y="1947239"/>
                      </a:cubicBezTo>
                      <a:cubicBezTo>
                        <a:pt x="-158563" y="1424554"/>
                        <a:pt x="329393" y="838369"/>
                        <a:pt x="468100" y="283934"/>
                      </a:cubicBezTo>
                      <a:lnTo>
                        <a:pt x="467737" y="281940"/>
                      </a:lnTo>
                      <a:cubicBezTo>
                        <a:pt x="467737" y="126229"/>
                        <a:pt x="923184" y="0"/>
                        <a:pt x="148500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2932271770">
                        <a:custGeom>
                          <a:avLst/>
                          <a:gdLst>
                            <a:gd name="connsiteX0" fmla="*/ 560591 w 1128834"/>
                            <a:gd name="connsiteY0" fmla="*/ 0 h 989047"/>
                            <a:gd name="connsiteX1" fmla="*/ 942629 w 1128834"/>
                            <a:gd name="connsiteY1" fmla="*/ 104295 h 989047"/>
                            <a:gd name="connsiteX2" fmla="*/ 944087 w 1128834"/>
                            <a:gd name="connsiteY2" fmla="*/ 113033 h 989047"/>
                            <a:gd name="connsiteX3" fmla="*/ 945330 w 1128834"/>
                            <a:gd name="connsiteY3" fmla="*/ 113033 h 989047"/>
                            <a:gd name="connsiteX4" fmla="*/ 1108575 w 1128834"/>
                            <a:gd name="connsiteY4" fmla="*/ 825775 h 989047"/>
                            <a:gd name="connsiteX5" fmla="*/ 824875 w 1128834"/>
                            <a:gd name="connsiteY5" fmla="*/ 941949 h 989047"/>
                            <a:gd name="connsiteX6" fmla="*/ 790135 w 1128834"/>
                            <a:gd name="connsiteY6" fmla="*/ 940513 h 989047"/>
                            <a:gd name="connsiteX7" fmla="*/ 760943 w 1128834"/>
                            <a:gd name="connsiteY7" fmla="*/ 955020 h 989047"/>
                            <a:gd name="connsiteX8" fmla="*/ 560591 w 1128834"/>
                            <a:gd name="connsiteY8" fmla="*/ 989047 h 989047"/>
                            <a:gd name="connsiteX9" fmla="*/ 360239 w 1128834"/>
                            <a:gd name="connsiteY9" fmla="*/ 955020 h 989047"/>
                            <a:gd name="connsiteX10" fmla="*/ 331116 w 1128834"/>
                            <a:gd name="connsiteY10" fmla="*/ 940548 h 989047"/>
                            <a:gd name="connsiteX11" fmla="*/ 297206 w 1128834"/>
                            <a:gd name="connsiteY11" fmla="*/ 941949 h 989047"/>
                            <a:gd name="connsiteX12" fmla="*/ 19622 w 1128834"/>
                            <a:gd name="connsiteY12" fmla="*/ 802362 h 989047"/>
                            <a:gd name="connsiteX13" fmla="*/ 176708 w 1128834"/>
                            <a:gd name="connsiteY13" fmla="*/ 116995 h 989047"/>
                            <a:gd name="connsiteX14" fmla="*/ 176571 w 1128834"/>
                            <a:gd name="connsiteY14" fmla="*/ 116173 h 989047"/>
                            <a:gd name="connsiteX15" fmla="*/ 560591 w 1128834"/>
                            <a:gd name="connsiteY15" fmla="*/ 0 h 98904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1128834" h="989047" fill="none" extrusionOk="0">
                              <a:moveTo>
                                <a:pt x="560591" y="0"/>
                              </a:moveTo>
                              <a:cubicBezTo>
                                <a:pt x="768090" y="1503"/>
                                <a:pt x="928581" y="43613"/>
                                <a:pt x="942629" y="104295"/>
                              </a:cubicBezTo>
                              <a:cubicBezTo>
                                <a:pt x="944238" y="107642"/>
                                <a:pt x="943577" y="110882"/>
                                <a:pt x="944087" y="113033"/>
                              </a:cubicBezTo>
                              <a:cubicBezTo>
                                <a:pt x="944357" y="113025"/>
                                <a:pt x="944805" y="113063"/>
                                <a:pt x="945330" y="113033"/>
                              </a:cubicBezTo>
                              <a:cubicBezTo>
                                <a:pt x="961135" y="418553"/>
                                <a:pt x="1175902" y="530034"/>
                                <a:pt x="1108575" y="825775"/>
                              </a:cubicBezTo>
                              <a:cubicBezTo>
                                <a:pt x="1105337" y="964424"/>
                                <a:pt x="881805" y="937164"/>
                                <a:pt x="824875" y="941949"/>
                              </a:cubicBezTo>
                              <a:cubicBezTo>
                                <a:pt x="817145" y="943053"/>
                                <a:pt x="797835" y="939768"/>
                                <a:pt x="790135" y="940513"/>
                              </a:cubicBezTo>
                              <a:cubicBezTo>
                                <a:pt x="779893" y="949925"/>
                                <a:pt x="771866" y="949490"/>
                                <a:pt x="760943" y="955020"/>
                              </a:cubicBezTo>
                              <a:cubicBezTo>
                                <a:pt x="702021" y="983001"/>
                                <a:pt x="646880" y="976133"/>
                                <a:pt x="560591" y="989047"/>
                              </a:cubicBezTo>
                              <a:cubicBezTo>
                                <a:pt x="474500" y="983164"/>
                                <a:pt x="415502" y="972026"/>
                                <a:pt x="360239" y="955020"/>
                              </a:cubicBezTo>
                              <a:cubicBezTo>
                                <a:pt x="348820" y="953075"/>
                                <a:pt x="340511" y="945082"/>
                                <a:pt x="331116" y="940548"/>
                              </a:cubicBezTo>
                              <a:cubicBezTo>
                                <a:pt x="322595" y="943103"/>
                                <a:pt x="307536" y="939147"/>
                                <a:pt x="297206" y="941949"/>
                              </a:cubicBezTo>
                              <a:cubicBezTo>
                                <a:pt x="270774" y="926295"/>
                                <a:pt x="18445" y="905618"/>
                                <a:pt x="19622" y="802362"/>
                              </a:cubicBezTo>
                              <a:cubicBezTo>
                                <a:pt x="-18012" y="640850"/>
                                <a:pt x="102099" y="338554"/>
                                <a:pt x="176708" y="116995"/>
                              </a:cubicBezTo>
                              <a:cubicBezTo>
                                <a:pt x="176650" y="116664"/>
                                <a:pt x="176588" y="116425"/>
                                <a:pt x="176571" y="116173"/>
                              </a:cubicBezTo>
                              <a:cubicBezTo>
                                <a:pt x="193960" y="82191"/>
                                <a:pt x="343230" y="-7885"/>
                                <a:pt x="560591" y="0"/>
                              </a:cubicBezTo>
                              <a:close/>
                            </a:path>
                            <a:path w="1128834" h="989047" stroke="0" extrusionOk="0">
                              <a:moveTo>
                                <a:pt x="560591" y="0"/>
                              </a:moveTo>
                              <a:cubicBezTo>
                                <a:pt x="769503" y="6419"/>
                                <a:pt x="912207" y="54916"/>
                                <a:pt x="942629" y="104295"/>
                              </a:cubicBezTo>
                              <a:cubicBezTo>
                                <a:pt x="944056" y="107291"/>
                                <a:pt x="942922" y="108981"/>
                                <a:pt x="944087" y="113033"/>
                              </a:cubicBezTo>
                              <a:cubicBezTo>
                                <a:pt x="944455" y="112958"/>
                                <a:pt x="944940" y="113119"/>
                                <a:pt x="945330" y="113033"/>
                              </a:cubicBezTo>
                              <a:cubicBezTo>
                                <a:pt x="956317" y="378706"/>
                                <a:pt x="1184281" y="524102"/>
                                <a:pt x="1108575" y="825775"/>
                              </a:cubicBezTo>
                              <a:cubicBezTo>
                                <a:pt x="1080629" y="954744"/>
                                <a:pt x="864085" y="916655"/>
                                <a:pt x="824875" y="941949"/>
                              </a:cubicBezTo>
                              <a:cubicBezTo>
                                <a:pt x="808686" y="943195"/>
                                <a:pt x="799654" y="938450"/>
                                <a:pt x="790135" y="940513"/>
                              </a:cubicBezTo>
                              <a:cubicBezTo>
                                <a:pt x="785302" y="945784"/>
                                <a:pt x="771305" y="946956"/>
                                <a:pt x="760943" y="955020"/>
                              </a:cubicBezTo>
                              <a:cubicBezTo>
                                <a:pt x="708653" y="971904"/>
                                <a:pt x="637063" y="978038"/>
                                <a:pt x="560591" y="989047"/>
                              </a:cubicBezTo>
                              <a:cubicBezTo>
                                <a:pt x="479311" y="989101"/>
                                <a:pt x="418986" y="981785"/>
                                <a:pt x="360239" y="955020"/>
                              </a:cubicBezTo>
                              <a:cubicBezTo>
                                <a:pt x="352047" y="952266"/>
                                <a:pt x="346849" y="944603"/>
                                <a:pt x="331116" y="940548"/>
                              </a:cubicBezTo>
                              <a:cubicBezTo>
                                <a:pt x="320496" y="943382"/>
                                <a:pt x="307355" y="940736"/>
                                <a:pt x="297206" y="941949"/>
                              </a:cubicBezTo>
                              <a:cubicBezTo>
                                <a:pt x="227068" y="898442"/>
                                <a:pt x="44217" y="946351"/>
                                <a:pt x="19622" y="802362"/>
                              </a:cubicBezTo>
                              <a:cubicBezTo>
                                <a:pt x="-1067" y="564333"/>
                                <a:pt x="104419" y="333151"/>
                                <a:pt x="176708" y="116995"/>
                              </a:cubicBezTo>
                              <a:cubicBezTo>
                                <a:pt x="176642" y="116728"/>
                                <a:pt x="176563" y="116460"/>
                                <a:pt x="176571" y="116173"/>
                              </a:cubicBezTo>
                              <a:cubicBezTo>
                                <a:pt x="193059" y="86832"/>
                                <a:pt x="322933" y="20375"/>
                                <a:pt x="56059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013D5222-ED38-30A0-AE08-8008B91BF676}"/>
                    </a:ext>
                  </a:extLst>
                </p:cNvPr>
                <p:cNvSpPr/>
                <p:nvPr/>
              </p:nvSpPr>
              <p:spPr>
                <a:xfrm>
                  <a:off x="4837033" y="5902961"/>
                  <a:ext cx="2234087" cy="969684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72797"/>
                    <a:gd name="connsiteX1" fmla="*/ 2074429 w 2156578"/>
                    <a:gd name="connsiteY1" fmla="*/ 253113 h 872797"/>
                    <a:gd name="connsiteX2" fmla="*/ 2078293 w 2156578"/>
                    <a:gd name="connsiteY2" fmla="*/ 274320 h 872797"/>
                    <a:gd name="connsiteX3" fmla="*/ 2081585 w 2156578"/>
                    <a:gd name="connsiteY3" fmla="*/ 274320 h 872797"/>
                    <a:gd name="connsiteX4" fmla="*/ 2156578 w 2156578"/>
                    <a:gd name="connsiteY4" fmla="*/ 574290 h 872797"/>
                    <a:gd name="connsiteX5" fmla="*/ 2133582 w 2156578"/>
                    <a:gd name="connsiteY5" fmla="*/ 594145 h 872797"/>
                    <a:gd name="connsiteX6" fmla="*/ 2124131 w 2156578"/>
                    <a:gd name="connsiteY6" fmla="*/ 872491 h 872797"/>
                    <a:gd name="connsiteX7" fmla="*/ 1997131 w 2156578"/>
                    <a:gd name="connsiteY7" fmla="*/ 529591 h 872797"/>
                    <a:gd name="connsiteX8" fmla="*/ 1876481 w 2156578"/>
                    <a:gd name="connsiteY8" fmla="*/ 624841 h 872797"/>
                    <a:gd name="connsiteX9" fmla="*/ 1685981 w 2156578"/>
                    <a:gd name="connsiteY9" fmla="*/ 605791 h 872797"/>
                    <a:gd name="connsiteX10" fmla="*/ 1451031 w 2156578"/>
                    <a:gd name="connsiteY10" fmla="*/ 777241 h 872797"/>
                    <a:gd name="connsiteX11" fmla="*/ 1076381 w 2156578"/>
                    <a:gd name="connsiteY11" fmla="*/ 637541 h 872797"/>
                    <a:gd name="connsiteX12" fmla="*/ 739831 w 2156578"/>
                    <a:gd name="connsiteY12" fmla="*/ 808991 h 872797"/>
                    <a:gd name="connsiteX13" fmla="*/ 447731 w 2156578"/>
                    <a:gd name="connsiteY13" fmla="*/ 605791 h 872797"/>
                    <a:gd name="connsiteX14" fmla="*/ 168331 w 2156578"/>
                    <a:gd name="connsiteY14" fmla="*/ 656591 h 872797"/>
                    <a:gd name="connsiteX15" fmla="*/ 19900 w 2156578"/>
                    <a:gd name="connsiteY15" fmla="*/ 495460 h 872797"/>
                    <a:gd name="connsiteX16" fmla="*/ 0 w 2156578"/>
                    <a:gd name="connsiteY16" fmla="*/ 465951 h 872797"/>
                    <a:gd name="connsiteX17" fmla="*/ 45504 w 2156578"/>
                    <a:gd name="connsiteY17" fmla="*/ 283934 h 872797"/>
                    <a:gd name="connsiteX18" fmla="*/ 45141 w 2156578"/>
                    <a:gd name="connsiteY18" fmla="*/ 281940 h 872797"/>
                    <a:gd name="connsiteX19" fmla="*/ 1062411 w 2156578"/>
                    <a:gd name="connsiteY19" fmla="*/ 0 h 872797"/>
                    <a:gd name="connsiteX0" fmla="*/ 1062411 w 2215971"/>
                    <a:gd name="connsiteY0" fmla="*/ 0 h 967970"/>
                    <a:gd name="connsiteX1" fmla="*/ 2074429 w 2215971"/>
                    <a:gd name="connsiteY1" fmla="*/ 253113 h 967970"/>
                    <a:gd name="connsiteX2" fmla="*/ 2078293 w 2215971"/>
                    <a:gd name="connsiteY2" fmla="*/ 274320 h 967970"/>
                    <a:gd name="connsiteX3" fmla="*/ 2081585 w 2215971"/>
                    <a:gd name="connsiteY3" fmla="*/ 274320 h 967970"/>
                    <a:gd name="connsiteX4" fmla="*/ 2156578 w 2215971"/>
                    <a:gd name="connsiteY4" fmla="*/ 574290 h 967970"/>
                    <a:gd name="connsiteX5" fmla="*/ 2133582 w 2215971"/>
                    <a:gd name="connsiteY5" fmla="*/ 594145 h 967970"/>
                    <a:gd name="connsiteX6" fmla="*/ 2213031 w 2215971"/>
                    <a:gd name="connsiteY6" fmla="*/ 967741 h 967970"/>
                    <a:gd name="connsiteX7" fmla="*/ 1997131 w 2215971"/>
                    <a:gd name="connsiteY7" fmla="*/ 529591 h 967970"/>
                    <a:gd name="connsiteX8" fmla="*/ 1876481 w 2215971"/>
                    <a:gd name="connsiteY8" fmla="*/ 624841 h 967970"/>
                    <a:gd name="connsiteX9" fmla="*/ 1685981 w 2215971"/>
                    <a:gd name="connsiteY9" fmla="*/ 605791 h 967970"/>
                    <a:gd name="connsiteX10" fmla="*/ 1451031 w 2215971"/>
                    <a:gd name="connsiteY10" fmla="*/ 777241 h 967970"/>
                    <a:gd name="connsiteX11" fmla="*/ 1076381 w 2215971"/>
                    <a:gd name="connsiteY11" fmla="*/ 637541 h 967970"/>
                    <a:gd name="connsiteX12" fmla="*/ 739831 w 2215971"/>
                    <a:gd name="connsiteY12" fmla="*/ 808991 h 967970"/>
                    <a:gd name="connsiteX13" fmla="*/ 447731 w 2215971"/>
                    <a:gd name="connsiteY13" fmla="*/ 605791 h 967970"/>
                    <a:gd name="connsiteX14" fmla="*/ 168331 w 2215971"/>
                    <a:gd name="connsiteY14" fmla="*/ 656591 h 967970"/>
                    <a:gd name="connsiteX15" fmla="*/ 19900 w 2215971"/>
                    <a:gd name="connsiteY15" fmla="*/ 495460 h 967970"/>
                    <a:gd name="connsiteX16" fmla="*/ 0 w 2215971"/>
                    <a:gd name="connsiteY16" fmla="*/ 465951 h 967970"/>
                    <a:gd name="connsiteX17" fmla="*/ 45504 w 2215971"/>
                    <a:gd name="connsiteY17" fmla="*/ 283934 h 967970"/>
                    <a:gd name="connsiteX18" fmla="*/ 45141 w 2215971"/>
                    <a:gd name="connsiteY18" fmla="*/ 281940 h 967970"/>
                    <a:gd name="connsiteX19" fmla="*/ 1062411 w 2215971"/>
                    <a:gd name="connsiteY19" fmla="*/ 0 h 967970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68331 w 2234087"/>
                    <a:gd name="connsiteY14" fmla="*/ 65659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79431 w 2234087"/>
                    <a:gd name="connsiteY14" fmla="*/ 9550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34087" h="969684">
                      <a:moveTo>
                        <a:pt x="1062411" y="0"/>
                      </a:moveTo>
                      <a:cubicBezTo>
                        <a:pt x="1589120" y="0"/>
                        <a:pt x="2022335" y="110943"/>
                        <a:pt x="2074429" y="253113"/>
                      </a:cubicBezTo>
                      <a:lnTo>
                        <a:pt x="2078293" y="274320"/>
                      </a:lnTo>
                      <a:lnTo>
                        <a:pt x="2081585" y="274320"/>
                      </a:lnTo>
                      <a:lnTo>
                        <a:pt x="2156578" y="574290"/>
                      </a:lnTo>
                      <a:lnTo>
                        <a:pt x="2133582" y="594145"/>
                      </a:lnTo>
                      <a:cubicBezTo>
                        <a:pt x="2118658" y="606816"/>
                        <a:pt x="2292923" y="934050"/>
                        <a:pt x="2213031" y="967741"/>
                      </a:cubicBezTo>
                      <a:cubicBezTo>
                        <a:pt x="2133139" y="1001432"/>
                        <a:pt x="2053223" y="586741"/>
                        <a:pt x="1997131" y="529591"/>
                      </a:cubicBezTo>
                      <a:cubicBezTo>
                        <a:pt x="1941039" y="472441"/>
                        <a:pt x="1928339" y="612141"/>
                        <a:pt x="1876481" y="624841"/>
                      </a:cubicBezTo>
                      <a:cubicBezTo>
                        <a:pt x="1824623" y="637541"/>
                        <a:pt x="1756889" y="556049"/>
                        <a:pt x="1685981" y="605791"/>
                      </a:cubicBezTo>
                      <a:cubicBezTo>
                        <a:pt x="1615073" y="655533"/>
                        <a:pt x="1552631" y="901066"/>
                        <a:pt x="1451031" y="923291"/>
                      </a:cubicBezTo>
                      <a:cubicBezTo>
                        <a:pt x="1349431" y="945516"/>
                        <a:pt x="1194914" y="750783"/>
                        <a:pt x="1076381" y="739141"/>
                      </a:cubicBezTo>
                      <a:cubicBezTo>
                        <a:pt x="957848" y="727499"/>
                        <a:pt x="844606" y="867199"/>
                        <a:pt x="739831" y="853441"/>
                      </a:cubicBezTo>
                      <a:cubicBezTo>
                        <a:pt x="635056" y="839683"/>
                        <a:pt x="557798" y="639658"/>
                        <a:pt x="447731" y="656591"/>
                      </a:cubicBezTo>
                      <a:cubicBezTo>
                        <a:pt x="337664" y="673524"/>
                        <a:pt x="150736" y="981896"/>
                        <a:pt x="79431" y="955041"/>
                      </a:cubicBezTo>
                      <a:cubicBezTo>
                        <a:pt x="8126" y="928186"/>
                        <a:pt x="70171" y="567162"/>
                        <a:pt x="19900" y="495460"/>
                      </a:cubicBezTo>
                      <a:lnTo>
                        <a:pt x="0" y="465951"/>
                      </a:lnTo>
                      <a:lnTo>
                        <a:pt x="45504" y="283934"/>
                      </a:lnTo>
                      <a:lnTo>
                        <a:pt x="45141" y="281940"/>
                      </a:lnTo>
                      <a:cubicBezTo>
                        <a:pt x="45141" y="126229"/>
                        <a:pt x="500588" y="0"/>
                        <a:pt x="10624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3407001815">
                        <a:custGeom>
                          <a:avLst/>
                          <a:gdLst>
                            <a:gd name="connsiteX0" fmla="*/ 401061 w 843370"/>
                            <a:gd name="connsiteY0" fmla="*/ 0 h 399560"/>
                            <a:gd name="connsiteX1" fmla="*/ 783098 w 843370"/>
                            <a:gd name="connsiteY1" fmla="*/ 104295 h 399560"/>
                            <a:gd name="connsiteX2" fmla="*/ 784557 w 843370"/>
                            <a:gd name="connsiteY2" fmla="*/ 113034 h 399560"/>
                            <a:gd name="connsiteX3" fmla="*/ 785800 w 843370"/>
                            <a:gd name="connsiteY3" fmla="*/ 113034 h 399560"/>
                            <a:gd name="connsiteX4" fmla="*/ 814110 w 843370"/>
                            <a:gd name="connsiteY4" fmla="*/ 236637 h 399560"/>
                            <a:gd name="connsiteX5" fmla="*/ 805429 w 843370"/>
                            <a:gd name="connsiteY5" fmla="*/ 244818 h 399560"/>
                            <a:gd name="connsiteX6" fmla="*/ 835421 w 843370"/>
                            <a:gd name="connsiteY6" fmla="*/ 398759 h 399560"/>
                            <a:gd name="connsiteX7" fmla="*/ 753918 w 843370"/>
                            <a:gd name="connsiteY7" fmla="*/ 218218 h 399560"/>
                            <a:gd name="connsiteX8" fmla="*/ 708373 w 843370"/>
                            <a:gd name="connsiteY8" fmla="*/ 257466 h 399560"/>
                            <a:gd name="connsiteX9" fmla="*/ 636459 w 843370"/>
                            <a:gd name="connsiteY9" fmla="*/ 249617 h 399560"/>
                            <a:gd name="connsiteX10" fmla="*/ 547765 w 843370"/>
                            <a:gd name="connsiteY10" fmla="*/ 380443 h 399560"/>
                            <a:gd name="connsiteX11" fmla="*/ 406334 w 843370"/>
                            <a:gd name="connsiteY11" fmla="*/ 304564 h 399560"/>
                            <a:gd name="connsiteX12" fmla="*/ 279286 w 843370"/>
                            <a:gd name="connsiteY12" fmla="*/ 351661 h 399560"/>
                            <a:gd name="connsiteX13" fmla="*/ 169018 w 843370"/>
                            <a:gd name="connsiteY13" fmla="*/ 270549 h 399560"/>
                            <a:gd name="connsiteX14" fmla="*/ 29985 w 843370"/>
                            <a:gd name="connsiteY14" fmla="*/ 393526 h 399560"/>
                            <a:gd name="connsiteX15" fmla="*/ 7512 w 843370"/>
                            <a:gd name="connsiteY15" fmla="*/ 204155 h 399560"/>
                            <a:gd name="connsiteX16" fmla="*/ 0 w 843370"/>
                            <a:gd name="connsiteY16" fmla="*/ 191995 h 399560"/>
                            <a:gd name="connsiteX17" fmla="*/ 17177 w 843370"/>
                            <a:gd name="connsiteY17" fmla="*/ 116995 h 399560"/>
                            <a:gd name="connsiteX18" fmla="*/ 17040 w 843370"/>
                            <a:gd name="connsiteY18" fmla="*/ 116173 h 399560"/>
                            <a:gd name="connsiteX19" fmla="*/ 401061 w 843370"/>
                            <a:gd name="connsiteY19" fmla="*/ 0 h 3995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843370" h="399560" fill="none" extrusionOk="0">
                              <a:moveTo>
                                <a:pt x="401061" y="0"/>
                              </a:moveTo>
                              <a:cubicBezTo>
                                <a:pt x="583718" y="8732"/>
                                <a:pt x="757316" y="47340"/>
                                <a:pt x="783098" y="104295"/>
                              </a:cubicBezTo>
                              <a:cubicBezTo>
                                <a:pt x="784800" y="108350"/>
                                <a:pt x="783356" y="109767"/>
                                <a:pt x="784557" y="113034"/>
                              </a:cubicBezTo>
                              <a:cubicBezTo>
                                <a:pt x="785011" y="112913"/>
                                <a:pt x="785437" y="113155"/>
                                <a:pt x="785800" y="113034"/>
                              </a:cubicBezTo>
                              <a:cubicBezTo>
                                <a:pt x="797495" y="155298"/>
                                <a:pt x="791358" y="189711"/>
                                <a:pt x="814110" y="236637"/>
                              </a:cubicBezTo>
                              <a:cubicBezTo>
                                <a:pt x="811321" y="240630"/>
                                <a:pt x="807728" y="240827"/>
                                <a:pt x="805429" y="244818"/>
                              </a:cubicBezTo>
                              <a:cubicBezTo>
                                <a:pt x="791861" y="250735"/>
                                <a:pt x="863937" y="381949"/>
                                <a:pt x="835421" y="398759"/>
                              </a:cubicBezTo>
                              <a:cubicBezTo>
                                <a:pt x="802040" y="415798"/>
                                <a:pt x="777593" y="242460"/>
                                <a:pt x="753918" y="218218"/>
                              </a:cubicBezTo>
                              <a:cubicBezTo>
                                <a:pt x="735790" y="195336"/>
                                <a:pt x="725911" y="248907"/>
                                <a:pt x="708373" y="257466"/>
                              </a:cubicBezTo>
                              <a:cubicBezTo>
                                <a:pt x="688125" y="261473"/>
                                <a:pt x="661257" y="231979"/>
                                <a:pt x="636459" y="249617"/>
                              </a:cubicBezTo>
                              <a:cubicBezTo>
                                <a:pt x="607654" y="271952"/>
                                <a:pt x="578202" y="373055"/>
                                <a:pt x="547765" y="380443"/>
                              </a:cubicBezTo>
                              <a:cubicBezTo>
                                <a:pt x="507083" y="388901"/>
                                <a:pt x="447643" y="310248"/>
                                <a:pt x="406334" y="304564"/>
                              </a:cubicBezTo>
                              <a:cubicBezTo>
                                <a:pt x="356307" y="294974"/>
                                <a:pt x="316319" y="350124"/>
                                <a:pt x="279286" y="351661"/>
                              </a:cubicBezTo>
                              <a:cubicBezTo>
                                <a:pt x="237624" y="348617"/>
                                <a:pt x="209031" y="261041"/>
                                <a:pt x="169018" y="270549"/>
                              </a:cubicBezTo>
                              <a:cubicBezTo>
                                <a:pt x="127910" y="270552"/>
                                <a:pt x="55595" y="404681"/>
                                <a:pt x="29985" y="393526"/>
                              </a:cubicBezTo>
                              <a:cubicBezTo>
                                <a:pt x="1601" y="384078"/>
                                <a:pt x="23174" y="232810"/>
                                <a:pt x="7512" y="204155"/>
                              </a:cubicBezTo>
                              <a:cubicBezTo>
                                <a:pt x="3680" y="200679"/>
                                <a:pt x="3797" y="196091"/>
                                <a:pt x="0" y="191995"/>
                              </a:cubicBezTo>
                              <a:cubicBezTo>
                                <a:pt x="-4265" y="171786"/>
                                <a:pt x="20467" y="140508"/>
                                <a:pt x="17177" y="116995"/>
                              </a:cubicBezTo>
                              <a:cubicBezTo>
                                <a:pt x="17123" y="116672"/>
                                <a:pt x="17074" y="116367"/>
                                <a:pt x="17040" y="116173"/>
                              </a:cubicBezTo>
                              <a:cubicBezTo>
                                <a:pt x="37374" y="72091"/>
                                <a:pt x="174935" y="25668"/>
                                <a:pt x="401061" y="0"/>
                              </a:cubicBezTo>
                              <a:close/>
                            </a:path>
                            <a:path w="843370" h="399560" stroke="0" extrusionOk="0">
                              <a:moveTo>
                                <a:pt x="401061" y="0"/>
                              </a:moveTo>
                              <a:cubicBezTo>
                                <a:pt x="595472" y="17679"/>
                                <a:pt x="754718" y="30622"/>
                                <a:pt x="783098" y="104295"/>
                              </a:cubicBezTo>
                              <a:cubicBezTo>
                                <a:pt x="783709" y="106848"/>
                                <a:pt x="784122" y="111034"/>
                                <a:pt x="784557" y="113034"/>
                              </a:cubicBezTo>
                              <a:cubicBezTo>
                                <a:pt x="785161" y="112946"/>
                                <a:pt x="785401" y="113052"/>
                                <a:pt x="785800" y="113034"/>
                              </a:cubicBezTo>
                              <a:cubicBezTo>
                                <a:pt x="803882" y="147270"/>
                                <a:pt x="796153" y="191120"/>
                                <a:pt x="814110" y="236637"/>
                              </a:cubicBezTo>
                              <a:cubicBezTo>
                                <a:pt x="811880" y="239272"/>
                                <a:pt x="809275" y="240416"/>
                                <a:pt x="805429" y="244818"/>
                              </a:cubicBezTo>
                              <a:cubicBezTo>
                                <a:pt x="799793" y="251295"/>
                                <a:pt x="868156" y="383553"/>
                                <a:pt x="835421" y="398759"/>
                              </a:cubicBezTo>
                              <a:cubicBezTo>
                                <a:pt x="803840" y="415743"/>
                                <a:pt x="777949" y="242802"/>
                                <a:pt x="753918" y="218218"/>
                              </a:cubicBezTo>
                              <a:cubicBezTo>
                                <a:pt x="727069" y="196549"/>
                                <a:pt x="728023" y="252848"/>
                                <a:pt x="708373" y="257466"/>
                              </a:cubicBezTo>
                              <a:cubicBezTo>
                                <a:pt x="695580" y="258959"/>
                                <a:pt x="656032" y="225802"/>
                                <a:pt x="636459" y="249617"/>
                              </a:cubicBezTo>
                              <a:cubicBezTo>
                                <a:pt x="604634" y="264351"/>
                                <a:pt x="585998" y="366007"/>
                                <a:pt x="547765" y="380443"/>
                              </a:cubicBezTo>
                              <a:cubicBezTo>
                                <a:pt x="497868" y="389874"/>
                                <a:pt x="454933" y="305960"/>
                                <a:pt x="406334" y="304564"/>
                              </a:cubicBezTo>
                              <a:cubicBezTo>
                                <a:pt x="364387" y="305278"/>
                                <a:pt x="327315" y="350121"/>
                                <a:pt x="279286" y="351661"/>
                              </a:cubicBezTo>
                              <a:cubicBezTo>
                                <a:pt x="243998" y="352174"/>
                                <a:pt x="207890" y="264389"/>
                                <a:pt x="169018" y="270549"/>
                              </a:cubicBezTo>
                              <a:cubicBezTo>
                                <a:pt x="127552" y="280974"/>
                                <a:pt x="61445" y="408042"/>
                                <a:pt x="29985" y="393526"/>
                              </a:cubicBezTo>
                              <a:cubicBezTo>
                                <a:pt x="4098" y="382902"/>
                                <a:pt x="33485" y="226897"/>
                                <a:pt x="7512" y="204155"/>
                              </a:cubicBezTo>
                              <a:cubicBezTo>
                                <a:pt x="3787" y="198619"/>
                                <a:pt x="2981" y="195672"/>
                                <a:pt x="0" y="191995"/>
                              </a:cubicBezTo>
                              <a:cubicBezTo>
                                <a:pt x="4792" y="170334"/>
                                <a:pt x="11889" y="150460"/>
                                <a:pt x="17177" y="116995"/>
                              </a:cubicBezTo>
                              <a:cubicBezTo>
                                <a:pt x="17146" y="116680"/>
                                <a:pt x="17093" y="116454"/>
                                <a:pt x="17040" y="116173"/>
                              </a:cubicBezTo>
                              <a:cubicBezTo>
                                <a:pt x="18114" y="95181"/>
                                <a:pt x="204298" y="-49853"/>
                                <a:pt x="40106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0E6FB1C7-2917-74A8-DB8E-1E1C93DF6623}"/>
                    </a:ext>
                  </a:extLst>
                </p:cNvPr>
                <p:cNvSpPr/>
                <p:nvPr/>
              </p:nvSpPr>
              <p:spPr>
                <a:xfrm>
                  <a:off x="4882174" y="5902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505235978">
                        <a:custGeom>
                          <a:avLst/>
                          <a:gdLst>
                            <a:gd name="connsiteX0" fmla="*/ 0 w 768041"/>
                            <a:gd name="connsiteY0" fmla="*/ 116174 h 232348"/>
                            <a:gd name="connsiteX1" fmla="*/ 384021 w 768041"/>
                            <a:gd name="connsiteY1" fmla="*/ 0 h 232348"/>
                            <a:gd name="connsiteX2" fmla="*/ 768042 w 768041"/>
                            <a:gd name="connsiteY2" fmla="*/ 116174 h 232348"/>
                            <a:gd name="connsiteX3" fmla="*/ 384021 w 768041"/>
                            <a:gd name="connsiteY3" fmla="*/ 232348 h 232348"/>
                            <a:gd name="connsiteX4" fmla="*/ 0 w 768041"/>
                            <a:gd name="connsiteY4" fmla="*/ 116174 h 2323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768041" h="232348" fill="none" extrusionOk="0">
                              <a:moveTo>
                                <a:pt x="0" y="116174"/>
                              </a:moveTo>
                              <a:cubicBezTo>
                                <a:pt x="46513" y="59132"/>
                                <a:pt x="162666" y="-48411"/>
                                <a:pt x="384021" y="0"/>
                              </a:cubicBezTo>
                              <a:cubicBezTo>
                                <a:pt x="608104" y="-3264"/>
                                <a:pt x="751313" y="44547"/>
                                <a:pt x="768042" y="116174"/>
                              </a:cubicBezTo>
                              <a:cubicBezTo>
                                <a:pt x="776053" y="164622"/>
                                <a:pt x="599522" y="255154"/>
                                <a:pt x="384021" y="232348"/>
                              </a:cubicBezTo>
                              <a:cubicBezTo>
                                <a:pt x="178563" y="228751"/>
                                <a:pt x="457" y="172674"/>
                                <a:pt x="0" y="116174"/>
                              </a:cubicBezTo>
                              <a:close/>
                            </a:path>
                            <a:path w="768041" h="232348" stroke="0" extrusionOk="0">
                              <a:moveTo>
                                <a:pt x="0" y="116174"/>
                              </a:moveTo>
                              <a:cubicBezTo>
                                <a:pt x="-4946" y="52941"/>
                                <a:pt x="211237" y="-34513"/>
                                <a:pt x="384021" y="0"/>
                              </a:cubicBezTo>
                              <a:cubicBezTo>
                                <a:pt x="594028" y="5266"/>
                                <a:pt x="773644" y="45371"/>
                                <a:pt x="768042" y="116174"/>
                              </a:cubicBezTo>
                              <a:cubicBezTo>
                                <a:pt x="791907" y="210025"/>
                                <a:pt x="601071" y="200311"/>
                                <a:pt x="384021" y="232348"/>
                              </a:cubicBezTo>
                              <a:cubicBezTo>
                                <a:pt x="176269" y="233010"/>
                                <a:pt x="-5977" y="180618"/>
                                <a:pt x="0" y="11617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20129BFB-9729-BB75-2B75-C106F07C1232}"/>
                  </a:ext>
                </a:extLst>
              </p:cNvPr>
              <p:cNvSpPr/>
              <p:nvPr/>
            </p:nvSpPr>
            <p:spPr>
              <a:xfrm>
                <a:off x="6969361" y="7682438"/>
                <a:ext cx="521461" cy="188688"/>
              </a:xfrm>
              <a:custGeom>
                <a:avLst/>
                <a:gdLst>
                  <a:gd name="connsiteX0" fmla="*/ 260915 w 521461"/>
                  <a:gd name="connsiteY0" fmla="*/ 0 h 188688"/>
                  <a:gd name="connsiteX1" fmla="*/ 506255 w 521461"/>
                  <a:gd name="connsiteY1" fmla="*/ 16112 h 188688"/>
                  <a:gd name="connsiteX2" fmla="*/ 521461 w 521461"/>
                  <a:gd name="connsiteY2" fmla="*/ 18810 h 188688"/>
                  <a:gd name="connsiteX3" fmla="*/ 515809 w 521461"/>
                  <a:gd name="connsiteY3" fmla="*/ 37152 h 188688"/>
                  <a:gd name="connsiteX4" fmla="*/ 510086 w 521461"/>
                  <a:gd name="connsiteY4" fmla="*/ 94344 h 188688"/>
                  <a:gd name="connsiteX5" fmla="*/ 515809 w 521461"/>
                  <a:gd name="connsiteY5" fmla="*/ 151536 h 188688"/>
                  <a:gd name="connsiteX6" fmla="*/ 521461 w 521461"/>
                  <a:gd name="connsiteY6" fmla="*/ 169879 h 188688"/>
                  <a:gd name="connsiteX7" fmla="*/ 506255 w 521461"/>
                  <a:gd name="connsiteY7" fmla="*/ 172576 h 188688"/>
                  <a:gd name="connsiteX8" fmla="*/ 260915 w 521461"/>
                  <a:gd name="connsiteY8" fmla="*/ 188688 h 188688"/>
                  <a:gd name="connsiteX9" fmla="*/ 15575 w 521461"/>
                  <a:gd name="connsiteY9" fmla="*/ 172576 h 188688"/>
                  <a:gd name="connsiteX10" fmla="*/ 0 w 521461"/>
                  <a:gd name="connsiteY10" fmla="*/ 169813 h 188688"/>
                  <a:gd name="connsiteX11" fmla="*/ 5631 w 521461"/>
                  <a:gd name="connsiteY11" fmla="*/ 151536 h 188688"/>
                  <a:gd name="connsiteX12" fmla="*/ 11354 w 521461"/>
                  <a:gd name="connsiteY12" fmla="*/ 94344 h 188688"/>
                  <a:gd name="connsiteX13" fmla="*/ 5631 w 521461"/>
                  <a:gd name="connsiteY13" fmla="*/ 37152 h 188688"/>
                  <a:gd name="connsiteX14" fmla="*/ 0 w 521461"/>
                  <a:gd name="connsiteY14" fmla="*/ 18875 h 188688"/>
                  <a:gd name="connsiteX15" fmla="*/ 15575 w 521461"/>
                  <a:gd name="connsiteY15" fmla="*/ 16112 h 188688"/>
                  <a:gd name="connsiteX16" fmla="*/ 260915 w 521461"/>
                  <a:gd name="connsiteY16" fmla="*/ 0 h 18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1461" h="188688">
                    <a:moveTo>
                      <a:pt x="260915" y="0"/>
                    </a:moveTo>
                    <a:cubicBezTo>
                      <a:pt x="351795" y="0"/>
                      <a:pt x="436221" y="5940"/>
                      <a:pt x="506255" y="16112"/>
                    </a:cubicBezTo>
                    <a:lnTo>
                      <a:pt x="521461" y="18810"/>
                    </a:lnTo>
                    <a:lnTo>
                      <a:pt x="515809" y="37152"/>
                    </a:lnTo>
                    <a:cubicBezTo>
                      <a:pt x="512057" y="55626"/>
                      <a:pt x="510086" y="74753"/>
                      <a:pt x="510086" y="94344"/>
                    </a:cubicBezTo>
                    <a:cubicBezTo>
                      <a:pt x="510086" y="113935"/>
                      <a:pt x="512057" y="133063"/>
                      <a:pt x="515809" y="151536"/>
                    </a:cubicBezTo>
                    <a:lnTo>
                      <a:pt x="521461" y="169879"/>
                    </a:lnTo>
                    <a:lnTo>
                      <a:pt x="506255" y="172576"/>
                    </a:lnTo>
                    <a:cubicBezTo>
                      <a:pt x="436221" y="182748"/>
                      <a:pt x="351795" y="188688"/>
                      <a:pt x="260915" y="188688"/>
                    </a:cubicBezTo>
                    <a:cubicBezTo>
                      <a:pt x="170036" y="188688"/>
                      <a:pt x="85609" y="182748"/>
                      <a:pt x="15575" y="172576"/>
                    </a:cubicBezTo>
                    <a:lnTo>
                      <a:pt x="0" y="169813"/>
                    </a:lnTo>
                    <a:lnTo>
                      <a:pt x="5631" y="151536"/>
                    </a:lnTo>
                    <a:cubicBezTo>
                      <a:pt x="9384" y="133063"/>
                      <a:pt x="11354" y="113935"/>
                      <a:pt x="11354" y="94344"/>
                    </a:cubicBezTo>
                    <a:cubicBezTo>
                      <a:pt x="11354" y="74753"/>
                      <a:pt x="9384" y="55626"/>
                      <a:pt x="5631" y="37152"/>
                    </a:cubicBezTo>
                    <a:lnTo>
                      <a:pt x="0" y="18875"/>
                    </a:lnTo>
                    <a:lnTo>
                      <a:pt x="15575" y="16112"/>
                    </a:lnTo>
                    <a:cubicBezTo>
                      <a:pt x="85609" y="5940"/>
                      <a:pt x="170036" y="0"/>
                      <a:pt x="26091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137987460">
                      <a:custGeom>
                        <a:avLst/>
                        <a:gdLst>
                          <a:gd name="connsiteX0" fmla="*/ 98495 w 196852"/>
                          <a:gd name="connsiteY0" fmla="*/ 0 h 88889"/>
                          <a:gd name="connsiteX1" fmla="*/ 191111 w 196852"/>
                          <a:gd name="connsiteY1" fmla="*/ 7590 h 88889"/>
                          <a:gd name="connsiteX2" fmla="*/ 196852 w 196852"/>
                          <a:gd name="connsiteY2" fmla="*/ 8861 h 88889"/>
                          <a:gd name="connsiteX3" fmla="*/ 194718 w 196852"/>
                          <a:gd name="connsiteY3" fmla="*/ 17501 h 88889"/>
                          <a:gd name="connsiteX4" fmla="*/ 192557 w 196852"/>
                          <a:gd name="connsiteY4" fmla="*/ 44444 h 88889"/>
                          <a:gd name="connsiteX5" fmla="*/ 194718 w 196852"/>
                          <a:gd name="connsiteY5" fmla="*/ 71387 h 88889"/>
                          <a:gd name="connsiteX6" fmla="*/ 196852 w 196852"/>
                          <a:gd name="connsiteY6" fmla="*/ 80028 h 88889"/>
                          <a:gd name="connsiteX7" fmla="*/ 191111 w 196852"/>
                          <a:gd name="connsiteY7" fmla="*/ 81298 h 88889"/>
                          <a:gd name="connsiteX8" fmla="*/ 98495 w 196852"/>
                          <a:gd name="connsiteY8" fmla="*/ 88889 h 88889"/>
                          <a:gd name="connsiteX9" fmla="*/ 5879 w 196852"/>
                          <a:gd name="connsiteY9" fmla="*/ 81298 h 88889"/>
                          <a:gd name="connsiteX10" fmla="*/ 0 w 196852"/>
                          <a:gd name="connsiteY10" fmla="*/ 79997 h 88889"/>
                          <a:gd name="connsiteX11" fmla="*/ 2125 w 196852"/>
                          <a:gd name="connsiteY11" fmla="*/ 71387 h 88889"/>
                          <a:gd name="connsiteX12" fmla="*/ 4286 w 196852"/>
                          <a:gd name="connsiteY12" fmla="*/ 44444 h 88889"/>
                          <a:gd name="connsiteX13" fmla="*/ 2125 w 196852"/>
                          <a:gd name="connsiteY13" fmla="*/ 17501 h 88889"/>
                          <a:gd name="connsiteX14" fmla="*/ 0 w 196852"/>
                          <a:gd name="connsiteY14" fmla="*/ 8891 h 88889"/>
                          <a:gd name="connsiteX15" fmla="*/ 5879 w 196852"/>
                          <a:gd name="connsiteY15" fmla="*/ 7590 h 88889"/>
                          <a:gd name="connsiteX16" fmla="*/ 98495 w 196852"/>
                          <a:gd name="connsiteY16" fmla="*/ 0 h 8888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96852" h="88889" fill="none" extrusionOk="0">
                            <a:moveTo>
                              <a:pt x="98495" y="0"/>
                            </a:moveTo>
                            <a:cubicBezTo>
                              <a:pt x="131037" y="1216"/>
                              <a:pt x="166309" y="-658"/>
                              <a:pt x="191111" y="7590"/>
                            </a:cubicBezTo>
                            <a:cubicBezTo>
                              <a:pt x="193666" y="7504"/>
                              <a:pt x="195312" y="8694"/>
                              <a:pt x="196852" y="8861"/>
                            </a:cubicBezTo>
                            <a:cubicBezTo>
                              <a:pt x="196586" y="12916"/>
                              <a:pt x="194515" y="15464"/>
                              <a:pt x="194718" y="17501"/>
                            </a:cubicBezTo>
                            <a:cubicBezTo>
                              <a:pt x="193076" y="26110"/>
                              <a:pt x="193834" y="34123"/>
                              <a:pt x="192557" y="44444"/>
                            </a:cubicBezTo>
                            <a:cubicBezTo>
                              <a:pt x="194292" y="53620"/>
                              <a:pt x="192662" y="60914"/>
                              <a:pt x="194718" y="71387"/>
                            </a:cubicBezTo>
                            <a:cubicBezTo>
                              <a:pt x="195763" y="73483"/>
                              <a:pt x="195307" y="78080"/>
                              <a:pt x="196852" y="80028"/>
                            </a:cubicBezTo>
                            <a:cubicBezTo>
                              <a:pt x="194338" y="80882"/>
                              <a:pt x="193482" y="80351"/>
                              <a:pt x="191111" y="81298"/>
                            </a:cubicBezTo>
                            <a:cubicBezTo>
                              <a:pt x="157364" y="79907"/>
                              <a:pt x="139310" y="82119"/>
                              <a:pt x="98495" y="88889"/>
                            </a:cubicBezTo>
                            <a:cubicBezTo>
                              <a:pt x="56705" y="87848"/>
                              <a:pt x="32954" y="84217"/>
                              <a:pt x="5879" y="81298"/>
                            </a:cubicBezTo>
                            <a:cubicBezTo>
                              <a:pt x="4538" y="81298"/>
                              <a:pt x="2238" y="79882"/>
                              <a:pt x="0" y="79997"/>
                            </a:cubicBezTo>
                            <a:cubicBezTo>
                              <a:pt x="-66" y="76254"/>
                              <a:pt x="2214" y="74148"/>
                              <a:pt x="2125" y="71387"/>
                            </a:cubicBezTo>
                            <a:cubicBezTo>
                              <a:pt x="3942" y="63540"/>
                              <a:pt x="3449" y="54099"/>
                              <a:pt x="4286" y="44444"/>
                            </a:cubicBezTo>
                            <a:cubicBezTo>
                              <a:pt x="4840" y="34127"/>
                              <a:pt x="3283" y="26064"/>
                              <a:pt x="2125" y="17501"/>
                            </a:cubicBezTo>
                            <a:cubicBezTo>
                              <a:pt x="1292" y="15760"/>
                              <a:pt x="1382" y="11129"/>
                              <a:pt x="0" y="8891"/>
                            </a:cubicBezTo>
                            <a:cubicBezTo>
                              <a:pt x="1958" y="8161"/>
                              <a:pt x="4026" y="8732"/>
                              <a:pt x="5879" y="7590"/>
                            </a:cubicBezTo>
                            <a:cubicBezTo>
                              <a:pt x="35411" y="7290"/>
                              <a:pt x="63400" y="-52"/>
                              <a:pt x="98495" y="0"/>
                            </a:cubicBezTo>
                            <a:close/>
                          </a:path>
                          <a:path w="196852" h="88889" stroke="0" extrusionOk="0">
                            <a:moveTo>
                              <a:pt x="98495" y="0"/>
                            </a:moveTo>
                            <a:cubicBezTo>
                              <a:pt x="132955" y="3126"/>
                              <a:pt x="171668" y="2579"/>
                              <a:pt x="191111" y="7590"/>
                            </a:cubicBezTo>
                            <a:cubicBezTo>
                              <a:pt x="192578" y="7665"/>
                              <a:pt x="194736" y="8638"/>
                              <a:pt x="196852" y="8861"/>
                            </a:cubicBezTo>
                            <a:cubicBezTo>
                              <a:pt x="196312" y="12157"/>
                              <a:pt x="194909" y="13233"/>
                              <a:pt x="194718" y="17501"/>
                            </a:cubicBezTo>
                            <a:cubicBezTo>
                              <a:pt x="192596" y="27637"/>
                              <a:pt x="193083" y="34059"/>
                              <a:pt x="192557" y="44444"/>
                            </a:cubicBezTo>
                            <a:cubicBezTo>
                              <a:pt x="192872" y="52265"/>
                              <a:pt x="192636" y="62097"/>
                              <a:pt x="194718" y="71387"/>
                            </a:cubicBezTo>
                            <a:cubicBezTo>
                              <a:pt x="195924" y="74565"/>
                              <a:pt x="195002" y="76609"/>
                              <a:pt x="196852" y="80028"/>
                            </a:cubicBezTo>
                            <a:cubicBezTo>
                              <a:pt x="195624" y="80694"/>
                              <a:pt x="192784" y="80806"/>
                              <a:pt x="191111" y="81298"/>
                            </a:cubicBezTo>
                            <a:cubicBezTo>
                              <a:pt x="163421" y="85157"/>
                              <a:pt x="130840" y="85351"/>
                              <a:pt x="98495" y="88889"/>
                            </a:cubicBezTo>
                            <a:cubicBezTo>
                              <a:pt x="61661" y="91091"/>
                              <a:pt x="27984" y="80228"/>
                              <a:pt x="5879" y="81298"/>
                            </a:cubicBezTo>
                            <a:cubicBezTo>
                              <a:pt x="4422" y="81501"/>
                              <a:pt x="1660" y="80132"/>
                              <a:pt x="0" y="79997"/>
                            </a:cubicBezTo>
                            <a:cubicBezTo>
                              <a:pt x="-374" y="77376"/>
                              <a:pt x="1473" y="74409"/>
                              <a:pt x="2125" y="71387"/>
                            </a:cubicBezTo>
                            <a:cubicBezTo>
                              <a:pt x="3790" y="62868"/>
                              <a:pt x="4718" y="53342"/>
                              <a:pt x="4286" y="44444"/>
                            </a:cubicBezTo>
                            <a:cubicBezTo>
                              <a:pt x="6467" y="34800"/>
                              <a:pt x="3400" y="24140"/>
                              <a:pt x="2125" y="17501"/>
                            </a:cubicBezTo>
                            <a:cubicBezTo>
                              <a:pt x="822" y="14720"/>
                              <a:pt x="1023" y="11546"/>
                              <a:pt x="0" y="8891"/>
                            </a:cubicBezTo>
                            <a:cubicBezTo>
                              <a:pt x="2272" y="7752"/>
                              <a:pt x="4667" y="7969"/>
                              <a:pt x="5879" y="7590"/>
                            </a:cubicBezTo>
                            <a:cubicBezTo>
                              <a:pt x="35852" y="6973"/>
                              <a:pt x="61868" y="2248"/>
                              <a:pt x="9849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154FFE2E-4498-1980-309C-B7E8414AC453}"/>
                  </a:ext>
                </a:extLst>
              </p:cNvPr>
              <p:cNvSpPr/>
              <p:nvPr/>
            </p:nvSpPr>
            <p:spPr>
              <a:xfrm>
                <a:off x="7478841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839141438">
                      <a:custGeom>
                        <a:avLst/>
                        <a:gdLst>
                          <a:gd name="connsiteX0" fmla="*/ 18035 w 18035"/>
                          <a:gd name="connsiteY0" fmla="*/ 148912 h 148912"/>
                          <a:gd name="connsiteX1" fmla="*/ 8356 w 18035"/>
                          <a:gd name="connsiteY1" fmla="*/ 126493 h 148912"/>
                          <a:gd name="connsiteX2" fmla="*/ 0 w 18035"/>
                          <a:gd name="connsiteY2" fmla="*/ 74455 h 148912"/>
                          <a:gd name="connsiteX3" fmla="*/ 8356 w 18035"/>
                          <a:gd name="connsiteY3" fmla="*/ 22418 h 148912"/>
                          <a:gd name="connsiteX4" fmla="*/ 18035 w 18035"/>
                          <a:gd name="connsiteY4" fmla="*/ 0 h 14891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35" h="148912" fill="none" extrusionOk="0">
                            <a:moveTo>
                              <a:pt x="18035" y="148912"/>
                            </a:moveTo>
                            <a:cubicBezTo>
                              <a:pt x="12410" y="138073"/>
                              <a:pt x="12460" y="135532"/>
                              <a:pt x="8356" y="126493"/>
                            </a:cubicBezTo>
                            <a:cubicBezTo>
                              <a:pt x="4791" y="114546"/>
                              <a:pt x="-4500" y="93196"/>
                              <a:pt x="0" y="74455"/>
                            </a:cubicBezTo>
                            <a:cubicBezTo>
                              <a:pt x="-1049" y="57304"/>
                              <a:pt x="2090" y="38296"/>
                              <a:pt x="8356" y="22418"/>
                            </a:cubicBezTo>
                            <a:cubicBezTo>
                              <a:pt x="10771" y="14237"/>
                              <a:pt x="17225" y="5733"/>
                              <a:pt x="18035" y="0"/>
                            </a:cubicBezTo>
                          </a:path>
                          <a:path w="18035" h="148912" stroke="0" extrusionOk="0">
                            <a:moveTo>
                              <a:pt x="18035" y="148912"/>
                            </a:moveTo>
                            <a:cubicBezTo>
                              <a:pt x="12243" y="142368"/>
                              <a:pt x="11581" y="132340"/>
                              <a:pt x="8356" y="126493"/>
                            </a:cubicBezTo>
                            <a:cubicBezTo>
                              <a:pt x="4785" y="105790"/>
                              <a:pt x="3717" y="96292"/>
                              <a:pt x="0" y="74455"/>
                            </a:cubicBezTo>
                            <a:cubicBezTo>
                              <a:pt x="2441" y="57263"/>
                              <a:pt x="5683" y="40047"/>
                              <a:pt x="8356" y="22418"/>
                            </a:cubicBezTo>
                            <a:cubicBezTo>
                              <a:pt x="12378" y="11212"/>
                              <a:pt x="16149" y="7045"/>
                              <a:pt x="18035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D3B6AA5E-B24D-6AF2-AEC5-7E004D62A4DB}"/>
                  </a:ext>
                </a:extLst>
              </p:cNvPr>
              <p:cNvSpPr/>
              <p:nvPr/>
            </p:nvSpPr>
            <p:spPr>
              <a:xfrm flipH="1">
                <a:off x="6933535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949689300">
                      <a:custGeom>
                        <a:avLst/>
                        <a:gdLst>
                          <a:gd name="connsiteX0" fmla="*/ 18035 w 18035"/>
                          <a:gd name="connsiteY0" fmla="*/ 148912 h 148912"/>
                          <a:gd name="connsiteX1" fmla="*/ 8356 w 18035"/>
                          <a:gd name="connsiteY1" fmla="*/ 126493 h 148912"/>
                          <a:gd name="connsiteX2" fmla="*/ 0 w 18035"/>
                          <a:gd name="connsiteY2" fmla="*/ 74455 h 148912"/>
                          <a:gd name="connsiteX3" fmla="*/ 8356 w 18035"/>
                          <a:gd name="connsiteY3" fmla="*/ 22418 h 148912"/>
                          <a:gd name="connsiteX4" fmla="*/ 18035 w 18035"/>
                          <a:gd name="connsiteY4" fmla="*/ 0 h 14891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35" h="148912" fill="none" extrusionOk="0">
                            <a:moveTo>
                              <a:pt x="18035" y="148912"/>
                            </a:moveTo>
                            <a:cubicBezTo>
                              <a:pt x="14435" y="142137"/>
                              <a:pt x="13885" y="132665"/>
                              <a:pt x="8356" y="126493"/>
                            </a:cubicBezTo>
                            <a:cubicBezTo>
                              <a:pt x="3311" y="109441"/>
                              <a:pt x="560" y="93114"/>
                              <a:pt x="0" y="74455"/>
                            </a:cubicBezTo>
                            <a:cubicBezTo>
                              <a:pt x="-599" y="57174"/>
                              <a:pt x="3921" y="36275"/>
                              <a:pt x="8356" y="22418"/>
                            </a:cubicBezTo>
                            <a:cubicBezTo>
                              <a:pt x="10611" y="15771"/>
                              <a:pt x="17715" y="6044"/>
                              <a:pt x="18035" y="0"/>
                            </a:cubicBezTo>
                          </a:path>
                          <a:path w="18035" h="148912" stroke="0" extrusionOk="0">
                            <a:moveTo>
                              <a:pt x="18035" y="148912"/>
                            </a:moveTo>
                            <a:cubicBezTo>
                              <a:pt x="12850" y="143099"/>
                              <a:pt x="13650" y="132384"/>
                              <a:pt x="8356" y="126493"/>
                            </a:cubicBezTo>
                            <a:cubicBezTo>
                              <a:pt x="-1063" y="108865"/>
                              <a:pt x="-785" y="94379"/>
                              <a:pt x="0" y="74455"/>
                            </a:cubicBezTo>
                            <a:cubicBezTo>
                              <a:pt x="485" y="60085"/>
                              <a:pt x="4440" y="38388"/>
                              <a:pt x="8356" y="22418"/>
                            </a:cubicBezTo>
                            <a:cubicBezTo>
                              <a:pt x="10292" y="17757"/>
                              <a:pt x="17477" y="5644"/>
                              <a:pt x="18035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253CEF25-3BA5-4336-5142-688D5BBFD84A}"/>
                  </a:ext>
                </a:extLst>
              </p:cNvPr>
              <p:cNvSpPr/>
              <p:nvPr/>
            </p:nvSpPr>
            <p:spPr>
              <a:xfrm>
                <a:off x="6443426" y="7061208"/>
                <a:ext cx="395948" cy="31470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027333656">
                      <a:custGeom>
                        <a:avLst/>
                        <a:gdLst>
                          <a:gd name="connsiteX0" fmla="*/ 0 w 149471"/>
                          <a:gd name="connsiteY0" fmla="*/ 74127 h 148253"/>
                          <a:gd name="connsiteX1" fmla="*/ 74736 w 149471"/>
                          <a:gd name="connsiteY1" fmla="*/ 0 h 148253"/>
                          <a:gd name="connsiteX2" fmla="*/ 149472 w 149471"/>
                          <a:gd name="connsiteY2" fmla="*/ 74127 h 148253"/>
                          <a:gd name="connsiteX3" fmla="*/ 74736 w 149471"/>
                          <a:gd name="connsiteY3" fmla="*/ 148254 h 148253"/>
                          <a:gd name="connsiteX4" fmla="*/ 0 w 149471"/>
                          <a:gd name="connsiteY4" fmla="*/ 74127 h 1482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9471" h="148253" fill="none" extrusionOk="0">
                            <a:moveTo>
                              <a:pt x="0" y="74127"/>
                            </a:moveTo>
                            <a:cubicBezTo>
                              <a:pt x="-3080" y="28590"/>
                              <a:pt x="24917" y="-3769"/>
                              <a:pt x="74736" y="0"/>
                            </a:cubicBezTo>
                            <a:cubicBezTo>
                              <a:pt x="110928" y="-4208"/>
                              <a:pt x="153717" y="27929"/>
                              <a:pt x="149472" y="74127"/>
                            </a:cubicBezTo>
                            <a:cubicBezTo>
                              <a:pt x="147376" y="108002"/>
                              <a:pt x="116263" y="149467"/>
                              <a:pt x="74736" y="148254"/>
                            </a:cubicBezTo>
                            <a:cubicBezTo>
                              <a:pt x="30375" y="151210"/>
                              <a:pt x="-5525" y="106594"/>
                              <a:pt x="0" y="74127"/>
                            </a:cubicBezTo>
                            <a:close/>
                          </a:path>
                          <a:path w="149471" h="148253" stroke="0" extrusionOk="0">
                            <a:moveTo>
                              <a:pt x="0" y="74127"/>
                            </a:moveTo>
                            <a:cubicBezTo>
                              <a:pt x="-10097" y="35060"/>
                              <a:pt x="35721" y="5408"/>
                              <a:pt x="74736" y="0"/>
                            </a:cubicBezTo>
                            <a:cubicBezTo>
                              <a:pt x="116364" y="-1558"/>
                              <a:pt x="159212" y="33191"/>
                              <a:pt x="149472" y="74127"/>
                            </a:cubicBezTo>
                            <a:cubicBezTo>
                              <a:pt x="149701" y="114187"/>
                              <a:pt x="115201" y="148990"/>
                              <a:pt x="74736" y="148254"/>
                            </a:cubicBezTo>
                            <a:cubicBezTo>
                              <a:pt x="42664" y="149838"/>
                              <a:pt x="-5581" y="125566"/>
                              <a:pt x="0" y="7412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74270C3F-C059-1E24-4457-AA7B770A4700}"/>
                  </a:ext>
                </a:extLst>
              </p:cNvPr>
              <p:cNvSpPr/>
              <p:nvPr/>
            </p:nvSpPr>
            <p:spPr>
              <a:xfrm>
                <a:off x="7627033" y="7061208"/>
                <a:ext cx="395948" cy="31470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854696329">
                      <a:custGeom>
                        <a:avLst/>
                        <a:gdLst>
                          <a:gd name="connsiteX0" fmla="*/ 0 w 149471"/>
                          <a:gd name="connsiteY0" fmla="*/ 74127 h 148253"/>
                          <a:gd name="connsiteX1" fmla="*/ 74736 w 149471"/>
                          <a:gd name="connsiteY1" fmla="*/ 0 h 148253"/>
                          <a:gd name="connsiteX2" fmla="*/ 149472 w 149471"/>
                          <a:gd name="connsiteY2" fmla="*/ 74127 h 148253"/>
                          <a:gd name="connsiteX3" fmla="*/ 74736 w 149471"/>
                          <a:gd name="connsiteY3" fmla="*/ 148254 h 148253"/>
                          <a:gd name="connsiteX4" fmla="*/ 0 w 149471"/>
                          <a:gd name="connsiteY4" fmla="*/ 74127 h 1482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9471" h="148253" fill="none" extrusionOk="0">
                            <a:moveTo>
                              <a:pt x="0" y="74127"/>
                            </a:moveTo>
                            <a:cubicBezTo>
                              <a:pt x="-1805" y="28603"/>
                              <a:pt x="25903" y="2328"/>
                              <a:pt x="74736" y="0"/>
                            </a:cubicBezTo>
                            <a:cubicBezTo>
                              <a:pt x="123373" y="-3241"/>
                              <a:pt x="153776" y="32673"/>
                              <a:pt x="149472" y="74127"/>
                            </a:cubicBezTo>
                            <a:cubicBezTo>
                              <a:pt x="149534" y="114009"/>
                              <a:pt x="117279" y="147809"/>
                              <a:pt x="74736" y="148254"/>
                            </a:cubicBezTo>
                            <a:cubicBezTo>
                              <a:pt x="29885" y="145794"/>
                              <a:pt x="-7458" y="119590"/>
                              <a:pt x="0" y="74127"/>
                            </a:cubicBezTo>
                            <a:close/>
                          </a:path>
                          <a:path w="149471" h="148253" stroke="0" extrusionOk="0">
                            <a:moveTo>
                              <a:pt x="0" y="74127"/>
                            </a:moveTo>
                            <a:cubicBezTo>
                              <a:pt x="4821" y="28442"/>
                              <a:pt x="41233" y="7436"/>
                              <a:pt x="74736" y="0"/>
                            </a:cubicBezTo>
                            <a:cubicBezTo>
                              <a:pt x="107935" y="-1643"/>
                              <a:pt x="154163" y="30133"/>
                              <a:pt x="149472" y="74127"/>
                            </a:cubicBezTo>
                            <a:cubicBezTo>
                              <a:pt x="146945" y="110423"/>
                              <a:pt x="117972" y="148257"/>
                              <a:pt x="74736" y="148254"/>
                            </a:cubicBezTo>
                            <a:cubicBezTo>
                              <a:pt x="40348" y="142796"/>
                              <a:pt x="2313" y="110778"/>
                              <a:pt x="0" y="7412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EC06875F-6F84-C309-048B-60F55B4E2A7B}"/>
                  </a:ext>
                </a:extLst>
              </p:cNvPr>
              <p:cNvSpPr/>
              <p:nvPr/>
            </p:nvSpPr>
            <p:spPr>
              <a:xfrm>
                <a:off x="8524502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758191778">
                      <a:custGeom>
                        <a:avLst/>
                        <a:gdLst>
                          <a:gd name="connsiteX0" fmla="*/ 66882 w 632631"/>
                          <a:gd name="connsiteY0" fmla="*/ 0 h 431715"/>
                          <a:gd name="connsiteX1" fmla="*/ 301282 w 632631"/>
                          <a:gd name="connsiteY1" fmla="*/ 247387 h 431715"/>
                          <a:gd name="connsiteX2" fmla="*/ 326570 w 632631"/>
                          <a:gd name="connsiteY2" fmla="*/ 246289 h 431715"/>
                          <a:gd name="connsiteX3" fmla="*/ 330680 w 632631"/>
                          <a:gd name="connsiteY3" fmla="*/ 236734 h 431715"/>
                          <a:gd name="connsiteX4" fmla="*/ 463421 w 632631"/>
                          <a:gd name="connsiteY4" fmla="*/ 205395 h 431715"/>
                          <a:gd name="connsiteX5" fmla="*/ 627624 w 632631"/>
                          <a:gd name="connsiteY5" fmla="*/ 292784 h 431715"/>
                          <a:gd name="connsiteX6" fmla="*/ 476081 w 632631"/>
                          <a:gd name="connsiteY6" fmla="*/ 357390 h 431715"/>
                          <a:gd name="connsiteX7" fmla="*/ 458026 w 632631"/>
                          <a:gd name="connsiteY7" fmla="*/ 359615 h 431715"/>
                          <a:gd name="connsiteX8" fmla="*/ 466212 w 632631"/>
                          <a:gd name="connsiteY8" fmla="*/ 384690 h 431715"/>
                          <a:gd name="connsiteX9" fmla="*/ 468165 w 632631"/>
                          <a:gd name="connsiteY9" fmla="*/ 417829 h 431715"/>
                          <a:gd name="connsiteX10" fmla="*/ 375253 w 632631"/>
                          <a:gd name="connsiteY10" fmla="*/ 367604 h 431715"/>
                          <a:gd name="connsiteX11" fmla="*/ 363208 w 632631"/>
                          <a:gd name="connsiteY11" fmla="*/ 347722 h 431715"/>
                          <a:gd name="connsiteX12" fmla="*/ 360088 w 632631"/>
                          <a:gd name="connsiteY12" fmla="*/ 338379 h 431715"/>
                          <a:gd name="connsiteX13" fmla="*/ 355850 w 632631"/>
                          <a:gd name="connsiteY13" fmla="*/ 335940 h 431715"/>
                          <a:gd name="connsiteX14" fmla="*/ 351511 w 632631"/>
                          <a:gd name="connsiteY14" fmla="*/ 330967 h 431715"/>
                          <a:gd name="connsiteX15" fmla="*/ 327650 w 632631"/>
                          <a:gd name="connsiteY15" fmla="*/ 333402 h 431715"/>
                          <a:gd name="connsiteX16" fmla="*/ 0 w 632631"/>
                          <a:gd name="connsiteY16" fmla="*/ 19329 h 4317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632631" h="431715" fill="none" extrusionOk="0">
                            <a:moveTo>
                              <a:pt x="66882" y="0"/>
                            </a:moveTo>
                            <a:cubicBezTo>
                              <a:pt x="77959" y="117674"/>
                              <a:pt x="208766" y="230004"/>
                              <a:pt x="301282" y="247387"/>
                            </a:cubicBezTo>
                            <a:cubicBezTo>
                              <a:pt x="312703" y="245932"/>
                              <a:pt x="319915" y="247791"/>
                              <a:pt x="326570" y="246289"/>
                            </a:cubicBezTo>
                            <a:cubicBezTo>
                              <a:pt x="327600" y="242290"/>
                              <a:pt x="329808" y="240899"/>
                              <a:pt x="330680" y="236734"/>
                            </a:cubicBezTo>
                            <a:cubicBezTo>
                              <a:pt x="337323" y="200277"/>
                              <a:pt x="413731" y="192178"/>
                              <a:pt x="463421" y="205395"/>
                            </a:cubicBezTo>
                            <a:cubicBezTo>
                              <a:pt x="509320" y="210643"/>
                              <a:pt x="584948" y="245163"/>
                              <a:pt x="627624" y="292784"/>
                            </a:cubicBezTo>
                            <a:cubicBezTo>
                              <a:pt x="645478" y="333848"/>
                              <a:pt x="549254" y="334307"/>
                              <a:pt x="476081" y="357390"/>
                            </a:cubicBezTo>
                            <a:cubicBezTo>
                              <a:pt x="467576" y="359120"/>
                              <a:pt x="461815" y="358671"/>
                              <a:pt x="458026" y="359615"/>
                            </a:cubicBezTo>
                            <a:cubicBezTo>
                              <a:pt x="461493" y="370176"/>
                              <a:pt x="460907" y="377002"/>
                              <a:pt x="466212" y="384690"/>
                            </a:cubicBezTo>
                            <a:cubicBezTo>
                              <a:pt x="470402" y="393675"/>
                              <a:pt x="470625" y="406846"/>
                              <a:pt x="468165" y="417829"/>
                            </a:cubicBezTo>
                            <a:cubicBezTo>
                              <a:pt x="467299" y="454353"/>
                              <a:pt x="394890" y="391664"/>
                              <a:pt x="375253" y="367604"/>
                            </a:cubicBezTo>
                            <a:cubicBezTo>
                              <a:pt x="371984" y="362141"/>
                              <a:pt x="366459" y="354754"/>
                              <a:pt x="363208" y="347722"/>
                            </a:cubicBezTo>
                            <a:cubicBezTo>
                              <a:pt x="362233" y="345903"/>
                              <a:pt x="361384" y="341358"/>
                              <a:pt x="360088" y="338379"/>
                            </a:cubicBezTo>
                            <a:cubicBezTo>
                              <a:pt x="358959" y="338105"/>
                              <a:pt x="357821" y="336838"/>
                              <a:pt x="355850" y="335940"/>
                            </a:cubicBezTo>
                            <a:cubicBezTo>
                              <a:pt x="354397" y="335398"/>
                              <a:pt x="354134" y="332992"/>
                              <a:pt x="351511" y="330967"/>
                            </a:cubicBezTo>
                            <a:cubicBezTo>
                              <a:pt x="346129" y="332660"/>
                              <a:pt x="335285" y="331195"/>
                              <a:pt x="327650" y="333402"/>
                            </a:cubicBezTo>
                            <a:cubicBezTo>
                              <a:pt x="199387" y="326148"/>
                              <a:pt x="2068" y="202772"/>
                              <a:pt x="0" y="19329"/>
                            </a:cubicBezTo>
                          </a:path>
                          <a:path w="632631" h="431715" stroke="0" extrusionOk="0">
                            <a:moveTo>
                              <a:pt x="66882" y="0"/>
                            </a:moveTo>
                            <a:cubicBezTo>
                              <a:pt x="96239" y="141429"/>
                              <a:pt x="192466" y="251669"/>
                              <a:pt x="301282" y="247387"/>
                            </a:cubicBezTo>
                            <a:cubicBezTo>
                              <a:pt x="312335" y="246844"/>
                              <a:pt x="315419" y="247854"/>
                              <a:pt x="326570" y="246289"/>
                            </a:cubicBezTo>
                            <a:cubicBezTo>
                              <a:pt x="327398" y="243587"/>
                              <a:pt x="329917" y="241222"/>
                              <a:pt x="330680" y="236734"/>
                            </a:cubicBezTo>
                            <a:cubicBezTo>
                              <a:pt x="350923" y="199926"/>
                              <a:pt x="420078" y="194834"/>
                              <a:pt x="463421" y="205395"/>
                            </a:cubicBezTo>
                            <a:cubicBezTo>
                              <a:pt x="503706" y="218675"/>
                              <a:pt x="599348" y="233222"/>
                              <a:pt x="627624" y="292784"/>
                            </a:cubicBezTo>
                            <a:cubicBezTo>
                              <a:pt x="672581" y="334408"/>
                              <a:pt x="533553" y="351822"/>
                              <a:pt x="476081" y="357390"/>
                            </a:cubicBezTo>
                            <a:cubicBezTo>
                              <a:pt x="471125" y="360146"/>
                              <a:pt x="463902" y="358673"/>
                              <a:pt x="458026" y="359615"/>
                            </a:cubicBezTo>
                            <a:cubicBezTo>
                              <a:pt x="460877" y="365213"/>
                              <a:pt x="461890" y="378396"/>
                              <a:pt x="466212" y="384690"/>
                            </a:cubicBezTo>
                            <a:cubicBezTo>
                              <a:pt x="469525" y="396505"/>
                              <a:pt x="469750" y="407177"/>
                              <a:pt x="468165" y="417829"/>
                            </a:cubicBezTo>
                            <a:cubicBezTo>
                              <a:pt x="464677" y="468120"/>
                              <a:pt x="398557" y="390843"/>
                              <a:pt x="375253" y="367604"/>
                            </a:cubicBezTo>
                            <a:cubicBezTo>
                              <a:pt x="370959" y="362333"/>
                              <a:pt x="365848" y="356487"/>
                              <a:pt x="363208" y="347722"/>
                            </a:cubicBezTo>
                            <a:cubicBezTo>
                              <a:pt x="361682" y="343949"/>
                              <a:pt x="361293" y="341966"/>
                              <a:pt x="360088" y="338379"/>
                            </a:cubicBezTo>
                            <a:cubicBezTo>
                              <a:pt x="358502" y="337572"/>
                              <a:pt x="357342" y="336747"/>
                              <a:pt x="355850" y="335940"/>
                            </a:cubicBezTo>
                            <a:cubicBezTo>
                              <a:pt x="354378" y="334722"/>
                              <a:pt x="352935" y="332225"/>
                              <a:pt x="351511" y="330967"/>
                            </a:cubicBezTo>
                            <a:cubicBezTo>
                              <a:pt x="340071" y="333305"/>
                              <a:pt x="335071" y="331796"/>
                              <a:pt x="327650" y="333402"/>
                            </a:cubicBezTo>
                            <a:cubicBezTo>
                              <a:pt x="198231" y="327396"/>
                              <a:pt x="46069" y="197046"/>
                              <a:pt x="0" y="1932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4BBEB9F2-0B1D-9A8D-EBC0-5BC76A388C79}"/>
                  </a:ext>
                </a:extLst>
              </p:cNvPr>
              <p:cNvSpPr/>
              <p:nvPr/>
            </p:nvSpPr>
            <p:spPr>
              <a:xfrm flipH="1">
                <a:off x="4276778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479424746">
                      <a:custGeom>
                        <a:avLst/>
                        <a:gdLst>
                          <a:gd name="connsiteX0" fmla="*/ 66882 w 632631"/>
                          <a:gd name="connsiteY0" fmla="*/ 0 h 431715"/>
                          <a:gd name="connsiteX1" fmla="*/ 301282 w 632631"/>
                          <a:gd name="connsiteY1" fmla="*/ 247387 h 431715"/>
                          <a:gd name="connsiteX2" fmla="*/ 326570 w 632631"/>
                          <a:gd name="connsiteY2" fmla="*/ 246289 h 431715"/>
                          <a:gd name="connsiteX3" fmla="*/ 330680 w 632631"/>
                          <a:gd name="connsiteY3" fmla="*/ 236734 h 431715"/>
                          <a:gd name="connsiteX4" fmla="*/ 463421 w 632631"/>
                          <a:gd name="connsiteY4" fmla="*/ 205395 h 431715"/>
                          <a:gd name="connsiteX5" fmla="*/ 627624 w 632631"/>
                          <a:gd name="connsiteY5" fmla="*/ 292784 h 431715"/>
                          <a:gd name="connsiteX6" fmla="*/ 476081 w 632631"/>
                          <a:gd name="connsiteY6" fmla="*/ 357390 h 431715"/>
                          <a:gd name="connsiteX7" fmla="*/ 458026 w 632631"/>
                          <a:gd name="connsiteY7" fmla="*/ 359615 h 431715"/>
                          <a:gd name="connsiteX8" fmla="*/ 466212 w 632631"/>
                          <a:gd name="connsiteY8" fmla="*/ 384690 h 431715"/>
                          <a:gd name="connsiteX9" fmla="*/ 468165 w 632631"/>
                          <a:gd name="connsiteY9" fmla="*/ 417829 h 431715"/>
                          <a:gd name="connsiteX10" fmla="*/ 375253 w 632631"/>
                          <a:gd name="connsiteY10" fmla="*/ 367604 h 431715"/>
                          <a:gd name="connsiteX11" fmla="*/ 363208 w 632631"/>
                          <a:gd name="connsiteY11" fmla="*/ 347722 h 431715"/>
                          <a:gd name="connsiteX12" fmla="*/ 360088 w 632631"/>
                          <a:gd name="connsiteY12" fmla="*/ 338379 h 431715"/>
                          <a:gd name="connsiteX13" fmla="*/ 355850 w 632631"/>
                          <a:gd name="connsiteY13" fmla="*/ 335940 h 431715"/>
                          <a:gd name="connsiteX14" fmla="*/ 351511 w 632631"/>
                          <a:gd name="connsiteY14" fmla="*/ 330967 h 431715"/>
                          <a:gd name="connsiteX15" fmla="*/ 327650 w 632631"/>
                          <a:gd name="connsiteY15" fmla="*/ 333402 h 431715"/>
                          <a:gd name="connsiteX16" fmla="*/ 0 w 632631"/>
                          <a:gd name="connsiteY16" fmla="*/ 19329 h 4317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632631" h="431715" fill="none" extrusionOk="0">
                            <a:moveTo>
                              <a:pt x="66882" y="0"/>
                            </a:moveTo>
                            <a:cubicBezTo>
                              <a:pt x="79967" y="139537"/>
                              <a:pt x="185243" y="221181"/>
                              <a:pt x="301282" y="247387"/>
                            </a:cubicBezTo>
                            <a:cubicBezTo>
                              <a:pt x="307849" y="245214"/>
                              <a:pt x="319837" y="249415"/>
                              <a:pt x="326570" y="246289"/>
                            </a:cubicBezTo>
                            <a:cubicBezTo>
                              <a:pt x="328217" y="241619"/>
                              <a:pt x="329349" y="240118"/>
                              <a:pt x="330680" y="236734"/>
                            </a:cubicBezTo>
                            <a:cubicBezTo>
                              <a:pt x="352534" y="208206"/>
                              <a:pt x="411921" y="202110"/>
                              <a:pt x="463421" y="205395"/>
                            </a:cubicBezTo>
                            <a:cubicBezTo>
                              <a:pt x="521978" y="210093"/>
                              <a:pt x="603839" y="235814"/>
                              <a:pt x="627624" y="292784"/>
                            </a:cubicBezTo>
                            <a:cubicBezTo>
                              <a:pt x="665818" y="339041"/>
                              <a:pt x="539237" y="349797"/>
                              <a:pt x="476081" y="357390"/>
                            </a:cubicBezTo>
                            <a:cubicBezTo>
                              <a:pt x="472385" y="358125"/>
                              <a:pt x="463724" y="357242"/>
                              <a:pt x="458026" y="359615"/>
                            </a:cubicBezTo>
                            <a:cubicBezTo>
                              <a:pt x="462693" y="366835"/>
                              <a:pt x="461861" y="378385"/>
                              <a:pt x="466212" y="384690"/>
                            </a:cubicBezTo>
                            <a:cubicBezTo>
                              <a:pt x="469852" y="392955"/>
                              <a:pt x="468414" y="406241"/>
                              <a:pt x="468165" y="417829"/>
                            </a:cubicBezTo>
                            <a:cubicBezTo>
                              <a:pt x="466167" y="453872"/>
                              <a:pt x="391085" y="394174"/>
                              <a:pt x="375253" y="367604"/>
                            </a:cubicBezTo>
                            <a:cubicBezTo>
                              <a:pt x="371572" y="362119"/>
                              <a:pt x="366426" y="355115"/>
                              <a:pt x="363208" y="347722"/>
                            </a:cubicBezTo>
                            <a:cubicBezTo>
                              <a:pt x="361765" y="344153"/>
                              <a:pt x="361368" y="342208"/>
                              <a:pt x="360088" y="338379"/>
                            </a:cubicBezTo>
                            <a:cubicBezTo>
                              <a:pt x="358911" y="337801"/>
                              <a:pt x="357153" y="336044"/>
                              <a:pt x="355850" y="335940"/>
                            </a:cubicBezTo>
                            <a:cubicBezTo>
                              <a:pt x="354390" y="335075"/>
                              <a:pt x="352993" y="331901"/>
                              <a:pt x="351511" y="330967"/>
                            </a:cubicBezTo>
                            <a:cubicBezTo>
                              <a:pt x="346749" y="333268"/>
                              <a:pt x="337360" y="332352"/>
                              <a:pt x="327650" y="333402"/>
                            </a:cubicBezTo>
                            <a:cubicBezTo>
                              <a:pt x="124406" y="337280"/>
                              <a:pt x="41513" y="216757"/>
                              <a:pt x="0" y="19329"/>
                            </a:cubicBezTo>
                          </a:path>
                          <a:path w="632631" h="431715" stroke="0" extrusionOk="0">
                            <a:moveTo>
                              <a:pt x="66882" y="0"/>
                            </a:moveTo>
                            <a:cubicBezTo>
                              <a:pt x="78911" y="129066"/>
                              <a:pt x="188483" y="241564"/>
                              <a:pt x="301282" y="247387"/>
                            </a:cubicBezTo>
                            <a:cubicBezTo>
                              <a:pt x="308133" y="244546"/>
                              <a:pt x="319072" y="247656"/>
                              <a:pt x="326570" y="246289"/>
                            </a:cubicBezTo>
                            <a:cubicBezTo>
                              <a:pt x="326562" y="243672"/>
                              <a:pt x="329689" y="241318"/>
                              <a:pt x="330680" y="236734"/>
                            </a:cubicBezTo>
                            <a:cubicBezTo>
                              <a:pt x="356647" y="205491"/>
                              <a:pt x="421519" y="194270"/>
                              <a:pt x="463421" y="205395"/>
                            </a:cubicBezTo>
                            <a:cubicBezTo>
                              <a:pt x="521387" y="221200"/>
                              <a:pt x="598581" y="239657"/>
                              <a:pt x="627624" y="292784"/>
                            </a:cubicBezTo>
                            <a:cubicBezTo>
                              <a:pt x="659728" y="347417"/>
                              <a:pt x="539205" y="350377"/>
                              <a:pt x="476081" y="357390"/>
                            </a:cubicBezTo>
                            <a:cubicBezTo>
                              <a:pt x="469376" y="360167"/>
                              <a:pt x="464648" y="357670"/>
                              <a:pt x="458026" y="359615"/>
                            </a:cubicBezTo>
                            <a:cubicBezTo>
                              <a:pt x="462204" y="368956"/>
                              <a:pt x="463691" y="377220"/>
                              <a:pt x="466212" y="384690"/>
                            </a:cubicBezTo>
                            <a:cubicBezTo>
                              <a:pt x="470562" y="395276"/>
                              <a:pt x="469164" y="407318"/>
                              <a:pt x="468165" y="417829"/>
                            </a:cubicBezTo>
                            <a:cubicBezTo>
                              <a:pt x="460864" y="465560"/>
                              <a:pt x="389014" y="383647"/>
                              <a:pt x="375253" y="367604"/>
                            </a:cubicBezTo>
                            <a:cubicBezTo>
                              <a:pt x="370671" y="364228"/>
                              <a:pt x="366769" y="355682"/>
                              <a:pt x="363208" y="347722"/>
                            </a:cubicBezTo>
                            <a:cubicBezTo>
                              <a:pt x="362380" y="345282"/>
                              <a:pt x="361858" y="342154"/>
                              <a:pt x="360088" y="338379"/>
                            </a:cubicBezTo>
                            <a:cubicBezTo>
                              <a:pt x="359081" y="337934"/>
                              <a:pt x="357623" y="336428"/>
                              <a:pt x="355850" y="335940"/>
                            </a:cubicBezTo>
                            <a:cubicBezTo>
                              <a:pt x="354500" y="334492"/>
                              <a:pt x="353068" y="331700"/>
                              <a:pt x="351511" y="330967"/>
                            </a:cubicBezTo>
                            <a:cubicBezTo>
                              <a:pt x="345639" y="332168"/>
                              <a:pt x="332614" y="330869"/>
                              <a:pt x="327650" y="333402"/>
                            </a:cubicBezTo>
                            <a:cubicBezTo>
                              <a:pt x="224761" y="354488"/>
                              <a:pt x="35067" y="190917"/>
                              <a:pt x="0" y="1932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8" name="楕円 321">
              <a:extLst>
                <a:ext uri="{FF2B5EF4-FFF2-40B4-BE49-F238E27FC236}">
                  <a16:creationId xmlns:a16="http://schemas.microsoft.com/office/drawing/2014/main" id="{72409957-1430-5B41-EBDE-9B9B7840B6A6}"/>
                </a:ext>
              </a:extLst>
            </p:cNvPr>
            <p:cNvSpPr/>
            <p:nvPr/>
          </p:nvSpPr>
          <p:spPr>
            <a:xfrm>
              <a:off x="8189619" y="7424375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3727583873">
                    <a:custGeom>
                      <a:avLst/>
                      <a:gdLst>
                        <a:gd name="connsiteX0" fmla="*/ 0 w 93564"/>
                        <a:gd name="connsiteY0" fmla="*/ 114449 h 172830"/>
                        <a:gd name="connsiteX1" fmla="*/ 46782 w 93564"/>
                        <a:gd name="connsiteY1" fmla="*/ 0 h 172830"/>
                        <a:gd name="connsiteX2" fmla="*/ 93564 w 93564"/>
                        <a:gd name="connsiteY2" fmla="*/ 114449 h 172830"/>
                        <a:gd name="connsiteX3" fmla="*/ 46782 w 93564"/>
                        <a:gd name="connsiteY3" fmla="*/ 172830 h 172830"/>
                        <a:gd name="connsiteX4" fmla="*/ 0 w 93564"/>
                        <a:gd name="connsiteY4" fmla="*/ 114449 h 1728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3564" h="172830" fill="none" extrusionOk="0">
                          <a:moveTo>
                            <a:pt x="0" y="114449"/>
                          </a:moveTo>
                          <a:cubicBezTo>
                            <a:pt x="1955" y="81370"/>
                            <a:pt x="19897" y="50005"/>
                            <a:pt x="46782" y="0"/>
                          </a:cubicBezTo>
                          <a:cubicBezTo>
                            <a:pt x="73089" y="54749"/>
                            <a:pt x="89944" y="81085"/>
                            <a:pt x="93564" y="114449"/>
                          </a:cubicBezTo>
                          <a:cubicBezTo>
                            <a:pt x="97111" y="141984"/>
                            <a:pt x="77525" y="176761"/>
                            <a:pt x="46782" y="172830"/>
                          </a:cubicBezTo>
                          <a:cubicBezTo>
                            <a:pt x="18365" y="172370"/>
                            <a:pt x="-3998" y="142430"/>
                            <a:pt x="0" y="114449"/>
                          </a:cubicBezTo>
                          <a:close/>
                        </a:path>
                        <a:path w="93564" h="172830" stroke="0" extrusionOk="0">
                          <a:moveTo>
                            <a:pt x="0" y="114449"/>
                          </a:moveTo>
                          <a:cubicBezTo>
                            <a:pt x="-2020" y="86983"/>
                            <a:pt x="27555" y="55128"/>
                            <a:pt x="46782" y="0"/>
                          </a:cubicBezTo>
                          <a:cubicBezTo>
                            <a:pt x="77376" y="53468"/>
                            <a:pt x="87013" y="78310"/>
                            <a:pt x="93564" y="114449"/>
                          </a:cubicBezTo>
                          <a:cubicBezTo>
                            <a:pt x="92865" y="147340"/>
                            <a:pt x="75991" y="179108"/>
                            <a:pt x="46782" y="172830"/>
                          </a:cubicBezTo>
                          <a:cubicBezTo>
                            <a:pt x="21109" y="164770"/>
                            <a:pt x="-5198" y="149050"/>
                            <a:pt x="0" y="11444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楕円 321">
              <a:extLst>
                <a:ext uri="{FF2B5EF4-FFF2-40B4-BE49-F238E27FC236}">
                  <a16:creationId xmlns:a16="http://schemas.microsoft.com/office/drawing/2014/main" id="{ACD76696-1FC2-3830-136E-260A6C5730FB}"/>
                </a:ext>
              </a:extLst>
            </p:cNvPr>
            <p:cNvSpPr/>
            <p:nvPr/>
          </p:nvSpPr>
          <p:spPr>
            <a:xfrm>
              <a:off x="6322719" y="6230575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600692892">
                    <a:custGeom>
                      <a:avLst/>
                      <a:gdLst>
                        <a:gd name="connsiteX0" fmla="*/ 0 w 93564"/>
                        <a:gd name="connsiteY0" fmla="*/ 114449 h 172830"/>
                        <a:gd name="connsiteX1" fmla="*/ 46782 w 93564"/>
                        <a:gd name="connsiteY1" fmla="*/ 0 h 172830"/>
                        <a:gd name="connsiteX2" fmla="*/ 93564 w 93564"/>
                        <a:gd name="connsiteY2" fmla="*/ 114449 h 172830"/>
                        <a:gd name="connsiteX3" fmla="*/ 46782 w 93564"/>
                        <a:gd name="connsiteY3" fmla="*/ 172830 h 172830"/>
                        <a:gd name="connsiteX4" fmla="*/ 0 w 93564"/>
                        <a:gd name="connsiteY4" fmla="*/ 114449 h 1728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3564" h="172830" fill="none" extrusionOk="0">
                          <a:moveTo>
                            <a:pt x="0" y="114449"/>
                          </a:moveTo>
                          <a:cubicBezTo>
                            <a:pt x="-1946" y="78285"/>
                            <a:pt x="20288" y="63853"/>
                            <a:pt x="46782" y="0"/>
                          </a:cubicBezTo>
                          <a:cubicBezTo>
                            <a:pt x="69321" y="61965"/>
                            <a:pt x="85126" y="84735"/>
                            <a:pt x="93564" y="114449"/>
                          </a:cubicBezTo>
                          <a:cubicBezTo>
                            <a:pt x="90664" y="147143"/>
                            <a:pt x="72785" y="173764"/>
                            <a:pt x="46782" y="172830"/>
                          </a:cubicBezTo>
                          <a:cubicBezTo>
                            <a:pt x="16324" y="175682"/>
                            <a:pt x="3233" y="141761"/>
                            <a:pt x="0" y="114449"/>
                          </a:cubicBezTo>
                          <a:close/>
                        </a:path>
                        <a:path w="93564" h="172830" stroke="0" extrusionOk="0">
                          <a:moveTo>
                            <a:pt x="0" y="114449"/>
                          </a:moveTo>
                          <a:cubicBezTo>
                            <a:pt x="-824" y="86540"/>
                            <a:pt x="19207" y="51219"/>
                            <a:pt x="46782" y="0"/>
                          </a:cubicBezTo>
                          <a:cubicBezTo>
                            <a:pt x="75272" y="63873"/>
                            <a:pt x="99937" y="82991"/>
                            <a:pt x="93564" y="114449"/>
                          </a:cubicBezTo>
                          <a:cubicBezTo>
                            <a:pt x="90989" y="148068"/>
                            <a:pt x="77294" y="172163"/>
                            <a:pt x="46782" y="172830"/>
                          </a:cubicBezTo>
                          <a:cubicBezTo>
                            <a:pt x="22100" y="169601"/>
                            <a:pt x="5496" y="143287"/>
                            <a:pt x="0" y="11444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楕円 321">
              <a:extLst>
                <a:ext uri="{FF2B5EF4-FFF2-40B4-BE49-F238E27FC236}">
                  <a16:creationId xmlns:a16="http://schemas.microsoft.com/office/drawing/2014/main" id="{3DD42541-8409-4D0D-DC4D-AAB69767DC75}"/>
                </a:ext>
              </a:extLst>
            </p:cNvPr>
            <p:cNvSpPr/>
            <p:nvPr/>
          </p:nvSpPr>
          <p:spPr>
            <a:xfrm>
              <a:off x="7662192" y="6033566"/>
              <a:ext cx="221635" cy="32806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083308106">
                    <a:custGeom>
                      <a:avLst/>
                      <a:gdLst>
                        <a:gd name="connsiteX0" fmla="*/ 0 w 83667"/>
                        <a:gd name="connsiteY0" fmla="*/ 102344 h 154549"/>
                        <a:gd name="connsiteX1" fmla="*/ 41833 w 83667"/>
                        <a:gd name="connsiteY1" fmla="*/ 0 h 154549"/>
                        <a:gd name="connsiteX2" fmla="*/ 83667 w 83667"/>
                        <a:gd name="connsiteY2" fmla="*/ 102344 h 154549"/>
                        <a:gd name="connsiteX3" fmla="*/ 41833 w 83667"/>
                        <a:gd name="connsiteY3" fmla="*/ 154549 h 154549"/>
                        <a:gd name="connsiteX4" fmla="*/ 0 w 83667"/>
                        <a:gd name="connsiteY4" fmla="*/ 102344 h 154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3667" h="154549" fill="none" extrusionOk="0">
                          <a:moveTo>
                            <a:pt x="0" y="102344"/>
                          </a:moveTo>
                          <a:cubicBezTo>
                            <a:pt x="-1025" y="73202"/>
                            <a:pt x="16983" y="52340"/>
                            <a:pt x="41833" y="0"/>
                          </a:cubicBezTo>
                          <a:cubicBezTo>
                            <a:pt x="60357" y="53433"/>
                            <a:pt x="85135" y="73411"/>
                            <a:pt x="83667" y="102344"/>
                          </a:cubicBezTo>
                          <a:cubicBezTo>
                            <a:pt x="83203" y="128241"/>
                            <a:pt x="64619" y="153868"/>
                            <a:pt x="41833" y="154549"/>
                          </a:cubicBezTo>
                          <a:cubicBezTo>
                            <a:pt x="23756" y="151191"/>
                            <a:pt x="-84" y="132376"/>
                            <a:pt x="0" y="102344"/>
                          </a:cubicBezTo>
                          <a:close/>
                        </a:path>
                        <a:path w="83667" h="154549" stroke="0" extrusionOk="0">
                          <a:moveTo>
                            <a:pt x="0" y="102344"/>
                          </a:moveTo>
                          <a:cubicBezTo>
                            <a:pt x="-292" y="85972"/>
                            <a:pt x="16331" y="58662"/>
                            <a:pt x="41833" y="0"/>
                          </a:cubicBezTo>
                          <a:cubicBezTo>
                            <a:pt x="69500" y="48131"/>
                            <a:pt x="86823" y="76941"/>
                            <a:pt x="83667" y="102344"/>
                          </a:cubicBezTo>
                          <a:cubicBezTo>
                            <a:pt x="82679" y="128493"/>
                            <a:pt x="66375" y="150300"/>
                            <a:pt x="41833" y="154549"/>
                          </a:cubicBezTo>
                          <a:cubicBezTo>
                            <a:pt x="19754" y="150951"/>
                            <a:pt x="-2181" y="124899"/>
                            <a:pt x="0" y="10234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2C812CFB-1C9F-4505-216A-346F640B1EB2}"/>
              </a:ext>
            </a:extLst>
          </p:cNvPr>
          <p:cNvGrpSpPr/>
          <p:nvPr/>
        </p:nvGrpSpPr>
        <p:grpSpPr>
          <a:xfrm>
            <a:off x="6548844" y="4718304"/>
            <a:ext cx="2700780" cy="647874"/>
            <a:chOff x="4276778" y="5926536"/>
            <a:chExt cx="5923564" cy="2439967"/>
          </a:xfrm>
        </p:grpSpPr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6AF5292F-46CB-C1DE-3083-3D21557E06CF}"/>
                </a:ext>
              </a:extLst>
            </p:cNvPr>
            <p:cNvGrpSpPr/>
            <p:nvPr/>
          </p:nvGrpSpPr>
          <p:grpSpPr>
            <a:xfrm>
              <a:off x="4276778" y="6077437"/>
              <a:ext cx="5923564" cy="2289066"/>
              <a:chOff x="4276778" y="6077437"/>
              <a:chExt cx="5923564" cy="2289066"/>
            </a:xfrm>
          </p:grpSpPr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7132211D-D676-8D12-7548-D136EA9A2FAF}"/>
                  </a:ext>
                </a:extLst>
              </p:cNvPr>
              <p:cNvGrpSpPr/>
              <p:nvPr/>
            </p:nvGrpSpPr>
            <p:grpSpPr>
              <a:xfrm>
                <a:off x="5278341" y="6077437"/>
                <a:ext cx="3883073" cy="2289066"/>
                <a:chOff x="3957644" y="5902960"/>
                <a:chExt cx="3883073" cy="2617049"/>
              </a:xfrm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B4BDCCE3-6DBA-C300-8750-FB2648CB23C7}"/>
                    </a:ext>
                  </a:extLst>
                </p:cNvPr>
                <p:cNvSpPr/>
                <p:nvPr/>
              </p:nvSpPr>
              <p:spPr>
                <a:xfrm>
                  <a:off x="3957644" y="5902960"/>
                  <a:ext cx="3883073" cy="2617049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  <a:gd name="connsiteX0" fmla="*/ 1485007 w 2936616"/>
                    <a:gd name="connsiteY0" fmla="*/ 0 h 2400300"/>
                    <a:gd name="connsiteX1" fmla="*/ 2497025 w 2936616"/>
                    <a:gd name="connsiteY1" fmla="*/ 253113 h 2400300"/>
                    <a:gd name="connsiteX2" fmla="*/ 2500889 w 2936616"/>
                    <a:gd name="connsiteY2" fmla="*/ 274320 h 2400300"/>
                    <a:gd name="connsiteX3" fmla="*/ 2504181 w 2936616"/>
                    <a:gd name="connsiteY3" fmla="*/ 274320 h 2400300"/>
                    <a:gd name="connsiteX4" fmla="*/ 2936616 w 2936616"/>
                    <a:gd name="connsiteY4" fmla="*/ 2004060 h 2400300"/>
                    <a:gd name="connsiteX5" fmla="*/ 2185095 w 2936616"/>
                    <a:gd name="connsiteY5" fmla="*/ 2286000 h 2400300"/>
                    <a:gd name="connsiteX6" fmla="*/ 2093070 w 2936616"/>
                    <a:gd name="connsiteY6" fmla="*/ 2282516 h 2400300"/>
                    <a:gd name="connsiteX7" fmla="*/ 2015740 w 2936616"/>
                    <a:gd name="connsiteY7" fmla="*/ 2317722 h 2400300"/>
                    <a:gd name="connsiteX8" fmla="*/ 1485007 w 2936616"/>
                    <a:gd name="connsiteY8" fmla="*/ 2400300 h 2400300"/>
                    <a:gd name="connsiteX9" fmla="*/ 954274 w 2936616"/>
                    <a:gd name="connsiteY9" fmla="*/ 2317722 h 2400300"/>
                    <a:gd name="connsiteX10" fmla="*/ 877127 w 2936616"/>
                    <a:gd name="connsiteY10" fmla="*/ 2282599 h 2400300"/>
                    <a:gd name="connsiteX11" fmla="*/ 787301 w 2936616"/>
                    <a:gd name="connsiteY11" fmla="*/ 2286000 h 2400300"/>
                    <a:gd name="connsiteX12" fmla="*/ 51980 w 2936616"/>
                    <a:gd name="connsiteY12" fmla="*/ 1947239 h 2400300"/>
                    <a:gd name="connsiteX13" fmla="*/ 468100 w 2936616"/>
                    <a:gd name="connsiteY13" fmla="*/ 283934 h 2400300"/>
                    <a:gd name="connsiteX14" fmla="*/ 467737 w 2936616"/>
                    <a:gd name="connsiteY14" fmla="*/ 281940 h 2400300"/>
                    <a:gd name="connsiteX15" fmla="*/ 1485007 w 2936616"/>
                    <a:gd name="connsiteY15" fmla="*/ 0 h 2400300"/>
                    <a:gd name="connsiteX0" fmla="*/ 1485007 w 2990282"/>
                    <a:gd name="connsiteY0" fmla="*/ 0 h 2400300"/>
                    <a:gd name="connsiteX1" fmla="*/ 2497025 w 2990282"/>
                    <a:gd name="connsiteY1" fmla="*/ 253113 h 2400300"/>
                    <a:gd name="connsiteX2" fmla="*/ 2500889 w 2990282"/>
                    <a:gd name="connsiteY2" fmla="*/ 274320 h 2400300"/>
                    <a:gd name="connsiteX3" fmla="*/ 2504181 w 2990282"/>
                    <a:gd name="connsiteY3" fmla="*/ 274320 h 2400300"/>
                    <a:gd name="connsiteX4" fmla="*/ 2936616 w 2990282"/>
                    <a:gd name="connsiteY4" fmla="*/ 2004060 h 2400300"/>
                    <a:gd name="connsiteX5" fmla="*/ 2185095 w 2990282"/>
                    <a:gd name="connsiteY5" fmla="*/ 2286000 h 2400300"/>
                    <a:gd name="connsiteX6" fmla="*/ 2093070 w 2990282"/>
                    <a:gd name="connsiteY6" fmla="*/ 2282516 h 2400300"/>
                    <a:gd name="connsiteX7" fmla="*/ 2015740 w 2990282"/>
                    <a:gd name="connsiteY7" fmla="*/ 2317722 h 2400300"/>
                    <a:gd name="connsiteX8" fmla="*/ 1485007 w 2990282"/>
                    <a:gd name="connsiteY8" fmla="*/ 2400300 h 2400300"/>
                    <a:gd name="connsiteX9" fmla="*/ 954274 w 2990282"/>
                    <a:gd name="connsiteY9" fmla="*/ 2317722 h 2400300"/>
                    <a:gd name="connsiteX10" fmla="*/ 877127 w 2990282"/>
                    <a:gd name="connsiteY10" fmla="*/ 2282599 h 2400300"/>
                    <a:gd name="connsiteX11" fmla="*/ 787301 w 2990282"/>
                    <a:gd name="connsiteY11" fmla="*/ 2286000 h 2400300"/>
                    <a:gd name="connsiteX12" fmla="*/ 51980 w 2990282"/>
                    <a:gd name="connsiteY12" fmla="*/ 1947239 h 2400300"/>
                    <a:gd name="connsiteX13" fmla="*/ 468100 w 2990282"/>
                    <a:gd name="connsiteY13" fmla="*/ 283934 h 2400300"/>
                    <a:gd name="connsiteX14" fmla="*/ 467737 w 2990282"/>
                    <a:gd name="connsiteY14" fmla="*/ 281940 h 2400300"/>
                    <a:gd name="connsiteX15" fmla="*/ 1485007 w 2990282"/>
                    <a:gd name="connsiteY15" fmla="*/ 0 h 2400300"/>
                    <a:gd name="connsiteX0" fmla="*/ 1676540 w 3181815"/>
                    <a:gd name="connsiteY0" fmla="*/ 0 h 2491661"/>
                    <a:gd name="connsiteX1" fmla="*/ 2688558 w 3181815"/>
                    <a:gd name="connsiteY1" fmla="*/ 253113 h 2491661"/>
                    <a:gd name="connsiteX2" fmla="*/ 2692422 w 3181815"/>
                    <a:gd name="connsiteY2" fmla="*/ 274320 h 2491661"/>
                    <a:gd name="connsiteX3" fmla="*/ 2695714 w 3181815"/>
                    <a:gd name="connsiteY3" fmla="*/ 274320 h 2491661"/>
                    <a:gd name="connsiteX4" fmla="*/ 3128149 w 3181815"/>
                    <a:gd name="connsiteY4" fmla="*/ 2004060 h 2491661"/>
                    <a:gd name="connsiteX5" fmla="*/ 2376628 w 3181815"/>
                    <a:gd name="connsiteY5" fmla="*/ 2286000 h 2491661"/>
                    <a:gd name="connsiteX6" fmla="*/ 2284603 w 3181815"/>
                    <a:gd name="connsiteY6" fmla="*/ 2282516 h 2491661"/>
                    <a:gd name="connsiteX7" fmla="*/ 2207273 w 3181815"/>
                    <a:gd name="connsiteY7" fmla="*/ 2317722 h 2491661"/>
                    <a:gd name="connsiteX8" fmla="*/ 1676540 w 3181815"/>
                    <a:gd name="connsiteY8" fmla="*/ 2400300 h 2491661"/>
                    <a:gd name="connsiteX9" fmla="*/ 1145807 w 3181815"/>
                    <a:gd name="connsiteY9" fmla="*/ 2317722 h 2491661"/>
                    <a:gd name="connsiteX10" fmla="*/ 1068660 w 3181815"/>
                    <a:gd name="connsiteY10" fmla="*/ 2282599 h 2491661"/>
                    <a:gd name="connsiteX11" fmla="*/ 978834 w 3181815"/>
                    <a:gd name="connsiteY11" fmla="*/ 2286000 h 2491661"/>
                    <a:gd name="connsiteX12" fmla="*/ 27037 w 3181815"/>
                    <a:gd name="connsiteY12" fmla="*/ 2483682 h 2491661"/>
                    <a:gd name="connsiteX13" fmla="*/ 243513 w 3181815"/>
                    <a:gd name="connsiteY13" fmla="*/ 1947239 h 2491661"/>
                    <a:gd name="connsiteX14" fmla="*/ 659633 w 3181815"/>
                    <a:gd name="connsiteY14" fmla="*/ 283934 h 2491661"/>
                    <a:gd name="connsiteX15" fmla="*/ 659270 w 3181815"/>
                    <a:gd name="connsiteY15" fmla="*/ 281940 h 2491661"/>
                    <a:gd name="connsiteX16" fmla="*/ 1676540 w 3181815"/>
                    <a:gd name="connsiteY16" fmla="*/ 0 h 2491661"/>
                    <a:gd name="connsiteX0" fmla="*/ 1676540 w 3245913"/>
                    <a:gd name="connsiteY0" fmla="*/ 0 h 2611677"/>
                    <a:gd name="connsiteX1" fmla="*/ 2688558 w 3245913"/>
                    <a:gd name="connsiteY1" fmla="*/ 253113 h 2611677"/>
                    <a:gd name="connsiteX2" fmla="*/ 2692422 w 3245913"/>
                    <a:gd name="connsiteY2" fmla="*/ 274320 h 2611677"/>
                    <a:gd name="connsiteX3" fmla="*/ 2695714 w 3245913"/>
                    <a:gd name="connsiteY3" fmla="*/ 274320 h 2611677"/>
                    <a:gd name="connsiteX4" fmla="*/ 3128149 w 3245913"/>
                    <a:gd name="connsiteY4" fmla="*/ 2004060 h 2611677"/>
                    <a:gd name="connsiteX5" fmla="*/ 3205239 w 3245913"/>
                    <a:gd name="connsiteY5" fmla="*/ 2607538 h 2611677"/>
                    <a:gd name="connsiteX6" fmla="*/ 2376628 w 3245913"/>
                    <a:gd name="connsiteY6" fmla="*/ 2286000 h 2611677"/>
                    <a:gd name="connsiteX7" fmla="*/ 2284603 w 3245913"/>
                    <a:gd name="connsiteY7" fmla="*/ 2282516 h 2611677"/>
                    <a:gd name="connsiteX8" fmla="*/ 2207273 w 3245913"/>
                    <a:gd name="connsiteY8" fmla="*/ 2317722 h 2611677"/>
                    <a:gd name="connsiteX9" fmla="*/ 1676540 w 3245913"/>
                    <a:gd name="connsiteY9" fmla="*/ 2400300 h 2611677"/>
                    <a:gd name="connsiteX10" fmla="*/ 1145807 w 3245913"/>
                    <a:gd name="connsiteY10" fmla="*/ 2317722 h 2611677"/>
                    <a:gd name="connsiteX11" fmla="*/ 1068660 w 3245913"/>
                    <a:gd name="connsiteY11" fmla="*/ 2282599 h 2611677"/>
                    <a:gd name="connsiteX12" fmla="*/ 978834 w 3245913"/>
                    <a:gd name="connsiteY12" fmla="*/ 2286000 h 2611677"/>
                    <a:gd name="connsiteX13" fmla="*/ 27037 w 3245913"/>
                    <a:gd name="connsiteY13" fmla="*/ 2483682 h 2611677"/>
                    <a:gd name="connsiteX14" fmla="*/ 243513 w 3245913"/>
                    <a:gd name="connsiteY14" fmla="*/ 1947239 h 2611677"/>
                    <a:gd name="connsiteX15" fmla="*/ 659633 w 3245913"/>
                    <a:gd name="connsiteY15" fmla="*/ 283934 h 2611677"/>
                    <a:gd name="connsiteX16" fmla="*/ 659270 w 3245913"/>
                    <a:gd name="connsiteY16" fmla="*/ 281940 h 2611677"/>
                    <a:gd name="connsiteX17" fmla="*/ 1676540 w 3245913"/>
                    <a:gd name="connsiteY17" fmla="*/ 0 h 2611677"/>
                    <a:gd name="connsiteX0" fmla="*/ 1676540 w 3292852"/>
                    <a:gd name="connsiteY0" fmla="*/ 0 h 2638656"/>
                    <a:gd name="connsiteX1" fmla="*/ 2688558 w 3292852"/>
                    <a:gd name="connsiteY1" fmla="*/ 253113 h 2638656"/>
                    <a:gd name="connsiteX2" fmla="*/ 2692422 w 3292852"/>
                    <a:gd name="connsiteY2" fmla="*/ 274320 h 2638656"/>
                    <a:gd name="connsiteX3" fmla="*/ 2695714 w 3292852"/>
                    <a:gd name="connsiteY3" fmla="*/ 274320 h 2638656"/>
                    <a:gd name="connsiteX4" fmla="*/ 3128149 w 3292852"/>
                    <a:gd name="connsiteY4" fmla="*/ 2004060 h 2638656"/>
                    <a:gd name="connsiteX5" fmla="*/ 3205239 w 3292852"/>
                    <a:gd name="connsiteY5" fmla="*/ 2607538 h 2638656"/>
                    <a:gd name="connsiteX6" fmla="*/ 2376628 w 3292852"/>
                    <a:gd name="connsiteY6" fmla="*/ 2286000 h 2638656"/>
                    <a:gd name="connsiteX7" fmla="*/ 2284603 w 3292852"/>
                    <a:gd name="connsiteY7" fmla="*/ 2282516 h 2638656"/>
                    <a:gd name="connsiteX8" fmla="*/ 2207273 w 3292852"/>
                    <a:gd name="connsiteY8" fmla="*/ 2317722 h 2638656"/>
                    <a:gd name="connsiteX9" fmla="*/ 1676540 w 3292852"/>
                    <a:gd name="connsiteY9" fmla="*/ 2400300 h 2638656"/>
                    <a:gd name="connsiteX10" fmla="*/ 1145807 w 3292852"/>
                    <a:gd name="connsiteY10" fmla="*/ 2317722 h 2638656"/>
                    <a:gd name="connsiteX11" fmla="*/ 1068660 w 3292852"/>
                    <a:gd name="connsiteY11" fmla="*/ 2282599 h 2638656"/>
                    <a:gd name="connsiteX12" fmla="*/ 978834 w 3292852"/>
                    <a:gd name="connsiteY12" fmla="*/ 2286000 h 2638656"/>
                    <a:gd name="connsiteX13" fmla="*/ 27037 w 3292852"/>
                    <a:gd name="connsiteY13" fmla="*/ 2483682 h 2638656"/>
                    <a:gd name="connsiteX14" fmla="*/ 243513 w 3292852"/>
                    <a:gd name="connsiteY14" fmla="*/ 1947239 h 2638656"/>
                    <a:gd name="connsiteX15" fmla="*/ 659633 w 3292852"/>
                    <a:gd name="connsiteY15" fmla="*/ 283934 h 2638656"/>
                    <a:gd name="connsiteX16" fmla="*/ 659270 w 3292852"/>
                    <a:gd name="connsiteY16" fmla="*/ 281940 h 2638656"/>
                    <a:gd name="connsiteX17" fmla="*/ 1676540 w 3292852"/>
                    <a:gd name="connsiteY17" fmla="*/ 0 h 2638656"/>
                    <a:gd name="connsiteX0" fmla="*/ 1676540 w 3373036"/>
                    <a:gd name="connsiteY0" fmla="*/ 0 h 2609436"/>
                    <a:gd name="connsiteX1" fmla="*/ 2688558 w 3373036"/>
                    <a:gd name="connsiteY1" fmla="*/ 253113 h 2609436"/>
                    <a:gd name="connsiteX2" fmla="*/ 2692422 w 3373036"/>
                    <a:gd name="connsiteY2" fmla="*/ 274320 h 2609436"/>
                    <a:gd name="connsiteX3" fmla="*/ 2695714 w 3373036"/>
                    <a:gd name="connsiteY3" fmla="*/ 274320 h 2609436"/>
                    <a:gd name="connsiteX4" fmla="*/ 3128149 w 3373036"/>
                    <a:gd name="connsiteY4" fmla="*/ 2004060 h 2609436"/>
                    <a:gd name="connsiteX5" fmla="*/ 3299876 w 3373036"/>
                    <a:gd name="connsiteY5" fmla="*/ 2576573 h 2609436"/>
                    <a:gd name="connsiteX6" fmla="*/ 2376628 w 3373036"/>
                    <a:gd name="connsiteY6" fmla="*/ 2286000 h 2609436"/>
                    <a:gd name="connsiteX7" fmla="*/ 2284603 w 3373036"/>
                    <a:gd name="connsiteY7" fmla="*/ 2282516 h 2609436"/>
                    <a:gd name="connsiteX8" fmla="*/ 2207273 w 3373036"/>
                    <a:gd name="connsiteY8" fmla="*/ 2317722 h 2609436"/>
                    <a:gd name="connsiteX9" fmla="*/ 1676540 w 3373036"/>
                    <a:gd name="connsiteY9" fmla="*/ 2400300 h 2609436"/>
                    <a:gd name="connsiteX10" fmla="*/ 1145807 w 3373036"/>
                    <a:gd name="connsiteY10" fmla="*/ 2317722 h 2609436"/>
                    <a:gd name="connsiteX11" fmla="*/ 1068660 w 3373036"/>
                    <a:gd name="connsiteY11" fmla="*/ 2282599 h 2609436"/>
                    <a:gd name="connsiteX12" fmla="*/ 978834 w 3373036"/>
                    <a:gd name="connsiteY12" fmla="*/ 2286000 h 2609436"/>
                    <a:gd name="connsiteX13" fmla="*/ 27037 w 3373036"/>
                    <a:gd name="connsiteY13" fmla="*/ 2483682 h 2609436"/>
                    <a:gd name="connsiteX14" fmla="*/ 243513 w 3373036"/>
                    <a:gd name="connsiteY14" fmla="*/ 1947239 h 2609436"/>
                    <a:gd name="connsiteX15" fmla="*/ 659633 w 3373036"/>
                    <a:gd name="connsiteY15" fmla="*/ 283934 h 2609436"/>
                    <a:gd name="connsiteX16" fmla="*/ 659270 w 3373036"/>
                    <a:gd name="connsiteY16" fmla="*/ 281940 h 2609436"/>
                    <a:gd name="connsiteX17" fmla="*/ 1676540 w 3373036"/>
                    <a:gd name="connsiteY17" fmla="*/ 0 h 2609436"/>
                    <a:gd name="connsiteX0" fmla="*/ 1676540 w 3373036"/>
                    <a:gd name="connsiteY0" fmla="*/ 0 h 2617049"/>
                    <a:gd name="connsiteX1" fmla="*/ 2688558 w 3373036"/>
                    <a:gd name="connsiteY1" fmla="*/ 253113 h 2617049"/>
                    <a:gd name="connsiteX2" fmla="*/ 2692422 w 3373036"/>
                    <a:gd name="connsiteY2" fmla="*/ 274320 h 2617049"/>
                    <a:gd name="connsiteX3" fmla="*/ 2695714 w 3373036"/>
                    <a:gd name="connsiteY3" fmla="*/ 274320 h 2617049"/>
                    <a:gd name="connsiteX4" fmla="*/ 3128149 w 3373036"/>
                    <a:gd name="connsiteY4" fmla="*/ 2004060 h 2617049"/>
                    <a:gd name="connsiteX5" fmla="*/ 3299876 w 3373036"/>
                    <a:gd name="connsiteY5" fmla="*/ 2576573 h 2617049"/>
                    <a:gd name="connsiteX6" fmla="*/ 2376628 w 3373036"/>
                    <a:gd name="connsiteY6" fmla="*/ 2286000 h 2617049"/>
                    <a:gd name="connsiteX7" fmla="*/ 2284603 w 3373036"/>
                    <a:gd name="connsiteY7" fmla="*/ 2282516 h 2617049"/>
                    <a:gd name="connsiteX8" fmla="*/ 2207273 w 3373036"/>
                    <a:gd name="connsiteY8" fmla="*/ 2317722 h 2617049"/>
                    <a:gd name="connsiteX9" fmla="*/ 1487268 w 3373036"/>
                    <a:gd name="connsiteY9" fmla="*/ 2617049 h 2617049"/>
                    <a:gd name="connsiteX10" fmla="*/ 1145807 w 3373036"/>
                    <a:gd name="connsiteY10" fmla="*/ 2317722 h 2617049"/>
                    <a:gd name="connsiteX11" fmla="*/ 1068660 w 3373036"/>
                    <a:gd name="connsiteY11" fmla="*/ 2282599 h 2617049"/>
                    <a:gd name="connsiteX12" fmla="*/ 978834 w 3373036"/>
                    <a:gd name="connsiteY12" fmla="*/ 2286000 h 2617049"/>
                    <a:gd name="connsiteX13" fmla="*/ 27037 w 3373036"/>
                    <a:gd name="connsiteY13" fmla="*/ 2483682 h 2617049"/>
                    <a:gd name="connsiteX14" fmla="*/ 243513 w 3373036"/>
                    <a:gd name="connsiteY14" fmla="*/ 1947239 h 2617049"/>
                    <a:gd name="connsiteX15" fmla="*/ 659633 w 3373036"/>
                    <a:gd name="connsiteY15" fmla="*/ 283934 h 2617049"/>
                    <a:gd name="connsiteX16" fmla="*/ 659270 w 3373036"/>
                    <a:gd name="connsiteY16" fmla="*/ 281940 h 2617049"/>
                    <a:gd name="connsiteX17" fmla="*/ 1676540 w 3373036"/>
                    <a:gd name="connsiteY17" fmla="*/ 0 h 2617049"/>
                    <a:gd name="connsiteX0" fmla="*/ 1676540 w 3373036"/>
                    <a:gd name="connsiteY0" fmla="*/ 0 h 2617049"/>
                    <a:gd name="connsiteX1" fmla="*/ 2688558 w 3373036"/>
                    <a:gd name="connsiteY1" fmla="*/ 253113 h 2617049"/>
                    <a:gd name="connsiteX2" fmla="*/ 2692422 w 3373036"/>
                    <a:gd name="connsiteY2" fmla="*/ 274320 h 2617049"/>
                    <a:gd name="connsiteX3" fmla="*/ 2695714 w 3373036"/>
                    <a:gd name="connsiteY3" fmla="*/ 274320 h 2617049"/>
                    <a:gd name="connsiteX4" fmla="*/ 3128149 w 3373036"/>
                    <a:gd name="connsiteY4" fmla="*/ 2004060 h 2617049"/>
                    <a:gd name="connsiteX5" fmla="*/ 3299876 w 3373036"/>
                    <a:gd name="connsiteY5" fmla="*/ 2576573 h 2617049"/>
                    <a:gd name="connsiteX6" fmla="*/ 2376628 w 3373036"/>
                    <a:gd name="connsiteY6" fmla="*/ 2286000 h 2617049"/>
                    <a:gd name="connsiteX7" fmla="*/ 2284603 w 3373036"/>
                    <a:gd name="connsiteY7" fmla="*/ 2282516 h 2617049"/>
                    <a:gd name="connsiteX8" fmla="*/ 2207273 w 3373036"/>
                    <a:gd name="connsiteY8" fmla="*/ 2317722 h 2617049"/>
                    <a:gd name="connsiteX9" fmla="*/ 1487268 w 3373036"/>
                    <a:gd name="connsiteY9" fmla="*/ 2617049 h 2617049"/>
                    <a:gd name="connsiteX10" fmla="*/ 1145807 w 3373036"/>
                    <a:gd name="connsiteY10" fmla="*/ 2317722 h 2617049"/>
                    <a:gd name="connsiteX11" fmla="*/ 1068660 w 3373036"/>
                    <a:gd name="connsiteY11" fmla="*/ 2282599 h 2617049"/>
                    <a:gd name="connsiteX12" fmla="*/ 978834 w 3373036"/>
                    <a:gd name="connsiteY12" fmla="*/ 2286000 h 2617049"/>
                    <a:gd name="connsiteX13" fmla="*/ 27037 w 3373036"/>
                    <a:gd name="connsiteY13" fmla="*/ 2483682 h 2617049"/>
                    <a:gd name="connsiteX14" fmla="*/ 243513 w 3373036"/>
                    <a:gd name="connsiteY14" fmla="*/ 1947239 h 2617049"/>
                    <a:gd name="connsiteX15" fmla="*/ 659633 w 3373036"/>
                    <a:gd name="connsiteY15" fmla="*/ 283934 h 2617049"/>
                    <a:gd name="connsiteX16" fmla="*/ 659270 w 3373036"/>
                    <a:gd name="connsiteY16" fmla="*/ 281940 h 2617049"/>
                    <a:gd name="connsiteX17" fmla="*/ 1676540 w 3373036"/>
                    <a:gd name="connsiteY17" fmla="*/ 0 h 2617049"/>
                    <a:gd name="connsiteX0" fmla="*/ 1941802 w 3638298"/>
                    <a:gd name="connsiteY0" fmla="*/ 0 h 2617049"/>
                    <a:gd name="connsiteX1" fmla="*/ 2953820 w 3638298"/>
                    <a:gd name="connsiteY1" fmla="*/ 253113 h 2617049"/>
                    <a:gd name="connsiteX2" fmla="*/ 2957684 w 3638298"/>
                    <a:gd name="connsiteY2" fmla="*/ 274320 h 2617049"/>
                    <a:gd name="connsiteX3" fmla="*/ 2960976 w 3638298"/>
                    <a:gd name="connsiteY3" fmla="*/ 274320 h 2617049"/>
                    <a:gd name="connsiteX4" fmla="*/ 3393411 w 3638298"/>
                    <a:gd name="connsiteY4" fmla="*/ 2004060 h 2617049"/>
                    <a:gd name="connsiteX5" fmla="*/ 3565138 w 3638298"/>
                    <a:gd name="connsiteY5" fmla="*/ 2576573 h 2617049"/>
                    <a:gd name="connsiteX6" fmla="*/ 2641890 w 3638298"/>
                    <a:gd name="connsiteY6" fmla="*/ 2286000 h 2617049"/>
                    <a:gd name="connsiteX7" fmla="*/ 2549865 w 3638298"/>
                    <a:gd name="connsiteY7" fmla="*/ 2282516 h 2617049"/>
                    <a:gd name="connsiteX8" fmla="*/ 2472535 w 3638298"/>
                    <a:gd name="connsiteY8" fmla="*/ 2317722 h 2617049"/>
                    <a:gd name="connsiteX9" fmla="*/ 1752530 w 3638298"/>
                    <a:gd name="connsiteY9" fmla="*/ 2617049 h 2617049"/>
                    <a:gd name="connsiteX10" fmla="*/ 1411069 w 3638298"/>
                    <a:gd name="connsiteY10" fmla="*/ 2317722 h 2617049"/>
                    <a:gd name="connsiteX11" fmla="*/ 1333922 w 3638298"/>
                    <a:gd name="connsiteY11" fmla="*/ 2282599 h 2617049"/>
                    <a:gd name="connsiteX12" fmla="*/ 1244096 w 3638298"/>
                    <a:gd name="connsiteY12" fmla="*/ 2286000 h 2617049"/>
                    <a:gd name="connsiteX13" fmla="*/ 16277 w 3638298"/>
                    <a:gd name="connsiteY13" fmla="*/ 2530128 h 2617049"/>
                    <a:gd name="connsiteX14" fmla="*/ 508775 w 3638298"/>
                    <a:gd name="connsiteY14" fmla="*/ 1947239 h 2617049"/>
                    <a:gd name="connsiteX15" fmla="*/ 924895 w 3638298"/>
                    <a:gd name="connsiteY15" fmla="*/ 283934 h 2617049"/>
                    <a:gd name="connsiteX16" fmla="*/ 924532 w 3638298"/>
                    <a:gd name="connsiteY16" fmla="*/ 281940 h 2617049"/>
                    <a:gd name="connsiteX17" fmla="*/ 1941802 w 3638298"/>
                    <a:gd name="connsiteY17" fmla="*/ 0 h 2617049"/>
                    <a:gd name="connsiteX0" fmla="*/ 1941802 w 3638298"/>
                    <a:gd name="connsiteY0" fmla="*/ 0 h 2617049"/>
                    <a:gd name="connsiteX1" fmla="*/ 2953820 w 3638298"/>
                    <a:gd name="connsiteY1" fmla="*/ 253113 h 2617049"/>
                    <a:gd name="connsiteX2" fmla="*/ 2957684 w 3638298"/>
                    <a:gd name="connsiteY2" fmla="*/ 274320 h 2617049"/>
                    <a:gd name="connsiteX3" fmla="*/ 2960976 w 3638298"/>
                    <a:gd name="connsiteY3" fmla="*/ 274320 h 2617049"/>
                    <a:gd name="connsiteX4" fmla="*/ 3393411 w 3638298"/>
                    <a:gd name="connsiteY4" fmla="*/ 2004060 h 2617049"/>
                    <a:gd name="connsiteX5" fmla="*/ 3565138 w 3638298"/>
                    <a:gd name="connsiteY5" fmla="*/ 2576573 h 2617049"/>
                    <a:gd name="connsiteX6" fmla="*/ 2641890 w 3638298"/>
                    <a:gd name="connsiteY6" fmla="*/ 2286000 h 2617049"/>
                    <a:gd name="connsiteX7" fmla="*/ 2549865 w 3638298"/>
                    <a:gd name="connsiteY7" fmla="*/ 2282516 h 2617049"/>
                    <a:gd name="connsiteX8" fmla="*/ 2472535 w 3638298"/>
                    <a:gd name="connsiteY8" fmla="*/ 2317722 h 2617049"/>
                    <a:gd name="connsiteX9" fmla="*/ 1752530 w 3638298"/>
                    <a:gd name="connsiteY9" fmla="*/ 2617049 h 2617049"/>
                    <a:gd name="connsiteX10" fmla="*/ 1411069 w 3638298"/>
                    <a:gd name="connsiteY10" fmla="*/ 2317722 h 2617049"/>
                    <a:gd name="connsiteX11" fmla="*/ 1333922 w 3638298"/>
                    <a:gd name="connsiteY11" fmla="*/ 2282599 h 2617049"/>
                    <a:gd name="connsiteX12" fmla="*/ 1244096 w 3638298"/>
                    <a:gd name="connsiteY12" fmla="*/ 2286000 h 2617049"/>
                    <a:gd name="connsiteX13" fmla="*/ 16277 w 3638298"/>
                    <a:gd name="connsiteY13" fmla="*/ 2530128 h 2617049"/>
                    <a:gd name="connsiteX14" fmla="*/ 508775 w 3638298"/>
                    <a:gd name="connsiteY14" fmla="*/ 1947239 h 2617049"/>
                    <a:gd name="connsiteX15" fmla="*/ 924895 w 3638298"/>
                    <a:gd name="connsiteY15" fmla="*/ 283934 h 2617049"/>
                    <a:gd name="connsiteX16" fmla="*/ 924532 w 3638298"/>
                    <a:gd name="connsiteY16" fmla="*/ 281940 h 2617049"/>
                    <a:gd name="connsiteX17" fmla="*/ 1941802 w 3638298"/>
                    <a:gd name="connsiteY17" fmla="*/ 0 h 2617049"/>
                    <a:gd name="connsiteX0" fmla="*/ 1941802 w 3883073"/>
                    <a:gd name="connsiteY0" fmla="*/ 0 h 2617049"/>
                    <a:gd name="connsiteX1" fmla="*/ 2953820 w 3883073"/>
                    <a:gd name="connsiteY1" fmla="*/ 253113 h 2617049"/>
                    <a:gd name="connsiteX2" fmla="*/ 2957684 w 3883073"/>
                    <a:gd name="connsiteY2" fmla="*/ 274320 h 2617049"/>
                    <a:gd name="connsiteX3" fmla="*/ 2960976 w 3883073"/>
                    <a:gd name="connsiteY3" fmla="*/ 274320 h 2617049"/>
                    <a:gd name="connsiteX4" fmla="*/ 3393411 w 3883073"/>
                    <a:gd name="connsiteY4" fmla="*/ 2004060 h 2617049"/>
                    <a:gd name="connsiteX5" fmla="*/ 3833274 w 3883073"/>
                    <a:gd name="connsiteY5" fmla="*/ 2576573 h 2617049"/>
                    <a:gd name="connsiteX6" fmla="*/ 2641890 w 3883073"/>
                    <a:gd name="connsiteY6" fmla="*/ 2286000 h 2617049"/>
                    <a:gd name="connsiteX7" fmla="*/ 2549865 w 3883073"/>
                    <a:gd name="connsiteY7" fmla="*/ 2282516 h 2617049"/>
                    <a:gd name="connsiteX8" fmla="*/ 2472535 w 3883073"/>
                    <a:gd name="connsiteY8" fmla="*/ 2317722 h 2617049"/>
                    <a:gd name="connsiteX9" fmla="*/ 1752530 w 3883073"/>
                    <a:gd name="connsiteY9" fmla="*/ 2617049 h 2617049"/>
                    <a:gd name="connsiteX10" fmla="*/ 1411069 w 3883073"/>
                    <a:gd name="connsiteY10" fmla="*/ 2317722 h 2617049"/>
                    <a:gd name="connsiteX11" fmla="*/ 1333922 w 3883073"/>
                    <a:gd name="connsiteY11" fmla="*/ 2282599 h 2617049"/>
                    <a:gd name="connsiteX12" fmla="*/ 1244096 w 3883073"/>
                    <a:gd name="connsiteY12" fmla="*/ 2286000 h 2617049"/>
                    <a:gd name="connsiteX13" fmla="*/ 16277 w 3883073"/>
                    <a:gd name="connsiteY13" fmla="*/ 2530128 h 2617049"/>
                    <a:gd name="connsiteX14" fmla="*/ 508775 w 3883073"/>
                    <a:gd name="connsiteY14" fmla="*/ 1947239 h 2617049"/>
                    <a:gd name="connsiteX15" fmla="*/ 924895 w 3883073"/>
                    <a:gd name="connsiteY15" fmla="*/ 283934 h 2617049"/>
                    <a:gd name="connsiteX16" fmla="*/ 924532 w 3883073"/>
                    <a:gd name="connsiteY16" fmla="*/ 281940 h 2617049"/>
                    <a:gd name="connsiteX17" fmla="*/ 1941802 w 3883073"/>
                    <a:gd name="connsiteY17" fmla="*/ 0 h 2617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83073" h="2617049">
                      <a:moveTo>
                        <a:pt x="1941802" y="0"/>
                      </a:moveTo>
                      <a:cubicBezTo>
                        <a:pt x="2468511" y="0"/>
                        <a:pt x="2901726" y="110943"/>
                        <a:pt x="2953820" y="253113"/>
                      </a:cubicBezTo>
                      <a:lnTo>
                        <a:pt x="2957684" y="274320"/>
                      </a:lnTo>
                      <a:lnTo>
                        <a:pt x="2960976" y="274320"/>
                      </a:lnTo>
                      <a:cubicBezTo>
                        <a:pt x="3105121" y="850900"/>
                        <a:pt x="3611216" y="1281430"/>
                        <a:pt x="3393411" y="2004060"/>
                      </a:cubicBezTo>
                      <a:cubicBezTo>
                        <a:pt x="3391582" y="2338742"/>
                        <a:pt x="4068936" y="2421209"/>
                        <a:pt x="3833274" y="2576573"/>
                      </a:cubicBezTo>
                      <a:cubicBezTo>
                        <a:pt x="3597612" y="2731937"/>
                        <a:pt x="2708579" y="2285983"/>
                        <a:pt x="2641890" y="2286000"/>
                      </a:cubicBezTo>
                      <a:lnTo>
                        <a:pt x="2549865" y="2282516"/>
                      </a:lnTo>
                      <a:lnTo>
                        <a:pt x="2472535" y="2317722"/>
                      </a:lnTo>
                      <a:cubicBezTo>
                        <a:pt x="2336709" y="2368743"/>
                        <a:pt x="2235816" y="2617049"/>
                        <a:pt x="1752530" y="2617049"/>
                      </a:cubicBezTo>
                      <a:cubicBezTo>
                        <a:pt x="1269244" y="2617049"/>
                        <a:pt x="1546895" y="2368743"/>
                        <a:pt x="1411069" y="2317722"/>
                      </a:cubicBezTo>
                      <a:lnTo>
                        <a:pt x="1333922" y="2282599"/>
                      </a:lnTo>
                      <a:lnTo>
                        <a:pt x="1244096" y="2286000"/>
                      </a:lnTo>
                      <a:cubicBezTo>
                        <a:pt x="1170386" y="2278228"/>
                        <a:pt x="343875" y="2679481"/>
                        <a:pt x="16277" y="2530128"/>
                      </a:cubicBezTo>
                      <a:cubicBezTo>
                        <a:pt x="-106276" y="2473668"/>
                        <a:pt x="503236" y="2272578"/>
                        <a:pt x="508775" y="1947239"/>
                      </a:cubicBezTo>
                      <a:cubicBezTo>
                        <a:pt x="298232" y="1424554"/>
                        <a:pt x="786188" y="838369"/>
                        <a:pt x="924895" y="283934"/>
                      </a:cubicBezTo>
                      <a:lnTo>
                        <a:pt x="924532" y="281940"/>
                      </a:lnTo>
                      <a:cubicBezTo>
                        <a:pt x="924532" y="126229"/>
                        <a:pt x="1379979" y="0"/>
                        <a:pt x="1941802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3123595258">
                        <a:custGeom>
                          <a:avLst/>
                          <a:gdLst>
                            <a:gd name="connsiteX0" fmla="*/ 885342 w 1770442"/>
                            <a:gd name="connsiteY0" fmla="*/ 0 h 607806"/>
                            <a:gd name="connsiteX1" fmla="*/ 1346759 w 1770442"/>
                            <a:gd name="connsiteY1" fmla="*/ 58785 h 607806"/>
                            <a:gd name="connsiteX2" fmla="*/ 1348521 w 1770442"/>
                            <a:gd name="connsiteY2" fmla="*/ 63710 h 607806"/>
                            <a:gd name="connsiteX3" fmla="*/ 1350022 w 1770442"/>
                            <a:gd name="connsiteY3" fmla="*/ 63710 h 607806"/>
                            <a:gd name="connsiteX4" fmla="*/ 1547186 w 1770442"/>
                            <a:gd name="connsiteY4" fmla="*/ 465440 h 607806"/>
                            <a:gd name="connsiteX5" fmla="*/ 1747736 w 1770442"/>
                            <a:gd name="connsiteY5" fmla="*/ 598405 h 607806"/>
                            <a:gd name="connsiteX6" fmla="*/ 1204539 w 1770442"/>
                            <a:gd name="connsiteY6" fmla="*/ 530920 h 607806"/>
                            <a:gd name="connsiteX7" fmla="*/ 1162581 w 1770442"/>
                            <a:gd name="connsiteY7" fmla="*/ 530111 h 607806"/>
                            <a:gd name="connsiteX8" fmla="*/ 1127323 w 1770442"/>
                            <a:gd name="connsiteY8" fmla="*/ 538287 h 607806"/>
                            <a:gd name="connsiteX9" fmla="*/ 799045 w 1770442"/>
                            <a:gd name="connsiteY9" fmla="*/ 607806 h 607806"/>
                            <a:gd name="connsiteX10" fmla="*/ 643360 w 1770442"/>
                            <a:gd name="connsiteY10" fmla="*/ 538287 h 607806"/>
                            <a:gd name="connsiteX11" fmla="*/ 608186 w 1770442"/>
                            <a:gd name="connsiteY11" fmla="*/ 530130 h 607806"/>
                            <a:gd name="connsiteX12" fmla="*/ 567231 w 1770442"/>
                            <a:gd name="connsiteY12" fmla="*/ 530920 h 607806"/>
                            <a:gd name="connsiteX13" fmla="*/ 7421 w 1770442"/>
                            <a:gd name="connsiteY13" fmla="*/ 587618 h 607806"/>
                            <a:gd name="connsiteX14" fmla="*/ 231970 w 1770442"/>
                            <a:gd name="connsiteY14" fmla="*/ 452243 h 607806"/>
                            <a:gd name="connsiteX15" fmla="*/ 421695 w 1770442"/>
                            <a:gd name="connsiteY15" fmla="*/ 65943 h 607806"/>
                            <a:gd name="connsiteX16" fmla="*/ 421529 w 1770442"/>
                            <a:gd name="connsiteY16" fmla="*/ 65480 h 607806"/>
                            <a:gd name="connsiteX17" fmla="*/ 885342 w 1770442"/>
                            <a:gd name="connsiteY17" fmla="*/ 0 h 6078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1770442" h="607806" fill="none" extrusionOk="0">
                              <a:moveTo>
                                <a:pt x="885342" y="0"/>
                              </a:moveTo>
                              <a:cubicBezTo>
                                <a:pt x="1128240" y="2718"/>
                                <a:pt x="1323947" y="15255"/>
                                <a:pt x="1346759" y="58785"/>
                              </a:cubicBezTo>
                              <a:cubicBezTo>
                                <a:pt x="1348037" y="61000"/>
                                <a:pt x="1347811" y="62509"/>
                                <a:pt x="1348521" y="63710"/>
                              </a:cubicBezTo>
                              <a:cubicBezTo>
                                <a:pt x="1348887" y="63609"/>
                                <a:pt x="1349564" y="63769"/>
                                <a:pt x="1350022" y="63710"/>
                              </a:cubicBezTo>
                              <a:cubicBezTo>
                                <a:pt x="1406594" y="195268"/>
                                <a:pt x="1614184" y="261712"/>
                                <a:pt x="1547186" y="465440"/>
                              </a:cubicBezTo>
                              <a:cubicBezTo>
                                <a:pt x="1558574" y="552414"/>
                                <a:pt x="1828888" y="562831"/>
                                <a:pt x="1747736" y="598405"/>
                              </a:cubicBezTo>
                              <a:cubicBezTo>
                                <a:pt x="1638584" y="626187"/>
                                <a:pt x="1238002" y="536739"/>
                                <a:pt x="1204539" y="530920"/>
                              </a:cubicBezTo>
                              <a:cubicBezTo>
                                <a:pt x="1187994" y="531074"/>
                                <a:pt x="1174123" y="527202"/>
                                <a:pt x="1162581" y="530111"/>
                              </a:cubicBezTo>
                              <a:cubicBezTo>
                                <a:pt x="1155252" y="533658"/>
                                <a:pt x="1142922" y="533246"/>
                                <a:pt x="1127323" y="538287"/>
                              </a:cubicBezTo>
                              <a:cubicBezTo>
                                <a:pt x="1055282" y="544828"/>
                                <a:pt x="1021697" y="605623"/>
                                <a:pt x="799045" y="607806"/>
                              </a:cubicBezTo>
                              <a:cubicBezTo>
                                <a:pt x="575012" y="623986"/>
                                <a:pt x="704004" y="555295"/>
                                <a:pt x="643360" y="538287"/>
                              </a:cubicBezTo>
                              <a:cubicBezTo>
                                <a:pt x="630965" y="538586"/>
                                <a:pt x="618105" y="529244"/>
                                <a:pt x="608186" y="530130"/>
                              </a:cubicBezTo>
                              <a:cubicBezTo>
                                <a:pt x="597493" y="532619"/>
                                <a:pt x="579882" y="527347"/>
                                <a:pt x="567231" y="530920"/>
                              </a:cubicBezTo>
                              <a:cubicBezTo>
                                <a:pt x="567274" y="498751"/>
                                <a:pt x="153318" y="617460"/>
                                <a:pt x="7421" y="587618"/>
                              </a:cubicBezTo>
                              <a:cubicBezTo>
                                <a:pt x="-41228" y="579638"/>
                                <a:pt x="244757" y="527617"/>
                                <a:pt x="231970" y="452243"/>
                              </a:cubicBezTo>
                              <a:cubicBezTo>
                                <a:pt x="131556" y="330320"/>
                                <a:pt x="317941" y="197280"/>
                                <a:pt x="421695" y="65943"/>
                              </a:cubicBezTo>
                              <a:cubicBezTo>
                                <a:pt x="421643" y="65797"/>
                                <a:pt x="421547" y="65643"/>
                                <a:pt x="421529" y="65480"/>
                              </a:cubicBezTo>
                              <a:cubicBezTo>
                                <a:pt x="422859" y="51771"/>
                                <a:pt x="621256" y="49421"/>
                                <a:pt x="885342" y="0"/>
                              </a:cubicBezTo>
                              <a:close/>
                            </a:path>
                            <a:path w="1770442" h="607806" stroke="0" extrusionOk="0">
                              <a:moveTo>
                                <a:pt x="885342" y="0"/>
                              </a:moveTo>
                              <a:cubicBezTo>
                                <a:pt x="1124004" y="-1433"/>
                                <a:pt x="1326802" y="19869"/>
                                <a:pt x="1346759" y="58785"/>
                              </a:cubicBezTo>
                              <a:cubicBezTo>
                                <a:pt x="1347816" y="59955"/>
                                <a:pt x="1347392" y="61834"/>
                                <a:pt x="1348521" y="63710"/>
                              </a:cubicBezTo>
                              <a:cubicBezTo>
                                <a:pt x="1348967" y="63579"/>
                                <a:pt x="1349569" y="63841"/>
                                <a:pt x="1350022" y="63710"/>
                              </a:cubicBezTo>
                              <a:cubicBezTo>
                                <a:pt x="1411421" y="195780"/>
                                <a:pt x="1646290" y="289993"/>
                                <a:pt x="1547186" y="465440"/>
                              </a:cubicBezTo>
                              <a:cubicBezTo>
                                <a:pt x="1561104" y="545005"/>
                                <a:pt x="1851361" y="561269"/>
                                <a:pt x="1747736" y="598405"/>
                              </a:cubicBezTo>
                              <a:cubicBezTo>
                                <a:pt x="1639416" y="635697"/>
                                <a:pt x="1230715" y="525619"/>
                                <a:pt x="1204539" y="530920"/>
                              </a:cubicBezTo>
                              <a:cubicBezTo>
                                <a:pt x="1185268" y="531514"/>
                                <a:pt x="1173416" y="530214"/>
                                <a:pt x="1162581" y="530111"/>
                              </a:cubicBezTo>
                              <a:cubicBezTo>
                                <a:pt x="1151838" y="533130"/>
                                <a:pt x="1140568" y="530825"/>
                                <a:pt x="1127323" y="538287"/>
                              </a:cubicBezTo>
                              <a:cubicBezTo>
                                <a:pt x="1062809" y="551420"/>
                                <a:pt x="1025959" y="615155"/>
                                <a:pt x="799045" y="607806"/>
                              </a:cubicBezTo>
                              <a:cubicBezTo>
                                <a:pt x="574347" y="610252"/>
                                <a:pt x="717502" y="540333"/>
                                <a:pt x="643360" y="538287"/>
                              </a:cubicBezTo>
                              <a:cubicBezTo>
                                <a:pt x="631623" y="536980"/>
                                <a:pt x="618888" y="530498"/>
                                <a:pt x="608186" y="530130"/>
                              </a:cubicBezTo>
                              <a:cubicBezTo>
                                <a:pt x="593502" y="534414"/>
                                <a:pt x="584786" y="528119"/>
                                <a:pt x="567231" y="530920"/>
                              </a:cubicBezTo>
                              <a:cubicBezTo>
                                <a:pt x="540607" y="542796"/>
                                <a:pt x="127686" y="639733"/>
                                <a:pt x="7421" y="587618"/>
                              </a:cubicBezTo>
                              <a:cubicBezTo>
                                <a:pt x="-70140" y="577250"/>
                                <a:pt x="216241" y="527818"/>
                                <a:pt x="231970" y="452243"/>
                              </a:cubicBezTo>
                              <a:cubicBezTo>
                                <a:pt x="104971" y="351331"/>
                                <a:pt x="389040" y="183147"/>
                                <a:pt x="421695" y="65943"/>
                              </a:cubicBezTo>
                              <a:cubicBezTo>
                                <a:pt x="421601" y="65818"/>
                                <a:pt x="421583" y="65623"/>
                                <a:pt x="421529" y="65480"/>
                              </a:cubicBezTo>
                              <a:cubicBezTo>
                                <a:pt x="426703" y="-13278"/>
                                <a:pt x="627277" y="53505"/>
                                <a:pt x="88534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A500B7A7-467F-7E1E-41BE-7696EB776245}"/>
                    </a:ext>
                  </a:extLst>
                </p:cNvPr>
                <p:cNvSpPr/>
                <p:nvPr/>
              </p:nvSpPr>
              <p:spPr>
                <a:xfrm>
                  <a:off x="4714354" y="5902962"/>
                  <a:ext cx="2408665" cy="1420259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72797"/>
                    <a:gd name="connsiteX1" fmla="*/ 2074429 w 2156578"/>
                    <a:gd name="connsiteY1" fmla="*/ 253113 h 872797"/>
                    <a:gd name="connsiteX2" fmla="*/ 2078293 w 2156578"/>
                    <a:gd name="connsiteY2" fmla="*/ 274320 h 872797"/>
                    <a:gd name="connsiteX3" fmla="*/ 2081585 w 2156578"/>
                    <a:gd name="connsiteY3" fmla="*/ 274320 h 872797"/>
                    <a:gd name="connsiteX4" fmla="*/ 2156578 w 2156578"/>
                    <a:gd name="connsiteY4" fmla="*/ 574290 h 872797"/>
                    <a:gd name="connsiteX5" fmla="*/ 2133582 w 2156578"/>
                    <a:gd name="connsiteY5" fmla="*/ 594145 h 872797"/>
                    <a:gd name="connsiteX6" fmla="*/ 2124131 w 2156578"/>
                    <a:gd name="connsiteY6" fmla="*/ 872491 h 872797"/>
                    <a:gd name="connsiteX7" fmla="*/ 1997131 w 2156578"/>
                    <a:gd name="connsiteY7" fmla="*/ 529591 h 872797"/>
                    <a:gd name="connsiteX8" fmla="*/ 1876481 w 2156578"/>
                    <a:gd name="connsiteY8" fmla="*/ 624841 h 872797"/>
                    <a:gd name="connsiteX9" fmla="*/ 1685981 w 2156578"/>
                    <a:gd name="connsiteY9" fmla="*/ 605791 h 872797"/>
                    <a:gd name="connsiteX10" fmla="*/ 1451031 w 2156578"/>
                    <a:gd name="connsiteY10" fmla="*/ 777241 h 872797"/>
                    <a:gd name="connsiteX11" fmla="*/ 1076381 w 2156578"/>
                    <a:gd name="connsiteY11" fmla="*/ 637541 h 872797"/>
                    <a:gd name="connsiteX12" fmla="*/ 739831 w 2156578"/>
                    <a:gd name="connsiteY12" fmla="*/ 808991 h 872797"/>
                    <a:gd name="connsiteX13" fmla="*/ 447731 w 2156578"/>
                    <a:gd name="connsiteY13" fmla="*/ 605791 h 872797"/>
                    <a:gd name="connsiteX14" fmla="*/ 168331 w 2156578"/>
                    <a:gd name="connsiteY14" fmla="*/ 656591 h 872797"/>
                    <a:gd name="connsiteX15" fmla="*/ 19900 w 2156578"/>
                    <a:gd name="connsiteY15" fmla="*/ 495460 h 872797"/>
                    <a:gd name="connsiteX16" fmla="*/ 0 w 2156578"/>
                    <a:gd name="connsiteY16" fmla="*/ 465951 h 872797"/>
                    <a:gd name="connsiteX17" fmla="*/ 45504 w 2156578"/>
                    <a:gd name="connsiteY17" fmla="*/ 283934 h 872797"/>
                    <a:gd name="connsiteX18" fmla="*/ 45141 w 2156578"/>
                    <a:gd name="connsiteY18" fmla="*/ 281940 h 872797"/>
                    <a:gd name="connsiteX19" fmla="*/ 1062411 w 2156578"/>
                    <a:gd name="connsiteY19" fmla="*/ 0 h 872797"/>
                    <a:gd name="connsiteX0" fmla="*/ 1062411 w 2215971"/>
                    <a:gd name="connsiteY0" fmla="*/ 0 h 967970"/>
                    <a:gd name="connsiteX1" fmla="*/ 2074429 w 2215971"/>
                    <a:gd name="connsiteY1" fmla="*/ 253113 h 967970"/>
                    <a:gd name="connsiteX2" fmla="*/ 2078293 w 2215971"/>
                    <a:gd name="connsiteY2" fmla="*/ 274320 h 967970"/>
                    <a:gd name="connsiteX3" fmla="*/ 2081585 w 2215971"/>
                    <a:gd name="connsiteY3" fmla="*/ 274320 h 967970"/>
                    <a:gd name="connsiteX4" fmla="*/ 2156578 w 2215971"/>
                    <a:gd name="connsiteY4" fmla="*/ 574290 h 967970"/>
                    <a:gd name="connsiteX5" fmla="*/ 2133582 w 2215971"/>
                    <a:gd name="connsiteY5" fmla="*/ 594145 h 967970"/>
                    <a:gd name="connsiteX6" fmla="*/ 2213031 w 2215971"/>
                    <a:gd name="connsiteY6" fmla="*/ 967741 h 967970"/>
                    <a:gd name="connsiteX7" fmla="*/ 1997131 w 2215971"/>
                    <a:gd name="connsiteY7" fmla="*/ 529591 h 967970"/>
                    <a:gd name="connsiteX8" fmla="*/ 1876481 w 2215971"/>
                    <a:gd name="connsiteY8" fmla="*/ 624841 h 967970"/>
                    <a:gd name="connsiteX9" fmla="*/ 1685981 w 2215971"/>
                    <a:gd name="connsiteY9" fmla="*/ 605791 h 967970"/>
                    <a:gd name="connsiteX10" fmla="*/ 1451031 w 2215971"/>
                    <a:gd name="connsiteY10" fmla="*/ 777241 h 967970"/>
                    <a:gd name="connsiteX11" fmla="*/ 1076381 w 2215971"/>
                    <a:gd name="connsiteY11" fmla="*/ 637541 h 967970"/>
                    <a:gd name="connsiteX12" fmla="*/ 739831 w 2215971"/>
                    <a:gd name="connsiteY12" fmla="*/ 808991 h 967970"/>
                    <a:gd name="connsiteX13" fmla="*/ 447731 w 2215971"/>
                    <a:gd name="connsiteY13" fmla="*/ 605791 h 967970"/>
                    <a:gd name="connsiteX14" fmla="*/ 168331 w 2215971"/>
                    <a:gd name="connsiteY14" fmla="*/ 656591 h 967970"/>
                    <a:gd name="connsiteX15" fmla="*/ 19900 w 2215971"/>
                    <a:gd name="connsiteY15" fmla="*/ 495460 h 967970"/>
                    <a:gd name="connsiteX16" fmla="*/ 0 w 2215971"/>
                    <a:gd name="connsiteY16" fmla="*/ 465951 h 967970"/>
                    <a:gd name="connsiteX17" fmla="*/ 45504 w 2215971"/>
                    <a:gd name="connsiteY17" fmla="*/ 283934 h 967970"/>
                    <a:gd name="connsiteX18" fmla="*/ 45141 w 2215971"/>
                    <a:gd name="connsiteY18" fmla="*/ 281940 h 967970"/>
                    <a:gd name="connsiteX19" fmla="*/ 1062411 w 2215971"/>
                    <a:gd name="connsiteY19" fmla="*/ 0 h 967970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68331 w 2234087"/>
                    <a:gd name="connsiteY14" fmla="*/ 65659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79431 w 2234087"/>
                    <a:gd name="connsiteY14" fmla="*/ 9550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1420258"/>
                    <a:gd name="connsiteX1" fmla="*/ 2074429 w 2234087"/>
                    <a:gd name="connsiteY1" fmla="*/ 253113 h 1420258"/>
                    <a:gd name="connsiteX2" fmla="*/ 2078293 w 2234087"/>
                    <a:gd name="connsiteY2" fmla="*/ 274320 h 1420258"/>
                    <a:gd name="connsiteX3" fmla="*/ 2081585 w 2234087"/>
                    <a:gd name="connsiteY3" fmla="*/ 274320 h 1420258"/>
                    <a:gd name="connsiteX4" fmla="*/ 2156578 w 2234087"/>
                    <a:gd name="connsiteY4" fmla="*/ 574290 h 1420258"/>
                    <a:gd name="connsiteX5" fmla="*/ 2133582 w 2234087"/>
                    <a:gd name="connsiteY5" fmla="*/ 594145 h 1420258"/>
                    <a:gd name="connsiteX6" fmla="*/ 2213031 w 2234087"/>
                    <a:gd name="connsiteY6" fmla="*/ 967741 h 1420258"/>
                    <a:gd name="connsiteX7" fmla="*/ 1997131 w 2234087"/>
                    <a:gd name="connsiteY7" fmla="*/ 529591 h 1420258"/>
                    <a:gd name="connsiteX8" fmla="*/ 1876481 w 2234087"/>
                    <a:gd name="connsiteY8" fmla="*/ 624841 h 1420258"/>
                    <a:gd name="connsiteX9" fmla="*/ 1685981 w 2234087"/>
                    <a:gd name="connsiteY9" fmla="*/ 605791 h 1420258"/>
                    <a:gd name="connsiteX10" fmla="*/ 1451031 w 2234087"/>
                    <a:gd name="connsiteY10" fmla="*/ 923291 h 1420258"/>
                    <a:gd name="connsiteX11" fmla="*/ 1076381 w 2234087"/>
                    <a:gd name="connsiteY11" fmla="*/ 739141 h 1420258"/>
                    <a:gd name="connsiteX12" fmla="*/ 739831 w 2234087"/>
                    <a:gd name="connsiteY12" fmla="*/ 853441 h 1420258"/>
                    <a:gd name="connsiteX13" fmla="*/ 447731 w 2234087"/>
                    <a:gd name="connsiteY13" fmla="*/ 656591 h 1420258"/>
                    <a:gd name="connsiteX14" fmla="*/ 205612 w 2234087"/>
                    <a:gd name="connsiteY14" fmla="*/ 1419502 h 1420258"/>
                    <a:gd name="connsiteX15" fmla="*/ 19900 w 2234087"/>
                    <a:gd name="connsiteY15" fmla="*/ 495460 h 1420258"/>
                    <a:gd name="connsiteX16" fmla="*/ 0 w 2234087"/>
                    <a:gd name="connsiteY16" fmla="*/ 465951 h 1420258"/>
                    <a:gd name="connsiteX17" fmla="*/ 45504 w 2234087"/>
                    <a:gd name="connsiteY17" fmla="*/ 283934 h 1420258"/>
                    <a:gd name="connsiteX18" fmla="*/ 45141 w 2234087"/>
                    <a:gd name="connsiteY18" fmla="*/ 281940 h 1420258"/>
                    <a:gd name="connsiteX19" fmla="*/ 1062411 w 2234087"/>
                    <a:gd name="connsiteY19" fmla="*/ 0 h 1420258"/>
                    <a:gd name="connsiteX0" fmla="*/ 1185090 w 2356766"/>
                    <a:gd name="connsiteY0" fmla="*/ 0 h 1420260"/>
                    <a:gd name="connsiteX1" fmla="*/ 2197108 w 2356766"/>
                    <a:gd name="connsiteY1" fmla="*/ 253113 h 1420260"/>
                    <a:gd name="connsiteX2" fmla="*/ 2200972 w 2356766"/>
                    <a:gd name="connsiteY2" fmla="*/ 274320 h 1420260"/>
                    <a:gd name="connsiteX3" fmla="*/ 2204264 w 2356766"/>
                    <a:gd name="connsiteY3" fmla="*/ 274320 h 1420260"/>
                    <a:gd name="connsiteX4" fmla="*/ 2279257 w 2356766"/>
                    <a:gd name="connsiteY4" fmla="*/ 574290 h 1420260"/>
                    <a:gd name="connsiteX5" fmla="*/ 2256261 w 2356766"/>
                    <a:gd name="connsiteY5" fmla="*/ 594145 h 1420260"/>
                    <a:gd name="connsiteX6" fmla="*/ 2335710 w 2356766"/>
                    <a:gd name="connsiteY6" fmla="*/ 967741 h 1420260"/>
                    <a:gd name="connsiteX7" fmla="*/ 2119810 w 2356766"/>
                    <a:gd name="connsiteY7" fmla="*/ 529591 h 1420260"/>
                    <a:gd name="connsiteX8" fmla="*/ 1999160 w 2356766"/>
                    <a:gd name="connsiteY8" fmla="*/ 624841 h 1420260"/>
                    <a:gd name="connsiteX9" fmla="*/ 1808660 w 2356766"/>
                    <a:gd name="connsiteY9" fmla="*/ 605791 h 1420260"/>
                    <a:gd name="connsiteX10" fmla="*/ 1573710 w 2356766"/>
                    <a:gd name="connsiteY10" fmla="*/ 923291 h 1420260"/>
                    <a:gd name="connsiteX11" fmla="*/ 1199060 w 2356766"/>
                    <a:gd name="connsiteY11" fmla="*/ 739141 h 1420260"/>
                    <a:gd name="connsiteX12" fmla="*/ 862510 w 2356766"/>
                    <a:gd name="connsiteY12" fmla="*/ 853441 h 1420260"/>
                    <a:gd name="connsiteX13" fmla="*/ 570410 w 2356766"/>
                    <a:gd name="connsiteY13" fmla="*/ 656591 h 1420260"/>
                    <a:gd name="connsiteX14" fmla="*/ 12836 w 2356766"/>
                    <a:gd name="connsiteY14" fmla="*/ 1419502 h 1420260"/>
                    <a:gd name="connsiteX15" fmla="*/ 142579 w 2356766"/>
                    <a:gd name="connsiteY15" fmla="*/ 495460 h 1420260"/>
                    <a:gd name="connsiteX16" fmla="*/ 122679 w 2356766"/>
                    <a:gd name="connsiteY16" fmla="*/ 465951 h 1420260"/>
                    <a:gd name="connsiteX17" fmla="*/ 168183 w 2356766"/>
                    <a:gd name="connsiteY17" fmla="*/ 283934 h 1420260"/>
                    <a:gd name="connsiteX18" fmla="*/ 167820 w 2356766"/>
                    <a:gd name="connsiteY18" fmla="*/ 281940 h 1420260"/>
                    <a:gd name="connsiteX19" fmla="*/ 1185090 w 2356766"/>
                    <a:gd name="connsiteY19" fmla="*/ 0 h 1420260"/>
                    <a:gd name="connsiteX0" fmla="*/ 1185090 w 2356766"/>
                    <a:gd name="connsiteY0" fmla="*/ 0 h 1420258"/>
                    <a:gd name="connsiteX1" fmla="*/ 2197108 w 2356766"/>
                    <a:gd name="connsiteY1" fmla="*/ 253113 h 1420258"/>
                    <a:gd name="connsiteX2" fmla="*/ 2200972 w 2356766"/>
                    <a:gd name="connsiteY2" fmla="*/ 274320 h 1420258"/>
                    <a:gd name="connsiteX3" fmla="*/ 2204264 w 2356766"/>
                    <a:gd name="connsiteY3" fmla="*/ 274320 h 1420258"/>
                    <a:gd name="connsiteX4" fmla="*/ 2279257 w 2356766"/>
                    <a:gd name="connsiteY4" fmla="*/ 574290 h 1420258"/>
                    <a:gd name="connsiteX5" fmla="*/ 2256261 w 2356766"/>
                    <a:gd name="connsiteY5" fmla="*/ 594145 h 1420258"/>
                    <a:gd name="connsiteX6" fmla="*/ 2335710 w 2356766"/>
                    <a:gd name="connsiteY6" fmla="*/ 967741 h 1420258"/>
                    <a:gd name="connsiteX7" fmla="*/ 2119810 w 2356766"/>
                    <a:gd name="connsiteY7" fmla="*/ 529591 h 1420258"/>
                    <a:gd name="connsiteX8" fmla="*/ 1999160 w 2356766"/>
                    <a:gd name="connsiteY8" fmla="*/ 624841 h 1420258"/>
                    <a:gd name="connsiteX9" fmla="*/ 1808660 w 2356766"/>
                    <a:gd name="connsiteY9" fmla="*/ 605791 h 1420258"/>
                    <a:gd name="connsiteX10" fmla="*/ 1565823 w 2356766"/>
                    <a:gd name="connsiteY10" fmla="*/ 1078112 h 1420258"/>
                    <a:gd name="connsiteX11" fmla="*/ 1199060 w 2356766"/>
                    <a:gd name="connsiteY11" fmla="*/ 739141 h 1420258"/>
                    <a:gd name="connsiteX12" fmla="*/ 862510 w 2356766"/>
                    <a:gd name="connsiteY12" fmla="*/ 853441 h 1420258"/>
                    <a:gd name="connsiteX13" fmla="*/ 570410 w 2356766"/>
                    <a:gd name="connsiteY13" fmla="*/ 656591 h 1420258"/>
                    <a:gd name="connsiteX14" fmla="*/ 12836 w 2356766"/>
                    <a:gd name="connsiteY14" fmla="*/ 1419502 h 1420258"/>
                    <a:gd name="connsiteX15" fmla="*/ 142579 w 2356766"/>
                    <a:gd name="connsiteY15" fmla="*/ 495460 h 1420258"/>
                    <a:gd name="connsiteX16" fmla="*/ 122679 w 2356766"/>
                    <a:gd name="connsiteY16" fmla="*/ 465951 h 1420258"/>
                    <a:gd name="connsiteX17" fmla="*/ 168183 w 2356766"/>
                    <a:gd name="connsiteY17" fmla="*/ 283934 h 1420258"/>
                    <a:gd name="connsiteX18" fmla="*/ 167820 w 2356766"/>
                    <a:gd name="connsiteY18" fmla="*/ 281940 h 1420258"/>
                    <a:gd name="connsiteX19" fmla="*/ 1185090 w 2356766"/>
                    <a:gd name="connsiteY19" fmla="*/ 0 h 1420258"/>
                    <a:gd name="connsiteX0" fmla="*/ 1185090 w 2378438"/>
                    <a:gd name="connsiteY0" fmla="*/ 0 h 1420260"/>
                    <a:gd name="connsiteX1" fmla="*/ 2197108 w 2378438"/>
                    <a:gd name="connsiteY1" fmla="*/ 253113 h 1420260"/>
                    <a:gd name="connsiteX2" fmla="*/ 2200972 w 2378438"/>
                    <a:gd name="connsiteY2" fmla="*/ 274320 h 1420260"/>
                    <a:gd name="connsiteX3" fmla="*/ 2204264 w 2378438"/>
                    <a:gd name="connsiteY3" fmla="*/ 274320 h 1420260"/>
                    <a:gd name="connsiteX4" fmla="*/ 2279257 w 2378438"/>
                    <a:gd name="connsiteY4" fmla="*/ 574290 h 1420260"/>
                    <a:gd name="connsiteX5" fmla="*/ 2256261 w 2378438"/>
                    <a:gd name="connsiteY5" fmla="*/ 594145 h 1420260"/>
                    <a:gd name="connsiteX6" fmla="*/ 2359369 w 2378438"/>
                    <a:gd name="connsiteY6" fmla="*/ 1261901 h 1420260"/>
                    <a:gd name="connsiteX7" fmla="*/ 2119810 w 2378438"/>
                    <a:gd name="connsiteY7" fmla="*/ 529591 h 1420260"/>
                    <a:gd name="connsiteX8" fmla="*/ 1999160 w 2378438"/>
                    <a:gd name="connsiteY8" fmla="*/ 624841 h 1420260"/>
                    <a:gd name="connsiteX9" fmla="*/ 1808660 w 2378438"/>
                    <a:gd name="connsiteY9" fmla="*/ 605791 h 1420260"/>
                    <a:gd name="connsiteX10" fmla="*/ 1565823 w 2378438"/>
                    <a:gd name="connsiteY10" fmla="*/ 1078112 h 1420260"/>
                    <a:gd name="connsiteX11" fmla="*/ 1199060 w 2378438"/>
                    <a:gd name="connsiteY11" fmla="*/ 739141 h 1420260"/>
                    <a:gd name="connsiteX12" fmla="*/ 862510 w 2378438"/>
                    <a:gd name="connsiteY12" fmla="*/ 853441 h 1420260"/>
                    <a:gd name="connsiteX13" fmla="*/ 570410 w 2378438"/>
                    <a:gd name="connsiteY13" fmla="*/ 656591 h 1420260"/>
                    <a:gd name="connsiteX14" fmla="*/ 12836 w 2378438"/>
                    <a:gd name="connsiteY14" fmla="*/ 1419502 h 1420260"/>
                    <a:gd name="connsiteX15" fmla="*/ 142579 w 2378438"/>
                    <a:gd name="connsiteY15" fmla="*/ 495460 h 1420260"/>
                    <a:gd name="connsiteX16" fmla="*/ 122679 w 2378438"/>
                    <a:gd name="connsiteY16" fmla="*/ 465951 h 1420260"/>
                    <a:gd name="connsiteX17" fmla="*/ 168183 w 2378438"/>
                    <a:gd name="connsiteY17" fmla="*/ 283934 h 1420260"/>
                    <a:gd name="connsiteX18" fmla="*/ 167820 w 2378438"/>
                    <a:gd name="connsiteY18" fmla="*/ 281940 h 1420260"/>
                    <a:gd name="connsiteX19" fmla="*/ 1185090 w 2378438"/>
                    <a:gd name="connsiteY19" fmla="*/ 0 h 1420260"/>
                    <a:gd name="connsiteX0" fmla="*/ 1185090 w 2408665"/>
                    <a:gd name="connsiteY0" fmla="*/ 0 h 1420258"/>
                    <a:gd name="connsiteX1" fmla="*/ 2197108 w 2408665"/>
                    <a:gd name="connsiteY1" fmla="*/ 253113 h 1420258"/>
                    <a:gd name="connsiteX2" fmla="*/ 2200972 w 2408665"/>
                    <a:gd name="connsiteY2" fmla="*/ 274320 h 1420258"/>
                    <a:gd name="connsiteX3" fmla="*/ 2204264 w 2408665"/>
                    <a:gd name="connsiteY3" fmla="*/ 274320 h 1420258"/>
                    <a:gd name="connsiteX4" fmla="*/ 2279257 w 2408665"/>
                    <a:gd name="connsiteY4" fmla="*/ 574290 h 1420258"/>
                    <a:gd name="connsiteX5" fmla="*/ 2256261 w 2408665"/>
                    <a:gd name="connsiteY5" fmla="*/ 594145 h 1420258"/>
                    <a:gd name="connsiteX6" fmla="*/ 2359369 w 2408665"/>
                    <a:gd name="connsiteY6" fmla="*/ 1261901 h 1420258"/>
                    <a:gd name="connsiteX7" fmla="*/ 2119810 w 2408665"/>
                    <a:gd name="connsiteY7" fmla="*/ 529591 h 1420258"/>
                    <a:gd name="connsiteX8" fmla="*/ 1999160 w 2408665"/>
                    <a:gd name="connsiteY8" fmla="*/ 624841 h 1420258"/>
                    <a:gd name="connsiteX9" fmla="*/ 1808660 w 2408665"/>
                    <a:gd name="connsiteY9" fmla="*/ 605791 h 1420258"/>
                    <a:gd name="connsiteX10" fmla="*/ 1565823 w 2408665"/>
                    <a:gd name="connsiteY10" fmla="*/ 1078112 h 1420258"/>
                    <a:gd name="connsiteX11" fmla="*/ 1199060 w 2408665"/>
                    <a:gd name="connsiteY11" fmla="*/ 739141 h 1420258"/>
                    <a:gd name="connsiteX12" fmla="*/ 862510 w 2408665"/>
                    <a:gd name="connsiteY12" fmla="*/ 853441 h 1420258"/>
                    <a:gd name="connsiteX13" fmla="*/ 570410 w 2408665"/>
                    <a:gd name="connsiteY13" fmla="*/ 656591 h 1420258"/>
                    <a:gd name="connsiteX14" fmla="*/ 12836 w 2408665"/>
                    <a:gd name="connsiteY14" fmla="*/ 1419502 h 1420258"/>
                    <a:gd name="connsiteX15" fmla="*/ 142579 w 2408665"/>
                    <a:gd name="connsiteY15" fmla="*/ 495460 h 1420258"/>
                    <a:gd name="connsiteX16" fmla="*/ 122679 w 2408665"/>
                    <a:gd name="connsiteY16" fmla="*/ 465951 h 1420258"/>
                    <a:gd name="connsiteX17" fmla="*/ 168183 w 2408665"/>
                    <a:gd name="connsiteY17" fmla="*/ 283934 h 1420258"/>
                    <a:gd name="connsiteX18" fmla="*/ 167820 w 2408665"/>
                    <a:gd name="connsiteY18" fmla="*/ 281940 h 1420258"/>
                    <a:gd name="connsiteX19" fmla="*/ 1185090 w 2408665"/>
                    <a:gd name="connsiteY19" fmla="*/ 0 h 1420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08665" h="1420258">
                      <a:moveTo>
                        <a:pt x="1185090" y="0"/>
                      </a:moveTo>
                      <a:cubicBezTo>
                        <a:pt x="1711799" y="0"/>
                        <a:pt x="2145014" y="110943"/>
                        <a:pt x="2197108" y="253113"/>
                      </a:cubicBezTo>
                      <a:lnTo>
                        <a:pt x="2200972" y="274320"/>
                      </a:lnTo>
                      <a:lnTo>
                        <a:pt x="2204264" y="274320"/>
                      </a:lnTo>
                      <a:lnTo>
                        <a:pt x="2279257" y="574290"/>
                      </a:lnTo>
                      <a:lnTo>
                        <a:pt x="2256261" y="594145"/>
                      </a:lnTo>
                      <a:cubicBezTo>
                        <a:pt x="2241337" y="606816"/>
                        <a:pt x="2518125" y="1166281"/>
                        <a:pt x="2359369" y="1261901"/>
                      </a:cubicBezTo>
                      <a:cubicBezTo>
                        <a:pt x="2200613" y="1357521"/>
                        <a:pt x="2179845" y="635768"/>
                        <a:pt x="2119810" y="529591"/>
                      </a:cubicBezTo>
                      <a:cubicBezTo>
                        <a:pt x="2059775" y="423414"/>
                        <a:pt x="2051018" y="612141"/>
                        <a:pt x="1999160" y="624841"/>
                      </a:cubicBezTo>
                      <a:cubicBezTo>
                        <a:pt x="1947302" y="637541"/>
                        <a:pt x="1880883" y="530246"/>
                        <a:pt x="1808660" y="605791"/>
                      </a:cubicBezTo>
                      <a:cubicBezTo>
                        <a:pt x="1736437" y="681336"/>
                        <a:pt x="1667423" y="1055887"/>
                        <a:pt x="1565823" y="1078112"/>
                      </a:cubicBezTo>
                      <a:cubicBezTo>
                        <a:pt x="1464223" y="1100337"/>
                        <a:pt x="1316279" y="776586"/>
                        <a:pt x="1199060" y="739141"/>
                      </a:cubicBezTo>
                      <a:cubicBezTo>
                        <a:pt x="1081841" y="701696"/>
                        <a:pt x="967285" y="867199"/>
                        <a:pt x="862510" y="853441"/>
                      </a:cubicBezTo>
                      <a:cubicBezTo>
                        <a:pt x="757735" y="839683"/>
                        <a:pt x="712022" y="562248"/>
                        <a:pt x="570410" y="656591"/>
                      </a:cubicBezTo>
                      <a:cubicBezTo>
                        <a:pt x="428798" y="750935"/>
                        <a:pt x="84141" y="1446357"/>
                        <a:pt x="12836" y="1419502"/>
                      </a:cubicBezTo>
                      <a:cubicBezTo>
                        <a:pt x="-58469" y="1392647"/>
                        <a:pt x="192850" y="567162"/>
                        <a:pt x="142579" y="495460"/>
                      </a:cubicBezTo>
                      <a:lnTo>
                        <a:pt x="122679" y="465951"/>
                      </a:lnTo>
                      <a:lnTo>
                        <a:pt x="168183" y="283934"/>
                      </a:lnTo>
                      <a:lnTo>
                        <a:pt x="167820" y="281940"/>
                      </a:lnTo>
                      <a:cubicBezTo>
                        <a:pt x="167820" y="126229"/>
                        <a:pt x="623267" y="0"/>
                        <a:pt x="118509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3184336380">
                        <a:custGeom>
                          <a:avLst/>
                          <a:gdLst>
                            <a:gd name="connsiteX0" fmla="*/ 540328 w 1098203"/>
                            <a:gd name="connsiteY0" fmla="*/ 0 h 329853"/>
                            <a:gd name="connsiteX1" fmla="*/ 1001746 w 1098203"/>
                            <a:gd name="connsiteY1" fmla="*/ 58785 h 329853"/>
                            <a:gd name="connsiteX2" fmla="*/ 1003507 w 1098203"/>
                            <a:gd name="connsiteY2" fmla="*/ 63710 h 329853"/>
                            <a:gd name="connsiteX3" fmla="*/ 1005008 w 1098203"/>
                            <a:gd name="connsiteY3" fmla="*/ 63710 h 329853"/>
                            <a:gd name="connsiteX4" fmla="*/ 1039200 w 1098203"/>
                            <a:gd name="connsiteY4" fmla="*/ 133378 h 329853"/>
                            <a:gd name="connsiteX5" fmla="*/ 1028716 w 1098203"/>
                            <a:gd name="connsiteY5" fmla="*/ 137989 h 329853"/>
                            <a:gd name="connsiteX6" fmla="*/ 1075727 w 1098203"/>
                            <a:gd name="connsiteY6" fmla="*/ 293074 h 329853"/>
                            <a:gd name="connsiteX7" fmla="*/ 966502 w 1098203"/>
                            <a:gd name="connsiteY7" fmla="*/ 122996 h 329853"/>
                            <a:gd name="connsiteX8" fmla="*/ 911493 w 1098203"/>
                            <a:gd name="connsiteY8" fmla="*/ 145118 h 329853"/>
                            <a:gd name="connsiteX9" fmla="*/ 824637 w 1098203"/>
                            <a:gd name="connsiteY9" fmla="*/ 140694 h 329853"/>
                            <a:gd name="connsiteX10" fmla="*/ 713918 w 1098203"/>
                            <a:gd name="connsiteY10" fmla="*/ 250390 h 329853"/>
                            <a:gd name="connsiteX11" fmla="*/ 546697 w 1098203"/>
                            <a:gd name="connsiteY11" fmla="*/ 171664 h 329853"/>
                            <a:gd name="connsiteX12" fmla="*/ 393251 w 1098203"/>
                            <a:gd name="connsiteY12" fmla="*/ 198210 h 329853"/>
                            <a:gd name="connsiteX13" fmla="*/ 260071 w 1098203"/>
                            <a:gd name="connsiteY13" fmla="*/ 152492 h 329853"/>
                            <a:gd name="connsiteX14" fmla="*/ 5852 w 1098203"/>
                            <a:gd name="connsiteY14" fmla="*/ 329677 h 329853"/>
                            <a:gd name="connsiteX15" fmla="*/ 65007 w 1098203"/>
                            <a:gd name="connsiteY15" fmla="*/ 115069 h 329853"/>
                            <a:gd name="connsiteX16" fmla="*/ 55934 w 1098203"/>
                            <a:gd name="connsiteY16" fmla="*/ 108216 h 329853"/>
                            <a:gd name="connsiteX17" fmla="*/ 76681 w 1098203"/>
                            <a:gd name="connsiteY17" fmla="*/ 65943 h 329853"/>
                            <a:gd name="connsiteX18" fmla="*/ 76515 w 1098203"/>
                            <a:gd name="connsiteY18" fmla="*/ 65480 h 329853"/>
                            <a:gd name="connsiteX19" fmla="*/ 540328 w 1098203"/>
                            <a:gd name="connsiteY19" fmla="*/ 0 h 32985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1098203" h="329853" fill="none" extrusionOk="0">
                              <a:moveTo>
                                <a:pt x="540328" y="0"/>
                              </a:moveTo>
                              <a:cubicBezTo>
                                <a:pt x="776771" y="2933"/>
                                <a:pt x="978545" y="20206"/>
                                <a:pt x="1001746" y="58785"/>
                              </a:cubicBezTo>
                              <a:cubicBezTo>
                                <a:pt x="1002792" y="60700"/>
                                <a:pt x="1002766" y="62657"/>
                                <a:pt x="1003507" y="63710"/>
                              </a:cubicBezTo>
                              <a:cubicBezTo>
                                <a:pt x="1004141" y="63604"/>
                                <a:pt x="1004631" y="63795"/>
                                <a:pt x="1005008" y="63710"/>
                              </a:cubicBezTo>
                              <a:cubicBezTo>
                                <a:pt x="1022061" y="79088"/>
                                <a:pt x="1022318" y="118029"/>
                                <a:pt x="1039200" y="133378"/>
                              </a:cubicBezTo>
                              <a:cubicBezTo>
                                <a:pt x="1036099" y="135052"/>
                                <a:pt x="1031933" y="135790"/>
                                <a:pt x="1028716" y="137989"/>
                              </a:cubicBezTo>
                              <a:cubicBezTo>
                                <a:pt x="1017052" y="141075"/>
                                <a:pt x="1138081" y="270621"/>
                                <a:pt x="1075727" y="293074"/>
                              </a:cubicBezTo>
                              <a:cubicBezTo>
                                <a:pt x="1004342" y="315706"/>
                                <a:pt x="995393" y="148361"/>
                                <a:pt x="966502" y="122996"/>
                              </a:cubicBezTo>
                              <a:cubicBezTo>
                                <a:pt x="939046" y="99919"/>
                                <a:pt x="934819" y="141309"/>
                                <a:pt x="911493" y="145118"/>
                              </a:cubicBezTo>
                              <a:cubicBezTo>
                                <a:pt x="886160" y="139674"/>
                                <a:pt x="853682" y="114340"/>
                                <a:pt x="824637" y="140694"/>
                              </a:cubicBezTo>
                              <a:cubicBezTo>
                                <a:pt x="789663" y="154987"/>
                                <a:pt x="763718" y="234825"/>
                                <a:pt x="713918" y="250390"/>
                              </a:cubicBezTo>
                              <a:cubicBezTo>
                                <a:pt x="676028" y="257226"/>
                                <a:pt x="588871" y="169581"/>
                                <a:pt x="546697" y="171664"/>
                              </a:cubicBezTo>
                              <a:cubicBezTo>
                                <a:pt x="478989" y="162936"/>
                                <a:pt x="429597" y="206006"/>
                                <a:pt x="393251" y="198210"/>
                              </a:cubicBezTo>
                              <a:cubicBezTo>
                                <a:pt x="343245" y="190525"/>
                                <a:pt x="320501" y="134559"/>
                                <a:pt x="260071" y="152492"/>
                              </a:cubicBezTo>
                              <a:cubicBezTo>
                                <a:pt x="197627" y="172521"/>
                                <a:pt x="39144" y="334133"/>
                                <a:pt x="5852" y="329677"/>
                              </a:cubicBezTo>
                              <a:cubicBezTo>
                                <a:pt x="-19127" y="326651"/>
                                <a:pt x="85180" y="134321"/>
                                <a:pt x="65007" y="115069"/>
                              </a:cubicBezTo>
                              <a:cubicBezTo>
                                <a:pt x="61945" y="113924"/>
                                <a:pt x="59580" y="109357"/>
                                <a:pt x="55934" y="108216"/>
                              </a:cubicBezTo>
                              <a:cubicBezTo>
                                <a:pt x="58117" y="90975"/>
                                <a:pt x="69287" y="82137"/>
                                <a:pt x="76681" y="65943"/>
                              </a:cubicBezTo>
                              <a:cubicBezTo>
                                <a:pt x="76596" y="65812"/>
                                <a:pt x="76573" y="65621"/>
                                <a:pt x="76515" y="65480"/>
                              </a:cubicBezTo>
                              <a:cubicBezTo>
                                <a:pt x="105817" y="-19350"/>
                                <a:pt x="286547" y="7396"/>
                                <a:pt x="540328" y="0"/>
                              </a:cubicBezTo>
                              <a:close/>
                            </a:path>
                            <a:path w="1098203" h="329853" stroke="0" extrusionOk="0">
                              <a:moveTo>
                                <a:pt x="540328" y="0"/>
                              </a:moveTo>
                              <a:cubicBezTo>
                                <a:pt x="771938" y="-7850"/>
                                <a:pt x="979199" y="20945"/>
                                <a:pt x="1001746" y="58785"/>
                              </a:cubicBezTo>
                              <a:cubicBezTo>
                                <a:pt x="1003000" y="60903"/>
                                <a:pt x="1002711" y="61755"/>
                                <a:pt x="1003507" y="63710"/>
                              </a:cubicBezTo>
                              <a:cubicBezTo>
                                <a:pt x="1003863" y="63701"/>
                                <a:pt x="1004639" y="63783"/>
                                <a:pt x="1005008" y="63710"/>
                              </a:cubicBezTo>
                              <a:cubicBezTo>
                                <a:pt x="1021307" y="79046"/>
                                <a:pt x="1019027" y="104363"/>
                                <a:pt x="1039200" y="133378"/>
                              </a:cubicBezTo>
                              <a:cubicBezTo>
                                <a:pt x="1035208" y="135847"/>
                                <a:pt x="1033025" y="134727"/>
                                <a:pt x="1028716" y="137989"/>
                              </a:cubicBezTo>
                              <a:cubicBezTo>
                                <a:pt x="1026182" y="136374"/>
                                <a:pt x="1150081" y="285767"/>
                                <a:pt x="1075727" y="293074"/>
                              </a:cubicBezTo>
                              <a:cubicBezTo>
                                <a:pt x="1004740" y="314940"/>
                                <a:pt x="1002543" y="142972"/>
                                <a:pt x="966502" y="122996"/>
                              </a:cubicBezTo>
                              <a:cubicBezTo>
                                <a:pt x="944415" y="98976"/>
                                <a:pt x="933717" y="136018"/>
                                <a:pt x="911493" y="145118"/>
                              </a:cubicBezTo>
                              <a:cubicBezTo>
                                <a:pt x="884345" y="143138"/>
                                <a:pt x="860782" y="133692"/>
                                <a:pt x="824637" y="140694"/>
                              </a:cubicBezTo>
                              <a:cubicBezTo>
                                <a:pt x="792747" y="157487"/>
                                <a:pt x="753132" y="241667"/>
                                <a:pt x="713918" y="250390"/>
                              </a:cubicBezTo>
                              <a:cubicBezTo>
                                <a:pt x="663984" y="254530"/>
                                <a:pt x="610987" y="173627"/>
                                <a:pt x="546697" y="171664"/>
                              </a:cubicBezTo>
                              <a:cubicBezTo>
                                <a:pt x="492764" y="169567"/>
                                <a:pt x="438380" y="211545"/>
                                <a:pt x="393251" y="198210"/>
                              </a:cubicBezTo>
                              <a:cubicBezTo>
                                <a:pt x="355819" y="178459"/>
                                <a:pt x="331936" y="120185"/>
                                <a:pt x="260071" y="152492"/>
                              </a:cubicBezTo>
                              <a:cubicBezTo>
                                <a:pt x="196560" y="172783"/>
                                <a:pt x="42937" y="330884"/>
                                <a:pt x="5852" y="329677"/>
                              </a:cubicBezTo>
                              <a:cubicBezTo>
                                <a:pt x="-28397" y="315353"/>
                                <a:pt x="83994" y="130368"/>
                                <a:pt x="65007" y="115069"/>
                              </a:cubicBezTo>
                              <a:cubicBezTo>
                                <a:pt x="61260" y="112550"/>
                                <a:pt x="59141" y="110311"/>
                                <a:pt x="55934" y="108216"/>
                              </a:cubicBezTo>
                              <a:cubicBezTo>
                                <a:pt x="61535" y="88380"/>
                                <a:pt x="73523" y="84537"/>
                                <a:pt x="76681" y="65943"/>
                              </a:cubicBezTo>
                              <a:cubicBezTo>
                                <a:pt x="76666" y="65786"/>
                                <a:pt x="76548" y="65614"/>
                                <a:pt x="76515" y="65480"/>
                              </a:cubicBezTo>
                              <a:cubicBezTo>
                                <a:pt x="92381" y="22613"/>
                                <a:pt x="330576" y="6905"/>
                                <a:pt x="54032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DAAF2BC8-436F-3742-863F-091ADBD1B67E}"/>
                    </a:ext>
                  </a:extLst>
                </p:cNvPr>
                <p:cNvSpPr/>
                <p:nvPr/>
              </p:nvSpPr>
              <p:spPr>
                <a:xfrm>
                  <a:off x="4882174" y="5902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29528479">
                        <a:custGeom>
                          <a:avLst/>
                          <a:gdLst>
                            <a:gd name="connsiteX0" fmla="*/ 0 w 927625"/>
                            <a:gd name="connsiteY0" fmla="*/ 65480 h 130960"/>
                            <a:gd name="connsiteX1" fmla="*/ 463813 w 927625"/>
                            <a:gd name="connsiteY1" fmla="*/ 0 h 130960"/>
                            <a:gd name="connsiteX2" fmla="*/ 927626 w 927625"/>
                            <a:gd name="connsiteY2" fmla="*/ 65480 h 130960"/>
                            <a:gd name="connsiteX3" fmla="*/ 463813 w 927625"/>
                            <a:gd name="connsiteY3" fmla="*/ 130960 h 130960"/>
                            <a:gd name="connsiteX4" fmla="*/ 0 w 927625"/>
                            <a:gd name="connsiteY4" fmla="*/ 65480 h 1309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927625" h="130960" fill="none" extrusionOk="0">
                              <a:moveTo>
                                <a:pt x="0" y="65480"/>
                              </a:moveTo>
                              <a:cubicBezTo>
                                <a:pt x="-23619" y="17877"/>
                                <a:pt x="198690" y="17698"/>
                                <a:pt x="463813" y="0"/>
                              </a:cubicBezTo>
                              <a:cubicBezTo>
                                <a:pt x="713861" y="6494"/>
                                <a:pt x="931765" y="34203"/>
                                <a:pt x="927626" y="65480"/>
                              </a:cubicBezTo>
                              <a:cubicBezTo>
                                <a:pt x="907943" y="114761"/>
                                <a:pt x="704332" y="161891"/>
                                <a:pt x="463813" y="130960"/>
                              </a:cubicBezTo>
                              <a:cubicBezTo>
                                <a:pt x="210006" y="128930"/>
                                <a:pt x="1421" y="102114"/>
                                <a:pt x="0" y="65480"/>
                              </a:cubicBezTo>
                              <a:close/>
                            </a:path>
                            <a:path w="927625" h="130960" stroke="0" extrusionOk="0">
                              <a:moveTo>
                                <a:pt x="0" y="65480"/>
                              </a:moveTo>
                              <a:cubicBezTo>
                                <a:pt x="25605" y="-6192"/>
                                <a:pt x="208986" y="25953"/>
                                <a:pt x="463813" y="0"/>
                              </a:cubicBezTo>
                              <a:cubicBezTo>
                                <a:pt x="721374" y="4806"/>
                                <a:pt x="927405" y="26644"/>
                                <a:pt x="927626" y="65480"/>
                              </a:cubicBezTo>
                              <a:cubicBezTo>
                                <a:pt x="929101" y="108481"/>
                                <a:pt x="676162" y="122982"/>
                                <a:pt x="463813" y="130960"/>
                              </a:cubicBezTo>
                              <a:cubicBezTo>
                                <a:pt x="207085" y="129958"/>
                                <a:pt x="1669" y="106314"/>
                                <a:pt x="0" y="6548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5F4F1258-62D3-6B45-7C90-821CEF641EF3}"/>
                  </a:ext>
                </a:extLst>
              </p:cNvPr>
              <p:cNvSpPr/>
              <p:nvPr/>
            </p:nvSpPr>
            <p:spPr>
              <a:xfrm>
                <a:off x="6969361" y="7682438"/>
                <a:ext cx="521461" cy="188688"/>
              </a:xfrm>
              <a:custGeom>
                <a:avLst/>
                <a:gdLst>
                  <a:gd name="connsiteX0" fmla="*/ 260915 w 521461"/>
                  <a:gd name="connsiteY0" fmla="*/ 0 h 188688"/>
                  <a:gd name="connsiteX1" fmla="*/ 506255 w 521461"/>
                  <a:gd name="connsiteY1" fmla="*/ 16112 h 188688"/>
                  <a:gd name="connsiteX2" fmla="*/ 521461 w 521461"/>
                  <a:gd name="connsiteY2" fmla="*/ 18810 h 188688"/>
                  <a:gd name="connsiteX3" fmla="*/ 515809 w 521461"/>
                  <a:gd name="connsiteY3" fmla="*/ 37152 h 188688"/>
                  <a:gd name="connsiteX4" fmla="*/ 510086 w 521461"/>
                  <a:gd name="connsiteY4" fmla="*/ 94344 h 188688"/>
                  <a:gd name="connsiteX5" fmla="*/ 515809 w 521461"/>
                  <a:gd name="connsiteY5" fmla="*/ 151536 h 188688"/>
                  <a:gd name="connsiteX6" fmla="*/ 521461 w 521461"/>
                  <a:gd name="connsiteY6" fmla="*/ 169879 h 188688"/>
                  <a:gd name="connsiteX7" fmla="*/ 506255 w 521461"/>
                  <a:gd name="connsiteY7" fmla="*/ 172576 h 188688"/>
                  <a:gd name="connsiteX8" fmla="*/ 260915 w 521461"/>
                  <a:gd name="connsiteY8" fmla="*/ 188688 h 188688"/>
                  <a:gd name="connsiteX9" fmla="*/ 15575 w 521461"/>
                  <a:gd name="connsiteY9" fmla="*/ 172576 h 188688"/>
                  <a:gd name="connsiteX10" fmla="*/ 0 w 521461"/>
                  <a:gd name="connsiteY10" fmla="*/ 169813 h 188688"/>
                  <a:gd name="connsiteX11" fmla="*/ 5631 w 521461"/>
                  <a:gd name="connsiteY11" fmla="*/ 151536 h 188688"/>
                  <a:gd name="connsiteX12" fmla="*/ 11354 w 521461"/>
                  <a:gd name="connsiteY12" fmla="*/ 94344 h 188688"/>
                  <a:gd name="connsiteX13" fmla="*/ 5631 w 521461"/>
                  <a:gd name="connsiteY13" fmla="*/ 37152 h 188688"/>
                  <a:gd name="connsiteX14" fmla="*/ 0 w 521461"/>
                  <a:gd name="connsiteY14" fmla="*/ 18875 h 188688"/>
                  <a:gd name="connsiteX15" fmla="*/ 15575 w 521461"/>
                  <a:gd name="connsiteY15" fmla="*/ 16112 h 188688"/>
                  <a:gd name="connsiteX16" fmla="*/ 260915 w 521461"/>
                  <a:gd name="connsiteY16" fmla="*/ 0 h 18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1461" h="188688">
                    <a:moveTo>
                      <a:pt x="260915" y="0"/>
                    </a:moveTo>
                    <a:cubicBezTo>
                      <a:pt x="351795" y="0"/>
                      <a:pt x="436221" y="5940"/>
                      <a:pt x="506255" y="16112"/>
                    </a:cubicBezTo>
                    <a:lnTo>
                      <a:pt x="521461" y="18810"/>
                    </a:lnTo>
                    <a:lnTo>
                      <a:pt x="515809" y="37152"/>
                    </a:lnTo>
                    <a:cubicBezTo>
                      <a:pt x="512057" y="55626"/>
                      <a:pt x="510086" y="74753"/>
                      <a:pt x="510086" y="94344"/>
                    </a:cubicBezTo>
                    <a:cubicBezTo>
                      <a:pt x="510086" y="113935"/>
                      <a:pt x="512057" y="133063"/>
                      <a:pt x="515809" y="151536"/>
                    </a:cubicBezTo>
                    <a:lnTo>
                      <a:pt x="521461" y="169879"/>
                    </a:lnTo>
                    <a:lnTo>
                      <a:pt x="506255" y="172576"/>
                    </a:lnTo>
                    <a:cubicBezTo>
                      <a:pt x="436221" y="182748"/>
                      <a:pt x="351795" y="188688"/>
                      <a:pt x="260915" y="188688"/>
                    </a:cubicBezTo>
                    <a:cubicBezTo>
                      <a:pt x="170036" y="188688"/>
                      <a:pt x="85609" y="182748"/>
                      <a:pt x="15575" y="172576"/>
                    </a:cubicBezTo>
                    <a:lnTo>
                      <a:pt x="0" y="169813"/>
                    </a:lnTo>
                    <a:lnTo>
                      <a:pt x="5631" y="151536"/>
                    </a:lnTo>
                    <a:cubicBezTo>
                      <a:pt x="9384" y="133063"/>
                      <a:pt x="11354" y="113935"/>
                      <a:pt x="11354" y="94344"/>
                    </a:cubicBezTo>
                    <a:cubicBezTo>
                      <a:pt x="11354" y="74753"/>
                      <a:pt x="9384" y="55626"/>
                      <a:pt x="5631" y="37152"/>
                    </a:cubicBezTo>
                    <a:lnTo>
                      <a:pt x="0" y="18875"/>
                    </a:lnTo>
                    <a:lnTo>
                      <a:pt x="15575" y="16112"/>
                    </a:lnTo>
                    <a:cubicBezTo>
                      <a:pt x="85609" y="5940"/>
                      <a:pt x="170036" y="0"/>
                      <a:pt x="26091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759715381">
                      <a:custGeom>
                        <a:avLst/>
                        <a:gdLst>
                          <a:gd name="connsiteX0" fmla="*/ 118961 w 237754"/>
                          <a:gd name="connsiteY0" fmla="*/ 0 h 50102"/>
                          <a:gd name="connsiteX1" fmla="*/ 230821 w 237754"/>
                          <a:gd name="connsiteY1" fmla="*/ 4278 h 50102"/>
                          <a:gd name="connsiteX2" fmla="*/ 237754 w 237754"/>
                          <a:gd name="connsiteY2" fmla="*/ 4994 h 50102"/>
                          <a:gd name="connsiteX3" fmla="*/ 235177 w 237754"/>
                          <a:gd name="connsiteY3" fmla="*/ 9864 h 50102"/>
                          <a:gd name="connsiteX4" fmla="*/ 232567 w 237754"/>
                          <a:gd name="connsiteY4" fmla="*/ 25051 h 50102"/>
                          <a:gd name="connsiteX5" fmla="*/ 235177 w 237754"/>
                          <a:gd name="connsiteY5" fmla="*/ 40237 h 50102"/>
                          <a:gd name="connsiteX6" fmla="*/ 237754 w 237754"/>
                          <a:gd name="connsiteY6" fmla="*/ 45107 h 50102"/>
                          <a:gd name="connsiteX7" fmla="*/ 230821 w 237754"/>
                          <a:gd name="connsiteY7" fmla="*/ 45823 h 50102"/>
                          <a:gd name="connsiteX8" fmla="*/ 118961 w 237754"/>
                          <a:gd name="connsiteY8" fmla="*/ 50102 h 50102"/>
                          <a:gd name="connsiteX9" fmla="*/ 7101 w 237754"/>
                          <a:gd name="connsiteY9" fmla="*/ 45823 h 50102"/>
                          <a:gd name="connsiteX10" fmla="*/ 0 w 237754"/>
                          <a:gd name="connsiteY10" fmla="*/ 45090 h 50102"/>
                          <a:gd name="connsiteX11" fmla="*/ 2567 w 237754"/>
                          <a:gd name="connsiteY11" fmla="*/ 40237 h 50102"/>
                          <a:gd name="connsiteX12" fmla="*/ 5176 w 237754"/>
                          <a:gd name="connsiteY12" fmla="*/ 25051 h 50102"/>
                          <a:gd name="connsiteX13" fmla="*/ 2567 w 237754"/>
                          <a:gd name="connsiteY13" fmla="*/ 9864 h 50102"/>
                          <a:gd name="connsiteX14" fmla="*/ 0 w 237754"/>
                          <a:gd name="connsiteY14" fmla="*/ 5011 h 50102"/>
                          <a:gd name="connsiteX15" fmla="*/ 7101 w 237754"/>
                          <a:gd name="connsiteY15" fmla="*/ 4278 h 50102"/>
                          <a:gd name="connsiteX16" fmla="*/ 118961 w 237754"/>
                          <a:gd name="connsiteY16" fmla="*/ 0 h 501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37754" h="50102" fill="none" extrusionOk="0">
                            <a:moveTo>
                              <a:pt x="118961" y="0"/>
                            </a:moveTo>
                            <a:cubicBezTo>
                              <a:pt x="161490" y="808"/>
                              <a:pt x="199138" y="5249"/>
                              <a:pt x="230821" y="4278"/>
                            </a:cubicBezTo>
                            <a:cubicBezTo>
                              <a:pt x="232699" y="4117"/>
                              <a:pt x="236138" y="5217"/>
                              <a:pt x="237754" y="4994"/>
                            </a:cubicBezTo>
                            <a:cubicBezTo>
                              <a:pt x="237138" y="6587"/>
                              <a:pt x="235709" y="7461"/>
                              <a:pt x="235177" y="9864"/>
                            </a:cubicBezTo>
                            <a:cubicBezTo>
                              <a:pt x="232513" y="14394"/>
                              <a:pt x="232326" y="19325"/>
                              <a:pt x="232567" y="25051"/>
                            </a:cubicBezTo>
                            <a:cubicBezTo>
                              <a:pt x="232427" y="30617"/>
                              <a:pt x="233885" y="36276"/>
                              <a:pt x="235177" y="40237"/>
                            </a:cubicBezTo>
                            <a:cubicBezTo>
                              <a:pt x="236978" y="42394"/>
                              <a:pt x="236725" y="44279"/>
                              <a:pt x="237754" y="45107"/>
                            </a:cubicBezTo>
                            <a:cubicBezTo>
                              <a:pt x="234408" y="45741"/>
                              <a:pt x="233895" y="44674"/>
                              <a:pt x="230821" y="45823"/>
                            </a:cubicBezTo>
                            <a:cubicBezTo>
                              <a:pt x="199001" y="59185"/>
                              <a:pt x="160906" y="39286"/>
                              <a:pt x="118961" y="50102"/>
                            </a:cubicBezTo>
                            <a:cubicBezTo>
                              <a:pt x="84271" y="53096"/>
                              <a:pt x="37588" y="39606"/>
                              <a:pt x="7101" y="45823"/>
                            </a:cubicBezTo>
                            <a:cubicBezTo>
                              <a:pt x="4323" y="45902"/>
                              <a:pt x="1608" y="45171"/>
                              <a:pt x="0" y="45090"/>
                            </a:cubicBezTo>
                            <a:cubicBezTo>
                              <a:pt x="305" y="43783"/>
                              <a:pt x="1768" y="42228"/>
                              <a:pt x="2567" y="40237"/>
                            </a:cubicBezTo>
                            <a:cubicBezTo>
                              <a:pt x="4555" y="35582"/>
                              <a:pt x="4306" y="30892"/>
                              <a:pt x="5176" y="25051"/>
                            </a:cubicBezTo>
                            <a:cubicBezTo>
                              <a:pt x="5059" y="20279"/>
                              <a:pt x="5030" y="15725"/>
                              <a:pt x="2567" y="9864"/>
                            </a:cubicBezTo>
                            <a:cubicBezTo>
                              <a:pt x="1200" y="7775"/>
                              <a:pt x="1043" y="5824"/>
                              <a:pt x="0" y="5011"/>
                            </a:cubicBezTo>
                            <a:cubicBezTo>
                              <a:pt x="2617" y="4519"/>
                              <a:pt x="5278" y="4797"/>
                              <a:pt x="7101" y="4278"/>
                            </a:cubicBezTo>
                            <a:cubicBezTo>
                              <a:pt x="43653" y="9363"/>
                              <a:pt x="68715" y="-514"/>
                              <a:pt x="118961" y="0"/>
                            </a:cubicBezTo>
                            <a:close/>
                          </a:path>
                          <a:path w="237754" h="50102" stroke="0" extrusionOk="0">
                            <a:moveTo>
                              <a:pt x="118961" y="0"/>
                            </a:moveTo>
                            <a:cubicBezTo>
                              <a:pt x="167204" y="-2066"/>
                              <a:pt x="198883" y="-592"/>
                              <a:pt x="230821" y="4278"/>
                            </a:cubicBezTo>
                            <a:cubicBezTo>
                              <a:pt x="232387" y="4430"/>
                              <a:pt x="236032" y="4936"/>
                              <a:pt x="237754" y="4994"/>
                            </a:cubicBezTo>
                            <a:cubicBezTo>
                              <a:pt x="237613" y="6430"/>
                              <a:pt x="235977" y="8033"/>
                              <a:pt x="235177" y="9864"/>
                            </a:cubicBezTo>
                            <a:cubicBezTo>
                              <a:pt x="234009" y="16074"/>
                              <a:pt x="231277" y="20638"/>
                              <a:pt x="232567" y="25051"/>
                            </a:cubicBezTo>
                            <a:cubicBezTo>
                              <a:pt x="232420" y="31000"/>
                              <a:pt x="233659" y="35347"/>
                              <a:pt x="235177" y="40237"/>
                            </a:cubicBezTo>
                            <a:cubicBezTo>
                              <a:pt x="236411" y="41801"/>
                              <a:pt x="236239" y="43379"/>
                              <a:pt x="237754" y="45107"/>
                            </a:cubicBezTo>
                            <a:cubicBezTo>
                              <a:pt x="234574" y="45507"/>
                              <a:pt x="233601" y="45090"/>
                              <a:pt x="230821" y="45823"/>
                            </a:cubicBezTo>
                            <a:cubicBezTo>
                              <a:pt x="196086" y="51006"/>
                              <a:pt x="158028" y="51631"/>
                              <a:pt x="118961" y="50102"/>
                            </a:cubicBezTo>
                            <a:cubicBezTo>
                              <a:pt x="79499" y="56020"/>
                              <a:pt x="35076" y="45940"/>
                              <a:pt x="7101" y="45823"/>
                            </a:cubicBezTo>
                            <a:cubicBezTo>
                              <a:pt x="3581" y="45643"/>
                              <a:pt x="2521" y="45027"/>
                              <a:pt x="0" y="45090"/>
                            </a:cubicBezTo>
                            <a:cubicBezTo>
                              <a:pt x="171" y="43437"/>
                              <a:pt x="1718" y="42644"/>
                              <a:pt x="2567" y="40237"/>
                            </a:cubicBezTo>
                            <a:cubicBezTo>
                              <a:pt x="4355" y="35126"/>
                              <a:pt x="4553" y="30275"/>
                              <a:pt x="5176" y="25051"/>
                            </a:cubicBezTo>
                            <a:cubicBezTo>
                              <a:pt x="4884" y="20249"/>
                              <a:pt x="3586" y="14615"/>
                              <a:pt x="2567" y="9864"/>
                            </a:cubicBezTo>
                            <a:cubicBezTo>
                              <a:pt x="885" y="7802"/>
                              <a:pt x="921" y="6209"/>
                              <a:pt x="0" y="5011"/>
                            </a:cubicBezTo>
                            <a:cubicBezTo>
                              <a:pt x="1861" y="4768"/>
                              <a:pt x="4098" y="5136"/>
                              <a:pt x="7101" y="4278"/>
                            </a:cubicBezTo>
                            <a:cubicBezTo>
                              <a:pt x="40730" y="11063"/>
                              <a:pt x="77842" y="-6162"/>
                              <a:pt x="11896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1783B1F4-DED4-4945-3121-F9361C89126D}"/>
                  </a:ext>
                </a:extLst>
              </p:cNvPr>
              <p:cNvSpPr/>
              <p:nvPr/>
            </p:nvSpPr>
            <p:spPr>
              <a:xfrm>
                <a:off x="7478841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681267748">
                      <a:custGeom>
                        <a:avLst/>
                        <a:gdLst>
                          <a:gd name="connsiteX0" fmla="*/ 21782 w 21782"/>
                          <a:gd name="connsiteY0" fmla="*/ 83932 h 83932"/>
                          <a:gd name="connsiteX1" fmla="*/ 10092 w 21782"/>
                          <a:gd name="connsiteY1" fmla="*/ 71295 h 83932"/>
                          <a:gd name="connsiteX2" fmla="*/ 0 w 21782"/>
                          <a:gd name="connsiteY2" fmla="*/ 41965 h 83932"/>
                          <a:gd name="connsiteX3" fmla="*/ 10092 w 21782"/>
                          <a:gd name="connsiteY3" fmla="*/ 12636 h 83932"/>
                          <a:gd name="connsiteX4" fmla="*/ 21782 w 21782"/>
                          <a:gd name="connsiteY4" fmla="*/ 0 h 839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782" h="83932" fill="none" extrusionOk="0">
                            <a:moveTo>
                              <a:pt x="21782" y="83932"/>
                            </a:moveTo>
                            <a:cubicBezTo>
                              <a:pt x="15880" y="77938"/>
                              <a:pt x="13517" y="74240"/>
                              <a:pt x="10092" y="71295"/>
                            </a:cubicBezTo>
                            <a:cubicBezTo>
                              <a:pt x="5852" y="63017"/>
                              <a:pt x="-392" y="53783"/>
                              <a:pt x="0" y="41965"/>
                            </a:cubicBezTo>
                            <a:cubicBezTo>
                              <a:pt x="-112" y="30795"/>
                              <a:pt x="3240" y="21916"/>
                              <a:pt x="10092" y="12636"/>
                            </a:cubicBezTo>
                            <a:cubicBezTo>
                              <a:pt x="12476" y="7529"/>
                              <a:pt x="18853" y="5618"/>
                              <a:pt x="21782" y="0"/>
                            </a:cubicBezTo>
                          </a:path>
                          <a:path w="21782" h="83932" stroke="0" extrusionOk="0">
                            <a:moveTo>
                              <a:pt x="21782" y="83932"/>
                            </a:moveTo>
                            <a:cubicBezTo>
                              <a:pt x="17743" y="79613"/>
                              <a:pt x="13474" y="74717"/>
                              <a:pt x="10092" y="71295"/>
                            </a:cubicBezTo>
                            <a:cubicBezTo>
                              <a:pt x="4049" y="62253"/>
                              <a:pt x="-601" y="52661"/>
                              <a:pt x="0" y="41965"/>
                            </a:cubicBezTo>
                            <a:cubicBezTo>
                              <a:pt x="-764" y="31142"/>
                              <a:pt x="4249" y="22590"/>
                              <a:pt x="10092" y="12636"/>
                            </a:cubicBezTo>
                            <a:cubicBezTo>
                              <a:pt x="12150" y="8950"/>
                              <a:pt x="17429" y="7188"/>
                              <a:pt x="21782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6F2E0DC3-E297-CECD-EF72-895C8D8B3952}"/>
                  </a:ext>
                </a:extLst>
              </p:cNvPr>
              <p:cNvSpPr/>
              <p:nvPr/>
            </p:nvSpPr>
            <p:spPr>
              <a:xfrm flipH="1">
                <a:off x="6933535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960232489">
                      <a:custGeom>
                        <a:avLst/>
                        <a:gdLst>
                          <a:gd name="connsiteX0" fmla="*/ 21782 w 21782"/>
                          <a:gd name="connsiteY0" fmla="*/ 83932 h 83932"/>
                          <a:gd name="connsiteX1" fmla="*/ 10092 w 21782"/>
                          <a:gd name="connsiteY1" fmla="*/ 71295 h 83932"/>
                          <a:gd name="connsiteX2" fmla="*/ 0 w 21782"/>
                          <a:gd name="connsiteY2" fmla="*/ 41965 h 83932"/>
                          <a:gd name="connsiteX3" fmla="*/ 10092 w 21782"/>
                          <a:gd name="connsiteY3" fmla="*/ 12636 h 83932"/>
                          <a:gd name="connsiteX4" fmla="*/ 21782 w 21782"/>
                          <a:gd name="connsiteY4" fmla="*/ 0 h 839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782" h="83932" fill="none" extrusionOk="0">
                            <a:moveTo>
                              <a:pt x="21782" y="83932"/>
                            </a:moveTo>
                            <a:cubicBezTo>
                              <a:pt x="18297" y="81386"/>
                              <a:pt x="17208" y="76203"/>
                              <a:pt x="10092" y="71295"/>
                            </a:cubicBezTo>
                            <a:cubicBezTo>
                              <a:pt x="5011" y="61317"/>
                              <a:pt x="-1881" y="50815"/>
                              <a:pt x="0" y="41965"/>
                            </a:cubicBezTo>
                            <a:cubicBezTo>
                              <a:pt x="-520" y="32605"/>
                              <a:pt x="3033" y="21539"/>
                              <a:pt x="10092" y="12636"/>
                            </a:cubicBezTo>
                            <a:cubicBezTo>
                              <a:pt x="13483" y="8260"/>
                              <a:pt x="16975" y="5704"/>
                              <a:pt x="21782" y="0"/>
                            </a:cubicBezTo>
                          </a:path>
                          <a:path w="21782" h="83932" stroke="0" extrusionOk="0">
                            <a:moveTo>
                              <a:pt x="21782" y="83932"/>
                            </a:moveTo>
                            <a:cubicBezTo>
                              <a:pt x="18759" y="81912"/>
                              <a:pt x="15614" y="75620"/>
                              <a:pt x="10092" y="71295"/>
                            </a:cubicBezTo>
                            <a:cubicBezTo>
                              <a:pt x="2902" y="62230"/>
                              <a:pt x="-2376" y="54093"/>
                              <a:pt x="0" y="41965"/>
                            </a:cubicBezTo>
                            <a:cubicBezTo>
                              <a:pt x="-29" y="31077"/>
                              <a:pt x="3915" y="21806"/>
                              <a:pt x="10092" y="12636"/>
                            </a:cubicBezTo>
                            <a:cubicBezTo>
                              <a:pt x="12852" y="9252"/>
                              <a:pt x="19335" y="2681"/>
                              <a:pt x="21782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57839B3B-D046-C4F6-E470-19B56D2CAD4C}"/>
                  </a:ext>
                </a:extLst>
              </p:cNvPr>
              <p:cNvSpPr/>
              <p:nvPr/>
            </p:nvSpPr>
            <p:spPr>
              <a:xfrm rot="20700000">
                <a:off x="6345961" y="7110764"/>
                <a:ext cx="590878" cy="21558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238513313">
                      <a:custGeom>
                        <a:avLst/>
                        <a:gdLst>
                          <a:gd name="connsiteX0" fmla="*/ 0 w 269404"/>
                          <a:gd name="connsiteY0" fmla="*/ 28622 h 57244"/>
                          <a:gd name="connsiteX1" fmla="*/ 134702 w 269404"/>
                          <a:gd name="connsiteY1" fmla="*/ 0 h 57244"/>
                          <a:gd name="connsiteX2" fmla="*/ 269404 w 269404"/>
                          <a:gd name="connsiteY2" fmla="*/ 28622 h 57244"/>
                          <a:gd name="connsiteX3" fmla="*/ 134702 w 269404"/>
                          <a:gd name="connsiteY3" fmla="*/ 57244 h 57244"/>
                          <a:gd name="connsiteX4" fmla="*/ 0 w 269404"/>
                          <a:gd name="connsiteY4" fmla="*/ 28622 h 572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69404" h="57244" fill="none" extrusionOk="0">
                            <a:moveTo>
                              <a:pt x="0" y="28622"/>
                            </a:moveTo>
                            <a:cubicBezTo>
                              <a:pt x="-5000" y="19664"/>
                              <a:pt x="45595" y="-9518"/>
                              <a:pt x="134702" y="0"/>
                            </a:cubicBezTo>
                            <a:cubicBezTo>
                              <a:pt x="210169" y="1182"/>
                              <a:pt x="269099" y="17375"/>
                              <a:pt x="269404" y="28622"/>
                            </a:cubicBezTo>
                            <a:cubicBezTo>
                              <a:pt x="277070" y="54783"/>
                              <a:pt x="217528" y="57019"/>
                              <a:pt x="134702" y="57244"/>
                            </a:cubicBezTo>
                            <a:cubicBezTo>
                              <a:pt x="57389" y="54321"/>
                              <a:pt x="-368" y="48471"/>
                              <a:pt x="0" y="28622"/>
                            </a:cubicBezTo>
                            <a:close/>
                          </a:path>
                          <a:path w="269404" h="57244" stroke="0" extrusionOk="0">
                            <a:moveTo>
                              <a:pt x="0" y="28622"/>
                            </a:moveTo>
                            <a:cubicBezTo>
                              <a:pt x="1781" y="13426"/>
                              <a:pt x="68450" y="176"/>
                              <a:pt x="134702" y="0"/>
                            </a:cubicBezTo>
                            <a:cubicBezTo>
                              <a:pt x="209962" y="43"/>
                              <a:pt x="272135" y="14504"/>
                              <a:pt x="269404" y="28622"/>
                            </a:cubicBezTo>
                            <a:cubicBezTo>
                              <a:pt x="267961" y="45758"/>
                              <a:pt x="210358" y="42451"/>
                              <a:pt x="134702" y="57244"/>
                            </a:cubicBezTo>
                            <a:cubicBezTo>
                              <a:pt x="57536" y="58864"/>
                              <a:pt x="1149" y="42274"/>
                              <a:pt x="0" y="2862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5FFC1C80-1364-3E83-69CD-43656A38AC64}"/>
                  </a:ext>
                </a:extLst>
              </p:cNvPr>
              <p:cNvSpPr/>
              <p:nvPr/>
            </p:nvSpPr>
            <p:spPr>
              <a:xfrm rot="900000">
                <a:off x="7529569" y="7110764"/>
                <a:ext cx="590878" cy="21558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71047466">
                      <a:custGeom>
                        <a:avLst/>
                        <a:gdLst>
                          <a:gd name="connsiteX0" fmla="*/ 0 w 269404"/>
                          <a:gd name="connsiteY0" fmla="*/ 28622 h 57244"/>
                          <a:gd name="connsiteX1" fmla="*/ 134702 w 269404"/>
                          <a:gd name="connsiteY1" fmla="*/ 0 h 57244"/>
                          <a:gd name="connsiteX2" fmla="*/ 269404 w 269404"/>
                          <a:gd name="connsiteY2" fmla="*/ 28622 h 57244"/>
                          <a:gd name="connsiteX3" fmla="*/ 134702 w 269404"/>
                          <a:gd name="connsiteY3" fmla="*/ 57244 h 57244"/>
                          <a:gd name="connsiteX4" fmla="*/ 0 w 269404"/>
                          <a:gd name="connsiteY4" fmla="*/ 28622 h 572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69404" h="57244" fill="none" extrusionOk="0">
                            <a:moveTo>
                              <a:pt x="0" y="28622"/>
                            </a:moveTo>
                            <a:cubicBezTo>
                              <a:pt x="-4957" y="11881"/>
                              <a:pt x="60647" y="1590"/>
                              <a:pt x="134702" y="0"/>
                            </a:cubicBezTo>
                            <a:cubicBezTo>
                              <a:pt x="208383" y="76"/>
                              <a:pt x="267399" y="10436"/>
                              <a:pt x="269404" y="28622"/>
                            </a:cubicBezTo>
                            <a:cubicBezTo>
                              <a:pt x="259784" y="31306"/>
                              <a:pt x="204751" y="44230"/>
                              <a:pt x="134702" y="57244"/>
                            </a:cubicBezTo>
                            <a:cubicBezTo>
                              <a:pt x="63003" y="55958"/>
                              <a:pt x="4181" y="44574"/>
                              <a:pt x="0" y="28622"/>
                            </a:cubicBezTo>
                            <a:close/>
                          </a:path>
                          <a:path w="269404" h="57244" stroke="0" extrusionOk="0">
                            <a:moveTo>
                              <a:pt x="0" y="28622"/>
                            </a:moveTo>
                            <a:cubicBezTo>
                              <a:pt x="1593" y="14170"/>
                              <a:pt x="61729" y="626"/>
                              <a:pt x="134702" y="0"/>
                            </a:cubicBezTo>
                            <a:cubicBezTo>
                              <a:pt x="205326" y="-1960"/>
                              <a:pt x="267267" y="12007"/>
                              <a:pt x="269404" y="28622"/>
                            </a:cubicBezTo>
                            <a:cubicBezTo>
                              <a:pt x="279501" y="41820"/>
                              <a:pt x="215069" y="55272"/>
                              <a:pt x="134702" y="57244"/>
                            </a:cubicBezTo>
                            <a:cubicBezTo>
                              <a:pt x="57782" y="55417"/>
                              <a:pt x="1808" y="44916"/>
                              <a:pt x="0" y="2862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B180DF19-60CE-3533-405E-4D972A5905C2}"/>
                  </a:ext>
                </a:extLst>
              </p:cNvPr>
              <p:cNvSpPr/>
              <p:nvPr/>
            </p:nvSpPr>
            <p:spPr>
              <a:xfrm>
                <a:off x="8524502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958988442">
                      <a:custGeom>
                        <a:avLst/>
                        <a:gdLst>
                          <a:gd name="connsiteX0" fmla="*/ 80779 w 764080"/>
                          <a:gd name="connsiteY0" fmla="*/ 0 h 243332"/>
                          <a:gd name="connsiteX1" fmla="*/ 363883 w 764080"/>
                          <a:gd name="connsiteY1" fmla="*/ 139437 h 243332"/>
                          <a:gd name="connsiteX2" fmla="*/ 394426 w 764080"/>
                          <a:gd name="connsiteY2" fmla="*/ 138818 h 243332"/>
                          <a:gd name="connsiteX3" fmla="*/ 399389 w 764080"/>
                          <a:gd name="connsiteY3" fmla="*/ 133433 h 243332"/>
                          <a:gd name="connsiteX4" fmla="*/ 559711 w 764080"/>
                          <a:gd name="connsiteY4" fmla="*/ 115769 h 243332"/>
                          <a:gd name="connsiteX5" fmla="*/ 758033 w 764080"/>
                          <a:gd name="connsiteY5" fmla="*/ 165025 h 243332"/>
                          <a:gd name="connsiteX6" fmla="*/ 575001 w 764080"/>
                          <a:gd name="connsiteY6" fmla="*/ 201439 h 243332"/>
                          <a:gd name="connsiteX7" fmla="*/ 553196 w 764080"/>
                          <a:gd name="connsiteY7" fmla="*/ 202693 h 243332"/>
                          <a:gd name="connsiteX8" fmla="*/ 563082 w 764080"/>
                          <a:gd name="connsiteY8" fmla="*/ 216826 h 243332"/>
                          <a:gd name="connsiteX9" fmla="*/ 565441 w 764080"/>
                          <a:gd name="connsiteY9" fmla="*/ 235505 h 243332"/>
                          <a:gd name="connsiteX10" fmla="*/ 453223 w 764080"/>
                          <a:gd name="connsiteY10" fmla="*/ 207196 h 243332"/>
                          <a:gd name="connsiteX11" fmla="*/ 438676 w 764080"/>
                          <a:gd name="connsiteY11" fmla="*/ 195990 h 243332"/>
                          <a:gd name="connsiteX12" fmla="*/ 434908 w 764080"/>
                          <a:gd name="connsiteY12" fmla="*/ 190724 h 243332"/>
                          <a:gd name="connsiteX13" fmla="*/ 429789 w 764080"/>
                          <a:gd name="connsiteY13" fmla="*/ 189349 h 243332"/>
                          <a:gd name="connsiteX14" fmla="*/ 424548 w 764080"/>
                          <a:gd name="connsiteY14" fmla="*/ 186546 h 243332"/>
                          <a:gd name="connsiteX15" fmla="*/ 395730 w 764080"/>
                          <a:gd name="connsiteY15" fmla="*/ 187919 h 243332"/>
                          <a:gd name="connsiteX16" fmla="*/ 0 w 764080"/>
                          <a:gd name="connsiteY16" fmla="*/ 10895 h 2433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4080" h="243332" fill="none" extrusionOk="0">
                            <a:moveTo>
                              <a:pt x="80779" y="0"/>
                            </a:moveTo>
                            <a:cubicBezTo>
                              <a:pt x="119349" y="78522"/>
                              <a:pt x="242271" y="170386"/>
                              <a:pt x="363883" y="139437"/>
                            </a:cubicBezTo>
                            <a:cubicBezTo>
                              <a:pt x="374170" y="136969"/>
                              <a:pt x="380361" y="140872"/>
                              <a:pt x="394426" y="138818"/>
                            </a:cubicBezTo>
                            <a:cubicBezTo>
                              <a:pt x="395358" y="136512"/>
                              <a:pt x="398221" y="135174"/>
                              <a:pt x="399389" y="133433"/>
                            </a:cubicBezTo>
                            <a:cubicBezTo>
                              <a:pt x="407272" y="111002"/>
                              <a:pt x="504113" y="113084"/>
                              <a:pt x="559711" y="115769"/>
                            </a:cubicBezTo>
                            <a:cubicBezTo>
                              <a:pt x="625785" y="121446"/>
                              <a:pt x="715908" y="132915"/>
                              <a:pt x="758033" y="165025"/>
                            </a:cubicBezTo>
                            <a:cubicBezTo>
                              <a:pt x="781582" y="203651"/>
                              <a:pt x="648573" y="185268"/>
                              <a:pt x="575001" y="201439"/>
                            </a:cubicBezTo>
                            <a:cubicBezTo>
                              <a:pt x="568881" y="202677"/>
                              <a:pt x="562250" y="202144"/>
                              <a:pt x="553196" y="202693"/>
                            </a:cubicBezTo>
                            <a:cubicBezTo>
                              <a:pt x="558830" y="208015"/>
                              <a:pt x="557944" y="210946"/>
                              <a:pt x="563082" y="216826"/>
                            </a:cubicBezTo>
                            <a:cubicBezTo>
                              <a:pt x="566117" y="223416"/>
                              <a:pt x="567244" y="228454"/>
                              <a:pt x="565441" y="235505"/>
                            </a:cubicBezTo>
                            <a:cubicBezTo>
                              <a:pt x="563375" y="261837"/>
                              <a:pt x="476487" y="223309"/>
                              <a:pt x="453223" y="207196"/>
                            </a:cubicBezTo>
                            <a:cubicBezTo>
                              <a:pt x="448539" y="204027"/>
                              <a:pt x="442735" y="200062"/>
                              <a:pt x="438676" y="195990"/>
                            </a:cubicBezTo>
                            <a:cubicBezTo>
                              <a:pt x="437259" y="194191"/>
                              <a:pt x="436318" y="191987"/>
                              <a:pt x="434908" y="190724"/>
                            </a:cubicBezTo>
                            <a:cubicBezTo>
                              <a:pt x="433074" y="190588"/>
                              <a:pt x="430920" y="189250"/>
                              <a:pt x="429789" y="189349"/>
                            </a:cubicBezTo>
                            <a:cubicBezTo>
                              <a:pt x="428486" y="189238"/>
                              <a:pt x="427203" y="187715"/>
                              <a:pt x="424548" y="186546"/>
                            </a:cubicBezTo>
                            <a:cubicBezTo>
                              <a:pt x="412471" y="189272"/>
                              <a:pt x="408499" y="186753"/>
                              <a:pt x="395730" y="187919"/>
                            </a:cubicBezTo>
                            <a:cubicBezTo>
                              <a:pt x="201534" y="197019"/>
                              <a:pt x="11282" y="117904"/>
                              <a:pt x="0" y="10895"/>
                            </a:cubicBezTo>
                          </a:path>
                          <a:path w="764080" h="243332" stroke="0" extrusionOk="0">
                            <a:moveTo>
                              <a:pt x="80779" y="0"/>
                            </a:moveTo>
                            <a:cubicBezTo>
                              <a:pt x="139796" y="75014"/>
                              <a:pt x="247669" y="114316"/>
                              <a:pt x="363883" y="139437"/>
                            </a:cubicBezTo>
                            <a:cubicBezTo>
                              <a:pt x="370024" y="136103"/>
                              <a:pt x="386811" y="139701"/>
                              <a:pt x="394426" y="138818"/>
                            </a:cubicBezTo>
                            <a:cubicBezTo>
                              <a:pt x="395664" y="136263"/>
                              <a:pt x="398171" y="135649"/>
                              <a:pt x="399389" y="133433"/>
                            </a:cubicBezTo>
                            <a:cubicBezTo>
                              <a:pt x="424983" y="106799"/>
                              <a:pt x="499976" y="107941"/>
                              <a:pt x="559711" y="115769"/>
                            </a:cubicBezTo>
                            <a:cubicBezTo>
                              <a:pt x="626471" y="131961"/>
                              <a:pt x="724068" y="123740"/>
                              <a:pt x="758033" y="165025"/>
                            </a:cubicBezTo>
                            <a:cubicBezTo>
                              <a:pt x="783396" y="194668"/>
                              <a:pt x="660833" y="202961"/>
                              <a:pt x="575001" y="201439"/>
                            </a:cubicBezTo>
                            <a:cubicBezTo>
                              <a:pt x="564980" y="203619"/>
                              <a:pt x="557845" y="200312"/>
                              <a:pt x="553196" y="202693"/>
                            </a:cubicBezTo>
                            <a:cubicBezTo>
                              <a:pt x="557563" y="205360"/>
                              <a:pt x="557122" y="211722"/>
                              <a:pt x="563082" y="216826"/>
                            </a:cubicBezTo>
                            <a:cubicBezTo>
                              <a:pt x="565263" y="221615"/>
                              <a:pt x="567023" y="228056"/>
                              <a:pt x="565441" y="235505"/>
                            </a:cubicBezTo>
                            <a:cubicBezTo>
                              <a:pt x="561351" y="261763"/>
                              <a:pt x="473692" y="219754"/>
                              <a:pt x="453223" y="207196"/>
                            </a:cubicBezTo>
                            <a:cubicBezTo>
                              <a:pt x="447745" y="204362"/>
                              <a:pt x="442473" y="201703"/>
                              <a:pt x="438676" y="195990"/>
                            </a:cubicBezTo>
                            <a:cubicBezTo>
                              <a:pt x="437357" y="194394"/>
                              <a:pt x="437138" y="192739"/>
                              <a:pt x="434908" y="190724"/>
                            </a:cubicBezTo>
                            <a:cubicBezTo>
                              <a:pt x="433307" y="190579"/>
                              <a:pt x="431321" y="189193"/>
                              <a:pt x="429789" y="189349"/>
                            </a:cubicBezTo>
                            <a:cubicBezTo>
                              <a:pt x="428280" y="189064"/>
                              <a:pt x="427287" y="187264"/>
                              <a:pt x="424548" y="186546"/>
                            </a:cubicBezTo>
                            <a:cubicBezTo>
                              <a:pt x="417319" y="187490"/>
                              <a:pt x="403966" y="184865"/>
                              <a:pt x="395730" y="187919"/>
                            </a:cubicBezTo>
                            <a:cubicBezTo>
                              <a:pt x="179330" y="200508"/>
                              <a:pt x="63292" y="114123"/>
                              <a:pt x="0" y="1089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E5C43F54-A936-9315-1DCB-BB2497B4200F}"/>
                  </a:ext>
                </a:extLst>
              </p:cNvPr>
              <p:cNvSpPr/>
              <p:nvPr/>
            </p:nvSpPr>
            <p:spPr>
              <a:xfrm flipH="1">
                <a:off x="4276778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576069046">
                      <a:custGeom>
                        <a:avLst/>
                        <a:gdLst>
                          <a:gd name="connsiteX0" fmla="*/ 80779 w 764080"/>
                          <a:gd name="connsiteY0" fmla="*/ 0 h 243332"/>
                          <a:gd name="connsiteX1" fmla="*/ 363883 w 764080"/>
                          <a:gd name="connsiteY1" fmla="*/ 139437 h 243332"/>
                          <a:gd name="connsiteX2" fmla="*/ 394426 w 764080"/>
                          <a:gd name="connsiteY2" fmla="*/ 138818 h 243332"/>
                          <a:gd name="connsiteX3" fmla="*/ 399389 w 764080"/>
                          <a:gd name="connsiteY3" fmla="*/ 133433 h 243332"/>
                          <a:gd name="connsiteX4" fmla="*/ 559711 w 764080"/>
                          <a:gd name="connsiteY4" fmla="*/ 115769 h 243332"/>
                          <a:gd name="connsiteX5" fmla="*/ 758033 w 764080"/>
                          <a:gd name="connsiteY5" fmla="*/ 165025 h 243332"/>
                          <a:gd name="connsiteX6" fmla="*/ 575001 w 764080"/>
                          <a:gd name="connsiteY6" fmla="*/ 201439 h 243332"/>
                          <a:gd name="connsiteX7" fmla="*/ 553196 w 764080"/>
                          <a:gd name="connsiteY7" fmla="*/ 202693 h 243332"/>
                          <a:gd name="connsiteX8" fmla="*/ 563082 w 764080"/>
                          <a:gd name="connsiteY8" fmla="*/ 216826 h 243332"/>
                          <a:gd name="connsiteX9" fmla="*/ 565441 w 764080"/>
                          <a:gd name="connsiteY9" fmla="*/ 235505 h 243332"/>
                          <a:gd name="connsiteX10" fmla="*/ 453223 w 764080"/>
                          <a:gd name="connsiteY10" fmla="*/ 207196 h 243332"/>
                          <a:gd name="connsiteX11" fmla="*/ 438676 w 764080"/>
                          <a:gd name="connsiteY11" fmla="*/ 195990 h 243332"/>
                          <a:gd name="connsiteX12" fmla="*/ 434908 w 764080"/>
                          <a:gd name="connsiteY12" fmla="*/ 190724 h 243332"/>
                          <a:gd name="connsiteX13" fmla="*/ 429789 w 764080"/>
                          <a:gd name="connsiteY13" fmla="*/ 189349 h 243332"/>
                          <a:gd name="connsiteX14" fmla="*/ 424548 w 764080"/>
                          <a:gd name="connsiteY14" fmla="*/ 186546 h 243332"/>
                          <a:gd name="connsiteX15" fmla="*/ 395730 w 764080"/>
                          <a:gd name="connsiteY15" fmla="*/ 187919 h 243332"/>
                          <a:gd name="connsiteX16" fmla="*/ 0 w 764080"/>
                          <a:gd name="connsiteY16" fmla="*/ 10895 h 24333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4080" h="243332" fill="none" extrusionOk="0">
                            <a:moveTo>
                              <a:pt x="80779" y="0"/>
                            </a:moveTo>
                            <a:cubicBezTo>
                              <a:pt x="99804" y="65373"/>
                              <a:pt x="228484" y="142855"/>
                              <a:pt x="363883" y="139437"/>
                            </a:cubicBezTo>
                            <a:cubicBezTo>
                              <a:pt x="376925" y="135611"/>
                              <a:pt x="383173" y="142163"/>
                              <a:pt x="394426" y="138818"/>
                            </a:cubicBezTo>
                            <a:cubicBezTo>
                              <a:pt x="396208" y="135720"/>
                              <a:pt x="398105" y="135376"/>
                              <a:pt x="399389" y="133433"/>
                            </a:cubicBezTo>
                            <a:cubicBezTo>
                              <a:pt x="409504" y="119902"/>
                              <a:pt x="496051" y="102932"/>
                              <a:pt x="559711" y="115769"/>
                            </a:cubicBezTo>
                            <a:cubicBezTo>
                              <a:pt x="610106" y="130181"/>
                              <a:pt x="721254" y="133960"/>
                              <a:pt x="758033" y="165025"/>
                            </a:cubicBezTo>
                            <a:cubicBezTo>
                              <a:pt x="798041" y="197261"/>
                              <a:pt x="660340" y="211938"/>
                              <a:pt x="575001" y="201439"/>
                            </a:cubicBezTo>
                            <a:cubicBezTo>
                              <a:pt x="567959" y="202132"/>
                              <a:pt x="558547" y="199846"/>
                              <a:pt x="553196" y="202693"/>
                            </a:cubicBezTo>
                            <a:cubicBezTo>
                              <a:pt x="556426" y="205442"/>
                              <a:pt x="558598" y="211904"/>
                              <a:pt x="563082" y="216826"/>
                            </a:cubicBezTo>
                            <a:cubicBezTo>
                              <a:pt x="565512" y="223099"/>
                              <a:pt x="566990" y="229023"/>
                              <a:pt x="565441" y="235505"/>
                            </a:cubicBezTo>
                            <a:cubicBezTo>
                              <a:pt x="565271" y="264439"/>
                              <a:pt x="475632" y="216096"/>
                              <a:pt x="453223" y="207196"/>
                            </a:cubicBezTo>
                            <a:cubicBezTo>
                              <a:pt x="447747" y="203612"/>
                              <a:pt x="442269" y="198857"/>
                              <a:pt x="438676" y="195990"/>
                            </a:cubicBezTo>
                            <a:cubicBezTo>
                              <a:pt x="437354" y="195222"/>
                              <a:pt x="436300" y="192118"/>
                              <a:pt x="434908" y="190724"/>
                            </a:cubicBezTo>
                            <a:cubicBezTo>
                              <a:pt x="433226" y="190801"/>
                              <a:pt x="432125" y="189351"/>
                              <a:pt x="429789" y="189349"/>
                            </a:cubicBezTo>
                            <a:cubicBezTo>
                              <a:pt x="428312" y="188677"/>
                              <a:pt x="426880" y="187474"/>
                              <a:pt x="424548" y="186546"/>
                            </a:cubicBezTo>
                            <a:cubicBezTo>
                              <a:pt x="411133" y="189148"/>
                              <a:pt x="401425" y="184769"/>
                              <a:pt x="395730" y="187919"/>
                            </a:cubicBezTo>
                            <a:cubicBezTo>
                              <a:pt x="213737" y="186245"/>
                              <a:pt x="48869" y="118018"/>
                              <a:pt x="0" y="10895"/>
                            </a:cubicBezTo>
                          </a:path>
                          <a:path w="764080" h="243332" stroke="0" extrusionOk="0">
                            <a:moveTo>
                              <a:pt x="80779" y="0"/>
                            </a:moveTo>
                            <a:cubicBezTo>
                              <a:pt x="98912" y="80471"/>
                              <a:pt x="225994" y="138820"/>
                              <a:pt x="363883" y="139437"/>
                            </a:cubicBezTo>
                            <a:cubicBezTo>
                              <a:pt x="375625" y="136066"/>
                              <a:pt x="385628" y="142012"/>
                              <a:pt x="394426" y="138818"/>
                            </a:cubicBezTo>
                            <a:cubicBezTo>
                              <a:pt x="396138" y="135735"/>
                              <a:pt x="397457" y="136083"/>
                              <a:pt x="399389" y="133433"/>
                            </a:cubicBezTo>
                            <a:cubicBezTo>
                              <a:pt x="419770" y="104748"/>
                              <a:pt x="496661" y="108892"/>
                              <a:pt x="559711" y="115769"/>
                            </a:cubicBezTo>
                            <a:cubicBezTo>
                              <a:pt x="621481" y="112532"/>
                              <a:pt x="719911" y="135142"/>
                              <a:pt x="758033" y="165025"/>
                            </a:cubicBezTo>
                            <a:cubicBezTo>
                              <a:pt x="802295" y="199337"/>
                              <a:pt x="657069" y="197833"/>
                              <a:pt x="575001" y="201439"/>
                            </a:cubicBezTo>
                            <a:cubicBezTo>
                              <a:pt x="564544" y="204323"/>
                              <a:pt x="563728" y="201559"/>
                              <a:pt x="553196" y="202693"/>
                            </a:cubicBezTo>
                            <a:cubicBezTo>
                              <a:pt x="559233" y="208820"/>
                              <a:pt x="560516" y="213691"/>
                              <a:pt x="563082" y="216826"/>
                            </a:cubicBezTo>
                            <a:cubicBezTo>
                              <a:pt x="566196" y="221941"/>
                              <a:pt x="567640" y="228371"/>
                              <a:pt x="565441" y="235505"/>
                            </a:cubicBezTo>
                            <a:cubicBezTo>
                              <a:pt x="558647" y="258888"/>
                              <a:pt x="476985" y="216320"/>
                              <a:pt x="453223" y="207196"/>
                            </a:cubicBezTo>
                            <a:cubicBezTo>
                              <a:pt x="448038" y="204517"/>
                              <a:pt x="444187" y="199390"/>
                              <a:pt x="438676" y="195990"/>
                            </a:cubicBezTo>
                            <a:cubicBezTo>
                              <a:pt x="437376" y="194775"/>
                              <a:pt x="436699" y="192498"/>
                              <a:pt x="434908" y="190724"/>
                            </a:cubicBezTo>
                            <a:cubicBezTo>
                              <a:pt x="433439" y="190349"/>
                              <a:pt x="431708" y="189402"/>
                              <a:pt x="429789" y="189349"/>
                            </a:cubicBezTo>
                            <a:cubicBezTo>
                              <a:pt x="427942" y="188814"/>
                              <a:pt x="425923" y="187195"/>
                              <a:pt x="424548" y="186546"/>
                            </a:cubicBezTo>
                            <a:cubicBezTo>
                              <a:pt x="413805" y="188546"/>
                              <a:pt x="403003" y="184903"/>
                              <a:pt x="395730" y="187919"/>
                            </a:cubicBezTo>
                            <a:cubicBezTo>
                              <a:pt x="206051" y="213789"/>
                              <a:pt x="51973" y="101606"/>
                              <a:pt x="0" y="1089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1" name="楕円 321">
              <a:extLst>
                <a:ext uri="{FF2B5EF4-FFF2-40B4-BE49-F238E27FC236}">
                  <a16:creationId xmlns:a16="http://schemas.microsoft.com/office/drawing/2014/main" id="{A48E0BA3-5F4F-534F-2E87-5E044C3F1A91}"/>
                </a:ext>
              </a:extLst>
            </p:cNvPr>
            <p:cNvSpPr/>
            <p:nvPr/>
          </p:nvSpPr>
          <p:spPr>
            <a:xfrm>
              <a:off x="8222733" y="7304686"/>
              <a:ext cx="181624" cy="606250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3515686312">
                    <a:custGeom>
                      <a:avLst/>
                      <a:gdLst>
                        <a:gd name="connsiteX0" fmla="*/ 0 w 82809"/>
                        <a:gd name="connsiteY0" fmla="*/ 106599 h 160975"/>
                        <a:gd name="connsiteX1" fmla="*/ 41404 w 82809"/>
                        <a:gd name="connsiteY1" fmla="*/ 0 h 160975"/>
                        <a:gd name="connsiteX2" fmla="*/ 82809 w 82809"/>
                        <a:gd name="connsiteY2" fmla="*/ 106599 h 160975"/>
                        <a:gd name="connsiteX3" fmla="*/ 41404 w 82809"/>
                        <a:gd name="connsiteY3" fmla="*/ 160975 h 160975"/>
                        <a:gd name="connsiteX4" fmla="*/ 0 w 82809"/>
                        <a:gd name="connsiteY4" fmla="*/ 106599 h 1609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2809" h="160975" fill="none" extrusionOk="0">
                          <a:moveTo>
                            <a:pt x="0" y="106599"/>
                          </a:moveTo>
                          <a:cubicBezTo>
                            <a:pt x="-1818" y="73527"/>
                            <a:pt x="18824" y="61365"/>
                            <a:pt x="41404" y="0"/>
                          </a:cubicBezTo>
                          <a:cubicBezTo>
                            <a:pt x="68480" y="50551"/>
                            <a:pt x="83647" y="77817"/>
                            <a:pt x="82809" y="106599"/>
                          </a:cubicBezTo>
                          <a:cubicBezTo>
                            <a:pt x="81218" y="137432"/>
                            <a:pt x="67413" y="157938"/>
                            <a:pt x="41404" y="160975"/>
                          </a:cubicBezTo>
                          <a:cubicBezTo>
                            <a:pt x="17682" y="163035"/>
                            <a:pt x="-43" y="132520"/>
                            <a:pt x="0" y="106599"/>
                          </a:cubicBezTo>
                          <a:close/>
                        </a:path>
                        <a:path w="82809" h="160975" stroke="0" extrusionOk="0">
                          <a:moveTo>
                            <a:pt x="0" y="106599"/>
                          </a:moveTo>
                          <a:cubicBezTo>
                            <a:pt x="-3516" y="74820"/>
                            <a:pt x="15576" y="52525"/>
                            <a:pt x="41404" y="0"/>
                          </a:cubicBezTo>
                          <a:cubicBezTo>
                            <a:pt x="70209" y="47238"/>
                            <a:pt x="79785" y="75224"/>
                            <a:pt x="82809" y="106599"/>
                          </a:cubicBezTo>
                          <a:cubicBezTo>
                            <a:pt x="80545" y="140452"/>
                            <a:pt x="64264" y="160150"/>
                            <a:pt x="41404" y="160975"/>
                          </a:cubicBezTo>
                          <a:cubicBezTo>
                            <a:pt x="19218" y="165459"/>
                            <a:pt x="1424" y="138139"/>
                            <a:pt x="0" y="10659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楕円 321">
              <a:extLst>
                <a:ext uri="{FF2B5EF4-FFF2-40B4-BE49-F238E27FC236}">
                  <a16:creationId xmlns:a16="http://schemas.microsoft.com/office/drawing/2014/main" id="{08CD2781-7696-0A28-FBB0-7BFE6F08D97B}"/>
                </a:ext>
              </a:extLst>
            </p:cNvPr>
            <p:cNvSpPr/>
            <p:nvPr/>
          </p:nvSpPr>
          <p:spPr>
            <a:xfrm>
              <a:off x="6355833" y="6110886"/>
              <a:ext cx="181624" cy="606250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671365235">
                    <a:custGeom>
                      <a:avLst/>
                      <a:gdLst>
                        <a:gd name="connsiteX0" fmla="*/ 0 w 82809"/>
                        <a:gd name="connsiteY0" fmla="*/ 106599 h 160975"/>
                        <a:gd name="connsiteX1" fmla="*/ 41404 w 82809"/>
                        <a:gd name="connsiteY1" fmla="*/ 0 h 160975"/>
                        <a:gd name="connsiteX2" fmla="*/ 82809 w 82809"/>
                        <a:gd name="connsiteY2" fmla="*/ 106599 h 160975"/>
                        <a:gd name="connsiteX3" fmla="*/ 41404 w 82809"/>
                        <a:gd name="connsiteY3" fmla="*/ 160975 h 160975"/>
                        <a:gd name="connsiteX4" fmla="*/ 0 w 82809"/>
                        <a:gd name="connsiteY4" fmla="*/ 106599 h 1609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2809" h="160975" fill="none" extrusionOk="0">
                          <a:moveTo>
                            <a:pt x="0" y="106599"/>
                          </a:moveTo>
                          <a:cubicBezTo>
                            <a:pt x="5700" y="88356"/>
                            <a:pt x="26985" y="45337"/>
                            <a:pt x="41404" y="0"/>
                          </a:cubicBezTo>
                          <a:cubicBezTo>
                            <a:pt x="64572" y="48791"/>
                            <a:pt x="89547" y="72185"/>
                            <a:pt x="82809" y="106599"/>
                          </a:cubicBezTo>
                          <a:cubicBezTo>
                            <a:pt x="86409" y="139796"/>
                            <a:pt x="60804" y="164867"/>
                            <a:pt x="41404" y="160975"/>
                          </a:cubicBezTo>
                          <a:cubicBezTo>
                            <a:pt x="12921" y="160358"/>
                            <a:pt x="450" y="132489"/>
                            <a:pt x="0" y="106599"/>
                          </a:cubicBezTo>
                          <a:close/>
                        </a:path>
                        <a:path w="82809" h="160975" stroke="0" extrusionOk="0">
                          <a:moveTo>
                            <a:pt x="0" y="106599"/>
                          </a:moveTo>
                          <a:cubicBezTo>
                            <a:pt x="-52" y="83132"/>
                            <a:pt x="22211" y="59723"/>
                            <a:pt x="41404" y="0"/>
                          </a:cubicBezTo>
                          <a:cubicBezTo>
                            <a:pt x="68470" y="51401"/>
                            <a:pt x="83630" y="68505"/>
                            <a:pt x="82809" y="106599"/>
                          </a:cubicBezTo>
                          <a:cubicBezTo>
                            <a:pt x="84979" y="134139"/>
                            <a:pt x="63797" y="157561"/>
                            <a:pt x="41404" y="160975"/>
                          </a:cubicBezTo>
                          <a:cubicBezTo>
                            <a:pt x="11028" y="163101"/>
                            <a:pt x="-3" y="125781"/>
                            <a:pt x="0" y="10659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楕円 321">
              <a:extLst>
                <a:ext uri="{FF2B5EF4-FFF2-40B4-BE49-F238E27FC236}">
                  <a16:creationId xmlns:a16="http://schemas.microsoft.com/office/drawing/2014/main" id="{CF19EE8B-286B-FE51-0BDF-EBBDC4B626DF}"/>
                </a:ext>
              </a:extLst>
            </p:cNvPr>
            <p:cNvSpPr/>
            <p:nvPr/>
          </p:nvSpPr>
          <p:spPr>
            <a:xfrm>
              <a:off x="6072930" y="7272895"/>
              <a:ext cx="162413" cy="542128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3993406964">
                    <a:custGeom>
                      <a:avLst/>
                      <a:gdLst>
                        <a:gd name="connsiteX0" fmla="*/ 0 w 74050"/>
                        <a:gd name="connsiteY0" fmla="*/ 95324 h 143949"/>
                        <a:gd name="connsiteX1" fmla="*/ 37025 w 74050"/>
                        <a:gd name="connsiteY1" fmla="*/ 0 h 143949"/>
                        <a:gd name="connsiteX2" fmla="*/ 74050 w 74050"/>
                        <a:gd name="connsiteY2" fmla="*/ 95324 h 143949"/>
                        <a:gd name="connsiteX3" fmla="*/ 37025 w 74050"/>
                        <a:gd name="connsiteY3" fmla="*/ 143949 h 143949"/>
                        <a:gd name="connsiteX4" fmla="*/ 0 w 74050"/>
                        <a:gd name="connsiteY4" fmla="*/ 95324 h 1439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4050" h="143949" fill="none" extrusionOk="0">
                          <a:moveTo>
                            <a:pt x="0" y="95324"/>
                          </a:moveTo>
                          <a:cubicBezTo>
                            <a:pt x="1257" y="71194"/>
                            <a:pt x="14865" y="51152"/>
                            <a:pt x="37025" y="0"/>
                          </a:cubicBezTo>
                          <a:cubicBezTo>
                            <a:pt x="59580" y="46831"/>
                            <a:pt x="77806" y="69305"/>
                            <a:pt x="74050" y="95324"/>
                          </a:cubicBezTo>
                          <a:cubicBezTo>
                            <a:pt x="76734" y="121267"/>
                            <a:pt x="58913" y="146392"/>
                            <a:pt x="37025" y="143949"/>
                          </a:cubicBezTo>
                          <a:cubicBezTo>
                            <a:pt x="11605" y="145238"/>
                            <a:pt x="-2124" y="125499"/>
                            <a:pt x="0" y="95324"/>
                          </a:cubicBezTo>
                          <a:close/>
                        </a:path>
                        <a:path w="74050" h="143949" stroke="0" extrusionOk="0">
                          <a:moveTo>
                            <a:pt x="0" y="95324"/>
                          </a:moveTo>
                          <a:cubicBezTo>
                            <a:pt x="-4203" y="72332"/>
                            <a:pt x="20285" y="50589"/>
                            <a:pt x="37025" y="0"/>
                          </a:cubicBezTo>
                          <a:cubicBezTo>
                            <a:pt x="57427" y="45947"/>
                            <a:pt x="68358" y="70112"/>
                            <a:pt x="74050" y="95324"/>
                          </a:cubicBezTo>
                          <a:cubicBezTo>
                            <a:pt x="72914" y="121258"/>
                            <a:pt x="53054" y="144970"/>
                            <a:pt x="37025" y="143949"/>
                          </a:cubicBezTo>
                          <a:cubicBezTo>
                            <a:pt x="17178" y="142112"/>
                            <a:pt x="-1156" y="118525"/>
                            <a:pt x="0" y="9532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楕円 321">
              <a:extLst>
                <a:ext uri="{FF2B5EF4-FFF2-40B4-BE49-F238E27FC236}">
                  <a16:creationId xmlns:a16="http://schemas.microsoft.com/office/drawing/2014/main" id="{4459EB50-DAA7-AB4D-722E-96FA62BD8E19}"/>
                </a:ext>
              </a:extLst>
            </p:cNvPr>
            <p:cNvSpPr/>
            <p:nvPr/>
          </p:nvSpPr>
          <p:spPr>
            <a:xfrm>
              <a:off x="7158403" y="6586936"/>
              <a:ext cx="162413" cy="542128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587923829">
                    <a:custGeom>
                      <a:avLst/>
                      <a:gdLst>
                        <a:gd name="connsiteX0" fmla="*/ 0 w 74050"/>
                        <a:gd name="connsiteY0" fmla="*/ 95324 h 143949"/>
                        <a:gd name="connsiteX1" fmla="*/ 37025 w 74050"/>
                        <a:gd name="connsiteY1" fmla="*/ 0 h 143949"/>
                        <a:gd name="connsiteX2" fmla="*/ 74050 w 74050"/>
                        <a:gd name="connsiteY2" fmla="*/ 95324 h 143949"/>
                        <a:gd name="connsiteX3" fmla="*/ 37025 w 74050"/>
                        <a:gd name="connsiteY3" fmla="*/ 143949 h 143949"/>
                        <a:gd name="connsiteX4" fmla="*/ 0 w 74050"/>
                        <a:gd name="connsiteY4" fmla="*/ 95324 h 1439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4050" h="143949" fill="none" extrusionOk="0">
                          <a:moveTo>
                            <a:pt x="0" y="95324"/>
                          </a:moveTo>
                          <a:cubicBezTo>
                            <a:pt x="-1478" y="65169"/>
                            <a:pt x="25835" y="46725"/>
                            <a:pt x="37025" y="0"/>
                          </a:cubicBezTo>
                          <a:cubicBezTo>
                            <a:pt x="58572" y="52236"/>
                            <a:pt x="71848" y="65056"/>
                            <a:pt x="74050" y="95324"/>
                          </a:cubicBezTo>
                          <a:cubicBezTo>
                            <a:pt x="73903" y="119023"/>
                            <a:pt x="58861" y="139157"/>
                            <a:pt x="37025" y="143949"/>
                          </a:cubicBezTo>
                          <a:cubicBezTo>
                            <a:pt x="16512" y="144473"/>
                            <a:pt x="-1097" y="119193"/>
                            <a:pt x="0" y="95324"/>
                          </a:cubicBezTo>
                          <a:close/>
                        </a:path>
                        <a:path w="74050" h="143949" stroke="0" extrusionOk="0">
                          <a:moveTo>
                            <a:pt x="0" y="95324"/>
                          </a:moveTo>
                          <a:cubicBezTo>
                            <a:pt x="4587" y="73061"/>
                            <a:pt x="27181" y="42163"/>
                            <a:pt x="37025" y="0"/>
                          </a:cubicBezTo>
                          <a:cubicBezTo>
                            <a:pt x="54711" y="43510"/>
                            <a:pt x="78617" y="65843"/>
                            <a:pt x="74050" y="95324"/>
                          </a:cubicBezTo>
                          <a:cubicBezTo>
                            <a:pt x="73672" y="120880"/>
                            <a:pt x="60779" y="146168"/>
                            <a:pt x="37025" y="143949"/>
                          </a:cubicBezTo>
                          <a:cubicBezTo>
                            <a:pt x="15420" y="143043"/>
                            <a:pt x="1913" y="118031"/>
                            <a:pt x="0" y="9532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楕円 321">
              <a:extLst>
                <a:ext uri="{FF2B5EF4-FFF2-40B4-BE49-F238E27FC236}">
                  <a16:creationId xmlns:a16="http://schemas.microsoft.com/office/drawing/2014/main" id="{AF118182-1E65-582C-A594-C9D2D2B95312}"/>
                </a:ext>
              </a:extLst>
            </p:cNvPr>
            <p:cNvSpPr/>
            <p:nvPr/>
          </p:nvSpPr>
          <p:spPr>
            <a:xfrm>
              <a:off x="7952530" y="6479145"/>
              <a:ext cx="162413" cy="542128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115129940">
                    <a:custGeom>
                      <a:avLst/>
                      <a:gdLst>
                        <a:gd name="connsiteX0" fmla="*/ 0 w 74050"/>
                        <a:gd name="connsiteY0" fmla="*/ 95324 h 143949"/>
                        <a:gd name="connsiteX1" fmla="*/ 37025 w 74050"/>
                        <a:gd name="connsiteY1" fmla="*/ 0 h 143949"/>
                        <a:gd name="connsiteX2" fmla="*/ 74050 w 74050"/>
                        <a:gd name="connsiteY2" fmla="*/ 95324 h 143949"/>
                        <a:gd name="connsiteX3" fmla="*/ 37025 w 74050"/>
                        <a:gd name="connsiteY3" fmla="*/ 143949 h 143949"/>
                        <a:gd name="connsiteX4" fmla="*/ 0 w 74050"/>
                        <a:gd name="connsiteY4" fmla="*/ 95324 h 1439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4050" h="143949" fill="none" extrusionOk="0">
                          <a:moveTo>
                            <a:pt x="0" y="95324"/>
                          </a:moveTo>
                          <a:cubicBezTo>
                            <a:pt x="-2218" y="74541"/>
                            <a:pt x="28186" y="44066"/>
                            <a:pt x="37025" y="0"/>
                          </a:cubicBezTo>
                          <a:cubicBezTo>
                            <a:pt x="53251" y="48664"/>
                            <a:pt x="75549" y="72636"/>
                            <a:pt x="74050" y="95324"/>
                          </a:cubicBezTo>
                          <a:cubicBezTo>
                            <a:pt x="73827" y="123711"/>
                            <a:pt x="59657" y="145977"/>
                            <a:pt x="37025" y="143949"/>
                          </a:cubicBezTo>
                          <a:cubicBezTo>
                            <a:pt x="17140" y="137829"/>
                            <a:pt x="-6714" y="117809"/>
                            <a:pt x="0" y="95324"/>
                          </a:cubicBezTo>
                          <a:close/>
                        </a:path>
                        <a:path w="74050" h="143949" stroke="0" extrusionOk="0">
                          <a:moveTo>
                            <a:pt x="0" y="95324"/>
                          </a:moveTo>
                          <a:cubicBezTo>
                            <a:pt x="6189" y="71112"/>
                            <a:pt x="21881" y="49524"/>
                            <a:pt x="37025" y="0"/>
                          </a:cubicBezTo>
                          <a:cubicBezTo>
                            <a:pt x="56181" y="45026"/>
                            <a:pt x="77304" y="69918"/>
                            <a:pt x="74050" y="95324"/>
                          </a:cubicBezTo>
                          <a:cubicBezTo>
                            <a:pt x="70725" y="119740"/>
                            <a:pt x="62117" y="141547"/>
                            <a:pt x="37025" y="143949"/>
                          </a:cubicBezTo>
                          <a:cubicBezTo>
                            <a:pt x="16293" y="142476"/>
                            <a:pt x="3587" y="116951"/>
                            <a:pt x="0" y="9532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楕円 321">
              <a:extLst>
                <a:ext uri="{FF2B5EF4-FFF2-40B4-BE49-F238E27FC236}">
                  <a16:creationId xmlns:a16="http://schemas.microsoft.com/office/drawing/2014/main" id="{500909D8-3E1A-54C5-FD40-5A0A7713817D}"/>
                </a:ext>
              </a:extLst>
            </p:cNvPr>
            <p:cNvSpPr/>
            <p:nvPr/>
          </p:nvSpPr>
          <p:spPr>
            <a:xfrm>
              <a:off x="7691803" y="5926536"/>
              <a:ext cx="162413" cy="542128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094524275">
                    <a:custGeom>
                      <a:avLst/>
                      <a:gdLst>
                        <a:gd name="connsiteX0" fmla="*/ 0 w 74050"/>
                        <a:gd name="connsiteY0" fmla="*/ 95324 h 143949"/>
                        <a:gd name="connsiteX1" fmla="*/ 37025 w 74050"/>
                        <a:gd name="connsiteY1" fmla="*/ 0 h 143949"/>
                        <a:gd name="connsiteX2" fmla="*/ 74050 w 74050"/>
                        <a:gd name="connsiteY2" fmla="*/ 95324 h 143949"/>
                        <a:gd name="connsiteX3" fmla="*/ 37025 w 74050"/>
                        <a:gd name="connsiteY3" fmla="*/ 143949 h 143949"/>
                        <a:gd name="connsiteX4" fmla="*/ 0 w 74050"/>
                        <a:gd name="connsiteY4" fmla="*/ 95324 h 1439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4050" h="143949" fill="none" extrusionOk="0">
                          <a:moveTo>
                            <a:pt x="0" y="95324"/>
                          </a:moveTo>
                          <a:cubicBezTo>
                            <a:pt x="2878" y="74686"/>
                            <a:pt x="29884" y="49679"/>
                            <a:pt x="37025" y="0"/>
                          </a:cubicBezTo>
                          <a:cubicBezTo>
                            <a:pt x="60724" y="43251"/>
                            <a:pt x="74507" y="64834"/>
                            <a:pt x="74050" y="95324"/>
                          </a:cubicBezTo>
                          <a:cubicBezTo>
                            <a:pt x="73882" y="122577"/>
                            <a:pt x="54339" y="140793"/>
                            <a:pt x="37025" y="143949"/>
                          </a:cubicBezTo>
                          <a:cubicBezTo>
                            <a:pt x="19889" y="149184"/>
                            <a:pt x="-4907" y="123237"/>
                            <a:pt x="0" y="95324"/>
                          </a:cubicBezTo>
                          <a:close/>
                        </a:path>
                        <a:path w="74050" h="143949" stroke="0" extrusionOk="0">
                          <a:moveTo>
                            <a:pt x="0" y="95324"/>
                          </a:moveTo>
                          <a:cubicBezTo>
                            <a:pt x="918" y="73710"/>
                            <a:pt x="21251" y="42304"/>
                            <a:pt x="37025" y="0"/>
                          </a:cubicBezTo>
                          <a:cubicBezTo>
                            <a:pt x="51965" y="42585"/>
                            <a:pt x="70214" y="71016"/>
                            <a:pt x="74050" y="95324"/>
                          </a:cubicBezTo>
                          <a:cubicBezTo>
                            <a:pt x="71360" y="121032"/>
                            <a:pt x="58016" y="143268"/>
                            <a:pt x="37025" y="143949"/>
                          </a:cubicBezTo>
                          <a:cubicBezTo>
                            <a:pt x="15785" y="144265"/>
                            <a:pt x="423" y="118261"/>
                            <a:pt x="0" y="9532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1" name="グループ化 340">
            <a:extLst>
              <a:ext uri="{FF2B5EF4-FFF2-40B4-BE49-F238E27FC236}">
                <a16:creationId xmlns:a16="http://schemas.microsoft.com/office/drawing/2014/main" id="{B1E004D5-37D0-376E-0931-EC3C8C671BE1}"/>
              </a:ext>
            </a:extLst>
          </p:cNvPr>
          <p:cNvGrpSpPr/>
          <p:nvPr/>
        </p:nvGrpSpPr>
        <p:grpSpPr>
          <a:xfrm>
            <a:off x="3835112" y="4623767"/>
            <a:ext cx="2236150" cy="828924"/>
            <a:chOff x="4276778" y="6033566"/>
            <a:chExt cx="5923564" cy="2195821"/>
          </a:xfrm>
        </p:grpSpPr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D2AC3E70-3F08-7EE6-2900-030B52EB0E1B}"/>
                </a:ext>
              </a:extLst>
            </p:cNvPr>
            <p:cNvGrpSpPr/>
            <p:nvPr/>
          </p:nvGrpSpPr>
          <p:grpSpPr>
            <a:xfrm>
              <a:off x="4276778" y="6077437"/>
              <a:ext cx="5923564" cy="2151950"/>
              <a:chOff x="4276778" y="6077437"/>
              <a:chExt cx="5923564" cy="2151950"/>
            </a:xfrm>
          </p:grpSpPr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DE6111C5-9AD3-FCB9-8EA7-C54D42481686}"/>
                  </a:ext>
                </a:extLst>
              </p:cNvPr>
              <p:cNvGrpSpPr/>
              <p:nvPr/>
            </p:nvGrpSpPr>
            <p:grpSpPr>
              <a:xfrm>
                <a:off x="5735135" y="6077437"/>
                <a:ext cx="2990282" cy="2099481"/>
                <a:chOff x="4414438" y="5902960"/>
                <a:chExt cx="2990282" cy="2400300"/>
              </a:xfrm>
            </p:grpSpPr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9CF7D12F-1F95-49B4-12B5-750A22FFA3D2}"/>
                    </a:ext>
                  </a:extLst>
                </p:cNvPr>
                <p:cNvSpPr/>
                <p:nvPr/>
              </p:nvSpPr>
              <p:spPr>
                <a:xfrm>
                  <a:off x="4414438" y="5902960"/>
                  <a:ext cx="2990282" cy="2400300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  <a:gd name="connsiteX0" fmla="*/ 1485007 w 2936616"/>
                    <a:gd name="connsiteY0" fmla="*/ 0 h 2400300"/>
                    <a:gd name="connsiteX1" fmla="*/ 2497025 w 2936616"/>
                    <a:gd name="connsiteY1" fmla="*/ 253113 h 2400300"/>
                    <a:gd name="connsiteX2" fmla="*/ 2500889 w 2936616"/>
                    <a:gd name="connsiteY2" fmla="*/ 274320 h 2400300"/>
                    <a:gd name="connsiteX3" fmla="*/ 2504181 w 2936616"/>
                    <a:gd name="connsiteY3" fmla="*/ 274320 h 2400300"/>
                    <a:gd name="connsiteX4" fmla="*/ 2936616 w 2936616"/>
                    <a:gd name="connsiteY4" fmla="*/ 2004060 h 2400300"/>
                    <a:gd name="connsiteX5" fmla="*/ 2185095 w 2936616"/>
                    <a:gd name="connsiteY5" fmla="*/ 2286000 h 2400300"/>
                    <a:gd name="connsiteX6" fmla="*/ 2093070 w 2936616"/>
                    <a:gd name="connsiteY6" fmla="*/ 2282516 h 2400300"/>
                    <a:gd name="connsiteX7" fmla="*/ 2015740 w 2936616"/>
                    <a:gd name="connsiteY7" fmla="*/ 2317722 h 2400300"/>
                    <a:gd name="connsiteX8" fmla="*/ 1485007 w 2936616"/>
                    <a:gd name="connsiteY8" fmla="*/ 2400300 h 2400300"/>
                    <a:gd name="connsiteX9" fmla="*/ 954274 w 2936616"/>
                    <a:gd name="connsiteY9" fmla="*/ 2317722 h 2400300"/>
                    <a:gd name="connsiteX10" fmla="*/ 877127 w 2936616"/>
                    <a:gd name="connsiteY10" fmla="*/ 2282599 h 2400300"/>
                    <a:gd name="connsiteX11" fmla="*/ 787301 w 2936616"/>
                    <a:gd name="connsiteY11" fmla="*/ 2286000 h 2400300"/>
                    <a:gd name="connsiteX12" fmla="*/ 51980 w 2936616"/>
                    <a:gd name="connsiteY12" fmla="*/ 1947239 h 2400300"/>
                    <a:gd name="connsiteX13" fmla="*/ 468100 w 2936616"/>
                    <a:gd name="connsiteY13" fmla="*/ 283934 h 2400300"/>
                    <a:gd name="connsiteX14" fmla="*/ 467737 w 2936616"/>
                    <a:gd name="connsiteY14" fmla="*/ 281940 h 2400300"/>
                    <a:gd name="connsiteX15" fmla="*/ 1485007 w 2936616"/>
                    <a:gd name="connsiteY15" fmla="*/ 0 h 2400300"/>
                    <a:gd name="connsiteX0" fmla="*/ 1485007 w 2990282"/>
                    <a:gd name="connsiteY0" fmla="*/ 0 h 2400300"/>
                    <a:gd name="connsiteX1" fmla="*/ 2497025 w 2990282"/>
                    <a:gd name="connsiteY1" fmla="*/ 253113 h 2400300"/>
                    <a:gd name="connsiteX2" fmla="*/ 2500889 w 2990282"/>
                    <a:gd name="connsiteY2" fmla="*/ 274320 h 2400300"/>
                    <a:gd name="connsiteX3" fmla="*/ 2504181 w 2990282"/>
                    <a:gd name="connsiteY3" fmla="*/ 274320 h 2400300"/>
                    <a:gd name="connsiteX4" fmla="*/ 2936616 w 2990282"/>
                    <a:gd name="connsiteY4" fmla="*/ 2004060 h 2400300"/>
                    <a:gd name="connsiteX5" fmla="*/ 2185095 w 2990282"/>
                    <a:gd name="connsiteY5" fmla="*/ 2286000 h 2400300"/>
                    <a:gd name="connsiteX6" fmla="*/ 2093070 w 2990282"/>
                    <a:gd name="connsiteY6" fmla="*/ 2282516 h 2400300"/>
                    <a:gd name="connsiteX7" fmla="*/ 2015740 w 2990282"/>
                    <a:gd name="connsiteY7" fmla="*/ 2317722 h 2400300"/>
                    <a:gd name="connsiteX8" fmla="*/ 1485007 w 2990282"/>
                    <a:gd name="connsiteY8" fmla="*/ 2400300 h 2400300"/>
                    <a:gd name="connsiteX9" fmla="*/ 954274 w 2990282"/>
                    <a:gd name="connsiteY9" fmla="*/ 2317722 h 2400300"/>
                    <a:gd name="connsiteX10" fmla="*/ 877127 w 2990282"/>
                    <a:gd name="connsiteY10" fmla="*/ 2282599 h 2400300"/>
                    <a:gd name="connsiteX11" fmla="*/ 787301 w 2990282"/>
                    <a:gd name="connsiteY11" fmla="*/ 2286000 h 2400300"/>
                    <a:gd name="connsiteX12" fmla="*/ 51980 w 2990282"/>
                    <a:gd name="connsiteY12" fmla="*/ 1947239 h 2400300"/>
                    <a:gd name="connsiteX13" fmla="*/ 468100 w 2990282"/>
                    <a:gd name="connsiteY13" fmla="*/ 283934 h 2400300"/>
                    <a:gd name="connsiteX14" fmla="*/ 467737 w 2990282"/>
                    <a:gd name="connsiteY14" fmla="*/ 281940 h 2400300"/>
                    <a:gd name="connsiteX15" fmla="*/ 1485007 w 2990282"/>
                    <a:gd name="connsiteY15" fmla="*/ 0 h 240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90282" h="2400300">
                      <a:moveTo>
                        <a:pt x="1485007" y="0"/>
                      </a:moveTo>
                      <a:cubicBezTo>
                        <a:pt x="2011716" y="0"/>
                        <a:pt x="2444931" y="110943"/>
                        <a:pt x="2497025" y="253113"/>
                      </a:cubicBezTo>
                      <a:lnTo>
                        <a:pt x="2500889" y="274320"/>
                      </a:lnTo>
                      <a:lnTo>
                        <a:pt x="2504181" y="274320"/>
                      </a:lnTo>
                      <a:cubicBezTo>
                        <a:pt x="2648326" y="850900"/>
                        <a:pt x="3154421" y="1281430"/>
                        <a:pt x="2936616" y="2004060"/>
                      </a:cubicBezTo>
                      <a:cubicBezTo>
                        <a:pt x="2883435" y="2339340"/>
                        <a:pt x="2325686" y="2239591"/>
                        <a:pt x="2185095" y="2286000"/>
                      </a:cubicBezTo>
                      <a:lnTo>
                        <a:pt x="2093070" y="2282516"/>
                      </a:lnTo>
                      <a:lnTo>
                        <a:pt x="2015740" y="2317722"/>
                      </a:lnTo>
                      <a:cubicBezTo>
                        <a:pt x="1879914" y="2368743"/>
                        <a:pt x="1692271" y="2400300"/>
                        <a:pt x="1485007" y="2400300"/>
                      </a:cubicBezTo>
                      <a:cubicBezTo>
                        <a:pt x="1277743" y="2400300"/>
                        <a:pt x="1090100" y="2368743"/>
                        <a:pt x="954274" y="2317722"/>
                      </a:cubicBezTo>
                      <a:lnTo>
                        <a:pt x="877127" y="2282599"/>
                      </a:lnTo>
                      <a:lnTo>
                        <a:pt x="787301" y="2286000"/>
                      </a:lnTo>
                      <a:cubicBezTo>
                        <a:pt x="649777" y="2230107"/>
                        <a:pt x="105180" y="2280917"/>
                        <a:pt x="51980" y="1947239"/>
                      </a:cubicBezTo>
                      <a:cubicBezTo>
                        <a:pt x="-158563" y="1424554"/>
                        <a:pt x="329393" y="838369"/>
                        <a:pt x="468100" y="283934"/>
                      </a:cubicBezTo>
                      <a:lnTo>
                        <a:pt x="467737" y="281940"/>
                      </a:lnTo>
                      <a:cubicBezTo>
                        <a:pt x="467737" y="126229"/>
                        <a:pt x="923184" y="0"/>
                        <a:pt x="148500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955833739">
                        <a:custGeom>
                          <a:avLst/>
                          <a:gdLst>
                            <a:gd name="connsiteX0" fmla="*/ 560591 w 1128834"/>
                            <a:gd name="connsiteY0" fmla="*/ 0 h 792556"/>
                            <a:gd name="connsiteX1" fmla="*/ 942629 w 1128834"/>
                            <a:gd name="connsiteY1" fmla="*/ 83575 h 792556"/>
                            <a:gd name="connsiteX2" fmla="*/ 944087 w 1128834"/>
                            <a:gd name="connsiteY2" fmla="*/ 90577 h 792556"/>
                            <a:gd name="connsiteX3" fmla="*/ 945330 w 1128834"/>
                            <a:gd name="connsiteY3" fmla="*/ 90577 h 792556"/>
                            <a:gd name="connsiteX4" fmla="*/ 1108575 w 1128834"/>
                            <a:gd name="connsiteY4" fmla="*/ 661721 h 792556"/>
                            <a:gd name="connsiteX5" fmla="*/ 824875 w 1128834"/>
                            <a:gd name="connsiteY5" fmla="*/ 754815 h 792556"/>
                            <a:gd name="connsiteX6" fmla="*/ 790135 w 1128834"/>
                            <a:gd name="connsiteY6" fmla="*/ 753664 h 792556"/>
                            <a:gd name="connsiteX7" fmla="*/ 760943 w 1128834"/>
                            <a:gd name="connsiteY7" fmla="*/ 765289 h 792556"/>
                            <a:gd name="connsiteX8" fmla="*/ 560591 w 1128834"/>
                            <a:gd name="connsiteY8" fmla="*/ 792556 h 792556"/>
                            <a:gd name="connsiteX9" fmla="*/ 360239 w 1128834"/>
                            <a:gd name="connsiteY9" fmla="*/ 765289 h 792556"/>
                            <a:gd name="connsiteX10" fmla="*/ 331116 w 1128834"/>
                            <a:gd name="connsiteY10" fmla="*/ 753692 h 792556"/>
                            <a:gd name="connsiteX11" fmla="*/ 297206 w 1128834"/>
                            <a:gd name="connsiteY11" fmla="*/ 754815 h 792556"/>
                            <a:gd name="connsiteX12" fmla="*/ 19622 w 1128834"/>
                            <a:gd name="connsiteY12" fmla="*/ 642959 h 792556"/>
                            <a:gd name="connsiteX13" fmla="*/ 176708 w 1128834"/>
                            <a:gd name="connsiteY13" fmla="*/ 93752 h 792556"/>
                            <a:gd name="connsiteX14" fmla="*/ 176571 w 1128834"/>
                            <a:gd name="connsiteY14" fmla="*/ 93093 h 792556"/>
                            <a:gd name="connsiteX15" fmla="*/ 560591 w 1128834"/>
                            <a:gd name="connsiteY15" fmla="*/ 0 h 7925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1128834" h="792556" fill="none" extrusionOk="0">
                              <a:moveTo>
                                <a:pt x="560591" y="0"/>
                              </a:moveTo>
                              <a:cubicBezTo>
                                <a:pt x="759983" y="2295"/>
                                <a:pt x="929563" y="30780"/>
                                <a:pt x="942629" y="83575"/>
                              </a:cubicBezTo>
                              <a:cubicBezTo>
                                <a:pt x="943640" y="85979"/>
                                <a:pt x="943233" y="89163"/>
                                <a:pt x="944087" y="90577"/>
                              </a:cubicBezTo>
                              <a:cubicBezTo>
                                <a:pt x="944422" y="90541"/>
                                <a:pt x="944819" y="90719"/>
                                <a:pt x="945330" y="90577"/>
                              </a:cubicBezTo>
                              <a:cubicBezTo>
                                <a:pt x="1023820" y="293677"/>
                                <a:pt x="1184273" y="457844"/>
                                <a:pt x="1108575" y="661721"/>
                              </a:cubicBezTo>
                              <a:cubicBezTo>
                                <a:pt x="1096287" y="781197"/>
                                <a:pt x="882628" y="749529"/>
                                <a:pt x="824875" y="754815"/>
                              </a:cubicBezTo>
                              <a:cubicBezTo>
                                <a:pt x="816903" y="758237"/>
                                <a:pt x="803045" y="752468"/>
                                <a:pt x="790135" y="753664"/>
                              </a:cubicBezTo>
                              <a:cubicBezTo>
                                <a:pt x="780059" y="761717"/>
                                <a:pt x="773230" y="757904"/>
                                <a:pt x="760943" y="765289"/>
                              </a:cubicBezTo>
                              <a:cubicBezTo>
                                <a:pt x="696990" y="766241"/>
                                <a:pt x="643488" y="796816"/>
                                <a:pt x="560591" y="792556"/>
                              </a:cubicBezTo>
                              <a:cubicBezTo>
                                <a:pt x="482888" y="794062"/>
                                <a:pt x="421480" y="778557"/>
                                <a:pt x="360239" y="765289"/>
                              </a:cubicBezTo>
                              <a:cubicBezTo>
                                <a:pt x="351948" y="765866"/>
                                <a:pt x="339223" y="756355"/>
                                <a:pt x="331116" y="753692"/>
                              </a:cubicBezTo>
                              <a:cubicBezTo>
                                <a:pt x="314355" y="758200"/>
                                <a:pt x="308582" y="753715"/>
                                <a:pt x="297206" y="754815"/>
                              </a:cubicBezTo>
                              <a:cubicBezTo>
                                <a:pt x="242496" y="731928"/>
                                <a:pt x="62377" y="753421"/>
                                <a:pt x="19622" y="642959"/>
                              </a:cubicBezTo>
                              <a:cubicBezTo>
                                <a:pt x="-47261" y="463515"/>
                                <a:pt x="140222" y="279153"/>
                                <a:pt x="176708" y="93752"/>
                              </a:cubicBezTo>
                              <a:cubicBezTo>
                                <a:pt x="176690" y="93583"/>
                                <a:pt x="176603" y="93314"/>
                                <a:pt x="176571" y="93093"/>
                              </a:cubicBezTo>
                              <a:cubicBezTo>
                                <a:pt x="165415" y="40100"/>
                                <a:pt x="307691" y="-32316"/>
                                <a:pt x="560591" y="0"/>
                              </a:cubicBezTo>
                              <a:close/>
                            </a:path>
                            <a:path w="1128834" h="792556" stroke="0" extrusionOk="0">
                              <a:moveTo>
                                <a:pt x="560591" y="0"/>
                              </a:moveTo>
                              <a:cubicBezTo>
                                <a:pt x="760758" y="-3823"/>
                                <a:pt x="928987" y="32261"/>
                                <a:pt x="942629" y="83575"/>
                              </a:cubicBezTo>
                              <a:cubicBezTo>
                                <a:pt x="944052" y="86257"/>
                                <a:pt x="943360" y="88734"/>
                                <a:pt x="944087" y="90577"/>
                              </a:cubicBezTo>
                              <a:cubicBezTo>
                                <a:pt x="944439" y="90550"/>
                                <a:pt x="945046" y="90594"/>
                                <a:pt x="945330" y="90577"/>
                              </a:cubicBezTo>
                              <a:cubicBezTo>
                                <a:pt x="1004524" y="279473"/>
                                <a:pt x="1138136" y="454941"/>
                                <a:pt x="1108575" y="661721"/>
                              </a:cubicBezTo>
                              <a:cubicBezTo>
                                <a:pt x="1079284" y="766642"/>
                                <a:pt x="876439" y="738143"/>
                                <a:pt x="824875" y="754815"/>
                              </a:cubicBezTo>
                              <a:cubicBezTo>
                                <a:pt x="810744" y="757435"/>
                                <a:pt x="804891" y="751595"/>
                                <a:pt x="790135" y="753664"/>
                              </a:cubicBezTo>
                              <a:cubicBezTo>
                                <a:pt x="782638" y="759182"/>
                                <a:pt x="766926" y="761326"/>
                                <a:pt x="760943" y="765289"/>
                              </a:cubicBezTo>
                              <a:cubicBezTo>
                                <a:pt x="697228" y="787196"/>
                                <a:pt x="639609" y="807875"/>
                                <a:pt x="560591" y="792556"/>
                              </a:cubicBezTo>
                              <a:cubicBezTo>
                                <a:pt x="488445" y="807423"/>
                                <a:pt x="405544" y="778072"/>
                                <a:pt x="360239" y="765289"/>
                              </a:cubicBezTo>
                              <a:cubicBezTo>
                                <a:pt x="348728" y="764554"/>
                                <a:pt x="342529" y="755671"/>
                                <a:pt x="331116" y="753692"/>
                              </a:cubicBezTo>
                              <a:cubicBezTo>
                                <a:pt x="315810" y="757308"/>
                                <a:pt x="313003" y="753793"/>
                                <a:pt x="297206" y="754815"/>
                              </a:cubicBezTo>
                              <a:cubicBezTo>
                                <a:pt x="251359" y="721247"/>
                                <a:pt x="48415" y="753133"/>
                                <a:pt x="19622" y="642959"/>
                              </a:cubicBezTo>
                              <a:cubicBezTo>
                                <a:pt x="-79819" y="447022"/>
                                <a:pt x="170499" y="276838"/>
                                <a:pt x="176708" y="93752"/>
                              </a:cubicBezTo>
                              <a:cubicBezTo>
                                <a:pt x="176700" y="93544"/>
                                <a:pt x="176635" y="93316"/>
                                <a:pt x="176571" y="93093"/>
                              </a:cubicBezTo>
                              <a:cubicBezTo>
                                <a:pt x="192808" y="82387"/>
                                <a:pt x="341682" y="-19275"/>
                                <a:pt x="56059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633CD3F3-4AE7-E86B-C51E-9DB6ADE0B3AF}"/>
                    </a:ext>
                  </a:extLst>
                </p:cNvPr>
                <p:cNvSpPr/>
                <p:nvPr/>
              </p:nvSpPr>
              <p:spPr>
                <a:xfrm>
                  <a:off x="4837033" y="5902961"/>
                  <a:ext cx="2234087" cy="969684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72797"/>
                    <a:gd name="connsiteX1" fmla="*/ 2074429 w 2156578"/>
                    <a:gd name="connsiteY1" fmla="*/ 253113 h 872797"/>
                    <a:gd name="connsiteX2" fmla="*/ 2078293 w 2156578"/>
                    <a:gd name="connsiteY2" fmla="*/ 274320 h 872797"/>
                    <a:gd name="connsiteX3" fmla="*/ 2081585 w 2156578"/>
                    <a:gd name="connsiteY3" fmla="*/ 274320 h 872797"/>
                    <a:gd name="connsiteX4" fmla="*/ 2156578 w 2156578"/>
                    <a:gd name="connsiteY4" fmla="*/ 574290 h 872797"/>
                    <a:gd name="connsiteX5" fmla="*/ 2133582 w 2156578"/>
                    <a:gd name="connsiteY5" fmla="*/ 594145 h 872797"/>
                    <a:gd name="connsiteX6" fmla="*/ 2124131 w 2156578"/>
                    <a:gd name="connsiteY6" fmla="*/ 872491 h 872797"/>
                    <a:gd name="connsiteX7" fmla="*/ 1997131 w 2156578"/>
                    <a:gd name="connsiteY7" fmla="*/ 529591 h 872797"/>
                    <a:gd name="connsiteX8" fmla="*/ 1876481 w 2156578"/>
                    <a:gd name="connsiteY8" fmla="*/ 624841 h 872797"/>
                    <a:gd name="connsiteX9" fmla="*/ 1685981 w 2156578"/>
                    <a:gd name="connsiteY9" fmla="*/ 605791 h 872797"/>
                    <a:gd name="connsiteX10" fmla="*/ 1451031 w 2156578"/>
                    <a:gd name="connsiteY10" fmla="*/ 777241 h 872797"/>
                    <a:gd name="connsiteX11" fmla="*/ 1076381 w 2156578"/>
                    <a:gd name="connsiteY11" fmla="*/ 637541 h 872797"/>
                    <a:gd name="connsiteX12" fmla="*/ 739831 w 2156578"/>
                    <a:gd name="connsiteY12" fmla="*/ 808991 h 872797"/>
                    <a:gd name="connsiteX13" fmla="*/ 447731 w 2156578"/>
                    <a:gd name="connsiteY13" fmla="*/ 605791 h 872797"/>
                    <a:gd name="connsiteX14" fmla="*/ 168331 w 2156578"/>
                    <a:gd name="connsiteY14" fmla="*/ 656591 h 872797"/>
                    <a:gd name="connsiteX15" fmla="*/ 19900 w 2156578"/>
                    <a:gd name="connsiteY15" fmla="*/ 495460 h 872797"/>
                    <a:gd name="connsiteX16" fmla="*/ 0 w 2156578"/>
                    <a:gd name="connsiteY16" fmla="*/ 465951 h 872797"/>
                    <a:gd name="connsiteX17" fmla="*/ 45504 w 2156578"/>
                    <a:gd name="connsiteY17" fmla="*/ 283934 h 872797"/>
                    <a:gd name="connsiteX18" fmla="*/ 45141 w 2156578"/>
                    <a:gd name="connsiteY18" fmla="*/ 281940 h 872797"/>
                    <a:gd name="connsiteX19" fmla="*/ 1062411 w 2156578"/>
                    <a:gd name="connsiteY19" fmla="*/ 0 h 872797"/>
                    <a:gd name="connsiteX0" fmla="*/ 1062411 w 2215971"/>
                    <a:gd name="connsiteY0" fmla="*/ 0 h 967970"/>
                    <a:gd name="connsiteX1" fmla="*/ 2074429 w 2215971"/>
                    <a:gd name="connsiteY1" fmla="*/ 253113 h 967970"/>
                    <a:gd name="connsiteX2" fmla="*/ 2078293 w 2215971"/>
                    <a:gd name="connsiteY2" fmla="*/ 274320 h 967970"/>
                    <a:gd name="connsiteX3" fmla="*/ 2081585 w 2215971"/>
                    <a:gd name="connsiteY3" fmla="*/ 274320 h 967970"/>
                    <a:gd name="connsiteX4" fmla="*/ 2156578 w 2215971"/>
                    <a:gd name="connsiteY4" fmla="*/ 574290 h 967970"/>
                    <a:gd name="connsiteX5" fmla="*/ 2133582 w 2215971"/>
                    <a:gd name="connsiteY5" fmla="*/ 594145 h 967970"/>
                    <a:gd name="connsiteX6" fmla="*/ 2213031 w 2215971"/>
                    <a:gd name="connsiteY6" fmla="*/ 967741 h 967970"/>
                    <a:gd name="connsiteX7" fmla="*/ 1997131 w 2215971"/>
                    <a:gd name="connsiteY7" fmla="*/ 529591 h 967970"/>
                    <a:gd name="connsiteX8" fmla="*/ 1876481 w 2215971"/>
                    <a:gd name="connsiteY8" fmla="*/ 624841 h 967970"/>
                    <a:gd name="connsiteX9" fmla="*/ 1685981 w 2215971"/>
                    <a:gd name="connsiteY9" fmla="*/ 605791 h 967970"/>
                    <a:gd name="connsiteX10" fmla="*/ 1451031 w 2215971"/>
                    <a:gd name="connsiteY10" fmla="*/ 777241 h 967970"/>
                    <a:gd name="connsiteX11" fmla="*/ 1076381 w 2215971"/>
                    <a:gd name="connsiteY11" fmla="*/ 637541 h 967970"/>
                    <a:gd name="connsiteX12" fmla="*/ 739831 w 2215971"/>
                    <a:gd name="connsiteY12" fmla="*/ 808991 h 967970"/>
                    <a:gd name="connsiteX13" fmla="*/ 447731 w 2215971"/>
                    <a:gd name="connsiteY13" fmla="*/ 605791 h 967970"/>
                    <a:gd name="connsiteX14" fmla="*/ 168331 w 2215971"/>
                    <a:gd name="connsiteY14" fmla="*/ 656591 h 967970"/>
                    <a:gd name="connsiteX15" fmla="*/ 19900 w 2215971"/>
                    <a:gd name="connsiteY15" fmla="*/ 495460 h 967970"/>
                    <a:gd name="connsiteX16" fmla="*/ 0 w 2215971"/>
                    <a:gd name="connsiteY16" fmla="*/ 465951 h 967970"/>
                    <a:gd name="connsiteX17" fmla="*/ 45504 w 2215971"/>
                    <a:gd name="connsiteY17" fmla="*/ 283934 h 967970"/>
                    <a:gd name="connsiteX18" fmla="*/ 45141 w 2215971"/>
                    <a:gd name="connsiteY18" fmla="*/ 281940 h 967970"/>
                    <a:gd name="connsiteX19" fmla="*/ 1062411 w 2215971"/>
                    <a:gd name="connsiteY19" fmla="*/ 0 h 967970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68331 w 2234087"/>
                    <a:gd name="connsiteY14" fmla="*/ 65659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6375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77724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0899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057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130231 w 2234087"/>
                    <a:gd name="connsiteY14" fmla="*/ 8153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  <a:gd name="connsiteX0" fmla="*/ 1062411 w 2234087"/>
                    <a:gd name="connsiteY0" fmla="*/ 0 h 969684"/>
                    <a:gd name="connsiteX1" fmla="*/ 2074429 w 2234087"/>
                    <a:gd name="connsiteY1" fmla="*/ 253113 h 969684"/>
                    <a:gd name="connsiteX2" fmla="*/ 2078293 w 2234087"/>
                    <a:gd name="connsiteY2" fmla="*/ 274320 h 969684"/>
                    <a:gd name="connsiteX3" fmla="*/ 2081585 w 2234087"/>
                    <a:gd name="connsiteY3" fmla="*/ 274320 h 969684"/>
                    <a:gd name="connsiteX4" fmla="*/ 2156578 w 2234087"/>
                    <a:gd name="connsiteY4" fmla="*/ 574290 h 969684"/>
                    <a:gd name="connsiteX5" fmla="*/ 2133582 w 2234087"/>
                    <a:gd name="connsiteY5" fmla="*/ 594145 h 969684"/>
                    <a:gd name="connsiteX6" fmla="*/ 2213031 w 2234087"/>
                    <a:gd name="connsiteY6" fmla="*/ 967741 h 969684"/>
                    <a:gd name="connsiteX7" fmla="*/ 1997131 w 2234087"/>
                    <a:gd name="connsiteY7" fmla="*/ 529591 h 969684"/>
                    <a:gd name="connsiteX8" fmla="*/ 1876481 w 2234087"/>
                    <a:gd name="connsiteY8" fmla="*/ 624841 h 969684"/>
                    <a:gd name="connsiteX9" fmla="*/ 1685981 w 2234087"/>
                    <a:gd name="connsiteY9" fmla="*/ 605791 h 969684"/>
                    <a:gd name="connsiteX10" fmla="*/ 1451031 w 2234087"/>
                    <a:gd name="connsiteY10" fmla="*/ 923291 h 969684"/>
                    <a:gd name="connsiteX11" fmla="*/ 1076381 w 2234087"/>
                    <a:gd name="connsiteY11" fmla="*/ 739141 h 969684"/>
                    <a:gd name="connsiteX12" fmla="*/ 739831 w 2234087"/>
                    <a:gd name="connsiteY12" fmla="*/ 853441 h 969684"/>
                    <a:gd name="connsiteX13" fmla="*/ 447731 w 2234087"/>
                    <a:gd name="connsiteY13" fmla="*/ 656591 h 969684"/>
                    <a:gd name="connsiteX14" fmla="*/ 79431 w 2234087"/>
                    <a:gd name="connsiteY14" fmla="*/ 955041 h 969684"/>
                    <a:gd name="connsiteX15" fmla="*/ 19900 w 2234087"/>
                    <a:gd name="connsiteY15" fmla="*/ 495460 h 969684"/>
                    <a:gd name="connsiteX16" fmla="*/ 0 w 2234087"/>
                    <a:gd name="connsiteY16" fmla="*/ 465951 h 969684"/>
                    <a:gd name="connsiteX17" fmla="*/ 45504 w 2234087"/>
                    <a:gd name="connsiteY17" fmla="*/ 283934 h 969684"/>
                    <a:gd name="connsiteX18" fmla="*/ 45141 w 2234087"/>
                    <a:gd name="connsiteY18" fmla="*/ 281940 h 969684"/>
                    <a:gd name="connsiteX19" fmla="*/ 1062411 w 2234087"/>
                    <a:gd name="connsiteY19" fmla="*/ 0 h 969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34087" h="969684">
                      <a:moveTo>
                        <a:pt x="1062411" y="0"/>
                      </a:moveTo>
                      <a:cubicBezTo>
                        <a:pt x="1589120" y="0"/>
                        <a:pt x="2022335" y="110943"/>
                        <a:pt x="2074429" y="253113"/>
                      </a:cubicBezTo>
                      <a:lnTo>
                        <a:pt x="2078293" y="274320"/>
                      </a:lnTo>
                      <a:lnTo>
                        <a:pt x="2081585" y="274320"/>
                      </a:lnTo>
                      <a:lnTo>
                        <a:pt x="2156578" y="574290"/>
                      </a:lnTo>
                      <a:lnTo>
                        <a:pt x="2133582" y="594145"/>
                      </a:lnTo>
                      <a:cubicBezTo>
                        <a:pt x="2118658" y="606816"/>
                        <a:pt x="2292923" y="934050"/>
                        <a:pt x="2213031" y="967741"/>
                      </a:cubicBezTo>
                      <a:cubicBezTo>
                        <a:pt x="2133139" y="1001432"/>
                        <a:pt x="2053223" y="586741"/>
                        <a:pt x="1997131" y="529591"/>
                      </a:cubicBezTo>
                      <a:cubicBezTo>
                        <a:pt x="1941039" y="472441"/>
                        <a:pt x="1928339" y="612141"/>
                        <a:pt x="1876481" y="624841"/>
                      </a:cubicBezTo>
                      <a:cubicBezTo>
                        <a:pt x="1824623" y="637541"/>
                        <a:pt x="1756889" y="556049"/>
                        <a:pt x="1685981" y="605791"/>
                      </a:cubicBezTo>
                      <a:cubicBezTo>
                        <a:pt x="1615073" y="655533"/>
                        <a:pt x="1552631" y="901066"/>
                        <a:pt x="1451031" y="923291"/>
                      </a:cubicBezTo>
                      <a:cubicBezTo>
                        <a:pt x="1349431" y="945516"/>
                        <a:pt x="1194914" y="750783"/>
                        <a:pt x="1076381" y="739141"/>
                      </a:cubicBezTo>
                      <a:cubicBezTo>
                        <a:pt x="957848" y="727499"/>
                        <a:pt x="844606" y="867199"/>
                        <a:pt x="739831" y="853441"/>
                      </a:cubicBezTo>
                      <a:cubicBezTo>
                        <a:pt x="635056" y="839683"/>
                        <a:pt x="557798" y="639658"/>
                        <a:pt x="447731" y="656591"/>
                      </a:cubicBezTo>
                      <a:cubicBezTo>
                        <a:pt x="337664" y="673524"/>
                        <a:pt x="150736" y="981896"/>
                        <a:pt x="79431" y="955041"/>
                      </a:cubicBezTo>
                      <a:cubicBezTo>
                        <a:pt x="8126" y="928186"/>
                        <a:pt x="70171" y="567162"/>
                        <a:pt x="19900" y="495460"/>
                      </a:cubicBezTo>
                      <a:lnTo>
                        <a:pt x="0" y="465951"/>
                      </a:lnTo>
                      <a:lnTo>
                        <a:pt x="45504" y="283934"/>
                      </a:lnTo>
                      <a:lnTo>
                        <a:pt x="45141" y="281940"/>
                      </a:lnTo>
                      <a:cubicBezTo>
                        <a:pt x="45141" y="126229"/>
                        <a:pt x="500588" y="0"/>
                        <a:pt x="10624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2359917986">
                        <a:custGeom>
                          <a:avLst/>
                          <a:gdLst>
                            <a:gd name="connsiteX0" fmla="*/ 401061 w 843370"/>
                            <a:gd name="connsiteY0" fmla="*/ 0 h 320180"/>
                            <a:gd name="connsiteX1" fmla="*/ 783098 w 843370"/>
                            <a:gd name="connsiteY1" fmla="*/ 83575 h 320180"/>
                            <a:gd name="connsiteX2" fmla="*/ 784557 w 843370"/>
                            <a:gd name="connsiteY2" fmla="*/ 90577 h 320180"/>
                            <a:gd name="connsiteX3" fmla="*/ 785800 w 843370"/>
                            <a:gd name="connsiteY3" fmla="*/ 90577 h 320180"/>
                            <a:gd name="connsiteX4" fmla="*/ 814110 w 843370"/>
                            <a:gd name="connsiteY4" fmla="*/ 189624 h 320180"/>
                            <a:gd name="connsiteX5" fmla="*/ 805429 w 843370"/>
                            <a:gd name="connsiteY5" fmla="*/ 196180 h 320180"/>
                            <a:gd name="connsiteX6" fmla="*/ 835421 w 843370"/>
                            <a:gd name="connsiteY6" fmla="*/ 319538 h 320180"/>
                            <a:gd name="connsiteX7" fmla="*/ 753918 w 843370"/>
                            <a:gd name="connsiteY7" fmla="*/ 174865 h 320180"/>
                            <a:gd name="connsiteX8" fmla="*/ 708373 w 843370"/>
                            <a:gd name="connsiteY8" fmla="*/ 206316 h 320180"/>
                            <a:gd name="connsiteX9" fmla="*/ 636459 w 843370"/>
                            <a:gd name="connsiteY9" fmla="*/ 200026 h 320180"/>
                            <a:gd name="connsiteX10" fmla="*/ 547765 w 843370"/>
                            <a:gd name="connsiteY10" fmla="*/ 304861 h 320180"/>
                            <a:gd name="connsiteX11" fmla="*/ 406334 w 843370"/>
                            <a:gd name="connsiteY11" fmla="*/ 244056 h 320180"/>
                            <a:gd name="connsiteX12" fmla="*/ 279286 w 843370"/>
                            <a:gd name="connsiteY12" fmla="*/ 281797 h 320180"/>
                            <a:gd name="connsiteX13" fmla="*/ 169018 w 843370"/>
                            <a:gd name="connsiteY13" fmla="*/ 216799 h 320180"/>
                            <a:gd name="connsiteX14" fmla="*/ 29985 w 843370"/>
                            <a:gd name="connsiteY14" fmla="*/ 315345 h 320180"/>
                            <a:gd name="connsiteX15" fmla="*/ 7512 w 843370"/>
                            <a:gd name="connsiteY15" fmla="*/ 163595 h 320180"/>
                            <a:gd name="connsiteX16" fmla="*/ 0 w 843370"/>
                            <a:gd name="connsiteY16" fmla="*/ 153852 h 320180"/>
                            <a:gd name="connsiteX17" fmla="*/ 17177 w 843370"/>
                            <a:gd name="connsiteY17" fmla="*/ 93752 h 320180"/>
                            <a:gd name="connsiteX18" fmla="*/ 17040 w 843370"/>
                            <a:gd name="connsiteY18" fmla="*/ 93093 h 320180"/>
                            <a:gd name="connsiteX19" fmla="*/ 401061 w 843370"/>
                            <a:gd name="connsiteY19" fmla="*/ 0 h 32018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843370" h="320180" fill="none" extrusionOk="0">
                              <a:moveTo>
                                <a:pt x="401061" y="0"/>
                              </a:moveTo>
                              <a:cubicBezTo>
                                <a:pt x="601819" y="12498"/>
                                <a:pt x="765914" y="36620"/>
                                <a:pt x="783098" y="83575"/>
                              </a:cubicBezTo>
                              <a:cubicBezTo>
                                <a:pt x="783816" y="85550"/>
                                <a:pt x="783732" y="89216"/>
                                <a:pt x="784557" y="90577"/>
                              </a:cubicBezTo>
                              <a:cubicBezTo>
                                <a:pt x="784830" y="90494"/>
                                <a:pt x="785297" y="90689"/>
                                <a:pt x="785800" y="90577"/>
                              </a:cubicBezTo>
                              <a:cubicBezTo>
                                <a:pt x="792870" y="112635"/>
                                <a:pt x="796959" y="162143"/>
                                <a:pt x="814110" y="189624"/>
                              </a:cubicBezTo>
                              <a:cubicBezTo>
                                <a:pt x="811037" y="192939"/>
                                <a:pt x="808747" y="193247"/>
                                <a:pt x="805429" y="196180"/>
                              </a:cubicBezTo>
                              <a:cubicBezTo>
                                <a:pt x="804353" y="199759"/>
                                <a:pt x="862519" y="302381"/>
                                <a:pt x="835421" y="319538"/>
                              </a:cubicBezTo>
                              <a:cubicBezTo>
                                <a:pt x="802283" y="329661"/>
                                <a:pt x="775713" y="193686"/>
                                <a:pt x="753918" y="174865"/>
                              </a:cubicBezTo>
                              <a:cubicBezTo>
                                <a:pt x="730595" y="152135"/>
                                <a:pt x="723702" y="200576"/>
                                <a:pt x="708373" y="206316"/>
                              </a:cubicBezTo>
                              <a:cubicBezTo>
                                <a:pt x="689835" y="207789"/>
                                <a:pt x="660076" y="174973"/>
                                <a:pt x="636459" y="200026"/>
                              </a:cubicBezTo>
                              <a:cubicBezTo>
                                <a:pt x="614203" y="206695"/>
                                <a:pt x="587813" y="294980"/>
                                <a:pt x="547765" y="304861"/>
                              </a:cubicBezTo>
                              <a:cubicBezTo>
                                <a:pt x="515575" y="304258"/>
                                <a:pt x="450111" y="243280"/>
                                <a:pt x="406334" y="244056"/>
                              </a:cubicBezTo>
                              <a:cubicBezTo>
                                <a:pt x="362734" y="250241"/>
                                <a:pt x="322654" y="282057"/>
                                <a:pt x="279286" y="281797"/>
                              </a:cubicBezTo>
                              <a:cubicBezTo>
                                <a:pt x="243903" y="276950"/>
                                <a:pt x="207018" y="213439"/>
                                <a:pt x="169018" y="216799"/>
                              </a:cubicBezTo>
                              <a:cubicBezTo>
                                <a:pt x="129430" y="220911"/>
                                <a:pt x="55058" y="317984"/>
                                <a:pt x="29985" y="315345"/>
                              </a:cubicBezTo>
                              <a:cubicBezTo>
                                <a:pt x="-2338" y="310239"/>
                                <a:pt x="30028" y="193405"/>
                                <a:pt x="7512" y="163595"/>
                              </a:cubicBezTo>
                              <a:cubicBezTo>
                                <a:pt x="5004" y="161997"/>
                                <a:pt x="3185" y="156836"/>
                                <a:pt x="0" y="153852"/>
                              </a:cubicBezTo>
                              <a:cubicBezTo>
                                <a:pt x="830" y="125872"/>
                                <a:pt x="16205" y="108959"/>
                                <a:pt x="17177" y="93752"/>
                              </a:cubicBezTo>
                              <a:cubicBezTo>
                                <a:pt x="17130" y="93524"/>
                                <a:pt x="17146" y="93320"/>
                                <a:pt x="17040" y="93093"/>
                              </a:cubicBezTo>
                              <a:cubicBezTo>
                                <a:pt x="6093" y="57512"/>
                                <a:pt x="193562" y="-368"/>
                                <a:pt x="401061" y="0"/>
                              </a:cubicBezTo>
                              <a:close/>
                            </a:path>
                            <a:path w="843370" h="320180" stroke="0" extrusionOk="0">
                              <a:moveTo>
                                <a:pt x="401061" y="0"/>
                              </a:moveTo>
                              <a:cubicBezTo>
                                <a:pt x="587918" y="8526"/>
                                <a:pt x="768908" y="33709"/>
                                <a:pt x="783098" y="83575"/>
                              </a:cubicBezTo>
                              <a:cubicBezTo>
                                <a:pt x="784364" y="86184"/>
                                <a:pt x="784025" y="89003"/>
                                <a:pt x="784557" y="90577"/>
                              </a:cubicBezTo>
                              <a:cubicBezTo>
                                <a:pt x="785138" y="90575"/>
                                <a:pt x="785381" y="90584"/>
                                <a:pt x="785800" y="90577"/>
                              </a:cubicBezTo>
                              <a:cubicBezTo>
                                <a:pt x="799503" y="115359"/>
                                <a:pt x="795490" y="154992"/>
                                <a:pt x="814110" y="189624"/>
                              </a:cubicBezTo>
                              <a:cubicBezTo>
                                <a:pt x="811650" y="192616"/>
                                <a:pt x="808215" y="192767"/>
                                <a:pt x="805429" y="196180"/>
                              </a:cubicBezTo>
                              <a:cubicBezTo>
                                <a:pt x="798986" y="200314"/>
                                <a:pt x="859482" y="302867"/>
                                <a:pt x="835421" y="319538"/>
                              </a:cubicBezTo>
                              <a:cubicBezTo>
                                <a:pt x="803909" y="333251"/>
                                <a:pt x="777554" y="195588"/>
                                <a:pt x="753918" y="174865"/>
                              </a:cubicBezTo>
                              <a:cubicBezTo>
                                <a:pt x="732472" y="160946"/>
                                <a:pt x="722522" y="201897"/>
                                <a:pt x="708373" y="206316"/>
                              </a:cubicBezTo>
                              <a:cubicBezTo>
                                <a:pt x="686037" y="218466"/>
                                <a:pt x="657318" y="181412"/>
                                <a:pt x="636459" y="200026"/>
                              </a:cubicBezTo>
                              <a:cubicBezTo>
                                <a:pt x="610818" y="217117"/>
                                <a:pt x="587039" y="296708"/>
                                <a:pt x="547765" y="304861"/>
                              </a:cubicBezTo>
                              <a:cubicBezTo>
                                <a:pt x="503084" y="313759"/>
                                <a:pt x="440233" y="244582"/>
                                <a:pt x="406334" y="244056"/>
                              </a:cubicBezTo>
                              <a:cubicBezTo>
                                <a:pt x="356994" y="239736"/>
                                <a:pt x="319427" y="291677"/>
                                <a:pt x="279286" y="281797"/>
                              </a:cubicBezTo>
                              <a:cubicBezTo>
                                <a:pt x="241418" y="276567"/>
                                <a:pt x="211454" y="215227"/>
                                <a:pt x="169018" y="216799"/>
                              </a:cubicBezTo>
                              <a:cubicBezTo>
                                <a:pt x="131582" y="226324"/>
                                <a:pt x="58048" y="325729"/>
                                <a:pt x="29985" y="315345"/>
                              </a:cubicBezTo>
                              <a:cubicBezTo>
                                <a:pt x="-780" y="307600"/>
                                <a:pt x="27231" y="186762"/>
                                <a:pt x="7512" y="163595"/>
                              </a:cubicBezTo>
                              <a:cubicBezTo>
                                <a:pt x="5121" y="161659"/>
                                <a:pt x="3444" y="157931"/>
                                <a:pt x="0" y="153852"/>
                              </a:cubicBezTo>
                              <a:cubicBezTo>
                                <a:pt x="594" y="139297"/>
                                <a:pt x="13912" y="113447"/>
                                <a:pt x="17177" y="93752"/>
                              </a:cubicBezTo>
                              <a:cubicBezTo>
                                <a:pt x="17116" y="93489"/>
                                <a:pt x="17069" y="93313"/>
                                <a:pt x="17040" y="93093"/>
                              </a:cubicBezTo>
                              <a:cubicBezTo>
                                <a:pt x="50159" y="28673"/>
                                <a:pt x="206877" y="33607"/>
                                <a:pt x="40106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楕円 742">
                  <a:extLst>
                    <a:ext uri="{FF2B5EF4-FFF2-40B4-BE49-F238E27FC236}">
                      <a16:creationId xmlns:a16="http://schemas.microsoft.com/office/drawing/2014/main" id="{59D135B3-D038-48DC-71E5-F399BAD584CB}"/>
                    </a:ext>
                  </a:extLst>
                </p:cNvPr>
                <p:cNvSpPr/>
                <p:nvPr/>
              </p:nvSpPr>
              <p:spPr>
                <a:xfrm>
                  <a:off x="4882174" y="5902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3369162025">
                        <a:custGeom>
                          <a:avLst/>
                          <a:gdLst>
                            <a:gd name="connsiteX0" fmla="*/ 0 w 768041"/>
                            <a:gd name="connsiteY0" fmla="*/ 93094 h 186188"/>
                            <a:gd name="connsiteX1" fmla="*/ 384021 w 768041"/>
                            <a:gd name="connsiteY1" fmla="*/ 0 h 186188"/>
                            <a:gd name="connsiteX2" fmla="*/ 768042 w 768041"/>
                            <a:gd name="connsiteY2" fmla="*/ 93094 h 186188"/>
                            <a:gd name="connsiteX3" fmla="*/ 384021 w 768041"/>
                            <a:gd name="connsiteY3" fmla="*/ 186188 h 186188"/>
                            <a:gd name="connsiteX4" fmla="*/ 0 w 768041"/>
                            <a:gd name="connsiteY4" fmla="*/ 93094 h 18618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768041" h="186188" fill="none" extrusionOk="0">
                              <a:moveTo>
                                <a:pt x="0" y="93094"/>
                              </a:moveTo>
                              <a:cubicBezTo>
                                <a:pt x="-9142" y="44591"/>
                                <a:pt x="185944" y="-21806"/>
                                <a:pt x="384021" y="0"/>
                              </a:cubicBezTo>
                              <a:cubicBezTo>
                                <a:pt x="600580" y="3476"/>
                                <a:pt x="763346" y="42636"/>
                                <a:pt x="768042" y="93094"/>
                              </a:cubicBezTo>
                              <a:cubicBezTo>
                                <a:pt x="734941" y="143207"/>
                                <a:pt x="606393" y="234865"/>
                                <a:pt x="384021" y="186188"/>
                              </a:cubicBezTo>
                              <a:cubicBezTo>
                                <a:pt x="173819" y="196035"/>
                                <a:pt x="9571" y="145946"/>
                                <a:pt x="0" y="93094"/>
                              </a:cubicBezTo>
                              <a:close/>
                            </a:path>
                            <a:path w="768041" h="186188" stroke="0" extrusionOk="0">
                              <a:moveTo>
                                <a:pt x="0" y="93094"/>
                              </a:moveTo>
                              <a:cubicBezTo>
                                <a:pt x="-30293" y="76894"/>
                                <a:pt x="222594" y="7472"/>
                                <a:pt x="384021" y="0"/>
                              </a:cubicBezTo>
                              <a:cubicBezTo>
                                <a:pt x="581615" y="-3508"/>
                                <a:pt x="772964" y="44275"/>
                                <a:pt x="768042" y="93094"/>
                              </a:cubicBezTo>
                              <a:cubicBezTo>
                                <a:pt x="782780" y="189298"/>
                                <a:pt x="607828" y="172614"/>
                                <a:pt x="384021" y="186188"/>
                              </a:cubicBezTo>
                              <a:cubicBezTo>
                                <a:pt x="174997" y="185309"/>
                                <a:pt x="9755" y="149824"/>
                                <a:pt x="0" y="9309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2525D341-FB3A-63F7-B6D0-C252B109FECA}"/>
                  </a:ext>
                </a:extLst>
              </p:cNvPr>
              <p:cNvSpPr/>
              <p:nvPr/>
            </p:nvSpPr>
            <p:spPr>
              <a:xfrm>
                <a:off x="6969361" y="7682438"/>
                <a:ext cx="521461" cy="188688"/>
              </a:xfrm>
              <a:custGeom>
                <a:avLst/>
                <a:gdLst>
                  <a:gd name="connsiteX0" fmla="*/ 260915 w 521461"/>
                  <a:gd name="connsiteY0" fmla="*/ 0 h 188688"/>
                  <a:gd name="connsiteX1" fmla="*/ 506255 w 521461"/>
                  <a:gd name="connsiteY1" fmla="*/ 16112 h 188688"/>
                  <a:gd name="connsiteX2" fmla="*/ 521461 w 521461"/>
                  <a:gd name="connsiteY2" fmla="*/ 18810 h 188688"/>
                  <a:gd name="connsiteX3" fmla="*/ 515809 w 521461"/>
                  <a:gd name="connsiteY3" fmla="*/ 37152 h 188688"/>
                  <a:gd name="connsiteX4" fmla="*/ 510086 w 521461"/>
                  <a:gd name="connsiteY4" fmla="*/ 94344 h 188688"/>
                  <a:gd name="connsiteX5" fmla="*/ 515809 w 521461"/>
                  <a:gd name="connsiteY5" fmla="*/ 151536 h 188688"/>
                  <a:gd name="connsiteX6" fmla="*/ 521461 w 521461"/>
                  <a:gd name="connsiteY6" fmla="*/ 169879 h 188688"/>
                  <a:gd name="connsiteX7" fmla="*/ 506255 w 521461"/>
                  <a:gd name="connsiteY7" fmla="*/ 172576 h 188688"/>
                  <a:gd name="connsiteX8" fmla="*/ 260915 w 521461"/>
                  <a:gd name="connsiteY8" fmla="*/ 188688 h 188688"/>
                  <a:gd name="connsiteX9" fmla="*/ 15575 w 521461"/>
                  <a:gd name="connsiteY9" fmla="*/ 172576 h 188688"/>
                  <a:gd name="connsiteX10" fmla="*/ 0 w 521461"/>
                  <a:gd name="connsiteY10" fmla="*/ 169813 h 188688"/>
                  <a:gd name="connsiteX11" fmla="*/ 5631 w 521461"/>
                  <a:gd name="connsiteY11" fmla="*/ 151536 h 188688"/>
                  <a:gd name="connsiteX12" fmla="*/ 11354 w 521461"/>
                  <a:gd name="connsiteY12" fmla="*/ 94344 h 188688"/>
                  <a:gd name="connsiteX13" fmla="*/ 5631 w 521461"/>
                  <a:gd name="connsiteY13" fmla="*/ 37152 h 188688"/>
                  <a:gd name="connsiteX14" fmla="*/ 0 w 521461"/>
                  <a:gd name="connsiteY14" fmla="*/ 18875 h 188688"/>
                  <a:gd name="connsiteX15" fmla="*/ 15575 w 521461"/>
                  <a:gd name="connsiteY15" fmla="*/ 16112 h 188688"/>
                  <a:gd name="connsiteX16" fmla="*/ 260915 w 521461"/>
                  <a:gd name="connsiteY16" fmla="*/ 0 h 18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1461" h="188688">
                    <a:moveTo>
                      <a:pt x="260915" y="0"/>
                    </a:moveTo>
                    <a:cubicBezTo>
                      <a:pt x="351795" y="0"/>
                      <a:pt x="436221" y="5940"/>
                      <a:pt x="506255" y="16112"/>
                    </a:cubicBezTo>
                    <a:lnTo>
                      <a:pt x="521461" y="18810"/>
                    </a:lnTo>
                    <a:lnTo>
                      <a:pt x="515809" y="37152"/>
                    </a:lnTo>
                    <a:cubicBezTo>
                      <a:pt x="512057" y="55626"/>
                      <a:pt x="510086" y="74753"/>
                      <a:pt x="510086" y="94344"/>
                    </a:cubicBezTo>
                    <a:cubicBezTo>
                      <a:pt x="510086" y="113935"/>
                      <a:pt x="512057" y="133063"/>
                      <a:pt x="515809" y="151536"/>
                    </a:cubicBezTo>
                    <a:lnTo>
                      <a:pt x="521461" y="169879"/>
                    </a:lnTo>
                    <a:lnTo>
                      <a:pt x="506255" y="172576"/>
                    </a:lnTo>
                    <a:cubicBezTo>
                      <a:pt x="436221" y="182748"/>
                      <a:pt x="351795" y="188688"/>
                      <a:pt x="260915" y="188688"/>
                    </a:cubicBezTo>
                    <a:cubicBezTo>
                      <a:pt x="170036" y="188688"/>
                      <a:pt x="85609" y="182748"/>
                      <a:pt x="15575" y="172576"/>
                    </a:cubicBezTo>
                    <a:lnTo>
                      <a:pt x="0" y="169813"/>
                    </a:lnTo>
                    <a:lnTo>
                      <a:pt x="5631" y="151536"/>
                    </a:lnTo>
                    <a:cubicBezTo>
                      <a:pt x="9384" y="133063"/>
                      <a:pt x="11354" y="113935"/>
                      <a:pt x="11354" y="94344"/>
                    </a:cubicBezTo>
                    <a:cubicBezTo>
                      <a:pt x="11354" y="74753"/>
                      <a:pt x="9384" y="55626"/>
                      <a:pt x="5631" y="37152"/>
                    </a:cubicBezTo>
                    <a:lnTo>
                      <a:pt x="0" y="18875"/>
                    </a:lnTo>
                    <a:lnTo>
                      <a:pt x="15575" y="16112"/>
                    </a:lnTo>
                    <a:cubicBezTo>
                      <a:pt x="85609" y="5940"/>
                      <a:pt x="170036" y="0"/>
                      <a:pt x="26091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1966866">
                      <a:custGeom>
                        <a:avLst/>
                        <a:gdLst>
                          <a:gd name="connsiteX0" fmla="*/ 98495 w 196852"/>
                          <a:gd name="connsiteY0" fmla="*/ 0 h 71230"/>
                          <a:gd name="connsiteX1" fmla="*/ 191111 w 196852"/>
                          <a:gd name="connsiteY1" fmla="*/ 6082 h 71230"/>
                          <a:gd name="connsiteX2" fmla="*/ 196852 w 196852"/>
                          <a:gd name="connsiteY2" fmla="*/ 7100 h 71230"/>
                          <a:gd name="connsiteX3" fmla="*/ 194718 w 196852"/>
                          <a:gd name="connsiteY3" fmla="*/ 14024 h 71230"/>
                          <a:gd name="connsiteX4" fmla="*/ 192557 w 196852"/>
                          <a:gd name="connsiteY4" fmla="*/ 35615 h 71230"/>
                          <a:gd name="connsiteX5" fmla="*/ 194718 w 196852"/>
                          <a:gd name="connsiteY5" fmla="*/ 57205 h 71230"/>
                          <a:gd name="connsiteX6" fmla="*/ 196852 w 196852"/>
                          <a:gd name="connsiteY6" fmla="*/ 64129 h 71230"/>
                          <a:gd name="connsiteX7" fmla="*/ 191111 w 196852"/>
                          <a:gd name="connsiteY7" fmla="*/ 65147 h 71230"/>
                          <a:gd name="connsiteX8" fmla="*/ 98495 w 196852"/>
                          <a:gd name="connsiteY8" fmla="*/ 71230 h 71230"/>
                          <a:gd name="connsiteX9" fmla="*/ 5879 w 196852"/>
                          <a:gd name="connsiteY9" fmla="*/ 65147 h 71230"/>
                          <a:gd name="connsiteX10" fmla="*/ 0 w 196852"/>
                          <a:gd name="connsiteY10" fmla="*/ 64104 h 71230"/>
                          <a:gd name="connsiteX11" fmla="*/ 2125 w 196852"/>
                          <a:gd name="connsiteY11" fmla="*/ 57205 h 71230"/>
                          <a:gd name="connsiteX12" fmla="*/ 4286 w 196852"/>
                          <a:gd name="connsiteY12" fmla="*/ 35615 h 71230"/>
                          <a:gd name="connsiteX13" fmla="*/ 2125 w 196852"/>
                          <a:gd name="connsiteY13" fmla="*/ 14024 h 71230"/>
                          <a:gd name="connsiteX14" fmla="*/ 0 w 196852"/>
                          <a:gd name="connsiteY14" fmla="*/ 7125 h 71230"/>
                          <a:gd name="connsiteX15" fmla="*/ 5879 w 196852"/>
                          <a:gd name="connsiteY15" fmla="*/ 6082 h 71230"/>
                          <a:gd name="connsiteX16" fmla="*/ 98495 w 196852"/>
                          <a:gd name="connsiteY16" fmla="*/ 0 h 712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96852" h="71230" fill="none" extrusionOk="0">
                            <a:moveTo>
                              <a:pt x="98495" y="0"/>
                            </a:moveTo>
                            <a:cubicBezTo>
                              <a:pt x="135242" y="1495"/>
                              <a:pt x="160926" y="-3011"/>
                              <a:pt x="191111" y="6082"/>
                            </a:cubicBezTo>
                            <a:cubicBezTo>
                              <a:pt x="193798" y="6366"/>
                              <a:pt x="195630" y="7179"/>
                              <a:pt x="196852" y="7100"/>
                            </a:cubicBezTo>
                            <a:cubicBezTo>
                              <a:pt x="197128" y="8947"/>
                              <a:pt x="194929" y="11968"/>
                              <a:pt x="194718" y="14024"/>
                            </a:cubicBezTo>
                            <a:cubicBezTo>
                              <a:pt x="192540" y="20850"/>
                              <a:pt x="192293" y="28680"/>
                              <a:pt x="192557" y="35615"/>
                            </a:cubicBezTo>
                            <a:cubicBezTo>
                              <a:pt x="194367" y="42929"/>
                              <a:pt x="194888" y="51623"/>
                              <a:pt x="194718" y="57205"/>
                            </a:cubicBezTo>
                            <a:cubicBezTo>
                              <a:pt x="195658" y="59039"/>
                              <a:pt x="195878" y="62133"/>
                              <a:pt x="196852" y="64129"/>
                            </a:cubicBezTo>
                            <a:cubicBezTo>
                              <a:pt x="194115" y="64673"/>
                              <a:pt x="193741" y="64444"/>
                              <a:pt x="191111" y="65147"/>
                            </a:cubicBezTo>
                            <a:cubicBezTo>
                              <a:pt x="161536" y="64821"/>
                              <a:pt x="126082" y="74814"/>
                              <a:pt x="98495" y="71230"/>
                            </a:cubicBezTo>
                            <a:cubicBezTo>
                              <a:pt x="64539" y="65502"/>
                              <a:pt x="37343" y="67686"/>
                              <a:pt x="5879" y="65147"/>
                            </a:cubicBezTo>
                            <a:cubicBezTo>
                              <a:pt x="3372" y="65400"/>
                              <a:pt x="1348" y="63619"/>
                              <a:pt x="0" y="64104"/>
                            </a:cubicBezTo>
                            <a:cubicBezTo>
                              <a:pt x="-22" y="61858"/>
                              <a:pt x="1830" y="59777"/>
                              <a:pt x="2125" y="57205"/>
                            </a:cubicBezTo>
                            <a:cubicBezTo>
                              <a:pt x="2529" y="49890"/>
                              <a:pt x="6060" y="42324"/>
                              <a:pt x="4286" y="35615"/>
                            </a:cubicBezTo>
                            <a:cubicBezTo>
                              <a:pt x="3529" y="29327"/>
                              <a:pt x="4641" y="22627"/>
                              <a:pt x="2125" y="14024"/>
                            </a:cubicBezTo>
                            <a:cubicBezTo>
                              <a:pt x="694" y="11567"/>
                              <a:pt x="902" y="8371"/>
                              <a:pt x="0" y="7125"/>
                            </a:cubicBezTo>
                            <a:cubicBezTo>
                              <a:pt x="1339" y="6340"/>
                              <a:pt x="4120" y="6626"/>
                              <a:pt x="5879" y="6082"/>
                            </a:cubicBezTo>
                            <a:cubicBezTo>
                              <a:pt x="27253" y="7010"/>
                              <a:pt x="67319" y="1856"/>
                              <a:pt x="98495" y="0"/>
                            </a:cubicBezTo>
                            <a:close/>
                          </a:path>
                          <a:path w="196852" h="71230" stroke="0" extrusionOk="0">
                            <a:moveTo>
                              <a:pt x="98495" y="0"/>
                            </a:moveTo>
                            <a:cubicBezTo>
                              <a:pt x="138282" y="2007"/>
                              <a:pt x="171845" y="1282"/>
                              <a:pt x="191111" y="6082"/>
                            </a:cubicBezTo>
                            <a:cubicBezTo>
                              <a:pt x="193011" y="6269"/>
                              <a:pt x="195111" y="7153"/>
                              <a:pt x="196852" y="7100"/>
                            </a:cubicBezTo>
                            <a:cubicBezTo>
                              <a:pt x="196543" y="9405"/>
                              <a:pt x="195367" y="11015"/>
                              <a:pt x="194718" y="14024"/>
                            </a:cubicBezTo>
                            <a:cubicBezTo>
                              <a:pt x="192142" y="20364"/>
                              <a:pt x="192788" y="28216"/>
                              <a:pt x="192557" y="35615"/>
                            </a:cubicBezTo>
                            <a:cubicBezTo>
                              <a:pt x="192744" y="43092"/>
                              <a:pt x="193665" y="49592"/>
                              <a:pt x="194718" y="57205"/>
                            </a:cubicBezTo>
                            <a:cubicBezTo>
                              <a:pt x="195938" y="59965"/>
                              <a:pt x="195651" y="61397"/>
                              <a:pt x="196852" y="64129"/>
                            </a:cubicBezTo>
                            <a:cubicBezTo>
                              <a:pt x="194806" y="65011"/>
                              <a:pt x="192920" y="64800"/>
                              <a:pt x="191111" y="65147"/>
                            </a:cubicBezTo>
                            <a:cubicBezTo>
                              <a:pt x="160513" y="76119"/>
                              <a:pt x="129987" y="71145"/>
                              <a:pt x="98495" y="71230"/>
                            </a:cubicBezTo>
                            <a:cubicBezTo>
                              <a:pt x="57734" y="68221"/>
                              <a:pt x="34937" y="69253"/>
                              <a:pt x="5879" y="65147"/>
                            </a:cubicBezTo>
                            <a:cubicBezTo>
                              <a:pt x="3251" y="65134"/>
                              <a:pt x="2707" y="64340"/>
                              <a:pt x="0" y="64104"/>
                            </a:cubicBezTo>
                            <a:cubicBezTo>
                              <a:pt x="444" y="62098"/>
                              <a:pt x="1756" y="60653"/>
                              <a:pt x="2125" y="57205"/>
                            </a:cubicBezTo>
                            <a:cubicBezTo>
                              <a:pt x="3609" y="48832"/>
                              <a:pt x="5000" y="42804"/>
                              <a:pt x="4286" y="35615"/>
                            </a:cubicBezTo>
                            <a:cubicBezTo>
                              <a:pt x="3258" y="28614"/>
                              <a:pt x="2648" y="20677"/>
                              <a:pt x="2125" y="14024"/>
                            </a:cubicBezTo>
                            <a:cubicBezTo>
                              <a:pt x="966" y="11820"/>
                              <a:pt x="1229" y="8928"/>
                              <a:pt x="0" y="7125"/>
                            </a:cubicBezTo>
                            <a:cubicBezTo>
                              <a:pt x="2544" y="5954"/>
                              <a:pt x="4173" y="6813"/>
                              <a:pt x="5879" y="6082"/>
                            </a:cubicBezTo>
                            <a:cubicBezTo>
                              <a:pt x="34870" y="658"/>
                              <a:pt x="69374" y="3789"/>
                              <a:pt x="9849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BD9178AD-A459-E850-C109-14DFF785F1FB}"/>
                  </a:ext>
                </a:extLst>
              </p:cNvPr>
              <p:cNvSpPr/>
              <p:nvPr/>
            </p:nvSpPr>
            <p:spPr>
              <a:xfrm>
                <a:off x="7478841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329153127">
                      <a:custGeom>
                        <a:avLst/>
                        <a:gdLst>
                          <a:gd name="connsiteX0" fmla="*/ 18035 w 18035"/>
                          <a:gd name="connsiteY0" fmla="*/ 119328 h 119328"/>
                          <a:gd name="connsiteX1" fmla="*/ 8356 w 18035"/>
                          <a:gd name="connsiteY1" fmla="*/ 101363 h 119328"/>
                          <a:gd name="connsiteX2" fmla="*/ 0 w 18035"/>
                          <a:gd name="connsiteY2" fmla="*/ 59663 h 119328"/>
                          <a:gd name="connsiteX3" fmla="*/ 8356 w 18035"/>
                          <a:gd name="connsiteY3" fmla="*/ 17964 h 119328"/>
                          <a:gd name="connsiteX4" fmla="*/ 18035 w 18035"/>
                          <a:gd name="connsiteY4" fmla="*/ 0 h 1193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35" h="119328" fill="none" extrusionOk="0">
                            <a:moveTo>
                              <a:pt x="18035" y="119328"/>
                            </a:moveTo>
                            <a:cubicBezTo>
                              <a:pt x="13603" y="114493"/>
                              <a:pt x="12595" y="107054"/>
                              <a:pt x="8356" y="101363"/>
                            </a:cubicBezTo>
                            <a:cubicBezTo>
                              <a:pt x="2086" y="87345"/>
                              <a:pt x="-2645" y="73194"/>
                              <a:pt x="0" y="59663"/>
                            </a:cubicBezTo>
                            <a:cubicBezTo>
                              <a:pt x="-624" y="46530"/>
                              <a:pt x="1699" y="32474"/>
                              <a:pt x="8356" y="17964"/>
                            </a:cubicBezTo>
                            <a:cubicBezTo>
                              <a:pt x="11714" y="10492"/>
                              <a:pt x="15299" y="6582"/>
                              <a:pt x="18035" y="0"/>
                            </a:cubicBezTo>
                          </a:path>
                          <a:path w="18035" h="119328" stroke="0" extrusionOk="0">
                            <a:moveTo>
                              <a:pt x="18035" y="119328"/>
                            </a:moveTo>
                            <a:cubicBezTo>
                              <a:pt x="15463" y="115683"/>
                              <a:pt x="12085" y="104196"/>
                              <a:pt x="8356" y="101363"/>
                            </a:cubicBezTo>
                            <a:cubicBezTo>
                              <a:pt x="4878" y="90710"/>
                              <a:pt x="-2293" y="73649"/>
                              <a:pt x="0" y="59663"/>
                            </a:cubicBezTo>
                            <a:cubicBezTo>
                              <a:pt x="1940" y="46174"/>
                              <a:pt x="2379" y="28531"/>
                              <a:pt x="8356" y="17964"/>
                            </a:cubicBezTo>
                            <a:cubicBezTo>
                              <a:pt x="11070" y="11205"/>
                              <a:pt x="16836" y="6758"/>
                              <a:pt x="18035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DFD29793-7AC9-8494-F95F-E547C5CCB0C7}"/>
                  </a:ext>
                </a:extLst>
              </p:cNvPr>
              <p:cNvSpPr/>
              <p:nvPr/>
            </p:nvSpPr>
            <p:spPr>
              <a:xfrm flipH="1">
                <a:off x="6933535" y="7618734"/>
                <a:ext cx="47774" cy="316099"/>
              </a:xfrm>
              <a:custGeom>
                <a:avLst/>
                <a:gdLst>
                  <a:gd name="connsiteX0" fmla="*/ 47774 w 253995"/>
                  <a:gd name="connsiteY0" fmla="*/ 0 h 316099"/>
                  <a:gd name="connsiteX1" fmla="*/ 253995 w 253995"/>
                  <a:gd name="connsiteY1" fmla="*/ 158049 h 316099"/>
                  <a:gd name="connsiteX2" fmla="*/ 47774 w 253995"/>
                  <a:gd name="connsiteY2" fmla="*/ 316099 h 316099"/>
                  <a:gd name="connsiteX3" fmla="*/ 22135 w 253995"/>
                  <a:gd name="connsiteY3" fmla="*/ 268510 h 316099"/>
                  <a:gd name="connsiteX4" fmla="*/ 0 w 253995"/>
                  <a:gd name="connsiteY4" fmla="*/ 158049 h 316099"/>
                  <a:gd name="connsiteX5" fmla="*/ 22135 w 253995"/>
                  <a:gd name="connsiteY5" fmla="*/ 47589 h 316099"/>
                  <a:gd name="connsiteX0" fmla="*/ 253995 w 345435"/>
                  <a:gd name="connsiteY0" fmla="*/ 158049 h 316099"/>
                  <a:gd name="connsiteX1" fmla="*/ 47774 w 345435"/>
                  <a:gd name="connsiteY1" fmla="*/ 316099 h 316099"/>
                  <a:gd name="connsiteX2" fmla="*/ 22135 w 345435"/>
                  <a:gd name="connsiteY2" fmla="*/ 268510 h 316099"/>
                  <a:gd name="connsiteX3" fmla="*/ 0 w 345435"/>
                  <a:gd name="connsiteY3" fmla="*/ 158049 h 316099"/>
                  <a:gd name="connsiteX4" fmla="*/ 22135 w 345435"/>
                  <a:gd name="connsiteY4" fmla="*/ 47589 h 316099"/>
                  <a:gd name="connsiteX5" fmla="*/ 47774 w 345435"/>
                  <a:gd name="connsiteY5" fmla="*/ 0 h 316099"/>
                  <a:gd name="connsiteX6" fmla="*/ 345435 w 345435"/>
                  <a:gd name="connsiteY6" fmla="*/ 249489 h 316099"/>
                  <a:gd name="connsiteX0" fmla="*/ 47774 w 345435"/>
                  <a:gd name="connsiteY0" fmla="*/ 316099 h 316099"/>
                  <a:gd name="connsiteX1" fmla="*/ 22135 w 345435"/>
                  <a:gd name="connsiteY1" fmla="*/ 268510 h 316099"/>
                  <a:gd name="connsiteX2" fmla="*/ 0 w 345435"/>
                  <a:gd name="connsiteY2" fmla="*/ 158049 h 316099"/>
                  <a:gd name="connsiteX3" fmla="*/ 22135 w 345435"/>
                  <a:gd name="connsiteY3" fmla="*/ 47589 h 316099"/>
                  <a:gd name="connsiteX4" fmla="*/ 47774 w 345435"/>
                  <a:gd name="connsiteY4" fmla="*/ 0 h 316099"/>
                  <a:gd name="connsiteX5" fmla="*/ 345435 w 345435"/>
                  <a:gd name="connsiteY5" fmla="*/ 249489 h 316099"/>
                  <a:gd name="connsiteX0" fmla="*/ 47774 w 47774"/>
                  <a:gd name="connsiteY0" fmla="*/ 316099 h 316099"/>
                  <a:gd name="connsiteX1" fmla="*/ 22135 w 47774"/>
                  <a:gd name="connsiteY1" fmla="*/ 268510 h 316099"/>
                  <a:gd name="connsiteX2" fmla="*/ 0 w 47774"/>
                  <a:gd name="connsiteY2" fmla="*/ 158049 h 316099"/>
                  <a:gd name="connsiteX3" fmla="*/ 22135 w 47774"/>
                  <a:gd name="connsiteY3" fmla="*/ 47589 h 316099"/>
                  <a:gd name="connsiteX4" fmla="*/ 47774 w 47774"/>
                  <a:gd name="connsiteY4" fmla="*/ 0 h 31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74" h="316099">
                    <a:moveTo>
                      <a:pt x="47774" y="316099"/>
                    </a:moveTo>
                    <a:lnTo>
                      <a:pt x="22135" y="268510"/>
                    </a:lnTo>
                    <a:cubicBezTo>
                      <a:pt x="7882" y="234559"/>
                      <a:pt x="0" y="197231"/>
                      <a:pt x="0" y="158049"/>
                    </a:cubicBezTo>
                    <a:cubicBezTo>
                      <a:pt x="0" y="118867"/>
                      <a:pt x="7882" y="81540"/>
                      <a:pt x="22135" y="47589"/>
                    </a:cubicBezTo>
                    <a:lnTo>
                      <a:pt x="47774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591542707">
                      <a:custGeom>
                        <a:avLst/>
                        <a:gdLst>
                          <a:gd name="connsiteX0" fmla="*/ 18035 w 18035"/>
                          <a:gd name="connsiteY0" fmla="*/ 119328 h 119328"/>
                          <a:gd name="connsiteX1" fmla="*/ 8356 w 18035"/>
                          <a:gd name="connsiteY1" fmla="*/ 101363 h 119328"/>
                          <a:gd name="connsiteX2" fmla="*/ 0 w 18035"/>
                          <a:gd name="connsiteY2" fmla="*/ 59663 h 119328"/>
                          <a:gd name="connsiteX3" fmla="*/ 8356 w 18035"/>
                          <a:gd name="connsiteY3" fmla="*/ 17964 h 119328"/>
                          <a:gd name="connsiteX4" fmla="*/ 18035 w 18035"/>
                          <a:gd name="connsiteY4" fmla="*/ 0 h 1193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35" h="119328" fill="none" extrusionOk="0">
                            <a:moveTo>
                              <a:pt x="18035" y="119328"/>
                            </a:moveTo>
                            <a:cubicBezTo>
                              <a:pt x="14407" y="115157"/>
                              <a:pt x="13667" y="109713"/>
                              <a:pt x="8356" y="101363"/>
                            </a:cubicBezTo>
                            <a:cubicBezTo>
                              <a:pt x="2873" y="86883"/>
                              <a:pt x="-1990" y="73133"/>
                              <a:pt x="0" y="59663"/>
                            </a:cubicBezTo>
                            <a:cubicBezTo>
                              <a:pt x="2597" y="47891"/>
                              <a:pt x="3964" y="30983"/>
                              <a:pt x="8356" y="17964"/>
                            </a:cubicBezTo>
                            <a:cubicBezTo>
                              <a:pt x="9779" y="11943"/>
                              <a:pt x="15063" y="9977"/>
                              <a:pt x="18035" y="0"/>
                            </a:cubicBezTo>
                          </a:path>
                          <a:path w="18035" h="119328" stroke="0" extrusionOk="0">
                            <a:moveTo>
                              <a:pt x="18035" y="119328"/>
                            </a:moveTo>
                            <a:cubicBezTo>
                              <a:pt x="12250" y="113015"/>
                              <a:pt x="14034" y="107285"/>
                              <a:pt x="8356" y="101363"/>
                            </a:cubicBezTo>
                            <a:cubicBezTo>
                              <a:pt x="4467" y="85757"/>
                              <a:pt x="316" y="74793"/>
                              <a:pt x="0" y="59663"/>
                            </a:cubicBezTo>
                            <a:cubicBezTo>
                              <a:pt x="466" y="44898"/>
                              <a:pt x="5075" y="30124"/>
                              <a:pt x="8356" y="17964"/>
                            </a:cubicBezTo>
                            <a:cubicBezTo>
                              <a:pt x="11127" y="12529"/>
                              <a:pt x="14504" y="9648"/>
                              <a:pt x="18035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74E5F989-4F79-A948-7093-B327791B7A54}"/>
                  </a:ext>
                </a:extLst>
              </p:cNvPr>
              <p:cNvSpPr/>
              <p:nvPr/>
            </p:nvSpPr>
            <p:spPr>
              <a:xfrm>
                <a:off x="6402043" y="7127178"/>
                <a:ext cx="478714" cy="18275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24365988">
                      <a:custGeom>
                        <a:avLst/>
                        <a:gdLst>
                          <a:gd name="connsiteX0" fmla="*/ 0 w 180715"/>
                          <a:gd name="connsiteY0" fmla="*/ 34496 h 68991"/>
                          <a:gd name="connsiteX1" fmla="*/ 90358 w 180715"/>
                          <a:gd name="connsiteY1" fmla="*/ 0 h 68991"/>
                          <a:gd name="connsiteX2" fmla="*/ 180716 w 180715"/>
                          <a:gd name="connsiteY2" fmla="*/ 34496 h 68991"/>
                          <a:gd name="connsiteX3" fmla="*/ 90358 w 180715"/>
                          <a:gd name="connsiteY3" fmla="*/ 68992 h 68991"/>
                          <a:gd name="connsiteX4" fmla="*/ 0 w 180715"/>
                          <a:gd name="connsiteY4" fmla="*/ 34496 h 689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715" h="68991" fill="none" extrusionOk="0">
                            <a:moveTo>
                              <a:pt x="0" y="34496"/>
                            </a:moveTo>
                            <a:cubicBezTo>
                              <a:pt x="-1212" y="18038"/>
                              <a:pt x="30730" y="6035"/>
                              <a:pt x="90358" y="0"/>
                            </a:cubicBezTo>
                            <a:cubicBezTo>
                              <a:pt x="139414" y="-135"/>
                              <a:pt x="179364" y="18992"/>
                              <a:pt x="180716" y="34496"/>
                            </a:cubicBezTo>
                            <a:cubicBezTo>
                              <a:pt x="172099" y="52053"/>
                              <a:pt x="143661" y="68160"/>
                              <a:pt x="90358" y="68992"/>
                            </a:cubicBezTo>
                            <a:cubicBezTo>
                              <a:pt x="35784" y="71043"/>
                              <a:pt x="941" y="50167"/>
                              <a:pt x="0" y="34496"/>
                            </a:cubicBezTo>
                            <a:close/>
                          </a:path>
                          <a:path w="180715" h="68991" stroke="0" extrusionOk="0">
                            <a:moveTo>
                              <a:pt x="0" y="34496"/>
                            </a:moveTo>
                            <a:cubicBezTo>
                              <a:pt x="1169" y="16548"/>
                              <a:pt x="35052" y="10717"/>
                              <a:pt x="90358" y="0"/>
                            </a:cubicBezTo>
                            <a:cubicBezTo>
                              <a:pt x="138887" y="4090"/>
                              <a:pt x="181574" y="18450"/>
                              <a:pt x="180716" y="34496"/>
                            </a:cubicBezTo>
                            <a:cubicBezTo>
                              <a:pt x="186592" y="53714"/>
                              <a:pt x="140232" y="71941"/>
                              <a:pt x="90358" y="68992"/>
                            </a:cubicBezTo>
                            <a:cubicBezTo>
                              <a:pt x="39641" y="66738"/>
                              <a:pt x="-493" y="52926"/>
                              <a:pt x="0" y="3449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737">
                <a:extLst>
                  <a:ext uri="{FF2B5EF4-FFF2-40B4-BE49-F238E27FC236}">
                    <a16:creationId xmlns:a16="http://schemas.microsoft.com/office/drawing/2014/main" id="{7888538F-B5D1-C1C4-0F71-771B1A915451}"/>
                  </a:ext>
                </a:extLst>
              </p:cNvPr>
              <p:cNvSpPr/>
              <p:nvPr/>
            </p:nvSpPr>
            <p:spPr>
              <a:xfrm>
                <a:off x="7585651" y="7127178"/>
                <a:ext cx="478714" cy="18275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394824501">
                      <a:custGeom>
                        <a:avLst/>
                        <a:gdLst>
                          <a:gd name="connsiteX0" fmla="*/ 0 w 180715"/>
                          <a:gd name="connsiteY0" fmla="*/ 34496 h 68991"/>
                          <a:gd name="connsiteX1" fmla="*/ 90358 w 180715"/>
                          <a:gd name="connsiteY1" fmla="*/ 0 h 68991"/>
                          <a:gd name="connsiteX2" fmla="*/ 180716 w 180715"/>
                          <a:gd name="connsiteY2" fmla="*/ 34496 h 68991"/>
                          <a:gd name="connsiteX3" fmla="*/ 90358 w 180715"/>
                          <a:gd name="connsiteY3" fmla="*/ 68992 h 68991"/>
                          <a:gd name="connsiteX4" fmla="*/ 0 w 180715"/>
                          <a:gd name="connsiteY4" fmla="*/ 34496 h 689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0715" h="68991" fill="none" extrusionOk="0">
                            <a:moveTo>
                              <a:pt x="0" y="34496"/>
                            </a:moveTo>
                            <a:cubicBezTo>
                              <a:pt x="-11559" y="19107"/>
                              <a:pt x="44625" y="4132"/>
                              <a:pt x="90358" y="0"/>
                            </a:cubicBezTo>
                            <a:cubicBezTo>
                              <a:pt x="140997" y="466"/>
                              <a:pt x="175437" y="17400"/>
                              <a:pt x="180716" y="34496"/>
                            </a:cubicBezTo>
                            <a:cubicBezTo>
                              <a:pt x="177561" y="55845"/>
                              <a:pt x="146729" y="74141"/>
                              <a:pt x="90358" y="68992"/>
                            </a:cubicBezTo>
                            <a:cubicBezTo>
                              <a:pt x="41136" y="64943"/>
                              <a:pt x="241" y="54326"/>
                              <a:pt x="0" y="34496"/>
                            </a:cubicBezTo>
                            <a:close/>
                          </a:path>
                          <a:path w="180715" h="68991" stroke="0" extrusionOk="0">
                            <a:moveTo>
                              <a:pt x="0" y="34496"/>
                            </a:moveTo>
                            <a:cubicBezTo>
                              <a:pt x="-7492" y="8172"/>
                              <a:pt x="44614" y="-4475"/>
                              <a:pt x="90358" y="0"/>
                            </a:cubicBezTo>
                            <a:cubicBezTo>
                              <a:pt x="144065" y="3486"/>
                              <a:pt x="181237" y="17315"/>
                              <a:pt x="180716" y="34496"/>
                            </a:cubicBezTo>
                            <a:cubicBezTo>
                              <a:pt x="172017" y="60073"/>
                              <a:pt x="142208" y="63690"/>
                              <a:pt x="90358" y="68992"/>
                            </a:cubicBezTo>
                            <a:cubicBezTo>
                              <a:pt x="41826" y="69656"/>
                              <a:pt x="-1403" y="53524"/>
                              <a:pt x="0" y="3449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BE28E4D6-10C5-D5C0-DAFE-63F1EEE0CCEA}"/>
                  </a:ext>
                </a:extLst>
              </p:cNvPr>
              <p:cNvSpPr/>
              <p:nvPr/>
            </p:nvSpPr>
            <p:spPr>
              <a:xfrm>
                <a:off x="8524502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4232278132">
                      <a:custGeom>
                        <a:avLst/>
                        <a:gdLst>
                          <a:gd name="connsiteX0" fmla="*/ 66882 w 632631"/>
                          <a:gd name="connsiteY0" fmla="*/ 0 h 345947"/>
                          <a:gd name="connsiteX1" fmla="*/ 301282 w 632631"/>
                          <a:gd name="connsiteY1" fmla="*/ 198239 h 345947"/>
                          <a:gd name="connsiteX2" fmla="*/ 326570 w 632631"/>
                          <a:gd name="connsiteY2" fmla="*/ 197359 h 345947"/>
                          <a:gd name="connsiteX3" fmla="*/ 330680 w 632631"/>
                          <a:gd name="connsiteY3" fmla="*/ 189703 h 345947"/>
                          <a:gd name="connsiteX4" fmla="*/ 463421 w 632631"/>
                          <a:gd name="connsiteY4" fmla="*/ 164589 h 345947"/>
                          <a:gd name="connsiteX5" fmla="*/ 627624 w 632631"/>
                          <a:gd name="connsiteY5" fmla="*/ 234617 h 345947"/>
                          <a:gd name="connsiteX6" fmla="*/ 476081 w 632631"/>
                          <a:gd name="connsiteY6" fmla="*/ 286388 h 345947"/>
                          <a:gd name="connsiteX7" fmla="*/ 458026 w 632631"/>
                          <a:gd name="connsiteY7" fmla="*/ 288171 h 345947"/>
                          <a:gd name="connsiteX8" fmla="*/ 466212 w 632631"/>
                          <a:gd name="connsiteY8" fmla="*/ 308264 h 345947"/>
                          <a:gd name="connsiteX9" fmla="*/ 468165 w 632631"/>
                          <a:gd name="connsiteY9" fmla="*/ 334819 h 345947"/>
                          <a:gd name="connsiteX10" fmla="*/ 375253 w 632631"/>
                          <a:gd name="connsiteY10" fmla="*/ 294573 h 345947"/>
                          <a:gd name="connsiteX11" fmla="*/ 363208 w 632631"/>
                          <a:gd name="connsiteY11" fmla="*/ 278640 h 345947"/>
                          <a:gd name="connsiteX12" fmla="*/ 360088 w 632631"/>
                          <a:gd name="connsiteY12" fmla="*/ 271154 h 345947"/>
                          <a:gd name="connsiteX13" fmla="*/ 355850 w 632631"/>
                          <a:gd name="connsiteY13" fmla="*/ 269199 h 345947"/>
                          <a:gd name="connsiteX14" fmla="*/ 351511 w 632631"/>
                          <a:gd name="connsiteY14" fmla="*/ 265215 h 345947"/>
                          <a:gd name="connsiteX15" fmla="*/ 327650 w 632631"/>
                          <a:gd name="connsiteY15" fmla="*/ 267165 h 345947"/>
                          <a:gd name="connsiteX16" fmla="*/ 0 w 632631"/>
                          <a:gd name="connsiteY16" fmla="*/ 15489 h 34594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632631" h="345947" fill="none" extrusionOk="0">
                            <a:moveTo>
                              <a:pt x="66882" y="0"/>
                            </a:moveTo>
                            <a:cubicBezTo>
                              <a:pt x="100651" y="105705"/>
                              <a:pt x="180429" y="222301"/>
                              <a:pt x="301282" y="198239"/>
                            </a:cubicBezTo>
                            <a:cubicBezTo>
                              <a:pt x="308705" y="196435"/>
                              <a:pt x="317290" y="198925"/>
                              <a:pt x="326570" y="197359"/>
                            </a:cubicBezTo>
                            <a:cubicBezTo>
                              <a:pt x="327089" y="195645"/>
                              <a:pt x="329350" y="192739"/>
                              <a:pt x="330680" y="189703"/>
                            </a:cubicBezTo>
                            <a:cubicBezTo>
                              <a:pt x="358483" y="160864"/>
                              <a:pt x="413470" y="151470"/>
                              <a:pt x="463421" y="164589"/>
                            </a:cubicBezTo>
                            <a:cubicBezTo>
                              <a:pt x="518573" y="171220"/>
                              <a:pt x="598671" y="195482"/>
                              <a:pt x="627624" y="234617"/>
                            </a:cubicBezTo>
                            <a:cubicBezTo>
                              <a:pt x="659319" y="275918"/>
                              <a:pt x="529497" y="273701"/>
                              <a:pt x="476081" y="286388"/>
                            </a:cubicBezTo>
                            <a:cubicBezTo>
                              <a:pt x="468625" y="288997"/>
                              <a:pt x="465583" y="286060"/>
                              <a:pt x="458026" y="288171"/>
                            </a:cubicBezTo>
                            <a:cubicBezTo>
                              <a:pt x="461833" y="291598"/>
                              <a:pt x="463168" y="303113"/>
                              <a:pt x="466212" y="308264"/>
                            </a:cubicBezTo>
                            <a:cubicBezTo>
                              <a:pt x="468572" y="317830"/>
                              <a:pt x="468675" y="326038"/>
                              <a:pt x="468165" y="334819"/>
                            </a:cubicBezTo>
                            <a:cubicBezTo>
                              <a:pt x="462417" y="374024"/>
                              <a:pt x="390695" y="314458"/>
                              <a:pt x="375253" y="294573"/>
                            </a:cubicBezTo>
                            <a:cubicBezTo>
                              <a:pt x="371092" y="291709"/>
                              <a:pt x="365848" y="283406"/>
                              <a:pt x="363208" y="278640"/>
                            </a:cubicBezTo>
                            <a:cubicBezTo>
                              <a:pt x="361696" y="275912"/>
                              <a:pt x="361520" y="274526"/>
                              <a:pt x="360088" y="271154"/>
                            </a:cubicBezTo>
                            <a:cubicBezTo>
                              <a:pt x="359197" y="270806"/>
                              <a:pt x="357041" y="269148"/>
                              <a:pt x="355850" y="269199"/>
                            </a:cubicBezTo>
                            <a:cubicBezTo>
                              <a:pt x="354438" y="268189"/>
                              <a:pt x="353414" y="266459"/>
                              <a:pt x="351511" y="265215"/>
                            </a:cubicBezTo>
                            <a:cubicBezTo>
                              <a:pt x="342309" y="267560"/>
                              <a:pt x="336060" y="264138"/>
                              <a:pt x="327650" y="267165"/>
                            </a:cubicBezTo>
                            <a:cubicBezTo>
                              <a:pt x="138605" y="244425"/>
                              <a:pt x="78704" y="186052"/>
                              <a:pt x="0" y="15489"/>
                            </a:cubicBezTo>
                          </a:path>
                          <a:path w="632631" h="345947" stroke="0" extrusionOk="0">
                            <a:moveTo>
                              <a:pt x="66882" y="0"/>
                            </a:moveTo>
                            <a:cubicBezTo>
                              <a:pt x="88688" y="105710"/>
                              <a:pt x="177417" y="198544"/>
                              <a:pt x="301282" y="198239"/>
                            </a:cubicBezTo>
                            <a:cubicBezTo>
                              <a:pt x="313692" y="196660"/>
                              <a:pt x="314900" y="199743"/>
                              <a:pt x="326570" y="197359"/>
                            </a:cubicBezTo>
                            <a:cubicBezTo>
                              <a:pt x="327459" y="195152"/>
                              <a:pt x="329717" y="192795"/>
                              <a:pt x="330680" y="189703"/>
                            </a:cubicBezTo>
                            <a:cubicBezTo>
                              <a:pt x="353181" y="161230"/>
                              <a:pt x="411553" y="168728"/>
                              <a:pt x="463421" y="164589"/>
                            </a:cubicBezTo>
                            <a:cubicBezTo>
                              <a:pt x="514579" y="163830"/>
                              <a:pt x="606264" y="200568"/>
                              <a:pt x="627624" y="234617"/>
                            </a:cubicBezTo>
                            <a:cubicBezTo>
                              <a:pt x="657171" y="256787"/>
                              <a:pt x="539248" y="283384"/>
                              <a:pt x="476081" y="286388"/>
                            </a:cubicBezTo>
                            <a:cubicBezTo>
                              <a:pt x="470317" y="287154"/>
                              <a:pt x="464536" y="285916"/>
                              <a:pt x="458026" y="288171"/>
                            </a:cubicBezTo>
                            <a:cubicBezTo>
                              <a:pt x="461726" y="295369"/>
                              <a:pt x="460034" y="299327"/>
                              <a:pt x="466212" y="308264"/>
                            </a:cubicBezTo>
                            <a:cubicBezTo>
                              <a:pt x="470777" y="317113"/>
                              <a:pt x="469174" y="326468"/>
                              <a:pt x="468165" y="334819"/>
                            </a:cubicBezTo>
                            <a:cubicBezTo>
                              <a:pt x="465914" y="367949"/>
                              <a:pt x="392838" y="310779"/>
                              <a:pt x="375253" y="294573"/>
                            </a:cubicBezTo>
                            <a:cubicBezTo>
                              <a:pt x="368827" y="289835"/>
                              <a:pt x="367720" y="285278"/>
                              <a:pt x="363208" y="278640"/>
                            </a:cubicBezTo>
                            <a:cubicBezTo>
                              <a:pt x="362064" y="276905"/>
                              <a:pt x="361554" y="272546"/>
                              <a:pt x="360088" y="271154"/>
                            </a:cubicBezTo>
                            <a:cubicBezTo>
                              <a:pt x="358004" y="270334"/>
                              <a:pt x="356979" y="269638"/>
                              <a:pt x="355850" y="269199"/>
                            </a:cubicBezTo>
                            <a:cubicBezTo>
                              <a:pt x="354502" y="268365"/>
                              <a:pt x="353275" y="266702"/>
                              <a:pt x="351511" y="265215"/>
                            </a:cubicBezTo>
                            <a:cubicBezTo>
                              <a:pt x="342166" y="268305"/>
                              <a:pt x="337365" y="266044"/>
                              <a:pt x="327650" y="267165"/>
                            </a:cubicBezTo>
                            <a:cubicBezTo>
                              <a:pt x="164436" y="227104"/>
                              <a:pt x="11855" y="207174"/>
                              <a:pt x="0" y="1548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7229C0EB-2A0C-1914-8764-91A99CFC50B0}"/>
                  </a:ext>
                </a:extLst>
              </p:cNvPr>
              <p:cNvSpPr/>
              <p:nvPr/>
            </p:nvSpPr>
            <p:spPr>
              <a:xfrm flipH="1">
                <a:off x="4276778" y="7312973"/>
                <a:ext cx="1675840" cy="91641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43523253">
                      <a:custGeom>
                        <a:avLst/>
                        <a:gdLst>
                          <a:gd name="connsiteX0" fmla="*/ 66882 w 632631"/>
                          <a:gd name="connsiteY0" fmla="*/ 0 h 345947"/>
                          <a:gd name="connsiteX1" fmla="*/ 301282 w 632631"/>
                          <a:gd name="connsiteY1" fmla="*/ 198239 h 345947"/>
                          <a:gd name="connsiteX2" fmla="*/ 326570 w 632631"/>
                          <a:gd name="connsiteY2" fmla="*/ 197359 h 345947"/>
                          <a:gd name="connsiteX3" fmla="*/ 330680 w 632631"/>
                          <a:gd name="connsiteY3" fmla="*/ 189703 h 345947"/>
                          <a:gd name="connsiteX4" fmla="*/ 463421 w 632631"/>
                          <a:gd name="connsiteY4" fmla="*/ 164589 h 345947"/>
                          <a:gd name="connsiteX5" fmla="*/ 627624 w 632631"/>
                          <a:gd name="connsiteY5" fmla="*/ 234617 h 345947"/>
                          <a:gd name="connsiteX6" fmla="*/ 476081 w 632631"/>
                          <a:gd name="connsiteY6" fmla="*/ 286388 h 345947"/>
                          <a:gd name="connsiteX7" fmla="*/ 458026 w 632631"/>
                          <a:gd name="connsiteY7" fmla="*/ 288171 h 345947"/>
                          <a:gd name="connsiteX8" fmla="*/ 466212 w 632631"/>
                          <a:gd name="connsiteY8" fmla="*/ 308264 h 345947"/>
                          <a:gd name="connsiteX9" fmla="*/ 468165 w 632631"/>
                          <a:gd name="connsiteY9" fmla="*/ 334819 h 345947"/>
                          <a:gd name="connsiteX10" fmla="*/ 375253 w 632631"/>
                          <a:gd name="connsiteY10" fmla="*/ 294573 h 345947"/>
                          <a:gd name="connsiteX11" fmla="*/ 363208 w 632631"/>
                          <a:gd name="connsiteY11" fmla="*/ 278640 h 345947"/>
                          <a:gd name="connsiteX12" fmla="*/ 360088 w 632631"/>
                          <a:gd name="connsiteY12" fmla="*/ 271154 h 345947"/>
                          <a:gd name="connsiteX13" fmla="*/ 355850 w 632631"/>
                          <a:gd name="connsiteY13" fmla="*/ 269199 h 345947"/>
                          <a:gd name="connsiteX14" fmla="*/ 351511 w 632631"/>
                          <a:gd name="connsiteY14" fmla="*/ 265215 h 345947"/>
                          <a:gd name="connsiteX15" fmla="*/ 327650 w 632631"/>
                          <a:gd name="connsiteY15" fmla="*/ 267165 h 345947"/>
                          <a:gd name="connsiteX16" fmla="*/ 0 w 632631"/>
                          <a:gd name="connsiteY16" fmla="*/ 15489 h 34594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632631" h="345947" fill="none" extrusionOk="0">
                            <a:moveTo>
                              <a:pt x="66882" y="0"/>
                            </a:moveTo>
                            <a:cubicBezTo>
                              <a:pt x="105203" y="134610"/>
                              <a:pt x="186099" y="187215"/>
                              <a:pt x="301282" y="198239"/>
                            </a:cubicBezTo>
                            <a:cubicBezTo>
                              <a:pt x="307634" y="196880"/>
                              <a:pt x="319315" y="198661"/>
                              <a:pt x="326570" y="197359"/>
                            </a:cubicBezTo>
                            <a:cubicBezTo>
                              <a:pt x="327157" y="194127"/>
                              <a:pt x="328944" y="193578"/>
                              <a:pt x="330680" y="189703"/>
                            </a:cubicBezTo>
                            <a:cubicBezTo>
                              <a:pt x="348497" y="163095"/>
                              <a:pt x="418488" y="150238"/>
                              <a:pt x="463421" y="164589"/>
                            </a:cubicBezTo>
                            <a:cubicBezTo>
                              <a:pt x="523060" y="168566"/>
                              <a:pt x="595618" y="181978"/>
                              <a:pt x="627624" y="234617"/>
                            </a:cubicBezTo>
                            <a:cubicBezTo>
                              <a:pt x="649462" y="279057"/>
                              <a:pt x="544317" y="266982"/>
                              <a:pt x="476081" y="286388"/>
                            </a:cubicBezTo>
                            <a:cubicBezTo>
                              <a:pt x="467558" y="287880"/>
                              <a:pt x="465281" y="287198"/>
                              <a:pt x="458026" y="288171"/>
                            </a:cubicBezTo>
                            <a:cubicBezTo>
                              <a:pt x="462256" y="292752"/>
                              <a:pt x="462671" y="299683"/>
                              <a:pt x="466212" y="308264"/>
                            </a:cubicBezTo>
                            <a:cubicBezTo>
                              <a:pt x="471038" y="316519"/>
                              <a:pt x="467795" y="326246"/>
                              <a:pt x="468165" y="334819"/>
                            </a:cubicBezTo>
                            <a:cubicBezTo>
                              <a:pt x="466842" y="368982"/>
                              <a:pt x="395935" y="309882"/>
                              <a:pt x="375253" y="294573"/>
                            </a:cubicBezTo>
                            <a:cubicBezTo>
                              <a:pt x="370257" y="290971"/>
                              <a:pt x="365828" y="283744"/>
                              <a:pt x="363208" y="278640"/>
                            </a:cubicBezTo>
                            <a:cubicBezTo>
                              <a:pt x="361656" y="276459"/>
                              <a:pt x="361413" y="273707"/>
                              <a:pt x="360088" y="271154"/>
                            </a:cubicBezTo>
                            <a:cubicBezTo>
                              <a:pt x="358838" y="270678"/>
                              <a:pt x="358035" y="269936"/>
                              <a:pt x="355850" y="269199"/>
                            </a:cubicBezTo>
                            <a:cubicBezTo>
                              <a:pt x="354791" y="268479"/>
                              <a:pt x="353021" y="266055"/>
                              <a:pt x="351511" y="265215"/>
                            </a:cubicBezTo>
                            <a:cubicBezTo>
                              <a:pt x="344030" y="267356"/>
                              <a:pt x="333515" y="263914"/>
                              <a:pt x="327650" y="267165"/>
                            </a:cubicBezTo>
                            <a:cubicBezTo>
                              <a:pt x="175998" y="290739"/>
                              <a:pt x="48732" y="127860"/>
                              <a:pt x="0" y="15489"/>
                            </a:cubicBezTo>
                          </a:path>
                          <a:path w="632631" h="345947" stroke="0" extrusionOk="0">
                            <a:moveTo>
                              <a:pt x="66882" y="0"/>
                            </a:moveTo>
                            <a:cubicBezTo>
                              <a:pt x="93452" y="97037"/>
                              <a:pt x="201946" y="189615"/>
                              <a:pt x="301282" y="198239"/>
                            </a:cubicBezTo>
                            <a:cubicBezTo>
                              <a:pt x="307373" y="196684"/>
                              <a:pt x="316606" y="198786"/>
                              <a:pt x="326570" y="197359"/>
                            </a:cubicBezTo>
                            <a:cubicBezTo>
                              <a:pt x="328354" y="193791"/>
                              <a:pt x="330429" y="191817"/>
                              <a:pt x="330680" y="189703"/>
                            </a:cubicBezTo>
                            <a:cubicBezTo>
                              <a:pt x="347359" y="156832"/>
                              <a:pt x="417064" y="163588"/>
                              <a:pt x="463421" y="164589"/>
                            </a:cubicBezTo>
                            <a:cubicBezTo>
                              <a:pt x="514258" y="157495"/>
                              <a:pt x="585477" y="199641"/>
                              <a:pt x="627624" y="234617"/>
                            </a:cubicBezTo>
                            <a:cubicBezTo>
                              <a:pt x="648733" y="282379"/>
                              <a:pt x="527076" y="268354"/>
                              <a:pt x="476081" y="286388"/>
                            </a:cubicBezTo>
                            <a:cubicBezTo>
                              <a:pt x="467264" y="287724"/>
                              <a:pt x="465506" y="286798"/>
                              <a:pt x="458026" y="288171"/>
                            </a:cubicBezTo>
                            <a:cubicBezTo>
                              <a:pt x="462450" y="292222"/>
                              <a:pt x="462796" y="303071"/>
                              <a:pt x="466212" y="308264"/>
                            </a:cubicBezTo>
                            <a:cubicBezTo>
                              <a:pt x="469819" y="317560"/>
                              <a:pt x="468353" y="327478"/>
                              <a:pt x="468165" y="334819"/>
                            </a:cubicBezTo>
                            <a:cubicBezTo>
                              <a:pt x="460442" y="373344"/>
                              <a:pt x="398086" y="312772"/>
                              <a:pt x="375253" y="294573"/>
                            </a:cubicBezTo>
                            <a:cubicBezTo>
                              <a:pt x="372035" y="290808"/>
                              <a:pt x="368192" y="284504"/>
                              <a:pt x="363208" y="278640"/>
                            </a:cubicBezTo>
                            <a:cubicBezTo>
                              <a:pt x="361901" y="276310"/>
                              <a:pt x="361383" y="272704"/>
                              <a:pt x="360088" y="271154"/>
                            </a:cubicBezTo>
                            <a:cubicBezTo>
                              <a:pt x="358968" y="271167"/>
                              <a:pt x="356942" y="269292"/>
                              <a:pt x="355850" y="269199"/>
                            </a:cubicBezTo>
                            <a:cubicBezTo>
                              <a:pt x="353412" y="267670"/>
                              <a:pt x="353899" y="266883"/>
                              <a:pt x="351511" y="265215"/>
                            </a:cubicBezTo>
                            <a:cubicBezTo>
                              <a:pt x="339809" y="266958"/>
                              <a:pt x="338962" y="265048"/>
                              <a:pt x="327650" y="267165"/>
                            </a:cubicBezTo>
                            <a:cubicBezTo>
                              <a:pt x="191103" y="256931"/>
                              <a:pt x="-5305" y="171409"/>
                              <a:pt x="0" y="1548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3" name="楕円 321">
              <a:extLst>
                <a:ext uri="{FF2B5EF4-FFF2-40B4-BE49-F238E27FC236}">
                  <a16:creationId xmlns:a16="http://schemas.microsoft.com/office/drawing/2014/main" id="{0BE96B8F-B8E4-C90F-2A68-377E86039756}"/>
                </a:ext>
              </a:extLst>
            </p:cNvPr>
            <p:cNvSpPr/>
            <p:nvPr/>
          </p:nvSpPr>
          <p:spPr>
            <a:xfrm>
              <a:off x="8189619" y="7424375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020067371">
                    <a:custGeom>
                      <a:avLst/>
                      <a:gdLst>
                        <a:gd name="connsiteX0" fmla="*/ 0 w 93564"/>
                        <a:gd name="connsiteY0" fmla="*/ 91712 h 138494"/>
                        <a:gd name="connsiteX1" fmla="*/ 46782 w 93564"/>
                        <a:gd name="connsiteY1" fmla="*/ 0 h 138494"/>
                        <a:gd name="connsiteX2" fmla="*/ 93564 w 93564"/>
                        <a:gd name="connsiteY2" fmla="*/ 91712 h 138494"/>
                        <a:gd name="connsiteX3" fmla="*/ 46782 w 93564"/>
                        <a:gd name="connsiteY3" fmla="*/ 138494 h 138494"/>
                        <a:gd name="connsiteX4" fmla="*/ 0 w 93564"/>
                        <a:gd name="connsiteY4" fmla="*/ 91712 h 1384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3564" h="138494" fill="none" extrusionOk="0">
                          <a:moveTo>
                            <a:pt x="0" y="91712"/>
                          </a:moveTo>
                          <a:cubicBezTo>
                            <a:pt x="-5804" y="77115"/>
                            <a:pt x="35588" y="46763"/>
                            <a:pt x="46782" y="0"/>
                          </a:cubicBezTo>
                          <a:cubicBezTo>
                            <a:pt x="74791" y="52169"/>
                            <a:pt x="91583" y="64155"/>
                            <a:pt x="93564" y="91712"/>
                          </a:cubicBezTo>
                          <a:cubicBezTo>
                            <a:pt x="93924" y="118270"/>
                            <a:pt x="79324" y="142270"/>
                            <a:pt x="46782" y="138494"/>
                          </a:cubicBezTo>
                          <a:cubicBezTo>
                            <a:pt x="25826" y="140096"/>
                            <a:pt x="-4254" y="113554"/>
                            <a:pt x="0" y="91712"/>
                          </a:cubicBezTo>
                          <a:close/>
                        </a:path>
                        <a:path w="93564" h="138494" stroke="0" extrusionOk="0">
                          <a:moveTo>
                            <a:pt x="0" y="91712"/>
                          </a:moveTo>
                          <a:cubicBezTo>
                            <a:pt x="-5396" y="69132"/>
                            <a:pt x="24009" y="45744"/>
                            <a:pt x="46782" y="0"/>
                          </a:cubicBezTo>
                          <a:cubicBezTo>
                            <a:pt x="70135" y="44899"/>
                            <a:pt x="92635" y="64696"/>
                            <a:pt x="93564" y="91712"/>
                          </a:cubicBezTo>
                          <a:cubicBezTo>
                            <a:pt x="94399" y="119734"/>
                            <a:pt x="78184" y="140624"/>
                            <a:pt x="46782" y="138494"/>
                          </a:cubicBezTo>
                          <a:cubicBezTo>
                            <a:pt x="16100" y="138675"/>
                            <a:pt x="3057" y="118211"/>
                            <a:pt x="0" y="917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楕円 321">
              <a:extLst>
                <a:ext uri="{FF2B5EF4-FFF2-40B4-BE49-F238E27FC236}">
                  <a16:creationId xmlns:a16="http://schemas.microsoft.com/office/drawing/2014/main" id="{3C2B5070-D011-5733-F720-94537E955836}"/>
                </a:ext>
              </a:extLst>
            </p:cNvPr>
            <p:cNvSpPr/>
            <p:nvPr/>
          </p:nvSpPr>
          <p:spPr>
            <a:xfrm>
              <a:off x="6322719" y="6230575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965012803">
                    <a:custGeom>
                      <a:avLst/>
                      <a:gdLst>
                        <a:gd name="connsiteX0" fmla="*/ 0 w 93564"/>
                        <a:gd name="connsiteY0" fmla="*/ 91712 h 138494"/>
                        <a:gd name="connsiteX1" fmla="*/ 46782 w 93564"/>
                        <a:gd name="connsiteY1" fmla="*/ 0 h 138494"/>
                        <a:gd name="connsiteX2" fmla="*/ 93564 w 93564"/>
                        <a:gd name="connsiteY2" fmla="*/ 91712 h 138494"/>
                        <a:gd name="connsiteX3" fmla="*/ 46782 w 93564"/>
                        <a:gd name="connsiteY3" fmla="*/ 138494 h 138494"/>
                        <a:gd name="connsiteX4" fmla="*/ 0 w 93564"/>
                        <a:gd name="connsiteY4" fmla="*/ 91712 h 1384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3564" h="138494" fill="none" extrusionOk="0">
                          <a:moveTo>
                            <a:pt x="0" y="91712"/>
                          </a:moveTo>
                          <a:cubicBezTo>
                            <a:pt x="2066" y="75172"/>
                            <a:pt x="25694" y="39981"/>
                            <a:pt x="46782" y="0"/>
                          </a:cubicBezTo>
                          <a:cubicBezTo>
                            <a:pt x="72178" y="45251"/>
                            <a:pt x="87866" y="63466"/>
                            <a:pt x="93564" y="91712"/>
                          </a:cubicBezTo>
                          <a:cubicBezTo>
                            <a:pt x="98719" y="119943"/>
                            <a:pt x="79275" y="135942"/>
                            <a:pt x="46782" y="138494"/>
                          </a:cubicBezTo>
                          <a:cubicBezTo>
                            <a:pt x="18331" y="141940"/>
                            <a:pt x="1953" y="111994"/>
                            <a:pt x="0" y="91712"/>
                          </a:cubicBezTo>
                          <a:close/>
                        </a:path>
                        <a:path w="93564" h="138494" stroke="0" extrusionOk="0">
                          <a:moveTo>
                            <a:pt x="0" y="91712"/>
                          </a:moveTo>
                          <a:cubicBezTo>
                            <a:pt x="64" y="64438"/>
                            <a:pt x="27580" y="50965"/>
                            <a:pt x="46782" y="0"/>
                          </a:cubicBezTo>
                          <a:cubicBezTo>
                            <a:pt x="73093" y="45264"/>
                            <a:pt x="95227" y="72741"/>
                            <a:pt x="93564" y="91712"/>
                          </a:cubicBezTo>
                          <a:cubicBezTo>
                            <a:pt x="87701" y="122552"/>
                            <a:pt x="72209" y="136315"/>
                            <a:pt x="46782" y="138494"/>
                          </a:cubicBezTo>
                          <a:cubicBezTo>
                            <a:pt x="19492" y="141984"/>
                            <a:pt x="-1330" y="112749"/>
                            <a:pt x="0" y="917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楕円 321">
              <a:extLst>
                <a:ext uri="{FF2B5EF4-FFF2-40B4-BE49-F238E27FC236}">
                  <a16:creationId xmlns:a16="http://schemas.microsoft.com/office/drawing/2014/main" id="{DF3F814F-38A5-AB21-CC9E-EAD0AAFBADFF}"/>
                </a:ext>
              </a:extLst>
            </p:cNvPr>
            <p:cNvSpPr/>
            <p:nvPr/>
          </p:nvSpPr>
          <p:spPr>
            <a:xfrm>
              <a:off x="6043319" y="7379925"/>
              <a:ext cx="221635" cy="32806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974601930">
                    <a:custGeom>
                      <a:avLst/>
                      <a:gdLst>
                        <a:gd name="connsiteX0" fmla="*/ 0 w 83667"/>
                        <a:gd name="connsiteY0" fmla="*/ 82012 h 123846"/>
                        <a:gd name="connsiteX1" fmla="*/ 41833 w 83667"/>
                        <a:gd name="connsiteY1" fmla="*/ 0 h 123846"/>
                        <a:gd name="connsiteX2" fmla="*/ 83667 w 83667"/>
                        <a:gd name="connsiteY2" fmla="*/ 82012 h 123846"/>
                        <a:gd name="connsiteX3" fmla="*/ 41833 w 83667"/>
                        <a:gd name="connsiteY3" fmla="*/ 123845 h 123846"/>
                        <a:gd name="connsiteX4" fmla="*/ 0 w 83667"/>
                        <a:gd name="connsiteY4" fmla="*/ 82012 h 1238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3667" h="123846" fill="none" extrusionOk="0">
                          <a:moveTo>
                            <a:pt x="0" y="82012"/>
                          </a:moveTo>
                          <a:cubicBezTo>
                            <a:pt x="-5597" y="67794"/>
                            <a:pt x="15359" y="39949"/>
                            <a:pt x="41833" y="0"/>
                          </a:cubicBezTo>
                          <a:cubicBezTo>
                            <a:pt x="62463" y="39993"/>
                            <a:pt x="84698" y="59120"/>
                            <a:pt x="83667" y="82012"/>
                          </a:cubicBezTo>
                          <a:cubicBezTo>
                            <a:pt x="83466" y="107453"/>
                            <a:pt x="63316" y="118345"/>
                            <a:pt x="41833" y="123845"/>
                          </a:cubicBezTo>
                          <a:cubicBezTo>
                            <a:pt x="22925" y="122173"/>
                            <a:pt x="1141" y="104250"/>
                            <a:pt x="0" y="82012"/>
                          </a:cubicBezTo>
                          <a:close/>
                        </a:path>
                        <a:path w="83667" h="123846" stroke="0" extrusionOk="0">
                          <a:moveTo>
                            <a:pt x="0" y="82012"/>
                          </a:moveTo>
                          <a:cubicBezTo>
                            <a:pt x="734" y="61322"/>
                            <a:pt x="22389" y="41745"/>
                            <a:pt x="41833" y="0"/>
                          </a:cubicBezTo>
                          <a:cubicBezTo>
                            <a:pt x="65080" y="40950"/>
                            <a:pt x="87429" y="59923"/>
                            <a:pt x="83667" y="82012"/>
                          </a:cubicBezTo>
                          <a:cubicBezTo>
                            <a:pt x="83782" y="103511"/>
                            <a:pt x="63899" y="128273"/>
                            <a:pt x="41833" y="123845"/>
                          </a:cubicBezTo>
                          <a:cubicBezTo>
                            <a:pt x="15989" y="119332"/>
                            <a:pt x="-3517" y="105905"/>
                            <a:pt x="0" y="820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楕円 321">
              <a:extLst>
                <a:ext uri="{FF2B5EF4-FFF2-40B4-BE49-F238E27FC236}">
                  <a16:creationId xmlns:a16="http://schemas.microsoft.com/office/drawing/2014/main" id="{98E5D8C2-74A3-E320-08AB-B01BAB88338E}"/>
                </a:ext>
              </a:extLst>
            </p:cNvPr>
            <p:cNvSpPr/>
            <p:nvPr/>
          </p:nvSpPr>
          <p:spPr>
            <a:xfrm>
              <a:off x="7128792" y="6693966"/>
              <a:ext cx="221635" cy="32806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468254407">
                    <a:custGeom>
                      <a:avLst/>
                      <a:gdLst>
                        <a:gd name="connsiteX0" fmla="*/ 0 w 83667"/>
                        <a:gd name="connsiteY0" fmla="*/ 82012 h 123846"/>
                        <a:gd name="connsiteX1" fmla="*/ 41833 w 83667"/>
                        <a:gd name="connsiteY1" fmla="*/ 0 h 123846"/>
                        <a:gd name="connsiteX2" fmla="*/ 83667 w 83667"/>
                        <a:gd name="connsiteY2" fmla="*/ 82012 h 123846"/>
                        <a:gd name="connsiteX3" fmla="*/ 41833 w 83667"/>
                        <a:gd name="connsiteY3" fmla="*/ 123845 h 123846"/>
                        <a:gd name="connsiteX4" fmla="*/ 0 w 83667"/>
                        <a:gd name="connsiteY4" fmla="*/ 82012 h 1238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3667" h="123846" fill="none" extrusionOk="0">
                          <a:moveTo>
                            <a:pt x="0" y="82012"/>
                          </a:moveTo>
                          <a:cubicBezTo>
                            <a:pt x="374" y="62578"/>
                            <a:pt x="21991" y="44992"/>
                            <a:pt x="41833" y="0"/>
                          </a:cubicBezTo>
                          <a:cubicBezTo>
                            <a:pt x="64229" y="39791"/>
                            <a:pt x="83111" y="56544"/>
                            <a:pt x="83667" y="82012"/>
                          </a:cubicBezTo>
                          <a:cubicBezTo>
                            <a:pt x="80108" y="106830"/>
                            <a:pt x="67306" y="122068"/>
                            <a:pt x="41833" y="123845"/>
                          </a:cubicBezTo>
                          <a:cubicBezTo>
                            <a:pt x="18215" y="124225"/>
                            <a:pt x="-55" y="104453"/>
                            <a:pt x="0" y="82012"/>
                          </a:cubicBezTo>
                          <a:close/>
                        </a:path>
                        <a:path w="83667" h="123846" stroke="0" extrusionOk="0">
                          <a:moveTo>
                            <a:pt x="0" y="82012"/>
                          </a:moveTo>
                          <a:cubicBezTo>
                            <a:pt x="-4782" y="54896"/>
                            <a:pt x="27041" y="37554"/>
                            <a:pt x="41833" y="0"/>
                          </a:cubicBezTo>
                          <a:cubicBezTo>
                            <a:pt x="64827" y="38874"/>
                            <a:pt x="82713" y="52499"/>
                            <a:pt x="83667" y="82012"/>
                          </a:cubicBezTo>
                          <a:cubicBezTo>
                            <a:pt x="79189" y="100300"/>
                            <a:pt x="70142" y="121201"/>
                            <a:pt x="41833" y="123845"/>
                          </a:cubicBezTo>
                          <a:cubicBezTo>
                            <a:pt x="18201" y="128162"/>
                            <a:pt x="-1242" y="100826"/>
                            <a:pt x="0" y="820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楕円 321">
              <a:extLst>
                <a:ext uri="{FF2B5EF4-FFF2-40B4-BE49-F238E27FC236}">
                  <a16:creationId xmlns:a16="http://schemas.microsoft.com/office/drawing/2014/main" id="{736EDB82-3B3B-E010-CA8A-1A35947ED2F4}"/>
                </a:ext>
              </a:extLst>
            </p:cNvPr>
            <p:cNvSpPr/>
            <p:nvPr/>
          </p:nvSpPr>
          <p:spPr>
            <a:xfrm>
              <a:off x="7922919" y="6586175"/>
              <a:ext cx="221635" cy="32806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511920208">
                    <a:custGeom>
                      <a:avLst/>
                      <a:gdLst>
                        <a:gd name="connsiteX0" fmla="*/ 0 w 83667"/>
                        <a:gd name="connsiteY0" fmla="*/ 82012 h 123846"/>
                        <a:gd name="connsiteX1" fmla="*/ 41833 w 83667"/>
                        <a:gd name="connsiteY1" fmla="*/ 0 h 123846"/>
                        <a:gd name="connsiteX2" fmla="*/ 83667 w 83667"/>
                        <a:gd name="connsiteY2" fmla="*/ 82012 h 123846"/>
                        <a:gd name="connsiteX3" fmla="*/ 41833 w 83667"/>
                        <a:gd name="connsiteY3" fmla="*/ 123845 h 123846"/>
                        <a:gd name="connsiteX4" fmla="*/ 0 w 83667"/>
                        <a:gd name="connsiteY4" fmla="*/ 82012 h 1238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3667" h="123846" fill="none" extrusionOk="0">
                          <a:moveTo>
                            <a:pt x="0" y="82012"/>
                          </a:moveTo>
                          <a:cubicBezTo>
                            <a:pt x="1452" y="58677"/>
                            <a:pt x="26017" y="42689"/>
                            <a:pt x="41833" y="0"/>
                          </a:cubicBezTo>
                          <a:cubicBezTo>
                            <a:pt x="60285" y="42173"/>
                            <a:pt x="87531" y="58293"/>
                            <a:pt x="83667" y="82012"/>
                          </a:cubicBezTo>
                          <a:cubicBezTo>
                            <a:pt x="83168" y="105335"/>
                            <a:pt x="65748" y="119238"/>
                            <a:pt x="41833" y="123845"/>
                          </a:cubicBezTo>
                          <a:cubicBezTo>
                            <a:pt x="15067" y="121894"/>
                            <a:pt x="-479" y="103887"/>
                            <a:pt x="0" y="82012"/>
                          </a:cubicBezTo>
                          <a:close/>
                        </a:path>
                        <a:path w="83667" h="123846" stroke="0" extrusionOk="0">
                          <a:moveTo>
                            <a:pt x="0" y="82012"/>
                          </a:moveTo>
                          <a:cubicBezTo>
                            <a:pt x="1262" y="60363"/>
                            <a:pt x="25969" y="45783"/>
                            <a:pt x="41833" y="0"/>
                          </a:cubicBezTo>
                          <a:cubicBezTo>
                            <a:pt x="64089" y="45968"/>
                            <a:pt x="83694" y="59848"/>
                            <a:pt x="83667" y="82012"/>
                          </a:cubicBezTo>
                          <a:cubicBezTo>
                            <a:pt x="81068" y="104020"/>
                            <a:pt x="66692" y="122432"/>
                            <a:pt x="41833" y="123845"/>
                          </a:cubicBezTo>
                          <a:cubicBezTo>
                            <a:pt x="15546" y="121066"/>
                            <a:pt x="-4143" y="102061"/>
                            <a:pt x="0" y="820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楕円 321">
              <a:extLst>
                <a:ext uri="{FF2B5EF4-FFF2-40B4-BE49-F238E27FC236}">
                  <a16:creationId xmlns:a16="http://schemas.microsoft.com/office/drawing/2014/main" id="{FB1D1BEF-3B14-0BEF-A697-9F5F94A4E3B9}"/>
                </a:ext>
              </a:extLst>
            </p:cNvPr>
            <p:cNvSpPr/>
            <p:nvPr/>
          </p:nvSpPr>
          <p:spPr>
            <a:xfrm>
              <a:off x="7662192" y="6033566"/>
              <a:ext cx="221635" cy="32806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3420141298">
                    <a:custGeom>
                      <a:avLst/>
                      <a:gdLst>
                        <a:gd name="connsiteX0" fmla="*/ 0 w 83667"/>
                        <a:gd name="connsiteY0" fmla="*/ 82012 h 123846"/>
                        <a:gd name="connsiteX1" fmla="*/ 41833 w 83667"/>
                        <a:gd name="connsiteY1" fmla="*/ 0 h 123846"/>
                        <a:gd name="connsiteX2" fmla="*/ 83667 w 83667"/>
                        <a:gd name="connsiteY2" fmla="*/ 82012 h 123846"/>
                        <a:gd name="connsiteX3" fmla="*/ 41833 w 83667"/>
                        <a:gd name="connsiteY3" fmla="*/ 123845 h 123846"/>
                        <a:gd name="connsiteX4" fmla="*/ 0 w 83667"/>
                        <a:gd name="connsiteY4" fmla="*/ 82012 h 1238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3667" h="123846" fill="none" extrusionOk="0">
                          <a:moveTo>
                            <a:pt x="0" y="82012"/>
                          </a:moveTo>
                          <a:cubicBezTo>
                            <a:pt x="66" y="65190"/>
                            <a:pt x="28358" y="45450"/>
                            <a:pt x="41833" y="0"/>
                          </a:cubicBezTo>
                          <a:cubicBezTo>
                            <a:pt x="66555" y="41070"/>
                            <a:pt x="84038" y="56998"/>
                            <a:pt x="83667" y="82012"/>
                          </a:cubicBezTo>
                          <a:cubicBezTo>
                            <a:pt x="84238" y="105415"/>
                            <a:pt x="63116" y="123044"/>
                            <a:pt x="41833" y="123845"/>
                          </a:cubicBezTo>
                          <a:cubicBezTo>
                            <a:pt x="22087" y="121389"/>
                            <a:pt x="-4106" y="103214"/>
                            <a:pt x="0" y="82012"/>
                          </a:cubicBezTo>
                          <a:close/>
                        </a:path>
                        <a:path w="83667" h="123846" stroke="0" extrusionOk="0">
                          <a:moveTo>
                            <a:pt x="0" y="82012"/>
                          </a:moveTo>
                          <a:cubicBezTo>
                            <a:pt x="-3647" y="63859"/>
                            <a:pt x="27746" y="46599"/>
                            <a:pt x="41833" y="0"/>
                          </a:cubicBezTo>
                          <a:cubicBezTo>
                            <a:pt x="64131" y="40918"/>
                            <a:pt x="84453" y="57475"/>
                            <a:pt x="83667" y="82012"/>
                          </a:cubicBezTo>
                          <a:cubicBezTo>
                            <a:pt x="84533" y="110951"/>
                            <a:pt x="68612" y="129309"/>
                            <a:pt x="41833" y="123845"/>
                          </a:cubicBezTo>
                          <a:cubicBezTo>
                            <a:pt x="20971" y="127343"/>
                            <a:pt x="-3124" y="104876"/>
                            <a:pt x="0" y="8201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140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192681</TotalTime>
  <Words>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pptx310_とろけるプリンのイラスト</dc:title>
  <dc:subject>pptx310_とろけるプリンのイラスト</dc:subject>
  <dc:creator>でじけろお</dc:creator>
  <cp:revision>1</cp:revision>
  <dcterms:created xsi:type="dcterms:W3CDTF">2018-05-20T00:31:01Z</dcterms:created>
  <dcterms:modified xsi:type="dcterms:W3CDTF">2025-09-28T15:25:14Z</dcterms:modified>
  <cp:version>1</cp:version>
</cp:coreProperties>
</file>