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2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00"/>
    <a:srgbClr val="FFFFFF"/>
    <a:srgbClr val="800000"/>
    <a:srgbClr val="FF33CC"/>
    <a:srgbClr val="FF7C80"/>
    <a:srgbClr val="00FF00"/>
    <a:srgbClr val="262626"/>
    <a:srgbClr val="008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71" d="100"/>
          <a:sy n="71" d="100"/>
        </p:scale>
        <p:origin x="19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85F5A3-A656-A14B-EA38-DF4E30E7A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4A8188F-47D8-4FE8-5835-331ECDAE040A}"/>
              </a:ext>
            </a:extLst>
          </p:cNvPr>
          <p:cNvGrpSpPr/>
          <p:nvPr/>
        </p:nvGrpSpPr>
        <p:grpSpPr>
          <a:xfrm>
            <a:off x="882773" y="955412"/>
            <a:ext cx="2262302" cy="2473588"/>
            <a:chOff x="1802856" y="1381125"/>
            <a:chExt cx="1626658" cy="1778578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0D2B905C-87B8-21D4-EE12-25A112A5FE46}"/>
                </a:ext>
              </a:extLst>
            </p:cNvPr>
            <p:cNvSpPr/>
            <p:nvPr/>
          </p:nvSpPr>
          <p:spPr>
            <a:xfrm rot="2700000" flipH="1">
              <a:off x="2526757" y="2582860"/>
              <a:ext cx="496016" cy="50679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42814067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6108" y="93114"/>
                            <a:pt x="1313622" y="171448"/>
                            <a:pt x="1326371" y="220273"/>
                          </a:cubicBezTo>
                          <a:cubicBezTo>
                            <a:pt x="1278393" y="235152"/>
                            <a:pt x="1229889" y="224835"/>
                            <a:pt x="1189716" y="232331"/>
                          </a:cubicBezTo>
                          <a:cubicBezTo>
                            <a:pt x="783663" y="224450"/>
                            <a:pt x="526557" y="619013"/>
                            <a:pt x="510237" y="895032"/>
                          </a:cubicBezTo>
                          <a:cubicBezTo>
                            <a:pt x="512295" y="930344"/>
                            <a:pt x="496486" y="943931"/>
                            <a:pt x="502728" y="969514"/>
                          </a:cubicBezTo>
                          <a:cubicBezTo>
                            <a:pt x="504613" y="969745"/>
                            <a:pt x="505840" y="970151"/>
                            <a:pt x="507070" y="970294"/>
                          </a:cubicBezTo>
                          <a:cubicBezTo>
                            <a:pt x="573889" y="985791"/>
                            <a:pt x="628730" y="1017815"/>
                            <a:pt x="633274" y="1072495"/>
                          </a:cubicBezTo>
                          <a:cubicBezTo>
                            <a:pt x="678579" y="1188162"/>
                            <a:pt x="575756" y="1316981"/>
                            <a:pt x="366574" y="1336313"/>
                          </a:cubicBezTo>
                          <a:cubicBezTo>
                            <a:pt x="175617" y="1386289"/>
                            <a:pt x="20875" y="1338136"/>
                            <a:pt x="3696" y="1241190"/>
                          </a:cubicBezTo>
                          <a:cubicBezTo>
                            <a:pt x="-3398" y="1164623"/>
                            <a:pt x="126891" y="1061748"/>
                            <a:pt x="270396" y="977371"/>
                          </a:cubicBezTo>
                          <a:cubicBezTo>
                            <a:pt x="274785" y="975078"/>
                            <a:pt x="278478" y="975793"/>
                            <a:pt x="281903" y="974986"/>
                          </a:cubicBezTo>
                          <a:cubicBezTo>
                            <a:pt x="275140" y="930798"/>
                            <a:pt x="297270" y="890767"/>
                            <a:pt x="294439" y="850639"/>
                          </a:cubicBezTo>
                          <a:cubicBezTo>
                            <a:pt x="400215" y="515286"/>
                            <a:pt x="750321" y="85244"/>
                            <a:pt x="1150724" y="15498"/>
                          </a:cubicBezTo>
                          <a:cubicBezTo>
                            <a:pt x="1227343" y="-1321"/>
                            <a:pt x="1256874" y="14618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28755" y="78998"/>
                            <a:pt x="1306142" y="172688"/>
                            <a:pt x="1326371" y="220273"/>
                          </a:cubicBezTo>
                          <a:cubicBezTo>
                            <a:pt x="1291218" y="229733"/>
                            <a:pt x="1232861" y="219166"/>
                            <a:pt x="1189716" y="232331"/>
                          </a:cubicBezTo>
                          <a:cubicBezTo>
                            <a:pt x="870933" y="330111"/>
                            <a:pt x="504586" y="517324"/>
                            <a:pt x="510237" y="895032"/>
                          </a:cubicBezTo>
                          <a:cubicBezTo>
                            <a:pt x="513096" y="930578"/>
                            <a:pt x="498932" y="942863"/>
                            <a:pt x="502728" y="969514"/>
                          </a:cubicBezTo>
                          <a:cubicBezTo>
                            <a:pt x="504097" y="969548"/>
                            <a:pt x="505160" y="970347"/>
                            <a:pt x="507070" y="970294"/>
                          </a:cubicBezTo>
                          <a:cubicBezTo>
                            <a:pt x="574274" y="987939"/>
                            <a:pt x="624207" y="1027024"/>
                            <a:pt x="633274" y="1072495"/>
                          </a:cubicBezTo>
                          <a:cubicBezTo>
                            <a:pt x="654370" y="1183757"/>
                            <a:pt x="510893" y="1250898"/>
                            <a:pt x="366574" y="1336313"/>
                          </a:cubicBezTo>
                          <a:cubicBezTo>
                            <a:pt x="183264" y="1389700"/>
                            <a:pt x="35524" y="1348954"/>
                            <a:pt x="3696" y="1241190"/>
                          </a:cubicBezTo>
                          <a:cubicBezTo>
                            <a:pt x="-3214" y="1158552"/>
                            <a:pt x="145651" y="1029769"/>
                            <a:pt x="270396" y="977371"/>
                          </a:cubicBezTo>
                          <a:cubicBezTo>
                            <a:pt x="274554" y="975508"/>
                            <a:pt x="277206" y="976825"/>
                            <a:pt x="281903" y="974986"/>
                          </a:cubicBezTo>
                          <a:cubicBezTo>
                            <a:pt x="272412" y="921251"/>
                            <a:pt x="293965" y="883203"/>
                            <a:pt x="294439" y="850639"/>
                          </a:cubicBezTo>
                          <a:cubicBezTo>
                            <a:pt x="301461" y="495261"/>
                            <a:pt x="834646" y="86102"/>
                            <a:pt x="1150724" y="15498"/>
                          </a:cubicBezTo>
                          <a:cubicBezTo>
                            <a:pt x="1217824" y="-8369"/>
                            <a:pt x="1246830" y="17945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6F30323A-B8B5-8158-7674-0594D05F9621}"/>
                </a:ext>
              </a:extLst>
            </p:cNvPr>
            <p:cNvSpPr/>
            <p:nvPr/>
          </p:nvSpPr>
          <p:spPr>
            <a:xfrm rot="18900000">
              <a:off x="2237695" y="2582861"/>
              <a:ext cx="496016" cy="50679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37130436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1958" y="109205"/>
                            <a:pt x="1314912" y="122784"/>
                            <a:pt x="1326371" y="220273"/>
                          </a:cubicBezTo>
                          <a:cubicBezTo>
                            <a:pt x="1298391" y="236611"/>
                            <a:pt x="1225786" y="214880"/>
                            <a:pt x="1189716" y="232331"/>
                          </a:cubicBezTo>
                          <a:cubicBezTo>
                            <a:pt x="770385" y="271885"/>
                            <a:pt x="631415" y="563527"/>
                            <a:pt x="510237" y="895032"/>
                          </a:cubicBezTo>
                          <a:cubicBezTo>
                            <a:pt x="515091" y="931880"/>
                            <a:pt x="496756" y="946423"/>
                            <a:pt x="502728" y="969514"/>
                          </a:cubicBezTo>
                          <a:cubicBezTo>
                            <a:pt x="504463" y="969653"/>
                            <a:pt x="506112" y="970436"/>
                            <a:pt x="507070" y="970294"/>
                          </a:cubicBezTo>
                          <a:cubicBezTo>
                            <a:pt x="578225" y="979016"/>
                            <a:pt x="619476" y="1007838"/>
                            <a:pt x="633274" y="1072495"/>
                          </a:cubicBezTo>
                          <a:cubicBezTo>
                            <a:pt x="654319" y="1167065"/>
                            <a:pt x="518136" y="1259079"/>
                            <a:pt x="366574" y="1336313"/>
                          </a:cubicBezTo>
                          <a:cubicBezTo>
                            <a:pt x="215036" y="1364117"/>
                            <a:pt x="23166" y="1310517"/>
                            <a:pt x="3696" y="1241190"/>
                          </a:cubicBezTo>
                          <a:cubicBezTo>
                            <a:pt x="6536" y="1107371"/>
                            <a:pt x="80615" y="1014480"/>
                            <a:pt x="270396" y="977371"/>
                          </a:cubicBezTo>
                          <a:cubicBezTo>
                            <a:pt x="273157" y="975735"/>
                            <a:pt x="279018" y="975727"/>
                            <a:pt x="281903" y="974986"/>
                          </a:cubicBezTo>
                          <a:cubicBezTo>
                            <a:pt x="283184" y="940712"/>
                            <a:pt x="305216" y="888131"/>
                            <a:pt x="294439" y="850639"/>
                          </a:cubicBezTo>
                          <a:cubicBezTo>
                            <a:pt x="511855" y="428620"/>
                            <a:pt x="634017" y="58597"/>
                            <a:pt x="1150724" y="15498"/>
                          </a:cubicBezTo>
                          <a:cubicBezTo>
                            <a:pt x="1231955" y="-12719"/>
                            <a:pt x="1241623" y="11186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27550" y="106916"/>
                            <a:pt x="1321396" y="131791"/>
                            <a:pt x="1326371" y="220273"/>
                          </a:cubicBezTo>
                          <a:cubicBezTo>
                            <a:pt x="1283506" y="234320"/>
                            <a:pt x="1253820" y="221353"/>
                            <a:pt x="1189716" y="232331"/>
                          </a:cubicBezTo>
                          <a:cubicBezTo>
                            <a:pt x="764892" y="298095"/>
                            <a:pt x="566004" y="552510"/>
                            <a:pt x="510237" y="895032"/>
                          </a:cubicBezTo>
                          <a:cubicBezTo>
                            <a:pt x="513321" y="918089"/>
                            <a:pt x="501747" y="943205"/>
                            <a:pt x="502728" y="969514"/>
                          </a:cubicBezTo>
                          <a:cubicBezTo>
                            <a:pt x="504205" y="969253"/>
                            <a:pt x="505465" y="970288"/>
                            <a:pt x="507070" y="970294"/>
                          </a:cubicBezTo>
                          <a:cubicBezTo>
                            <a:pt x="579811" y="995838"/>
                            <a:pt x="614773" y="1014695"/>
                            <a:pt x="633274" y="1072495"/>
                          </a:cubicBezTo>
                          <a:cubicBezTo>
                            <a:pt x="650415" y="1167997"/>
                            <a:pt x="538950" y="1325229"/>
                            <a:pt x="366574" y="1336313"/>
                          </a:cubicBezTo>
                          <a:cubicBezTo>
                            <a:pt x="188350" y="1365306"/>
                            <a:pt x="12111" y="1320762"/>
                            <a:pt x="3696" y="1241190"/>
                          </a:cubicBezTo>
                          <a:cubicBezTo>
                            <a:pt x="-31164" y="1163963"/>
                            <a:pt x="65300" y="1051689"/>
                            <a:pt x="270396" y="977371"/>
                          </a:cubicBezTo>
                          <a:cubicBezTo>
                            <a:pt x="274302" y="975851"/>
                            <a:pt x="276336" y="976946"/>
                            <a:pt x="281903" y="974986"/>
                          </a:cubicBezTo>
                          <a:cubicBezTo>
                            <a:pt x="276922" y="936125"/>
                            <a:pt x="299739" y="890524"/>
                            <a:pt x="294439" y="850639"/>
                          </a:cubicBezTo>
                          <a:cubicBezTo>
                            <a:pt x="398929" y="455626"/>
                            <a:pt x="702546" y="84323"/>
                            <a:pt x="1150724" y="15498"/>
                          </a:cubicBezTo>
                          <a:cubicBezTo>
                            <a:pt x="1220182" y="-10310"/>
                            <a:pt x="1253966" y="19818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32D5B32D-4DE8-0565-8EEF-56AEF9DC2DB3}"/>
                </a:ext>
              </a:extLst>
            </p:cNvPr>
            <p:cNvSpPr/>
            <p:nvPr/>
          </p:nvSpPr>
          <p:spPr>
            <a:xfrm>
              <a:off x="2082227" y="1766028"/>
              <a:ext cx="1078753" cy="897628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16730356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83373 w 2884636"/>
                        <a:gd name="connsiteY4" fmla="*/ 799008 h 2400300"/>
                        <a:gd name="connsiteX5" fmla="*/ 2731842 w 2884636"/>
                        <a:gd name="connsiteY5" fmla="*/ 1392885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47029 w 2884636"/>
                        <a:gd name="connsiteY15" fmla="*/ 1359538 h 2400300"/>
                        <a:gd name="connsiteX16" fmla="*/ 281575 w 2884636"/>
                        <a:gd name="connsiteY16" fmla="*/ 821736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64982" y="16331"/>
                            <a:pt x="2384789" y="98293"/>
                            <a:pt x="2445045" y="253113"/>
                          </a:cubicBezTo>
                          <a:cubicBezTo>
                            <a:pt x="2447884" y="259467"/>
                            <a:pt x="2445190" y="264450"/>
                            <a:pt x="2448909" y="274320"/>
                          </a:cubicBezTo>
                          <a:cubicBezTo>
                            <a:pt x="2450382" y="274217"/>
                            <a:pt x="2451016" y="274396"/>
                            <a:pt x="2452201" y="274320"/>
                          </a:cubicBezTo>
                          <a:cubicBezTo>
                            <a:pt x="2538564" y="501046"/>
                            <a:pt x="2490696" y="632699"/>
                            <a:pt x="2583373" y="799008"/>
                          </a:cubicBezTo>
                          <a:cubicBezTo>
                            <a:pt x="2676050" y="965317"/>
                            <a:pt x="2628915" y="1282295"/>
                            <a:pt x="2731842" y="1392885"/>
                          </a:cubicBezTo>
                          <a:cubicBezTo>
                            <a:pt x="2834769" y="1503475"/>
                            <a:pt x="2806983" y="1744387"/>
                            <a:pt x="2884636" y="2004060"/>
                          </a:cubicBezTo>
                          <a:cubicBezTo>
                            <a:pt x="2812744" y="2310174"/>
                            <a:pt x="2256448" y="2246387"/>
                            <a:pt x="2133115" y="2286000"/>
                          </a:cubicBezTo>
                          <a:cubicBezTo>
                            <a:pt x="2106404" y="2285829"/>
                            <a:pt x="2072913" y="2280230"/>
                            <a:pt x="2041090" y="2282516"/>
                          </a:cubicBezTo>
                          <a:cubicBezTo>
                            <a:pt x="2022577" y="2291563"/>
                            <a:pt x="1995630" y="2296414"/>
                            <a:pt x="1963760" y="2317722"/>
                          </a:cubicBezTo>
                          <a:cubicBezTo>
                            <a:pt x="1784044" y="2375203"/>
                            <a:pt x="1652458" y="2392051"/>
                            <a:pt x="1433027" y="2400300"/>
                          </a:cubicBezTo>
                          <a:cubicBezTo>
                            <a:pt x="1239753" y="2425378"/>
                            <a:pt x="1047652" y="2355545"/>
                            <a:pt x="902294" y="2317722"/>
                          </a:cubicBezTo>
                          <a:cubicBezTo>
                            <a:pt x="875044" y="2306671"/>
                            <a:pt x="859373" y="2291332"/>
                            <a:pt x="825147" y="2282599"/>
                          </a:cubicBezTo>
                          <a:cubicBezTo>
                            <a:pt x="803917" y="2284204"/>
                            <a:pt x="770214" y="2275548"/>
                            <a:pt x="735321" y="2286000"/>
                          </a:cubicBezTo>
                          <a:cubicBezTo>
                            <a:pt x="529415" y="2155567"/>
                            <a:pt x="24686" y="2276706"/>
                            <a:pt x="0" y="1947239"/>
                          </a:cubicBezTo>
                          <a:cubicBezTo>
                            <a:pt x="-30467" y="1774193"/>
                            <a:pt x="161915" y="1595873"/>
                            <a:pt x="147029" y="1359538"/>
                          </a:cubicBezTo>
                          <a:cubicBezTo>
                            <a:pt x="132143" y="1123203"/>
                            <a:pt x="216562" y="1083401"/>
                            <a:pt x="281575" y="821736"/>
                          </a:cubicBezTo>
                          <a:cubicBezTo>
                            <a:pt x="346588" y="560071"/>
                            <a:pt x="402345" y="428112"/>
                            <a:pt x="416120" y="283934"/>
                          </a:cubicBezTo>
                          <a:cubicBezTo>
                            <a:pt x="415975" y="283483"/>
                            <a:pt x="416088" y="282865"/>
                            <a:pt x="415757" y="281940"/>
                          </a:cubicBezTo>
                          <a:cubicBezTo>
                            <a:pt x="406132" y="117710"/>
                            <a:pt x="854976" y="17782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51681" y="-4314"/>
                            <a:pt x="2397490" y="93226"/>
                            <a:pt x="2445045" y="253113"/>
                          </a:cubicBezTo>
                          <a:cubicBezTo>
                            <a:pt x="2447806" y="260130"/>
                            <a:pt x="2446764" y="266310"/>
                            <a:pt x="2448909" y="274320"/>
                          </a:cubicBezTo>
                          <a:cubicBezTo>
                            <a:pt x="2449661" y="274189"/>
                            <a:pt x="2451158" y="274704"/>
                            <a:pt x="2452201" y="274320"/>
                          </a:cubicBezTo>
                          <a:cubicBezTo>
                            <a:pt x="2519754" y="531816"/>
                            <a:pt x="2514202" y="653591"/>
                            <a:pt x="2604995" y="885495"/>
                          </a:cubicBezTo>
                          <a:cubicBezTo>
                            <a:pt x="2695788" y="1117399"/>
                            <a:pt x="2669803" y="1357789"/>
                            <a:pt x="2757788" y="1496670"/>
                          </a:cubicBezTo>
                          <a:cubicBezTo>
                            <a:pt x="2845773" y="1635551"/>
                            <a:pt x="2804107" y="1909578"/>
                            <a:pt x="2884636" y="2004060"/>
                          </a:cubicBezTo>
                          <a:cubicBezTo>
                            <a:pt x="2818601" y="2328183"/>
                            <a:pt x="2274582" y="2236000"/>
                            <a:pt x="2133115" y="2286000"/>
                          </a:cubicBezTo>
                          <a:cubicBezTo>
                            <a:pt x="2088592" y="2288825"/>
                            <a:pt x="2063760" y="2279929"/>
                            <a:pt x="2041090" y="2282516"/>
                          </a:cubicBezTo>
                          <a:cubicBezTo>
                            <a:pt x="2019768" y="2293486"/>
                            <a:pt x="1990489" y="2302061"/>
                            <a:pt x="1963760" y="2317722"/>
                          </a:cubicBezTo>
                          <a:cubicBezTo>
                            <a:pt x="1848838" y="2419976"/>
                            <a:pt x="1641328" y="2387968"/>
                            <a:pt x="1433027" y="2400300"/>
                          </a:cubicBezTo>
                          <a:cubicBezTo>
                            <a:pt x="1217246" y="2398951"/>
                            <a:pt x="1029477" y="2359023"/>
                            <a:pt x="902294" y="2317722"/>
                          </a:cubicBezTo>
                          <a:cubicBezTo>
                            <a:pt x="871165" y="2306134"/>
                            <a:pt x="860387" y="2294572"/>
                            <a:pt x="825147" y="2282599"/>
                          </a:cubicBezTo>
                          <a:cubicBezTo>
                            <a:pt x="798360" y="2286496"/>
                            <a:pt x="779087" y="2278501"/>
                            <a:pt x="735321" y="2286000"/>
                          </a:cubicBezTo>
                          <a:cubicBezTo>
                            <a:pt x="592943" y="2143105"/>
                            <a:pt x="2040" y="2279167"/>
                            <a:pt x="0" y="1947239"/>
                          </a:cubicBezTo>
                          <a:cubicBezTo>
                            <a:pt x="34184" y="1645295"/>
                            <a:pt x="136671" y="1511772"/>
                            <a:pt x="147029" y="1359538"/>
                          </a:cubicBezTo>
                          <a:cubicBezTo>
                            <a:pt x="157387" y="1207304"/>
                            <a:pt x="261426" y="1013250"/>
                            <a:pt x="277413" y="838369"/>
                          </a:cubicBezTo>
                          <a:cubicBezTo>
                            <a:pt x="293400" y="663488"/>
                            <a:pt x="407757" y="491159"/>
                            <a:pt x="416120" y="283934"/>
                          </a:cubicBezTo>
                          <a:cubicBezTo>
                            <a:pt x="415782" y="283044"/>
                            <a:pt x="415899" y="282471"/>
                            <a:pt x="415757" y="281940"/>
                          </a:cubicBezTo>
                          <a:cubicBezTo>
                            <a:pt x="481601" y="143903"/>
                            <a:pt x="938469" y="-114816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C840AB8F-4038-F54F-01AE-39C88847F680}"/>
                </a:ext>
              </a:extLst>
            </p:cNvPr>
            <p:cNvSpPr/>
            <p:nvPr/>
          </p:nvSpPr>
          <p:spPr>
            <a:xfrm>
              <a:off x="2220824" y="1766028"/>
              <a:ext cx="806485" cy="302579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863177409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577844" y="-2973"/>
                            <a:pt x="2064245" y="97960"/>
                            <a:pt x="2074429" y="253113"/>
                          </a:cubicBezTo>
                          <a:cubicBezTo>
                            <a:pt x="2076142" y="261819"/>
                            <a:pt x="2074042" y="264564"/>
                            <a:pt x="2078293" y="274320"/>
                          </a:cubicBezTo>
                          <a:cubicBezTo>
                            <a:pt x="2079725" y="274030"/>
                            <a:pt x="2080127" y="274525"/>
                            <a:pt x="2081585" y="274320"/>
                          </a:cubicBezTo>
                          <a:cubicBezTo>
                            <a:pt x="2109353" y="365757"/>
                            <a:pt x="2126851" y="477192"/>
                            <a:pt x="2156578" y="574290"/>
                          </a:cubicBezTo>
                          <a:cubicBezTo>
                            <a:pt x="2153959" y="580822"/>
                            <a:pt x="2140092" y="586009"/>
                            <a:pt x="2133582" y="594145"/>
                          </a:cubicBezTo>
                          <a:cubicBezTo>
                            <a:pt x="2116748" y="611744"/>
                            <a:pt x="2125257" y="637362"/>
                            <a:pt x="2098731" y="624841"/>
                          </a:cubicBezTo>
                          <a:cubicBezTo>
                            <a:pt x="2074883" y="614114"/>
                            <a:pt x="2025594" y="524113"/>
                            <a:pt x="1997131" y="529591"/>
                          </a:cubicBezTo>
                          <a:cubicBezTo>
                            <a:pt x="1962407" y="534259"/>
                            <a:pt x="1929849" y="597061"/>
                            <a:pt x="1876481" y="624841"/>
                          </a:cubicBezTo>
                          <a:cubicBezTo>
                            <a:pt x="1809733" y="639496"/>
                            <a:pt x="1756338" y="570189"/>
                            <a:pt x="1685981" y="605791"/>
                          </a:cubicBezTo>
                          <a:cubicBezTo>
                            <a:pt x="1615502" y="644264"/>
                            <a:pt x="1550325" y="764723"/>
                            <a:pt x="1451031" y="777241"/>
                          </a:cubicBezTo>
                          <a:cubicBezTo>
                            <a:pt x="1338883" y="774901"/>
                            <a:pt x="1176560" y="652672"/>
                            <a:pt x="1076381" y="637541"/>
                          </a:cubicBezTo>
                          <a:cubicBezTo>
                            <a:pt x="933780" y="661022"/>
                            <a:pt x="864051" y="825634"/>
                            <a:pt x="739831" y="808991"/>
                          </a:cubicBezTo>
                          <a:cubicBezTo>
                            <a:pt x="612846" y="806422"/>
                            <a:pt x="533319" y="621538"/>
                            <a:pt x="447731" y="605791"/>
                          </a:cubicBezTo>
                          <a:cubicBezTo>
                            <a:pt x="351704" y="605450"/>
                            <a:pt x="253111" y="689933"/>
                            <a:pt x="168331" y="656591"/>
                          </a:cubicBezTo>
                          <a:cubicBezTo>
                            <a:pt x="117900" y="630131"/>
                            <a:pt x="67134" y="581267"/>
                            <a:pt x="19900" y="495460"/>
                          </a:cubicBezTo>
                          <a:cubicBezTo>
                            <a:pt x="13012" y="487177"/>
                            <a:pt x="6546" y="470611"/>
                            <a:pt x="0" y="465951"/>
                          </a:cubicBezTo>
                          <a:cubicBezTo>
                            <a:pt x="9159" y="397220"/>
                            <a:pt x="53488" y="336205"/>
                            <a:pt x="45504" y="283934"/>
                          </a:cubicBezTo>
                          <a:cubicBezTo>
                            <a:pt x="45288" y="282949"/>
                            <a:pt x="45406" y="282697"/>
                            <a:pt x="45141" y="281940"/>
                          </a:cubicBezTo>
                          <a:cubicBezTo>
                            <a:pt x="-74089" y="64364"/>
                            <a:pt x="542785" y="-41515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612259" y="-14760"/>
                            <a:pt x="1982826" y="97215"/>
                            <a:pt x="2074429" y="253113"/>
                          </a:cubicBezTo>
                          <a:cubicBezTo>
                            <a:pt x="2076146" y="262428"/>
                            <a:pt x="2075795" y="265837"/>
                            <a:pt x="2078293" y="274320"/>
                          </a:cubicBezTo>
                          <a:cubicBezTo>
                            <a:pt x="2079596" y="274171"/>
                            <a:pt x="2080862" y="274617"/>
                            <a:pt x="2081585" y="274320"/>
                          </a:cubicBezTo>
                          <a:cubicBezTo>
                            <a:pt x="2137974" y="408560"/>
                            <a:pt x="2128368" y="480192"/>
                            <a:pt x="2156578" y="574290"/>
                          </a:cubicBezTo>
                          <a:cubicBezTo>
                            <a:pt x="2149951" y="584444"/>
                            <a:pt x="2141205" y="582987"/>
                            <a:pt x="2133582" y="594145"/>
                          </a:cubicBezTo>
                          <a:cubicBezTo>
                            <a:pt x="2119603" y="606603"/>
                            <a:pt x="2120678" y="636961"/>
                            <a:pt x="2098731" y="624841"/>
                          </a:cubicBezTo>
                          <a:cubicBezTo>
                            <a:pt x="2075442" y="607405"/>
                            <a:pt x="2043959" y="529942"/>
                            <a:pt x="1997131" y="529591"/>
                          </a:cubicBezTo>
                          <a:cubicBezTo>
                            <a:pt x="1962198" y="534608"/>
                            <a:pt x="1935181" y="625693"/>
                            <a:pt x="1876481" y="624841"/>
                          </a:cubicBezTo>
                          <a:cubicBezTo>
                            <a:pt x="1837374" y="645468"/>
                            <a:pt x="1737908" y="584960"/>
                            <a:pt x="1685981" y="605791"/>
                          </a:cubicBezTo>
                          <a:cubicBezTo>
                            <a:pt x="1596451" y="614587"/>
                            <a:pt x="1542591" y="768886"/>
                            <a:pt x="1451031" y="777241"/>
                          </a:cubicBezTo>
                          <a:cubicBezTo>
                            <a:pt x="1367639" y="788200"/>
                            <a:pt x="1194035" y="639345"/>
                            <a:pt x="1076381" y="637541"/>
                          </a:cubicBezTo>
                          <a:cubicBezTo>
                            <a:pt x="965396" y="649874"/>
                            <a:pt x="847880" y="807025"/>
                            <a:pt x="739831" y="808991"/>
                          </a:cubicBezTo>
                          <a:cubicBezTo>
                            <a:pt x="640978" y="806830"/>
                            <a:pt x="559132" y="637436"/>
                            <a:pt x="447731" y="605791"/>
                          </a:cubicBezTo>
                          <a:cubicBezTo>
                            <a:pt x="348719" y="603907"/>
                            <a:pt x="275873" y="712019"/>
                            <a:pt x="168331" y="656591"/>
                          </a:cubicBezTo>
                          <a:cubicBezTo>
                            <a:pt x="119666" y="640123"/>
                            <a:pt x="83962" y="575993"/>
                            <a:pt x="19900" y="495460"/>
                          </a:cubicBezTo>
                          <a:cubicBezTo>
                            <a:pt x="10401" y="483404"/>
                            <a:pt x="5608" y="472723"/>
                            <a:pt x="0" y="465951"/>
                          </a:cubicBezTo>
                          <a:cubicBezTo>
                            <a:pt x="8738" y="409958"/>
                            <a:pt x="44618" y="328062"/>
                            <a:pt x="45504" y="283934"/>
                          </a:cubicBezTo>
                          <a:cubicBezTo>
                            <a:pt x="45316" y="283171"/>
                            <a:pt x="45265" y="282573"/>
                            <a:pt x="45141" y="281940"/>
                          </a:cubicBezTo>
                          <a:cubicBezTo>
                            <a:pt x="-26243" y="224122"/>
                            <a:pt x="592244" y="-65523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0AA30312-22FA-4C74-279D-2C12D17B67FE}"/>
                </a:ext>
              </a:extLst>
            </p:cNvPr>
            <p:cNvSpPr/>
            <p:nvPr/>
          </p:nvSpPr>
          <p:spPr>
            <a:xfrm>
              <a:off x="2237705" y="1766028"/>
              <a:ext cx="760847" cy="21087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51738684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23539" y="60259"/>
                            <a:pt x="545715" y="-108018"/>
                            <a:pt x="1017270" y="0"/>
                          </a:cubicBezTo>
                          <a:cubicBezTo>
                            <a:pt x="1581248" y="3355"/>
                            <a:pt x="2031899" y="88689"/>
                            <a:pt x="2034540" y="281940"/>
                          </a:cubicBezTo>
                          <a:cubicBezTo>
                            <a:pt x="2022864" y="460530"/>
                            <a:pt x="1581164" y="602995"/>
                            <a:pt x="1017270" y="563880"/>
                          </a:cubicBezTo>
                          <a:cubicBezTo>
                            <a:pt x="480635" y="531375"/>
                            <a:pt x="-30582" y="438005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-55468" y="54326"/>
                            <a:pt x="583426" y="30017"/>
                            <a:pt x="1017270" y="0"/>
                          </a:cubicBezTo>
                          <a:cubicBezTo>
                            <a:pt x="1553827" y="29763"/>
                            <a:pt x="2014615" y="133525"/>
                            <a:pt x="2034540" y="281940"/>
                          </a:cubicBezTo>
                          <a:cubicBezTo>
                            <a:pt x="2057984" y="507775"/>
                            <a:pt x="1569111" y="552318"/>
                            <a:pt x="1017270" y="563880"/>
                          </a:cubicBezTo>
                          <a:cubicBezTo>
                            <a:pt x="481642" y="594075"/>
                            <a:pt x="-46693" y="437166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12" name="直線コネクタ 211">
              <a:extLst>
                <a:ext uri="{FF2B5EF4-FFF2-40B4-BE49-F238E27FC236}">
                  <a16:creationId xmlns:a16="http://schemas.microsoft.com/office/drawing/2014/main" id="{7443AD07-3A15-32B3-7B70-9E8C732AD49B}"/>
                </a:ext>
              </a:extLst>
            </p:cNvPr>
            <p:cNvCxnSpPr>
              <a:cxnSpLocks/>
            </p:cNvCxnSpPr>
            <p:nvPr/>
          </p:nvCxnSpPr>
          <p:spPr>
            <a:xfrm>
              <a:off x="2220824" y="2481710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6DA04117-9B25-D04E-6583-64A000E84DF6}"/>
                </a:ext>
              </a:extLst>
            </p:cNvPr>
            <p:cNvCxnSpPr>
              <a:cxnSpLocks/>
            </p:cNvCxnSpPr>
            <p:nvPr/>
          </p:nvCxnSpPr>
          <p:spPr>
            <a:xfrm>
              <a:off x="2168581" y="2671685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線コネクタ 213">
              <a:extLst>
                <a:ext uri="{FF2B5EF4-FFF2-40B4-BE49-F238E27FC236}">
                  <a16:creationId xmlns:a16="http://schemas.microsoft.com/office/drawing/2014/main" id="{4FDE9273-5CE5-E249-9BB5-196C38101DDA}"/>
                </a:ext>
              </a:extLst>
            </p:cNvPr>
            <p:cNvCxnSpPr>
              <a:cxnSpLocks/>
            </p:cNvCxnSpPr>
            <p:nvPr/>
          </p:nvCxnSpPr>
          <p:spPr>
            <a:xfrm>
              <a:off x="2273067" y="2771421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線コネクタ 214">
              <a:extLst>
                <a:ext uri="{FF2B5EF4-FFF2-40B4-BE49-F238E27FC236}">
                  <a16:creationId xmlns:a16="http://schemas.microsoft.com/office/drawing/2014/main" id="{8364C832-9940-13A7-D25A-32C70F19E6BE}"/>
                </a:ext>
              </a:extLst>
            </p:cNvPr>
            <p:cNvCxnSpPr>
              <a:cxnSpLocks/>
            </p:cNvCxnSpPr>
            <p:nvPr/>
          </p:nvCxnSpPr>
          <p:spPr>
            <a:xfrm>
              <a:off x="3028215" y="2481710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線コネクタ 215">
              <a:extLst>
                <a:ext uri="{FF2B5EF4-FFF2-40B4-BE49-F238E27FC236}">
                  <a16:creationId xmlns:a16="http://schemas.microsoft.com/office/drawing/2014/main" id="{8ADD07F1-4465-7FAE-EE7C-B5FF9B738FA3}"/>
                </a:ext>
              </a:extLst>
            </p:cNvPr>
            <p:cNvCxnSpPr>
              <a:cxnSpLocks/>
            </p:cNvCxnSpPr>
            <p:nvPr/>
          </p:nvCxnSpPr>
          <p:spPr>
            <a:xfrm>
              <a:off x="2975972" y="2671685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線コネクタ 216">
              <a:extLst>
                <a:ext uri="{FF2B5EF4-FFF2-40B4-BE49-F238E27FC236}">
                  <a16:creationId xmlns:a16="http://schemas.microsoft.com/office/drawing/2014/main" id="{9C8AE37B-CC03-A825-8EA8-25B0B89A0C45}"/>
                </a:ext>
              </a:extLst>
            </p:cNvPr>
            <p:cNvCxnSpPr>
              <a:cxnSpLocks/>
            </p:cNvCxnSpPr>
            <p:nvPr/>
          </p:nvCxnSpPr>
          <p:spPr>
            <a:xfrm>
              <a:off x="3080458" y="2771421"/>
              <a:ext cx="0" cy="38828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01654AE-601D-C0E6-2847-2C29769B84B2}"/>
                </a:ext>
              </a:extLst>
            </p:cNvPr>
            <p:cNvGrpSpPr/>
            <p:nvPr/>
          </p:nvGrpSpPr>
          <p:grpSpPr>
            <a:xfrm>
              <a:off x="2431846" y="1381125"/>
              <a:ext cx="378522" cy="287973"/>
              <a:chOff x="-19104" y="1540163"/>
              <a:chExt cx="1210422" cy="920866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EEBCDB29-11BE-7230-15D8-B7524496F2EE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00585" y="78104"/>
                      <a:pt x="820536" y="253816"/>
                      <a:pt x="989929" y="384381"/>
                    </a:cubicBezTo>
                    <a:cubicBezTo>
                      <a:pt x="1008114" y="389011"/>
                      <a:pt x="1012707" y="392901"/>
                      <a:pt x="1034451" y="397448"/>
                    </a:cubicBezTo>
                    <a:cubicBezTo>
                      <a:pt x="1146567" y="462746"/>
                      <a:pt x="1230989" y="520911"/>
                      <a:pt x="1210422" y="648453"/>
                    </a:cubicBezTo>
                    <a:cubicBezTo>
                      <a:pt x="1197322" y="811654"/>
                      <a:pt x="1068228" y="949803"/>
                      <a:pt x="922300" y="920866"/>
                    </a:cubicBezTo>
                    <a:cubicBezTo>
                      <a:pt x="880922" y="918696"/>
                      <a:pt x="836188" y="918521"/>
                      <a:pt x="810151" y="899458"/>
                    </a:cubicBezTo>
                    <a:cubicBezTo>
                      <a:pt x="793026" y="892800"/>
                      <a:pt x="786085" y="883882"/>
                      <a:pt x="763756" y="875649"/>
                    </a:cubicBezTo>
                    <a:cubicBezTo>
                      <a:pt x="743085" y="889713"/>
                      <a:pt x="731514" y="888185"/>
                      <a:pt x="717360" y="899458"/>
                    </a:cubicBezTo>
                    <a:cubicBezTo>
                      <a:pt x="678604" y="923764"/>
                      <a:pt x="639302" y="918555"/>
                      <a:pt x="605210" y="920866"/>
                    </a:cubicBezTo>
                    <a:cubicBezTo>
                      <a:pt x="575392" y="919161"/>
                      <a:pt x="522791" y="908197"/>
                      <a:pt x="493061" y="899458"/>
                    </a:cubicBezTo>
                    <a:cubicBezTo>
                      <a:pt x="477492" y="892613"/>
                      <a:pt x="460212" y="881093"/>
                      <a:pt x="446665" y="875649"/>
                    </a:cubicBezTo>
                    <a:cubicBezTo>
                      <a:pt x="427249" y="887874"/>
                      <a:pt x="420251" y="886151"/>
                      <a:pt x="400271" y="899458"/>
                    </a:cubicBezTo>
                    <a:cubicBezTo>
                      <a:pt x="360181" y="923370"/>
                      <a:pt x="323705" y="915080"/>
                      <a:pt x="288121" y="920866"/>
                    </a:cubicBezTo>
                    <a:cubicBezTo>
                      <a:pt x="131038" y="916375"/>
                      <a:pt x="-6609" y="795018"/>
                      <a:pt x="0" y="648453"/>
                    </a:cubicBezTo>
                    <a:cubicBezTo>
                      <a:pt x="8898" y="540815"/>
                      <a:pt x="59517" y="421562"/>
                      <a:pt x="175971" y="397448"/>
                    </a:cubicBezTo>
                    <a:cubicBezTo>
                      <a:pt x="288891" y="228654"/>
                      <a:pt x="548943" y="294732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01944" y="39196"/>
                      <a:pt x="841701" y="268498"/>
                      <a:pt x="989929" y="384381"/>
                    </a:cubicBezTo>
                    <a:cubicBezTo>
                      <a:pt x="1003595" y="387034"/>
                      <a:pt x="1015488" y="396034"/>
                      <a:pt x="1034451" y="397448"/>
                    </a:cubicBezTo>
                    <a:cubicBezTo>
                      <a:pt x="1136556" y="468065"/>
                      <a:pt x="1215900" y="519084"/>
                      <a:pt x="1210422" y="648453"/>
                    </a:cubicBezTo>
                    <a:cubicBezTo>
                      <a:pt x="1208013" y="790613"/>
                      <a:pt x="1083355" y="915907"/>
                      <a:pt x="922300" y="920866"/>
                    </a:cubicBezTo>
                    <a:cubicBezTo>
                      <a:pt x="883221" y="917602"/>
                      <a:pt x="842439" y="916479"/>
                      <a:pt x="810151" y="899458"/>
                    </a:cubicBezTo>
                    <a:cubicBezTo>
                      <a:pt x="789042" y="892389"/>
                      <a:pt x="783959" y="881937"/>
                      <a:pt x="763756" y="875649"/>
                    </a:cubicBezTo>
                    <a:cubicBezTo>
                      <a:pt x="748034" y="890338"/>
                      <a:pt x="731091" y="890721"/>
                      <a:pt x="717360" y="899458"/>
                    </a:cubicBezTo>
                    <a:cubicBezTo>
                      <a:pt x="676195" y="915501"/>
                      <a:pt x="645484" y="922166"/>
                      <a:pt x="605210" y="920866"/>
                    </a:cubicBezTo>
                    <a:cubicBezTo>
                      <a:pt x="562539" y="926907"/>
                      <a:pt x="529630" y="911413"/>
                      <a:pt x="493061" y="899458"/>
                    </a:cubicBezTo>
                    <a:cubicBezTo>
                      <a:pt x="471969" y="895131"/>
                      <a:pt x="468043" y="883360"/>
                      <a:pt x="446665" y="875649"/>
                    </a:cubicBezTo>
                    <a:cubicBezTo>
                      <a:pt x="430303" y="884632"/>
                      <a:pt x="419049" y="885346"/>
                      <a:pt x="400271" y="899458"/>
                    </a:cubicBezTo>
                    <a:cubicBezTo>
                      <a:pt x="363862" y="902669"/>
                      <a:pt x="337667" y="925768"/>
                      <a:pt x="288121" y="920866"/>
                    </a:cubicBezTo>
                    <a:cubicBezTo>
                      <a:pt x="91913" y="909275"/>
                      <a:pt x="-12112" y="813022"/>
                      <a:pt x="0" y="648453"/>
                    </a:cubicBezTo>
                    <a:cubicBezTo>
                      <a:pt x="16370" y="514485"/>
                      <a:pt x="65322" y="437348"/>
                      <a:pt x="175971" y="397448"/>
                    </a:cubicBezTo>
                    <a:cubicBezTo>
                      <a:pt x="317324" y="259607"/>
                      <a:pt x="515989" y="265359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933982214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E6DF5AC8-633D-A293-8D4E-754E6966E5BC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7872" y="20110"/>
                      <a:pt x="1150713" y="21968"/>
                      <a:pt x="1145803" y="45287"/>
                    </a:cubicBezTo>
                    <a:cubicBezTo>
                      <a:pt x="1108187" y="123896"/>
                      <a:pt x="979627" y="178595"/>
                      <a:pt x="899394" y="176444"/>
                    </a:cubicBezTo>
                    <a:cubicBezTo>
                      <a:pt x="859053" y="184440"/>
                      <a:pt x="829605" y="173430"/>
                      <a:pt x="787244" y="155037"/>
                    </a:cubicBezTo>
                    <a:cubicBezTo>
                      <a:pt x="764613" y="148183"/>
                      <a:pt x="754483" y="132764"/>
                      <a:pt x="740849" y="131227"/>
                    </a:cubicBezTo>
                    <a:cubicBezTo>
                      <a:pt x="722671" y="145563"/>
                      <a:pt x="708518" y="141915"/>
                      <a:pt x="694454" y="155037"/>
                    </a:cubicBezTo>
                    <a:cubicBezTo>
                      <a:pt x="655493" y="165861"/>
                      <a:pt x="621126" y="171376"/>
                      <a:pt x="582304" y="176444"/>
                    </a:cubicBezTo>
                    <a:cubicBezTo>
                      <a:pt x="548128" y="184320"/>
                      <a:pt x="505078" y="169790"/>
                      <a:pt x="470154" y="155037"/>
                    </a:cubicBezTo>
                    <a:cubicBezTo>
                      <a:pt x="454221" y="147026"/>
                      <a:pt x="447588" y="137161"/>
                      <a:pt x="423759" y="131227"/>
                    </a:cubicBezTo>
                    <a:cubicBezTo>
                      <a:pt x="406466" y="144365"/>
                      <a:pt x="394896" y="139337"/>
                      <a:pt x="377365" y="155037"/>
                    </a:cubicBezTo>
                    <a:cubicBezTo>
                      <a:pt x="342548" y="171323"/>
                      <a:pt x="302574" y="176139"/>
                      <a:pt x="265214" y="176444"/>
                    </a:cubicBezTo>
                    <a:cubicBezTo>
                      <a:pt x="159100" y="161993"/>
                      <a:pt x="72432" y="96364"/>
                      <a:pt x="18806" y="45287"/>
                    </a:cubicBezTo>
                    <a:cubicBezTo>
                      <a:pt x="4959" y="26230"/>
                      <a:pt x="10041" y="20208"/>
                      <a:pt x="0" y="0"/>
                    </a:cubicBezTo>
                    <a:cubicBezTo>
                      <a:pt x="12800" y="6795"/>
                      <a:pt x="23774" y="24207"/>
                      <a:pt x="34558" y="34475"/>
                    </a:cubicBezTo>
                    <a:cubicBezTo>
                      <a:pt x="102880" y="79041"/>
                      <a:pt x="168287" y="104902"/>
                      <a:pt x="235186" y="96681"/>
                    </a:cubicBezTo>
                    <a:cubicBezTo>
                      <a:pt x="280071" y="104530"/>
                      <a:pt x="316735" y="83628"/>
                      <a:pt x="357957" y="75274"/>
                    </a:cubicBezTo>
                    <a:cubicBezTo>
                      <a:pt x="366712" y="66566"/>
                      <a:pt x="400285" y="61992"/>
                      <a:pt x="408745" y="51464"/>
                    </a:cubicBezTo>
                    <a:cubicBezTo>
                      <a:pt x="433694" y="62421"/>
                      <a:pt x="437033" y="68146"/>
                      <a:pt x="459533" y="75274"/>
                    </a:cubicBezTo>
                    <a:cubicBezTo>
                      <a:pt x="496401" y="88472"/>
                      <a:pt x="544493" y="102700"/>
                      <a:pt x="582304" y="96681"/>
                    </a:cubicBezTo>
                    <a:cubicBezTo>
                      <a:pt x="629021" y="89211"/>
                      <a:pt x="660867" y="88194"/>
                      <a:pt x="705075" y="75274"/>
                    </a:cubicBezTo>
                    <a:cubicBezTo>
                      <a:pt x="727929" y="61589"/>
                      <a:pt x="738780" y="64513"/>
                      <a:pt x="755863" y="51464"/>
                    </a:cubicBezTo>
                    <a:cubicBezTo>
                      <a:pt x="779055" y="56936"/>
                      <a:pt x="782136" y="67840"/>
                      <a:pt x="806652" y="75274"/>
                    </a:cubicBezTo>
                    <a:cubicBezTo>
                      <a:pt x="836261" y="92132"/>
                      <a:pt x="882224" y="90519"/>
                      <a:pt x="929423" y="96681"/>
                    </a:cubicBezTo>
                    <a:cubicBezTo>
                      <a:pt x="1012009" y="80675"/>
                      <a:pt x="1077477" y="68847"/>
                      <a:pt x="1130051" y="34475"/>
                    </a:cubicBezTo>
                    <a:cubicBezTo>
                      <a:pt x="1137724" y="23654"/>
                      <a:pt x="1156435" y="1407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264" y="15900"/>
                      <a:pt x="1147318" y="32250"/>
                      <a:pt x="1145803" y="45287"/>
                    </a:cubicBezTo>
                    <a:cubicBezTo>
                      <a:pt x="1106276" y="142584"/>
                      <a:pt x="1017070" y="152800"/>
                      <a:pt x="899394" y="176444"/>
                    </a:cubicBezTo>
                    <a:cubicBezTo>
                      <a:pt x="867959" y="177338"/>
                      <a:pt x="827034" y="173961"/>
                      <a:pt x="787244" y="155037"/>
                    </a:cubicBezTo>
                    <a:cubicBezTo>
                      <a:pt x="764878" y="149831"/>
                      <a:pt x="760616" y="140213"/>
                      <a:pt x="740849" y="131227"/>
                    </a:cubicBezTo>
                    <a:cubicBezTo>
                      <a:pt x="720474" y="148562"/>
                      <a:pt x="704646" y="145317"/>
                      <a:pt x="694454" y="155037"/>
                    </a:cubicBezTo>
                    <a:cubicBezTo>
                      <a:pt x="662366" y="171916"/>
                      <a:pt x="623986" y="178702"/>
                      <a:pt x="582304" y="176444"/>
                    </a:cubicBezTo>
                    <a:cubicBezTo>
                      <a:pt x="545878" y="173319"/>
                      <a:pt x="500428" y="167547"/>
                      <a:pt x="470154" y="155037"/>
                    </a:cubicBezTo>
                    <a:cubicBezTo>
                      <a:pt x="456207" y="150766"/>
                      <a:pt x="434797" y="135806"/>
                      <a:pt x="423759" y="131227"/>
                    </a:cubicBezTo>
                    <a:cubicBezTo>
                      <a:pt x="406014" y="141305"/>
                      <a:pt x="391065" y="141788"/>
                      <a:pt x="377365" y="155037"/>
                    </a:cubicBezTo>
                    <a:cubicBezTo>
                      <a:pt x="335565" y="171219"/>
                      <a:pt x="308465" y="173815"/>
                      <a:pt x="265214" y="176444"/>
                    </a:cubicBezTo>
                    <a:cubicBezTo>
                      <a:pt x="181916" y="166475"/>
                      <a:pt x="69211" y="120979"/>
                      <a:pt x="18806" y="45287"/>
                    </a:cubicBezTo>
                    <a:cubicBezTo>
                      <a:pt x="9624" y="36365"/>
                      <a:pt x="9177" y="8078"/>
                      <a:pt x="0" y="0"/>
                    </a:cubicBezTo>
                    <a:cubicBezTo>
                      <a:pt x="8688" y="6491"/>
                      <a:pt x="16513" y="20512"/>
                      <a:pt x="34558" y="34475"/>
                    </a:cubicBezTo>
                    <a:cubicBezTo>
                      <a:pt x="93157" y="70768"/>
                      <a:pt x="157756" y="84755"/>
                      <a:pt x="235186" y="96681"/>
                    </a:cubicBezTo>
                    <a:cubicBezTo>
                      <a:pt x="273459" y="95342"/>
                      <a:pt x="315898" y="85450"/>
                      <a:pt x="357957" y="75274"/>
                    </a:cubicBezTo>
                    <a:cubicBezTo>
                      <a:pt x="373994" y="63322"/>
                      <a:pt x="395356" y="61413"/>
                      <a:pt x="408745" y="51464"/>
                    </a:cubicBezTo>
                    <a:cubicBezTo>
                      <a:pt x="421545" y="56946"/>
                      <a:pt x="431846" y="69028"/>
                      <a:pt x="459533" y="75274"/>
                    </a:cubicBezTo>
                    <a:cubicBezTo>
                      <a:pt x="500210" y="94663"/>
                      <a:pt x="542136" y="91374"/>
                      <a:pt x="582304" y="96681"/>
                    </a:cubicBezTo>
                    <a:cubicBezTo>
                      <a:pt x="625379" y="95371"/>
                      <a:pt x="658378" y="88176"/>
                      <a:pt x="705075" y="75274"/>
                    </a:cubicBezTo>
                    <a:cubicBezTo>
                      <a:pt x="718054" y="63945"/>
                      <a:pt x="746028" y="60935"/>
                      <a:pt x="755863" y="51464"/>
                    </a:cubicBezTo>
                    <a:cubicBezTo>
                      <a:pt x="780119" y="56844"/>
                      <a:pt x="794235" y="70424"/>
                      <a:pt x="806652" y="75274"/>
                    </a:cubicBezTo>
                    <a:cubicBezTo>
                      <a:pt x="851136" y="81078"/>
                      <a:pt x="885768" y="98838"/>
                      <a:pt x="929423" y="96681"/>
                    </a:cubicBezTo>
                    <a:cubicBezTo>
                      <a:pt x="992878" y="99655"/>
                      <a:pt x="1087412" y="70539"/>
                      <a:pt x="1130051" y="34475"/>
                    </a:cubicBezTo>
                    <a:cubicBezTo>
                      <a:pt x="1143143" y="14175"/>
                      <a:pt x="1157643" y="9890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78752231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64E9F735-67B9-0BD4-0125-BAD2DE5F08B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28675" y="401900"/>
                      <a:pt x="5741" y="300337"/>
                      <a:pt x="0" y="192322"/>
                    </a:cubicBezTo>
                    <a:cubicBezTo>
                      <a:pt x="3006" y="97345"/>
                      <a:pt x="56276" y="1281"/>
                      <a:pt x="112882" y="-1"/>
                    </a:cubicBezTo>
                    <a:cubicBezTo>
                      <a:pt x="86330" y="47099"/>
                      <a:pt x="55856" y="109674"/>
                      <a:pt x="56441" y="192322"/>
                    </a:cubicBezTo>
                    <a:cubicBezTo>
                      <a:pt x="53954" y="262550"/>
                      <a:pt x="75576" y="340014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4941" y="395720"/>
                      <a:pt x="-4647" y="290231"/>
                      <a:pt x="0" y="192322"/>
                    </a:cubicBezTo>
                    <a:cubicBezTo>
                      <a:pt x="4670" y="85665"/>
                      <a:pt x="49391" y="1093"/>
                      <a:pt x="112882" y="-1"/>
                    </a:cubicBezTo>
                    <a:cubicBezTo>
                      <a:pt x="78474" y="48157"/>
                      <a:pt x="46965" y="129157"/>
                      <a:pt x="56441" y="192322"/>
                    </a:cubicBezTo>
                    <a:cubicBezTo>
                      <a:pt x="40986" y="271760"/>
                      <a:pt x="73719" y="340067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02384006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月 221">
                <a:extLst>
                  <a:ext uri="{FF2B5EF4-FFF2-40B4-BE49-F238E27FC236}">
                    <a16:creationId xmlns:a16="http://schemas.microsoft.com/office/drawing/2014/main" id="{CB9F624F-3C25-48F4-0904-616609E57AF9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8887" y="301531"/>
                      <a:pt x="13106" y="236953"/>
                      <a:pt x="0" y="162432"/>
                    </a:cubicBezTo>
                    <a:cubicBezTo>
                      <a:pt x="6351" y="82628"/>
                      <a:pt x="47245" y="-15692"/>
                      <a:pt x="100939" y="-1"/>
                    </a:cubicBezTo>
                    <a:cubicBezTo>
                      <a:pt x="76288" y="44152"/>
                      <a:pt x="49279" y="99555"/>
                      <a:pt x="50469" y="162432"/>
                    </a:cubicBezTo>
                    <a:cubicBezTo>
                      <a:pt x="38605" y="219396"/>
                      <a:pt x="66853" y="282262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6224" y="340340"/>
                      <a:pt x="-14853" y="236119"/>
                      <a:pt x="0" y="162432"/>
                    </a:cubicBezTo>
                    <a:cubicBezTo>
                      <a:pt x="3884" y="69101"/>
                      <a:pt x="43862" y="3904"/>
                      <a:pt x="100939" y="-1"/>
                    </a:cubicBezTo>
                    <a:cubicBezTo>
                      <a:pt x="56611" y="38163"/>
                      <a:pt x="42819" y="97368"/>
                      <a:pt x="50469" y="162432"/>
                    </a:cubicBezTo>
                    <a:cubicBezTo>
                      <a:pt x="52943" y="229653"/>
                      <a:pt x="64859" y="286900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98307116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2" name="楕円 311">
              <a:extLst>
                <a:ext uri="{FF2B5EF4-FFF2-40B4-BE49-F238E27FC236}">
                  <a16:creationId xmlns:a16="http://schemas.microsoft.com/office/drawing/2014/main" id="{499071B5-ED34-E9BC-F952-AE93FE03C34F}"/>
                </a:ext>
              </a:extLst>
            </p:cNvPr>
            <p:cNvSpPr/>
            <p:nvPr/>
          </p:nvSpPr>
          <p:spPr>
            <a:xfrm>
              <a:off x="2391866" y="2123813"/>
              <a:ext cx="164546" cy="2215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979600669">
                    <a:custGeom>
                      <a:avLst/>
                      <a:gdLst>
                        <a:gd name="connsiteX0" fmla="*/ 0 w 440003"/>
                        <a:gd name="connsiteY0" fmla="*/ 296198 h 592395"/>
                        <a:gd name="connsiteX1" fmla="*/ 220002 w 440003"/>
                        <a:gd name="connsiteY1" fmla="*/ 0 h 592395"/>
                        <a:gd name="connsiteX2" fmla="*/ 440004 w 440003"/>
                        <a:gd name="connsiteY2" fmla="*/ 296198 h 592395"/>
                        <a:gd name="connsiteX3" fmla="*/ 220002 w 440003"/>
                        <a:gd name="connsiteY3" fmla="*/ 592396 h 592395"/>
                        <a:gd name="connsiteX4" fmla="*/ 0 w 440003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0003" h="592395" fill="none" extrusionOk="0">
                          <a:moveTo>
                            <a:pt x="0" y="296198"/>
                          </a:moveTo>
                          <a:cubicBezTo>
                            <a:pt x="12387" y="116029"/>
                            <a:pt x="100509" y="-21934"/>
                            <a:pt x="220002" y="0"/>
                          </a:cubicBezTo>
                          <a:cubicBezTo>
                            <a:pt x="346639" y="-1516"/>
                            <a:pt x="398538" y="155773"/>
                            <a:pt x="440004" y="296198"/>
                          </a:cubicBezTo>
                          <a:cubicBezTo>
                            <a:pt x="462103" y="467152"/>
                            <a:pt x="362781" y="595625"/>
                            <a:pt x="220002" y="592396"/>
                          </a:cubicBezTo>
                          <a:cubicBezTo>
                            <a:pt x="82847" y="623520"/>
                            <a:pt x="1931" y="454068"/>
                            <a:pt x="0" y="296198"/>
                          </a:cubicBezTo>
                          <a:close/>
                        </a:path>
                        <a:path w="440003" h="592395" stroke="0" extrusionOk="0">
                          <a:moveTo>
                            <a:pt x="0" y="296198"/>
                          </a:moveTo>
                          <a:cubicBezTo>
                            <a:pt x="8788" y="137797"/>
                            <a:pt x="90022" y="-17374"/>
                            <a:pt x="220002" y="0"/>
                          </a:cubicBezTo>
                          <a:cubicBezTo>
                            <a:pt x="306254" y="2684"/>
                            <a:pt x="441069" y="126999"/>
                            <a:pt x="440004" y="296198"/>
                          </a:cubicBezTo>
                          <a:cubicBezTo>
                            <a:pt x="427704" y="446174"/>
                            <a:pt x="333751" y="577757"/>
                            <a:pt x="220002" y="592396"/>
                          </a:cubicBezTo>
                          <a:cubicBezTo>
                            <a:pt x="85124" y="605394"/>
                            <a:pt x="-6163" y="462999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楕円 312">
              <a:extLst>
                <a:ext uri="{FF2B5EF4-FFF2-40B4-BE49-F238E27FC236}">
                  <a16:creationId xmlns:a16="http://schemas.microsoft.com/office/drawing/2014/main" id="{42D60730-A9F3-8C93-9359-13A5218F1114}"/>
                </a:ext>
              </a:extLst>
            </p:cNvPr>
            <p:cNvSpPr/>
            <p:nvPr/>
          </p:nvSpPr>
          <p:spPr>
            <a:xfrm>
              <a:off x="2680927" y="2123813"/>
              <a:ext cx="164546" cy="2215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363649080">
                    <a:custGeom>
                      <a:avLst/>
                      <a:gdLst>
                        <a:gd name="connsiteX0" fmla="*/ 0 w 440003"/>
                        <a:gd name="connsiteY0" fmla="*/ 296198 h 592395"/>
                        <a:gd name="connsiteX1" fmla="*/ 220002 w 440003"/>
                        <a:gd name="connsiteY1" fmla="*/ 0 h 592395"/>
                        <a:gd name="connsiteX2" fmla="*/ 440004 w 440003"/>
                        <a:gd name="connsiteY2" fmla="*/ 296198 h 592395"/>
                        <a:gd name="connsiteX3" fmla="*/ 220002 w 440003"/>
                        <a:gd name="connsiteY3" fmla="*/ 592396 h 592395"/>
                        <a:gd name="connsiteX4" fmla="*/ 0 w 440003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0003" h="592395" fill="none" extrusionOk="0">
                          <a:moveTo>
                            <a:pt x="0" y="296198"/>
                          </a:moveTo>
                          <a:cubicBezTo>
                            <a:pt x="1970" y="117807"/>
                            <a:pt x="89572" y="-16697"/>
                            <a:pt x="220002" y="0"/>
                          </a:cubicBezTo>
                          <a:cubicBezTo>
                            <a:pt x="355398" y="3554"/>
                            <a:pt x="428519" y="121264"/>
                            <a:pt x="440004" y="296198"/>
                          </a:cubicBezTo>
                          <a:cubicBezTo>
                            <a:pt x="432801" y="475130"/>
                            <a:pt x="347646" y="572566"/>
                            <a:pt x="220002" y="592396"/>
                          </a:cubicBezTo>
                          <a:cubicBezTo>
                            <a:pt x="90459" y="591701"/>
                            <a:pt x="-35857" y="468161"/>
                            <a:pt x="0" y="296198"/>
                          </a:cubicBezTo>
                          <a:close/>
                        </a:path>
                        <a:path w="440003" h="592395" stroke="0" extrusionOk="0">
                          <a:moveTo>
                            <a:pt x="0" y="296198"/>
                          </a:moveTo>
                          <a:cubicBezTo>
                            <a:pt x="3052" y="134443"/>
                            <a:pt x="99311" y="5355"/>
                            <a:pt x="220002" y="0"/>
                          </a:cubicBezTo>
                          <a:cubicBezTo>
                            <a:pt x="341967" y="-36231"/>
                            <a:pt x="458317" y="93904"/>
                            <a:pt x="440004" y="296198"/>
                          </a:cubicBezTo>
                          <a:cubicBezTo>
                            <a:pt x="450962" y="431169"/>
                            <a:pt x="348970" y="624178"/>
                            <a:pt x="220002" y="592396"/>
                          </a:cubicBezTo>
                          <a:cubicBezTo>
                            <a:pt x="57208" y="588801"/>
                            <a:pt x="-33089" y="440642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楕円 313">
              <a:extLst>
                <a:ext uri="{FF2B5EF4-FFF2-40B4-BE49-F238E27FC236}">
                  <a16:creationId xmlns:a16="http://schemas.microsoft.com/office/drawing/2014/main" id="{FA1D5783-E236-5CF8-2A7E-CF53D194FD70}"/>
                </a:ext>
              </a:extLst>
            </p:cNvPr>
            <p:cNvSpPr/>
            <p:nvPr/>
          </p:nvSpPr>
          <p:spPr>
            <a:xfrm>
              <a:off x="2437420" y="2183872"/>
              <a:ext cx="73438" cy="9887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94714049">
                    <a:custGeom>
                      <a:avLst/>
                      <a:gdLst>
                        <a:gd name="connsiteX0" fmla="*/ 0 w 196378"/>
                        <a:gd name="connsiteY0" fmla="*/ 132196 h 264392"/>
                        <a:gd name="connsiteX1" fmla="*/ 98189 w 196378"/>
                        <a:gd name="connsiteY1" fmla="*/ 0 h 264392"/>
                        <a:gd name="connsiteX2" fmla="*/ 196378 w 196378"/>
                        <a:gd name="connsiteY2" fmla="*/ 132196 h 264392"/>
                        <a:gd name="connsiteX3" fmla="*/ 98189 w 196378"/>
                        <a:gd name="connsiteY3" fmla="*/ 264392 h 264392"/>
                        <a:gd name="connsiteX4" fmla="*/ 0 w 196378"/>
                        <a:gd name="connsiteY4" fmla="*/ 132196 h 2643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6378" h="264392" fill="none" extrusionOk="0">
                          <a:moveTo>
                            <a:pt x="0" y="132196"/>
                          </a:moveTo>
                          <a:cubicBezTo>
                            <a:pt x="10636" y="59771"/>
                            <a:pt x="39531" y="4068"/>
                            <a:pt x="98189" y="0"/>
                          </a:cubicBezTo>
                          <a:cubicBezTo>
                            <a:pt x="149832" y="-15536"/>
                            <a:pt x="198115" y="67548"/>
                            <a:pt x="196378" y="132196"/>
                          </a:cubicBezTo>
                          <a:cubicBezTo>
                            <a:pt x="208086" y="210803"/>
                            <a:pt x="147914" y="259913"/>
                            <a:pt x="98189" y="264392"/>
                          </a:cubicBezTo>
                          <a:cubicBezTo>
                            <a:pt x="36380" y="258136"/>
                            <a:pt x="11355" y="206627"/>
                            <a:pt x="0" y="132196"/>
                          </a:cubicBezTo>
                          <a:close/>
                        </a:path>
                        <a:path w="196378" h="264392" stroke="0" extrusionOk="0">
                          <a:moveTo>
                            <a:pt x="0" y="132196"/>
                          </a:moveTo>
                          <a:cubicBezTo>
                            <a:pt x="3970" y="56016"/>
                            <a:pt x="38887" y="11577"/>
                            <a:pt x="98189" y="0"/>
                          </a:cubicBezTo>
                          <a:cubicBezTo>
                            <a:pt x="155382" y="17947"/>
                            <a:pt x="197314" y="61166"/>
                            <a:pt x="196378" y="132196"/>
                          </a:cubicBezTo>
                          <a:cubicBezTo>
                            <a:pt x="201015" y="198217"/>
                            <a:pt x="152544" y="266807"/>
                            <a:pt x="98189" y="264392"/>
                          </a:cubicBezTo>
                          <a:cubicBezTo>
                            <a:pt x="56829" y="275349"/>
                            <a:pt x="-10870" y="196315"/>
                            <a:pt x="0" y="13219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A371B536-F7D1-C8F1-7765-219D84E308A3}"/>
                </a:ext>
              </a:extLst>
            </p:cNvPr>
            <p:cNvSpPr/>
            <p:nvPr/>
          </p:nvSpPr>
          <p:spPr>
            <a:xfrm>
              <a:off x="2726481" y="2183872"/>
              <a:ext cx="73438" cy="9887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65317428">
                    <a:custGeom>
                      <a:avLst/>
                      <a:gdLst>
                        <a:gd name="connsiteX0" fmla="*/ 0 w 196378"/>
                        <a:gd name="connsiteY0" fmla="*/ 132196 h 264392"/>
                        <a:gd name="connsiteX1" fmla="*/ 98189 w 196378"/>
                        <a:gd name="connsiteY1" fmla="*/ 0 h 264392"/>
                        <a:gd name="connsiteX2" fmla="*/ 196378 w 196378"/>
                        <a:gd name="connsiteY2" fmla="*/ 132196 h 264392"/>
                        <a:gd name="connsiteX3" fmla="*/ 98189 w 196378"/>
                        <a:gd name="connsiteY3" fmla="*/ 264392 h 264392"/>
                        <a:gd name="connsiteX4" fmla="*/ 0 w 196378"/>
                        <a:gd name="connsiteY4" fmla="*/ 132196 h 2643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6378" h="264392" fill="none" extrusionOk="0">
                          <a:moveTo>
                            <a:pt x="0" y="132196"/>
                          </a:moveTo>
                          <a:cubicBezTo>
                            <a:pt x="-5109" y="71502"/>
                            <a:pt x="43016" y="-10484"/>
                            <a:pt x="98189" y="0"/>
                          </a:cubicBezTo>
                          <a:cubicBezTo>
                            <a:pt x="173699" y="-4181"/>
                            <a:pt x="185459" y="53969"/>
                            <a:pt x="196378" y="132196"/>
                          </a:cubicBezTo>
                          <a:cubicBezTo>
                            <a:pt x="186392" y="202819"/>
                            <a:pt x="152594" y="256929"/>
                            <a:pt x="98189" y="264392"/>
                          </a:cubicBezTo>
                          <a:cubicBezTo>
                            <a:pt x="51194" y="243959"/>
                            <a:pt x="-6657" y="221700"/>
                            <a:pt x="0" y="132196"/>
                          </a:cubicBezTo>
                          <a:close/>
                        </a:path>
                        <a:path w="196378" h="264392" stroke="0" extrusionOk="0">
                          <a:moveTo>
                            <a:pt x="0" y="132196"/>
                          </a:moveTo>
                          <a:cubicBezTo>
                            <a:pt x="2687" y="61087"/>
                            <a:pt x="46651" y="-66"/>
                            <a:pt x="98189" y="0"/>
                          </a:cubicBezTo>
                          <a:cubicBezTo>
                            <a:pt x="150725" y="7282"/>
                            <a:pt x="189139" y="42402"/>
                            <a:pt x="196378" y="132196"/>
                          </a:cubicBezTo>
                          <a:cubicBezTo>
                            <a:pt x="193262" y="202380"/>
                            <a:pt x="146639" y="278506"/>
                            <a:pt x="98189" y="264392"/>
                          </a:cubicBezTo>
                          <a:cubicBezTo>
                            <a:pt x="38894" y="263496"/>
                            <a:pt x="14936" y="220260"/>
                            <a:pt x="0" y="13219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楕円 315">
              <a:extLst>
                <a:ext uri="{FF2B5EF4-FFF2-40B4-BE49-F238E27FC236}">
                  <a16:creationId xmlns:a16="http://schemas.microsoft.com/office/drawing/2014/main" id="{F5D97D07-354B-9C5D-6BF1-626DB3C6F5A2}"/>
                </a:ext>
              </a:extLst>
            </p:cNvPr>
            <p:cNvSpPr/>
            <p:nvPr/>
          </p:nvSpPr>
          <p:spPr>
            <a:xfrm>
              <a:off x="2567898" y="2385236"/>
              <a:ext cx="112338" cy="22153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540763594">
                    <a:custGeom>
                      <a:avLst/>
                      <a:gdLst>
                        <a:gd name="connsiteX0" fmla="*/ 0 w 300398"/>
                        <a:gd name="connsiteY0" fmla="*/ 296198 h 592395"/>
                        <a:gd name="connsiteX1" fmla="*/ 150199 w 300398"/>
                        <a:gd name="connsiteY1" fmla="*/ 0 h 592395"/>
                        <a:gd name="connsiteX2" fmla="*/ 300398 w 300398"/>
                        <a:gd name="connsiteY2" fmla="*/ 296198 h 592395"/>
                        <a:gd name="connsiteX3" fmla="*/ 150199 w 300398"/>
                        <a:gd name="connsiteY3" fmla="*/ 592396 h 592395"/>
                        <a:gd name="connsiteX4" fmla="*/ 0 w 300398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0398" h="592395" fill="none" extrusionOk="0">
                          <a:moveTo>
                            <a:pt x="0" y="296198"/>
                          </a:moveTo>
                          <a:cubicBezTo>
                            <a:pt x="21169" y="132114"/>
                            <a:pt x="72118" y="6248"/>
                            <a:pt x="150199" y="0"/>
                          </a:cubicBezTo>
                          <a:cubicBezTo>
                            <a:pt x="206993" y="12040"/>
                            <a:pt x="285565" y="145581"/>
                            <a:pt x="300398" y="296198"/>
                          </a:cubicBezTo>
                          <a:cubicBezTo>
                            <a:pt x="296619" y="461516"/>
                            <a:pt x="234418" y="598625"/>
                            <a:pt x="150199" y="592396"/>
                          </a:cubicBezTo>
                          <a:cubicBezTo>
                            <a:pt x="42800" y="585731"/>
                            <a:pt x="-18293" y="451191"/>
                            <a:pt x="0" y="296198"/>
                          </a:cubicBezTo>
                          <a:close/>
                        </a:path>
                        <a:path w="300398" h="592395" stroke="0" extrusionOk="0">
                          <a:moveTo>
                            <a:pt x="0" y="296198"/>
                          </a:moveTo>
                          <a:cubicBezTo>
                            <a:pt x="1000" y="128577"/>
                            <a:pt x="57822" y="-12807"/>
                            <a:pt x="150199" y="0"/>
                          </a:cubicBezTo>
                          <a:cubicBezTo>
                            <a:pt x="242410" y="28290"/>
                            <a:pt x="294006" y="139154"/>
                            <a:pt x="300398" y="296198"/>
                          </a:cubicBezTo>
                          <a:cubicBezTo>
                            <a:pt x="297077" y="457301"/>
                            <a:pt x="244857" y="579551"/>
                            <a:pt x="150199" y="592396"/>
                          </a:cubicBezTo>
                          <a:cubicBezTo>
                            <a:pt x="50885" y="588118"/>
                            <a:pt x="11460" y="456834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フリーフォーム: 図形 318">
              <a:extLst>
                <a:ext uri="{FF2B5EF4-FFF2-40B4-BE49-F238E27FC236}">
                  <a16:creationId xmlns:a16="http://schemas.microsoft.com/office/drawing/2014/main" id="{1C6B5954-E3CC-683D-3A1C-3B765B22447B}"/>
                </a:ext>
              </a:extLst>
            </p:cNvPr>
            <p:cNvSpPr/>
            <p:nvPr/>
          </p:nvSpPr>
          <p:spPr>
            <a:xfrm>
              <a:off x="2568565" y="2497343"/>
              <a:ext cx="111003" cy="119035"/>
            </a:xfrm>
            <a:custGeom>
              <a:avLst/>
              <a:gdLst>
                <a:gd name="connsiteX0" fmla="*/ 148413 w 296826"/>
                <a:gd name="connsiteY0" fmla="*/ 0 h 318304"/>
                <a:gd name="connsiteX1" fmla="*/ 266198 w 296826"/>
                <a:gd name="connsiteY1" fmla="*/ 23277 h 318304"/>
                <a:gd name="connsiteX2" fmla="*/ 296826 w 296826"/>
                <a:gd name="connsiteY2" fmla="*/ 39550 h 318304"/>
                <a:gd name="connsiteX3" fmla="*/ 286809 w 296826"/>
                <a:gd name="connsiteY3" fmla="*/ 137400 h 318304"/>
                <a:gd name="connsiteX4" fmla="*/ 148413 w 296826"/>
                <a:gd name="connsiteY4" fmla="*/ 318304 h 318304"/>
                <a:gd name="connsiteX5" fmla="*/ 10017 w 296826"/>
                <a:gd name="connsiteY5" fmla="*/ 137400 h 318304"/>
                <a:gd name="connsiteX6" fmla="*/ 0 w 296826"/>
                <a:gd name="connsiteY6" fmla="*/ 39550 h 318304"/>
                <a:gd name="connsiteX7" fmla="*/ 30628 w 296826"/>
                <a:gd name="connsiteY7" fmla="*/ 23277 h 318304"/>
                <a:gd name="connsiteX8" fmla="*/ 148413 w 296826"/>
                <a:gd name="connsiteY8" fmla="*/ 0 h 31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826" h="318304">
                  <a:moveTo>
                    <a:pt x="148413" y="0"/>
                  </a:moveTo>
                  <a:cubicBezTo>
                    <a:pt x="190193" y="0"/>
                    <a:pt x="229995" y="8289"/>
                    <a:pt x="266198" y="23277"/>
                  </a:cubicBezTo>
                  <a:lnTo>
                    <a:pt x="296826" y="39550"/>
                  </a:lnTo>
                  <a:lnTo>
                    <a:pt x="286809" y="137400"/>
                  </a:lnTo>
                  <a:cubicBezTo>
                    <a:pt x="264007" y="243710"/>
                    <a:pt x="210628" y="318304"/>
                    <a:pt x="148413" y="318304"/>
                  </a:cubicBezTo>
                  <a:cubicBezTo>
                    <a:pt x="86198" y="318304"/>
                    <a:pt x="32819" y="243710"/>
                    <a:pt x="10017" y="137400"/>
                  </a:cubicBezTo>
                  <a:lnTo>
                    <a:pt x="0" y="39550"/>
                  </a:lnTo>
                  <a:lnTo>
                    <a:pt x="30628" y="23277"/>
                  </a:lnTo>
                  <a:cubicBezTo>
                    <a:pt x="66831" y="8289"/>
                    <a:pt x="106633" y="0"/>
                    <a:pt x="14841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523671030">
                    <a:custGeom>
                      <a:avLst/>
                      <a:gdLst>
                        <a:gd name="connsiteX0" fmla="*/ 148413 w 296826"/>
                        <a:gd name="connsiteY0" fmla="*/ 0 h 318304"/>
                        <a:gd name="connsiteX1" fmla="*/ 266198 w 296826"/>
                        <a:gd name="connsiteY1" fmla="*/ 23277 h 318304"/>
                        <a:gd name="connsiteX2" fmla="*/ 296826 w 296826"/>
                        <a:gd name="connsiteY2" fmla="*/ 39550 h 318304"/>
                        <a:gd name="connsiteX3" fmla="*/ 286809 w 296826"/>
                        <a:gd name="connsiteY3" fmla="*/ 137400 h 318304"/>
                        <a:gd name="connsiteX4" fmla="*/ 148413 w 296826"/>
                        <a:gd name="connsiteY4" fmla="*/ 318304 h 318304"/>
                        <a:gd name="connsiteX5" fmla="*/ 10017 w 296826"/>
                        <a:gd name="connsiteY5" fmla="*/ 137400 h 318304"/>
                        <a:gd name="connsiteX6" fmla="*/ 0 w 296826"/>
                        <a:gd name="connsiteY6" fmla="*/ 39550 h 318304"/>
                        <a:gd name="connsiteX7" fmla="*/ 30628 w 296826"/>
                        <a:gd name="connsiteY7" fmla="*/ 23277 h 318304"/>
                        <a:gd name="connsiteX8" fmla="*/ 148413 w 296826"/>
                        <a:gd name="connsiteY8" fmla="*/ 0 h 318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6826" h="318304" fill="none" extrusionOk="0">
                          <a:moveTo>
                            <a:pt x="148413" y="0"/>
                          </a:moveTo>
                          <a:cubicBezTo>
                            <a:pt x="188572" y="335"/>
                            <a:pt x="235768" y="16300"/>
                            <a:pt x="266198" y="23277"/>
                          </a:cubicBezTo>
                          <a:cubicBezTo>
                            <a:pt x="282087" y="27997"/>
                            <a:pt x="282164" y="32748"/>
                            <a:pt x="296826" y="39550"/>
                          </a:cubicBezTo>
                          <a:cubicBezTo>
                            <a:pt x="297320" y="73505"/>
                            <a:pt x="286322" y="108832"/>
                            <a:pt x="286809" y="137400"/>
                          </a:cubicBezTo>
                          <a:cubicBezTo>
                            <a:pt x="266263" y="245967"/>
                            <a:pt x="201139" y="327091"/>
                            <a:pt x="148413" y="318304"/>
                          </a:cubicBezTo>
                          <a:cubicBezTo>
                            <a:pt x="98209" y="304139"/>
                            <a:pt x="49333" y="238342"/>
                            <a:pt x="10017" y="137400"/>
                          </a:cubicBezTo>
                          <a:cubicBezTo>
                            <a:pt x="4264" y="98067"/>
                            <a:pt x="10305" y="81506"/>
                            <a:pt x="0" y="39550"/>
                          </a:cubicBezTo>
                          <a:cubicBezTo>
                            <a:pt x="14136" y="30919"/>
                            <a:pt x="19632" y="31934"/>
                            <a:pt x="30628" y="23277"/>
                          </a:cubicBezTo>
                          <a:cubicBezTo>
                            <a:pt x="64068" y="7534"/>
                            <a:pt x="108126" y="-3994"/>
                            <a:pt x="148413" y="0"/>
                          </a:cubicBezTo>
                          <a:close/>
                        </a:path>
                        <a:path w="296826" h="318304" stroke="0" extrusionOk="0">
                          <a:moveTo>
                            <a:pt x="148413" y="0"/>
                          </a:moveTo>
                          <a:cubicBezTo>
                            <a:pt x="188516" y="-4800"/>
                            <a:pt x="238468" y="12553"/>
                            <a:pt x="266198" y="23277"/>
                          </a:cubicBezTo>
                          <a:cubicBezTo>
                            <a:pt x="275761" y="28077"/>
                            <a:pt x="284165" y="35402"/>
                            <a:pt x="296826" y="39550"/>
                          </a:cubicBezTo>
                          <a:cubicBezTo>
                            <a:pt x="300372" y="66621"/>
                            <a:pt x="291232" y="88712"/>
                            <a:pt x="286809" y="137400"/>
                          </a:cubicBezTo>
                          <a:cubicBezTo>
                            <a:pt x="267638" y="249817"/>
                            <a:pt x="198390" y="324142"/>
                            <a:pt x="148413" y="318304"/>
                          </a:cubicBezTo>
                          <a:cubicBezTo>
                            <a:pt x="94235" y="340413"/>
                            <a:pt x="44141" y="231719"/>
                            <a:pt x="10017" y="137400"/>
                          </a:cubicBezTo>
                          <a:cubicBezTo>
                            <a:pt x="4766" y="101446"/>
                            <a:pt x="14665" y="69157"/>
                            <a:pt x="0" y="39550"/>
                          </a:cubicBezTo>
                          <a:cubicBezTo>
                            <a:pt x="8389" y="32651"/>
                            <a:pt x="24068" y="29185"/>
                            <a:pt x="30628" y="23277"/>
                          </a:cubicBezTo>
                          <a:cubicBezTo>
                            <a:pt x="64148" y="5414"/>
                            <a:pt x="98475" y="2264"/>
                            <a:pt x="14841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3F5500FB-F4AA-EEDA-1D34-3AA0893FF39D}"/>
                </a:ext>
              </a:extLst>
            </p:cNvPr>
            <p:cNvSpPr/>
            <p:nvPr/>
          </p:nvSpPr>
          <p:spPr>
            <a:xfrm>
              <a:off x="2169171" y="2335001"/>
              <a:ext cx="197607" cy="82989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560383939">
                    <a:custGeom>
                      <a:avLst/>
                      <a:gdLst>
                        <a:gd name="connsiteX0" fmla="*/ 0 w 528410"/>
                        <a:gd name="connsiteY0" fmla="*/ 110958 h 221916"/>
                        <a:gd name="connsiteX1" fmla="*/ 264205 w 528410"/>
                        <a:gd name="connsiteY1" fmla="*/ 0 h 221916"/>
                        <a:gd name="connsiteX2" fmla="*/ 528410 w 528410"/>
                        <a:gd name="connsiteY2" fmla="*/ 110958 h 221916"/>
                        <a:gd name="connsiteX3" fmla="*/ 264205 w 528410"/>
                        <a:gd name="connsiteY3" fmla="*/ 221916 h 221916"/>
                        <a:gd name="connsiteX4" fmla="*/ 0 w 528410"/>
                        <a:gd name="connsiteY4" fmla="*/ 110958 h 221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8410" h="221916" fill="none" extrusionOk="0">
                          <a:moveTo>
                            <a:pt x="0" y="110958"/>
                          </a:moveTo>
                          <a:cubicBezTo>
                            <a:pt x="817" y="84972"/>
                            <a:pt x="102598" y="10867"/>
                            <a:pt x="264205" y="0"/>
                          </a:cubicBezTo>
                          <a:cubicBezTo>
                            <a:pt x="411624" y="-5337"/>
                            <a:pt x="525524" y="49446"/>
                            <a:pt x="528410" y="110958"/>
                          </a:cubicBezTo>
                          <a:cubicBezTo>
                            <a:pt x="513717" y="173636"/>
                            <a:pt x="409183" y="187348"/>
                            <a:pt x="264205" y="221916"/>
                          </a:cubicBezTo>
                          <a:cubicBezTo>
                            <a:pt x="109730" y="232269"/>
                            <a:pt x="-685" y="181511"/>
                            <a:pt x="0" y="110958"/>
                          </a:cubicBezTo>
                          <a:close/>
                        </a:path>
                        <a:path w="528410" h="221916" stroke="0" extrusionOk="0">
                          <a:moveTo>
                            <a:pt x="0" y="110958"/>
                          </a:moveTo>
                          <a:cubicBezTo>
                            <a:pt x="-3217" y="42723"/>
                            <a:pt x="104989" y="3669"/>
                            <a:pt x="264205" y="0"/>
                          </a:cubicBezTo>
                          <a:cubicBezTo>
                            <a:pt x="416729" y="-6086"/>
                            <a:pt x="521948" y="46311"/>
                            <a:pt x="528410" y="110958"/>
                          </a:cubicBezTo>
                          <a:cubicBezTo>
                            <a:pt x="507814" y="187811"/>
                            <a:pt x="405156" y="229385"/>
                            <a:pt x="264205" y="221916"/>
                          </a:cubicBezTo>
                          <a:cubicBezTo>
                            <a:pt x="115414" y="220403"/>
                            <a:pt x="-172" y="169737"/>
                            <a:pt x="0" y="11095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AA238DD3-2BCF-EBFF-9B4C-AE89412FF544}"/>
                </a:ext>
              </a:extLst>
            </p:cNvPr>
            <p:cNvSpPr/>
            <p:nvPr/>
          </p:nvSpPr>
          <p:spPr>
            <a:xfrm>
              <a:off x="2855928" y="2335001"/>
              <a:ext cx="197607" cy="82989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644055749">
                    <a:custGeom>
                      <a:avLst/>
                      <a:gdLst>
                        <a:gd name="connsiteX0" fmla="*/ 0 w 528410"/>
                        <a:gd name="connsiteY0" fmla="*/ 110958 h 221916"/>
                        <a:gd name="connsiteX1" fmla="*/ 264205 w 528410"/>
                        <a:gd name="connsiteY1" fmla="*/ 0 h 221916"/>
                        <a:gd name="connsiteX2" fmla="*/ 528410 w 528410"/>
                        <a:gd name="connsiteY2" fmla="*/ 110958 h 221916"/>
                        <a:gd name="connsiteX3" fmla="*/ 264205 w 528410"/>
                        <a:gd name="connsiteY3" fmla="*/ 221916 h 221916"/>
                        <a:gd name="connsiteX4" fmla="*/ 0 w 528410"/>
                        <a:gd name="connsiteY4" fmla="*/ 110958 h 221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8410" h="221916" fill="none" extrusionOk="0">
                          <a:moveTo>
                            <a:pt x="0" y="110958"/>
                          </a:moveTo>
                          <a:cubicBezTo>
                            <a:pt x="-18965" y="55383"/>
                            <a:pt x="103664" y="8233"/>
                            <a:pt x="264205" y="0"/>
                          </a:cubicBezTo>
                          <a:cubicBezTo>
                            <a:pt x="406616" y="-2877"/>
                            <a:pt x="531439" y="51467"/>
                            <a:pt x="528410" y="110958"/>
                          </a:cubicBezTo>
                          <a:cubicBezTo>
                            <a:pt x="497453" y="160127"/>
                            <a:pt x="426467" y="200158"/>
                            <a:pt x="264205" y="221916"/>
                          </a:cubicBezTo>
                          <a:cubicBezTo>
                            <a:pt x="130166" y="224051"/>
                            <a:pt x="-9950" y="179160"/>
                            <a:pt x="0" y="110958"/>
                          </a:cubicBezTo>
                          <a:close/>
                        </a:path>
                        <a:path w="528410" h="221916" stroke="0" extrusionOk="0">
                          <a:moveTo>
                            <a:pt x="0" y="110958"/>
                          </a:moveTo>
                          <a:cubicBezTo>
                            <a:pt x="2964" y="57883"/>
                            <a:pt x="116856" y="26242"/>
                            <a:pt x="264205" y="0"/>
                          </a:cubicBezTo>
                          <a:cubicBezTo>
                            <a:pt x="392959" y="3623"/>
                            <a:pt x="537742" y="65427"/>
                            <a:pt x="528410" y="110958"/>
                          </a:cubicBezTo>
                          <a:cubicBezTo>
                            <a:pt x="495699" y="184984"/>
                            <a:pt x="389585" y="204284"/>
                            <a:pt x="264205" y="221916"/>
                          </a:cubicBezTo>
                          <a:cubicBezTo>
                            <a:pt x="111052" y="231603"/>
                            <a:pt x="-599" y="162431"/>
                            <a:pt x="0" y="11095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016D307E-180E-1B46-54DF-439F030C1669}"/>
                </a:ext>
              </a:extLst>
            </p:cNvPr>
            <p:cNvGrpSpPr/>
            <p:nvPr/>
          </p:nvGrpSpPr>
          <p:grpSpPr>
            <a:xfrm rot="10800000">
              <a:off x="1802856" y="1844543"/>
              <a:ext cx="372591" cy="442641"/>
              <a:chOff x="-670668" y="2939012"/>
              <a:chExt cx="996327" cy="1183642"/>
            </a:xfrm>
          </p:grpSpPr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EE65E4F4-B906-6D14-06F8-74401E59D3E8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234822379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4474" y="-18176"/>
                              <a:pt x="439965" y="58852"/>
                              <a:pt x="552795" y="175952"/>
                            </a:cubicBezTo>
                            <a:cubicBezTo>
                              <a:pt x="663503" y="246542"/>
                              <a:pt x="748796" y="418186"/>
                              <a:pt x="792138" y="543616"/>
                            </a:cubicBezTo>
                            <a:cubicBezTo>
                              <a:pt x="799405" y="581364"/>
                              <a:pt x="800540" y="602039"/>
                              <a:pt x="811319" y="647839"/>
                            </a:cubicBezTo>
                            <a:cubicBezTo>
                              <a:pt x="818309" y="649842"/>
                              <a:pt x="822394" y="651712"/>
                              <a:pt x="827621" y="652899"/>
                            </a:cubicBezTo>
                            <a:cubicBezTo>
                              <a:pt x="932074" y="721464"/>
                              <a:pt x="1021862" y="804400"/>
                              <a:pt x="996327" y="907417"/>
                            </a:cubicBezTo>
                            <a:cubicBezTo>
                              <a:pt x="957642" y="1037047"/>
                              <a:pt x="841640" y="1215516"/>
                              <a:pt x="720102" y="1183642"/>
                            </a:cubicBezTo>
                            <a:cubicBezTo>
                              <a:pt x="589603" y="1178958"/>
                              <a:pt x="519476" y="1095652"/>
                              <a:pt x="465584" y="1014937"/>
                            </a:cubicBezTo>
                            <a:cubicBezTo>
                              <a:pt x="459706" y="1005422"/>
                              <a:pt x="459838" y="992897"/>
                              <a:pt x="456825" y="986720"/>
                            </a:cubicBezTo>
                            <a:cubicBezTo>
                              <a:pt x="452261" y="988843"/>
                              <a:pt x="448235" y="986602"/>
                              <a:pt x="442252" y="989342"/>
                            </a:cubicBezTo>
                            <a:cubicBezTo>
                              <a:pt x="424939" y="987467"/>
                              <a:pt x="411215" y="981491"/>
                              <a:pt x="396252" y="976325"/>
                            </a:cubicBezTo>
                            <a:cubicBezTo>
                              <a:pt x="316015" y="944290"/>
                              <a:pt x="326710" y="847015"/>
                              <a:pt x="367754" y="787561"/>
                            </a:cubicBezTo>
                            <a:cubicBezTo>
                              <a:pt x="397923" y="731695"/>
                              <a:pt x="453295" y="705550"/>
                              <a:pt x="499478" y="704843"/>
                            </a:cubicBezTo>
                            <a:cubicBezTo>
                              <a:pt x="505168" y="705006"/>
                              <a:pt x="516149" y="712306"/>
                              <a:pt x="524865" y="712027"/>
                            </a:cubicBezTo>
                            <a:cubicBezTo>
                              <a:pt x="530832" y="704469"/>
                              <a:pt x="542628" y="701442"/>
                              <a:pt x="545700" y="694837"/>
                            </a:cubicBezTo>
                            <a:cubicBezTo>
                              <a:pt x="537441" y="657406"/>
                              <a:pt x="545620" y="651482"/>
                              <a:pt x="531716" y="618856"/>
                            </a:cubicBezTo>
                            <a:cubicBezTo>
                              <a:pt x="502215" y="529882"/>
                              <a:pt x="472162" y="466394"/>
                              <a:pt x="378594" y="383639"/>
                            </a:cubicBezTo>
                            <a:cubicBezTo>
                              <a:pt x="275390" y="306292"/>
                              <a:pt x="155499" y="269549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2021" y="3760"/>
                              <a:pt x="394066" y="72681"/>
                              <a:pt x="552795" y="175952"/>
                            </a:cubicBezTo>
                            <a:cubicBezTo>
                              <a:pt x="668979" y="308917"/>
                              <a:pt x="763802" y="410939"/>
                              <a:pt x="792138" y="543616"/>
                            </a:cubicBezTo>
                            <a:cubicBezTo>
                              <a:pt x="808220" y="589735"/>
                              <a:pt x="793212" y="618746"/>
                              <a:pt x="811319" y="647839"/>
                            </a:cubicBezTo>
                            <a:cubicBezTo>
                              <a:pt x="817929" y="648719"/>
                              <a:pt x="822310" y="653129"/>
                              <a:pt x="827621" y="652899"/>
                            </a:cubicBezTo>
                            <a:cubicBezTo>
                              <a:pt x="925068" y="698873"/>
                              <a:pt x="1016251" y="786502"/>
                              <a:pt x="996327" y="907417"/>
                            </a:cubicBezTo>
                            <a:cubicBezTo>
                              <a:pt x="1000240" y="1091717"/>
                              <a:pt x="880019" y="1194192"/>
                              <a:pt x="720102" y="1183642"/>
                            </a:cubicBezTo>
                            <a:cubicBezTo>
                              <a:pt x="617568" y="1179187"/>
                              <a:pt x="490044" y="1104163"/>
                              <a:pt x="465584" y="1014937"/>
                            </a:cubicBezTo>
                            <a:cubicBezTo>
                              <a:pt x="461101" y="1004617"/>
                              <a:pt x="460381" y="992940"/>
                              <a:pt x="456825" y="986720"/>
                            </a:cubicBezTo>
                            <a:cubicBezTo>
                              <a:pt x="451230" y="988895"/>
                              <a:pt x="447083" y="986739"/>
                              <a:pt x="442252" y="989342"/>
                            </a:cubicBezTo>
                            <a:cubicBezTo>
                              <a:pt x="428955" y="991987"/>
                              <a:pt x="406631" y="986663"/>
                              <a:pt x="396252" y="976325"/>
                            </a:cubicBezTo>
                            <a:cubicBezTo>
                              <a:pt x="336562" y="944260"/>
                              <a:pt x="323817" y="847711"/>
                              <a:pt x="367754" y="787561"/>
                            </a:cubicBezTo>
                            <a:cubicBezTo>
                              <a:pt x="393478" y="737372"/>
                              <a:pt x="452967" y="708253"/>
                              <a:pt x="499478" y="704843"/>
                            </a:cubicBezTo>
                            <a:cubicBezTo>
                              <a:pt x="510049" y="706788"/>
                              <a:pt x="513273" y="708764"/>
                              <a:pt x="524865" y="712027"/>
                            </a:cubicBezTo>
                            <a:cubicBezTo>
                              <a:pt x="533921" y="703203"/>
                              <a:pt x="536562" y="703971"/>
                              <a:pt x="545700" y="694837"/>
                            </a:cubicBezTo>
                            <a:cubicBezTo>
                              <a:pt x="531367" y="665054"/>
                              <a:pt x="540131" y="637262"/>
                              <a:pt x="531716" y="618856"/>
                            </a:cubicBezTo>
                            <a:cubicBezTo>
                              <a:pt x="496952" y="538687"/>
                              <a:pt x="448739" y="457871"/>
                              <a:pt x="378594" y="383639"/>
                            </a:cubicBezTo>
                            <a:cubicBezTo>
                              <a:pt x="262040" y="310766"/>
                              <a:pt x="181632" y="263321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5AB9DF38-A30C-06F3-9A3D-AB8C2D68178C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550644758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913" y="38398"/>
                              <a:pt x="16375" y="28155"/>
                              <a:pt x="31140" y="14133"/>
                            </a:cubicBezTo>
                            <a:cubicBezTo>
                              <a:pt x="49698" y="-2399"/>
                              <a:pt x="57396" y="494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56F26C04-C1EF-1C27-AB71-F5AB625FBBA3}"/>
                </a:ext>
              </a:extLst>
            </p:cNvPr>
            <p:cNvGrpSpPr/>
            <p:nvPr/>
          </p:nvGrpSpPr>
          <p:grpSpPr>
            <a:xfrm rot="10800000" flipH="1">
              <a:off x="3056923" y="1844543"/>
              <a:ext cx="372591" cy="442641"/>
              <a:chOff x="-670668" y="2939012"/>
              <a:chExt cx="996327" cy="1183642"/>
            </a:xfrm>
          </p:grpSpPr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CD7157CF-6074-991C-7AF4-299F18689D35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9964741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60880" y="-7139"/>
                              <a:pt x="419107" y="5343"/>
                              <a:pt x="552795" y="175952"/>
                            </a:cubicBezTo>
                            <a:cubicBezTo>
                              <a:pt x="675006" y="311376"/>
                              <a:pt x="761785" y="406165"/>
                              <a:pt x="792138" y="543616"/>
                            </a:cubicBezTo>
                            <a:cubicBezTo>
                              <a:pt x="802204" y="593233"/>
                              <a:pt x="795336" y="613345"/>
                              <a:pt x="811319" y="647839"/>
                            </a:cubicBezTo>
                            <a:cubicBezTo>
                              <a:pt x="816262" y="648118"/>
                              <a:pt x="820046" y="651367"/>
                              <a:pt x="827621" y="652899"/>
                            </a:cubicBezTo>
                            <a:cubicBezTo>
                              <a:pt x="905992" y="703128"/>
                              <a:pt x="984852" y="795452"/>
                              <a:pt x="996327" y="907417"/>
                            </a:cubicBezTo>
                            <a:cubicBezTo>
                              <a:pt x="965511" y="1061271"/>
                              <a:pt x="867929" y="1182351"/>
                              <a:pt x="720102" y="1183642"/>
                            </a:cubicBezTo>
                            <a:cubicBezTo>
                              <a:pt x="604438" y="1179878"/>
                              <a:pt x="510839" y="1142374"/>
                              <a:pt x="465584" y="1014937"/>
                            </a:cubicBezTo>
                            <a:cubicBezTo>
                              <a:pt x="460714" y="1008939"/>
                              <a:pt x="458969" y="993579"/>
                              <a:pt x="456825" y="986720"/>
                            </a:cubicBezTo>
                            <a:cubicBezTo>
                              <a:pt x="453924" y="988999"/>
                              <a:pt x="449098" y="987409"/>
                              <a:pt x="442252" y="989342"/>
                            </a:cubicBezTo>
                            <a:cubicBezTo>
                              <a:pt x="427135" y="988289"/>
                              <a:pt x="410414" y="983684"/>
                              <a:pt x="396252" y="976325"/>
                            </a:cubicBezTo>
                            <a:cubicBezTo>
                              <a:pt x="338999" y="941681"/>
                              <a:pt x="335518" y="852735"/>
                              <a:pt x="367754" y="787561"/>
                            </a:cubicBezTo>
                            <a:cubicBezTo>
                              <a:pt x="394576" y="730468"/>
                              <a:pt x="448423" y="697274"/>
                              <a:pt x="499478" y="704843"/>
                            </a:cubicBezTo>
                            <a:cubicBezTo>
                              <a:pt x="508160" y="705963"/>
                              <a:pt x="512731" y="708913"/>
                              <a:pt x="524865" y="712027"/>
                            </a:cubicBezTo>
                            <a:cubicBezTo>
                              <a:pt x="531674" y="706051"/>
                              <a:pt x="540989" y="701735"/>
                              <a:pt x="545700" y="694837"/>
                            </a:cubicBezTo>
                            <a:cubicBezTo>
                              <a:pt x="540526" y="675230"/>
                              <a:pt x="542898" y="651849"/>
                              <a:pt x="531716" y="618856"/>
                            </a:cubicBezTo>
                            <a:cubicBezTo>
                              <a:pt x="499038" y="553382"/>
                              <a:pt x="478813" y="437341"/>
                              <a:pt x="378594" y="383639"/>
                            </a:cubicBezTo>
                            <a:cubicBezTo>
                              <a:pt x="266066" y="299476"/>
                              <a:pt x="176267" y="247947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65714" y="-2415"/>
                              <a:pt x="342750" y="31268"/>
                              <a:pt x="552795" y="175952"/>
                            </a:cubicBezTo>
                            <a:cubicBezTo>
                              <a:pt x="663244" y="264759"/>
                              <a:pt x="762904" y="443260"/>
                              <a:pt x="792138" y="543616"/>
                            </a:cubicBezTo>
                            <a:cubicBezTo>
                              <a:pt x="803822" y="571667"/>
                              <a:pt x="804800" y="621855"/>
                              <a:pt x="811319" y="647839"/>
                            </a:cubicBezTo>
                            <a:cubicBezTo>
                              <a:pt x="818058" y="648801"/>
                              <a:pt x="823860" y="652964"/>
                              <a:pt x="827621" y="652899"/>
                            </a:cubicBezTo>
                            <a:cubicBezTo>
                              <a:pt x="940586" y="708512"/>
                              <a:pt x="984820" y="805659"/>
                              <a:pt x="996327" y="907417"/>
                            </a:cubicBezTo>
                            <a:cubicBezTo>
                              <a:pt x="992257" y="1094501"/>
                              <a:pt x="872093" y="1158273"/>
                              <a:pt x="720102" y="1183642"/>
                            </a:cubicBezTo>
                            <a:cubicBezTo>
                              <a:pt x="588107" y="1199718"/>
                              <a:pt x="500220" y="1121085"/>
                              <a:pt x="465584" y="1014937"/>
                            </a:cubicBezTo>
                            <a:cubicBezTo>
                              <a:pt x="459153" y="1003660"/>
                              <a:pt x="461502" y="994722"/>
                              <a:pt x="456825" y="986720"/>
                            </a:cubicBezTo>
                            <a:cubicBezTo>
                              <a:pt x="450253" y="988850"/>
                              <a:pt x="445083" y="987236"/>
                              <a:pt x="442252" y="989342"/>
                            </a:cubicBezTo>
                            <a:cubicBezTo>
                              <a:pt x="426105" y="988129"/>
                              <a:pt x="409756" y="983912"/>
                              <a:pt x="396252" y="976325"/>
                            </a:cubicBezTo>
                            <a:cubicBezTo>
                              <a:pt x="360755" y="938907"/>
                              <a:pt x="315617" y="873684"/>
                              <a:pt x="367754" y="787561"/>
                            </a:cubicBezTo>
                            <a:cubicBezTo>
                              <a:pt x="389370" y="739204"/>
                              <a:pt x="452258" y="702682"/>
                              <a:pt x="499478" y="704843"/>
                            </a:cubicBezTo>
                            <a:cubicBezTo>
                              <a:pt x="508028" y="705141"/>
                              <a:pt x="514631" y="709841"/>
                              <a:pt x="524865" y="712027"/>
                            </a:cubicBezTo>
                            <a:cubicBezTo>
                              <a:pt x="534757" y="703291"/>
                              <a:pt x="542123" y="699817"/>
                              <a:pt x="545700" y="694837"/>
                            </a:cubicBezTo>
                            <a:cubicBezTo>
                              <a:pt x="540019" y="675123"/>
                              <a:pt x="540607" y="652195"/>
                              <a:pt x="531716" y="618856"/>
                            </a:cubicBezTo>
                            <a:cubicBezTo>
                              <a:pt x="519620" y="543231"/>
                              <a:pt x="458863" y="421848"/>
                              <a:pt x="378594" y="383639"/>
                            </a:cubicBezTo>
                            <a:cubicBezTo>
                              <a:pt x="294057" y="297001"/>
                              <a:pt x="146203" y="252953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0" name="フリーフォーム: 図形 649">
                <a:extLst>
                  <a:ext uri="{FF2B5EF4-FFF2-40B4-BE49-F238E27FC236}">
                    <a16:creationId xmlns:a16="http://schemas.microsoft.com/office/drawing/2014/main" id="{1C529734-EA98-64A5-8DC7-76492E27AF8B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58750206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751" y="39267"/>
                              <a:pt x="15455" y="27912"/>
                              <a:pt x="31140" y="14133"/>
                            </a:cubicBezTo>
                            <a:cubicBezTo>
                              <a:pt x="45948" y="-768"/>
                              <a:pt x="58988" y="3260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647C500-FF3D-DDDB-0832-782D0BDF029E}"/>
              </a:ext>
            </a:extLst>
          </p:cNvPr>
          <p:cNvGrpSpPr/>
          <p:nvPr/>
        </p:nvGrpSpPr>
        <p:grpSpPr>
          <a:xfrm>
            <a:off x="3794962" y="1045915"/>
            <a:ext cx="2265820" cy="2349616"/>
            <a:chOff x="4140710" y="1454211"/>
            <a:chExt cx="1629187" cy="1689440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DF7E41F-AAAA-C1A3-4D40-4905A7CDFC51}"/>
                </a:ext>
              </a:extLst>
            </p:cNvPr>
            <p:cNvSpPr/>
            <p:nvPr/>
          </p:nvSpPr>
          <p:spPr>
            <a:xfrm rot="15300000">
              <a:off x="5080516" y="2433303"/>
              <a:ext cx="434365" cy="44380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633487158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5926" y="22040"/>
                            <a:pt x="509211" y="45663"/>
                            <a:pt x="513615" y="85297"/>
                          </a:cubicBezTo>
                          <a:cubicBezTo>
                            <a:pt x="491863" y="89767"/>
                            <a:pt x="473592" y="85562"/>
                            <a:pt x="460697" y="89966"/>
                          </a:cubicBezTo>
                          <a:cubicBezTo>
                            <a:pt x="347654" y="78917"/>
                            <a:pt x="214435" y="221339"/>
                            <a:pt x="197580" y="346586"/>
                          </a:cubicBezTo>
                          <a:cubicBezTo>
                            <a:pt x="199247" y="358706"/>
                            <a:pt x="193087" y="365897"/>
                            <a:pt x="194673" y="375428"/>
                          </a:cubicBezTo>
                          <a:cubicBezTo>
                            <a:pt x="195478" y="375408"/>
                            <a:pt x="195761" y="375640"/>
                            <a:pt x="196354" y="375730"/>
                          </a:cubicBezTo>
                          <a:cubicBezTo>
                            <a:pt x="221767" y="383544"/>
                            <a:pt x="236022" y="392259"/>
                            <a:pt x="245224" y="415306"/>
                          </a:cubicBezTo>
                          <a:cubicBezTo>
                            <a:pt x="271599" y="456236"/>
                            <a:pt x="196971" y="509643"/>
                            <a:pt x="141949" y="517465"/>
                          </a:cubicBezTo>
                          <a:cubicBezTo>
                            <a:pt x="76230" y="535501"/>
                            <a:pt x="17581" y="527089"/>
                            <a:pt x="1431" y="480630"/>
                          </a:cubicBezTo>
                          <a:cubicBezTo>
                            <a:pt x="-6578" y="430082"/>
                            <a:pt x="27264" y="381104"/>
                            <a:pt x="104706" y="378470"/>
                          </a:cubicBezTo>
                          <a:cubicBezTo>
                            <a:pt x="106835" y="377557"/>
                            <a:pt x="108000" y="378092"/>
                            <a:pt x="109162" y="377547"/>
                          </a:cubicBezTo>
                          <a:cubicBezTo>
                            <a:pt x="109459" y="365474"/>
                            <a:pt x="116381" y="340491"/>
                            <a:pt x="114016" y="329396"/>
                          </a:cubicBezTo>
                          <a:cubicBezTo>
                            <a:pt x="157002" y="177879"/>
                            <a:pt x="257419" y="887"/>
                            <a:pt x="445598" y="6001"/>
                          </a:cubicBezTo>
                          <a:cubicBezTo>
                            <a:pt x="476621" y="-511"/>
                            <a:pt x="494781" y="4169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8390" y="40236"/>
                            <a:pt x="505712" y="44892"/>
                            <a:pt x="513615" y="85297"/>
                          </a:cubicBezTo>
                          <a:cubicBezTo>
                            <a:pt x="501079" y="87638"/>
                            <a:pt x="481523" y="86433"/>
                            <a:pt x="460697" y="89966"/>
                          </a:cubicBezTo>
                          <a:cubicBezTo>
                            <a:pt x="349751" y="121342"/>
                            <a:pt x="232127" y="224761"/>
                            <a:pt x="197580" y="346586"/>
                          </a:cubicBezTo>
                          <a:cubicBezTo>
                            <a:pt x="198806" y="355727"/>
                            <a:pt x="193109" y="363266"/>
                            <a:pt x="194673" y="375428"/>
                          </a:cubicBezTo>
                          <a:cubicBezTo>
                            <a:pt x="195157" y="375455"/>
                            <a:pt x="195619" y="375802"/>
                            <a:pt x="196354" y="375730"/>
                          </a:cubicBezTo>
                          <a:cubicBezTo>
                            <a:pt x="219281" y="379322"/>
                            <a:pt x="236001" y="400218"/>
                            <a:pt x="245224" y="415306"/>
                          </a:cubicBezTo>
                          <a:cubicBezTo>
                            <a:pt x="247518" y="449982"/>
                            <a:pt x="219316" y="512904"/>
                            <a:pt x="141949" y="517465"/>
                          </a:cubicBezTo>
                          <a:cubicBezTo>
                            <a:pt x="75276" y="536685"/>
                            <a:pt x="2363" y="512659"/>
                            <a:pt x="1431" y="480630"/>
                          </a:cubicBezTo>
                          <a:cubicBezTo>
                            <a:pt x="978" y="449903"/>
                            <a:pt x="37788" y="400174"/>
                            <a:pt x="104706" y="378470"/>
                          </a:cubicBezTo>
                          <a:cubicBezTo>
                            <a:pt x="106088" y="378061"/>
                            <a:pt x="108012" y="378225"/>
                            <a:pt x="109162" y="377547"/>
                          </a:cubicBezTo>
                          <a:cubicBezTo>
                            <a:pt x="105442" y="364220"/>
                            <a:pt x="115898" y="350323"/>
                            <a:pt x="114016" y="329396"/>
                          </a:cubicBezTo>
                          <a:cubicBezTo>
                            <a:pt x="182286" y="135289"/>
                            <a:pt x="284110" y="48496"/>
                            <a:pt x="445598" y="6001"/>
                          </a:cubicBezTo>
                          <a:cubicBezTo>
                            <a:pt x="472167" y="-78"/>
                            <a:pt x="486268" y="10091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AD4BF142-56F3-71C7-ED04-04C810A009B0}"/>
                </a:ext>
              </a:extLst>
            </p:cNvPr>
            <p:cNvSpPr/>
            <p:nvPr/>
          </p:nvSpPr>
          <p:spPr>
            <a:xfrm rot="18000000">
              <a:off x="4739327" y="2523577"/>
              <a:ext cx="434365" cy="44380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321628471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7402" y="29524"/>
                            <a:pt x="510630" y="52688"/>
                            <a:pt x="513615" y="85297"/>
                          </a:cubicBezTo>
                          <a:cubicBezTo>
                            <a:pt x="498944" y="90845"/>
                            <a:pt x="474985" y="84127"/>
                            <a:pt x="460697" y="89966"/>
                          </a:cubicBezTo>
                          <a:cubicBezTo>
                            <a:pt x="340931" y="124876"/>
                            <a:pt x="220320" y="219878"/>
                            <a:pt x="197580" y="346586"/>
                          </a:cubicBezTo>
                          <a:cubicBezTo>
                            <a:pt x="199742" y="353661"/>
                            <a:pt x="192758" y="361024"/>
                            <a:pt x="194673" y="375428"/>
                          </a:cubicBezTo>
                          <a:cubicBezTo>
                            <a:pt x="195259" y="375443"/>
                            <a:pt x="195490" y="375741"/>
                            <a:pt x="196354" y="375730"/>
                          </a:cubicBezTo>
                          <a:cubicBezTo>
                            <a:pt x="224272" y="381981"/>
                            <a:pt x="235021" y="393009"/>
                            <a:pt x="245224" y="415306"/>
                          </a:cubicBezTo>
                          <a:cubicBezTo>
                            <a:pt x="261708" y="460900"/>
                            <a:pt x="219854" y="493263"/>
                            <a:pt x="141949" y="517465"/>
                          </a:cubicBezTo>
                          <a:cubicBezTo>
                            <a:pt x="64426" y="534781"/>
                            <a:pt x="10274" y="525580"/>
                            <a:pt x="1431" y="480630"/>
                          </a:cubicBezTo>
                          <a:cubicBezTo>
                            <a:pt x="-14865" y="436481"/>
                            <a:pt x="27713" y="385716"/>
                            <a:pt x="104706" y="378470"/>
                          </a:cubicBezTo>
                          <a:cubicBezTo>
                            <a:pt x="105693" y="377810"/>
                            <a:pt x="107057" y="378049"/>
                            <a:pt x="109162" y="377547"/>
                          </a:cubicBezTo>
                          <a:cubicBezTo>
                            <a:pt x="108032" y="361310"/>
                            <a:pt x="118236" y="345255"/>
                            <a:pt x="114016" y="329396"/>
                          </a:cubicBezTo>
                          <a:cubicBezTo>
                            <a:pt x="104732" y="155864"/>
                            <a:pt x="285447" y="43344"/>
                            <a:pt x="445598" y="6001"/>
                          </a:cubicBezTo>
                          <a:cubicBezTo>
                            <a:pt x="475641" y="3118"/>
                            <a:pt x="486086" y="7670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807" y="36913"/>
                            <a:pt x="505789" y="51971"/>
                            <a:pt x="513615" y="85297"/>
                          </a:cubicBezTo>
                          <a:cubicBezTo>
                            <a:pt x="487272" y="88953"/>
                            <a:pt x="472733" y="86564"/>
                            <a:pt x="460697" y="89966"/>
                          </a:cubicBezTo>
                          <a:cubicBezTo>
                            <a:pt x="362107" y="113906"/>
                            <a:pt x="189337" y="200394"/>
                            <a:pt x="197580" y="346586"/>
                          </a:cubicBezTo>
                          <a:cubicBezTo>
                            <a:pt x="197228" y="359062"/>
                            <a:pt x="194628" y="366212"/>
                            <a:pt x="194673" y="375428"/>
                          </a:cubicBezTo>
                          <a:cubicBezTo>
                            <a:pt x="195236" y="375389"/>
                            <a:pt x="195724" y="375640"/>
                            <a:pt x="196354" y="375730"/>
                          </a:cubicBezTo>
                          <a:cubicBezTo>
                            <a:pt x="222027" y="381953"/>
                            <a:pt x="238835" y="395338"/>
                            <a:pt x="245224" y="415306"/>
                          </a:cubicBezTo>
                          <a:cubicBezTo>
                            <a:pt x="264276" y="446910"/>
                            <a:pt x="195941" y="495585"/>
                            <a:pt x="141949" y="517465"/>
                          </a:cubicBezTo>
                          <a:cubicBezTo>
                            <a:pt x="75050" y="532649"/>
                            <a:pt x="16267" y="519765"/>
                            <a:pt x="1431" y="480630"/>
                          </a:cubicBezTo>
                          <a:cubicBezTo>
                            <a:pt x="-5886" y="444539"/>
                            <a:pt x="23362" y="404696"/>
                            <a:pt x="104706" y="378470"/>
                          </a:cubicBezTo>
                          <a:cubicBezTo>
                            <a:pt x="106712" y="377856"/>
                            <a:pt x="107014" y="378336"/>
                            <a:pt x="109162" y="377547"/>
                          </a:cubicBezTo>
                          <a:cubicBezTo>
                            <a:pt x="109342" y="354464"/>
                            <a:pt x="117047" y="345431"/>
                            <a:pt x="114016" y="329396"/>
                          </a:cubicBezTo>
                          <a:cubicBezTo>
                            <a:pt x="154801" y="149653"/>
                            <a:pt x="294372" y="60500"/>
                            <a:pt x="445598" y="6001"/>
                          </a:cubicBezTo>
                          <a:cubicBezTo>
                            <a:pt x="471095" y="825"/>
                            <a:pt x="482230" y="7197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C59F843-205C-79C6-0165-70690C4DEBC8}"/>
                </a:ext>
              </a:extLst>
            </p:cNvPr>
            <p:cNvGrpSpPr/>
            <p:nvPr/>
          </p:nvGrpSpPr>
          <p:grpSpPr>
            <a:xfrm flipH="1" flipV="1">
              <a:off x="4140710" y="1831525"/>
              <a:ext cx="326281" cy="387624"/>
              <a:chOff x="-670668" y="2939012"/>
              <a:chExt cx="996327" cy="1183642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2983AEEA-DD4D-49E4-597A-8FB284A17E7E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434064546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6512" y="-8627"/>
                              <a:pt x="442579" y="87815"/>
                              <a:pt x="552795" y="175952"/>
                            </a:cubicBezTo>
                            <a:cubicBezTo>
                              <a:pt x="686129" y="268336"/>
                              <a:pt x="743804" y="409027"/>
                              <a:pt x="792138" y="543616"/>
                            </a:cubicBezTo>
                            <a:cubicBezTo>
                              <a:pt x="805282" y="578185"/>
                              <a:pt x="801585" y="602638"/>
                              <a:pt x="811319" y="647839"/>
                            </a:cubicBezTo>
                            <a:cubicBezTo>
                              <a:pt x="817645" y="649124"/>
                              <a:pt x="821889" y="651307"/>
                              <a:pt x="827621" y="652899"/>
                            </a:cubicBezTo>
                            <a:cubicBezTo>
                              <a:pt x="931229" y="699134"/>
                              <a:pt x="973502" y="812555"/>
                              <a:pt x="996327" y="907417"/>
                            </a:cubicBezTo>
                            <a:cubicBezTo>
                              <a:pt x="987513" y="1024548"/>
                              <a:pt x="848096" y="1200302"/>
                              <a:pt x="720102" y="1183642"/>
                            </a:cubicBezTo>
                            <a:cubicBezTo>
                              <a:pt x="601008" y="1183302"/>
                              <a:pt x="535236" y="1106026"/>
                              <a:pt x="465584" y="1014937"/>
                            </a:cubicBezTo>
                            <a:cubicBezTo>
                              <a:pt x="462350" y="1005258"/>
                              <a:pt x="461952" y="993397"/>
                              <a:pt x="456825" y="986720"/>
                            </a:cubicBezTo>
                            <a:cubicBezTo>
                              <a:pt x="450835" y="989127"/>
                              <a:pt x="447042" y="986744"/>
                              <a:pt x="442252" y="989342"/>
                            </a:cubicBezTo>
                            <a:cubicBezTo>
                              <a:pt x="426350" y="992553"/>
                              <a:pt x="408810" y="985217"/>
                              <a:pt x="396252" y="976325"/>
                            </a:cubicBezTo>
                            <a:cubicBezTo>
                              <a:pt x="348326" y="929284"/>
                              <a:pt x="334837" y="877031"/>
                              <a:pt x="367754" y="787561"/>
                            </a:cubicBezTo>
                            <a:cubicBezTo>
                              <a:pt x="405555" y="745215"/>
                              <a:pt x="449615" y="714195"/>
                              <a:pt x="499478" y="704843"/>
                            </a:cubicBezTo>
                            <a:cubicBezTo>
                              <a:pt x="510870" y="707263"/>
                              <a:pt x="515857" y="712086"/>
                              <a:pt x="524865" y="712027"/>
                            </a:cubicBezTo>
                            <a:cubicBezTo>
                              <a:pt x="531889" y="704353"/>
                              <a:pt x="542530" y="701467"/>
                              <a:pt x="545700" y="694837"/>
                            </a:cubicBezTo>
                            <a:cubicBezTo>
                              <a:pt x="533014" y="673399"/>
                              <a:pt x="542698" y="635562"/>
                              <a:pt x="531716" y="618856"/>
                            </a:cubicBezTo>
                            <a:cubicBezTo>
                              <a:pt x="510442" y="529811"/>
                              <a:pt x="456076" y="449631"/>
                              <a:pt x="378594" y="383639"/>
                            </a:cubicBezTo>
                            <a:cubicBezTo>
                              <a:pt x="277826" y="277266"/>
                              <a:pt x="169202" y="251925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14949" y="-40668"/>
                              <a:pt x="404305" y="49757"/>
                              <a:pt x="552795" y="175952"/>
                            </a:cubicBezTo>
                            <a:cubicBezTo>
                              <a:pt x="661681" y="273158"/>
                              <a:pt x="777181" y="385245"/>
                              <a:pt x="792138" y="543616"/>
                            </a:cubicBezTo>
                            <a:cubicBezTo>
                              <a:pt x="811388" y="586077"/>
                              <a:pt x="798159" y="615985"/>
                              <a:pt x="811319" y="647839"/>
                            </a:cubicBezTo>
                            <a:cubicBezTo>
                              <a:pt x="818248" y="649582"/>
                              <a:pt x="819710" y="650732"/>
                              <a:pt x="827621" y="652899"/>
                            </a:cubicBezTo>
                            <a:cubicBezTo>
                              <a:pt x="921377" y="725249"/>
                              <a:pt x="1004671" y="798926"/>
                              <a:pt x="996327" y="907417"/>
                            </a:cubicBezTo>
                            <a:cubicBezTo>
                              <a:pt x="961774" y="1031917"/>
                              <a:pt x="842866" y="1171344"/>
                              <a:pt x="720102" y="1183642"/>
                            </a:cubicBezTo>
                            <a:cubicBezTo>
                              <a:pt x="602952" y="1183477"/>
                              <a:pt x="531342" y="1101085"/>
                              <a:pt x="465584" y="1014937"/>
                            </a:cubicBezTo>
                            <a:cubicBezTo>
                              <a:pt x="460781" y="1005315"/>
                              <a:pt x="461236" y="995444"/>
                              <a:pt x="456825" y="986720"/>
                            </a:cubicBezTo>
                            <a:cubicBezTo>
                              <a:pt x="451700" y="988439"/>
                              <a:pt x="447321" y="987872"/>
                              <a:pt x="442252" y="989342"/>
                            </a:cubicBezTo>
                            <a:cubicBezTo>
                              <a:pt x="423181" y="990901"/>
                              <a:pt x="407192" y="981638"/>
                              <a:pt x="396252" y="976325"/>
                            </a:cubicBezTo>
                            <a:cubicBezTo>
                              <a:pt x="338192" y="937680"/>
                              <a:pt x="322110" y="841524"/>
                              <a:pt x="367754" y="787561"/>
                            </a:cubicBezTo>
                            <a:cubicBezTo>
                              <a:pt x="393787" y="743107"/>
                              <a:pt x="447649" y="705421"/>
                              <a:pt x="499478" y="704843"/>
                            </a:cubicBezTo>
                            <a:cubicBezTo>
                              <a:pt x="508380" y="704508"/>
                              <a:pt x="517169" y="710572"/>
                              <a:pt x="524865" y="712027"/>
                            </a:cubicBezTo>
                            <a:cubicBezTo>
                              <a:pt x="528398" y="705840"/>
                              <a:pt x="541608" y="699425"/>
                              <a:pt x="545700" y="694837"/>
                            </a:cubicBezTo>
                            <a:cubicBezTo>
                              <a:pt x="534058" y="667210"/>
                              <a:pt x="539857" y="643218"/>
                              <a:pt x="531716" y="618856"/>
                            </a:cubicBezTo>
                            <a:cubicBezTo>
                              <a:pt x="504948" y="517467"/>
                              <a:pt x="447485" y="450912"/>
                              <a:pt x="378594" y="383639"/>
                            </a:cubicBezTo>
                            <a:cubicBezTo>
                              <a:pt x="303319" y="295909"/>
                              <a:pt x="124194" y="258263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9001F94-6561-6239-ED35-D4689D065232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63560819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348" y="39792"/>
                              <a:pt x="14034" y="28363"/>
                              <a:pt x="31140" y="14133"/>
                            </a:cubicBezTo>
                            <a:cubicBezTo>
                              <a:pt x="45747" y="-87"/>
                              <a:pt x="58709" y="1916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A945E7BE-B394-8A73-432D-FA306C0936B0}"/>
                </a:ext>
              </a:extLst>
            </p:cNvPr>
            <p:cNvSpPr/>
            <p:nvPr/>
          </p:nvSpPr>
          <p:spPr>
            <a:xfrm>
              <a:off x="4403377" y="1770429"/>
              <a:ext cx="944672" cy="78605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65404295">
                    <a:custGeom>
                      <a:avLst/>
                      <a:gdLst>
                        <a:gd name="connsiteX0" fmla="*/ 554915 w 1117027"/>
                        <a:gd name="connsiteY0" fmla="*/ 0 h 929476"/>
                        <a:gd name="connsiteX1" fmla="*/ 946802 w 1117027"/>
                        <a:gd name="connsiteY1" fmla="*/ 98013 h 929476"/>
                        <a:gd name="connsiteX2" fmla="*/ 948299 w 1117027"/>
                        <a:gd name="connsiteY2" fmla="*/ 106225 h 929476"/>
                        <a:gd name="connsiteX3" fmla="*/ 949573 w 1117027"/>
                        <a:gd name="connsiteY3" fmla="*/ 106225 h 929476"/>
                        <a:gd name="connsiteX4" fmla="*/ 1036649 w 1117027"/>
                        <a:gd name="connsiteY4" fmla="*/ 454528 h 929476"/>
                        <a:gd name="connsiteX5" fmla="*/ 1117027 w 1117027"/>
                        <a:gd name="connsiteY5" fmla="*/ 776038 h 929476"/>
                        <a:gd name="connsiteX6" fmla="*/ 826013 w 1117027"/>
                        <a:gd name="connsiteY6" fmla="*/ 885215 h 929476"/>
                        <a:gd name="connsiteX7" fmla="*/ 790377 w 1117027"/>
                        <a:gd name="connsiteY7" fmla="*/ 883866 h 929476"/>
                        <a:gd name="connsiteX8" fmla="*/ 760433 w 1117027"/>
                        <a:gd name="connsiteY8" fmla="*/ 897499 h 929476"/>
                        <a:gd name="connsiteX9" fmla="*/ 554915 w 1117027"/>
                        <a:gd name="connsiteY9" fmla="*/ 929476 h 929476"/>
                        <a:gd name="connsiteX10" fmla="*/ 349398 w 1117027"/>
                        <a:gd name="connsiteY10" fmla="*/ 897499 h 929476"/>
                        <a:gd name="connsiteX11" fmla="*/ 319524 w 1117027"/>
                        <a:gd name="connsiteY11" fmla="*/ 883898 h 929476"/>
                        <a:gd name="connsiteX12" fmla="*/ 284740 w 1117027"/>
                        <a:gd name="connsiteY12" fmla="*/ 885215 h 929476"/>
                        <a:gd name="connsiteX13" fmla="*/ 0 w 1117027"/>
                        <a:gd name="connsiteY13" fmla="*/ 754035 h 929476"/>
                        <a:gd name="connsiteX14" fmla="*/ 80568 w 1117027"/>
                        <a:gd name="connsiteY14" fmla="*/ 431992 h 929476"/>
                        <a:gd name="connsiteX15" fmla="*/ 161135 w 1117027"/>
                        <a:gd name="connsiteY15" fmla="*/ 109948 h 929476"/>
                        <a:gd name="connsiteX16" fmla="*/ 160994 w 1117027"/>
                        <a:gd name="connsiteY16" fmla="*/ 109176 h 929476"/>
                        <a:gd name="connsiteX17" fmla="*/ 554915 w 1117027"/>
                        <a:gd name="connsiteY17" fmla="*/ 0 h 929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117027" h="929476" fill="none" extrusionOk="0">
                          <a:moveTo>
                            <a:pt x="554915" y="0"/>
                          </a:moveTo>
                          <a:cubicBezTo>
                            <a:pt x="752673" y="5640"/>
                            <a:pt x="929991" y="47710"/>
                            <a:pt x="946802" y="98013"/>
                          </a:cubicBezTo>
                          <a:cubicBezTo>
                            <a:pt x="947943" y="99920"/>
                            <a:pt x="947771" y="104486"/>
                            <a:pt x="948299" y="106225"/>
                          </a:cubicBezTo>
                          <a:cubicBezTo>
                            <a:pt x="948726" y="106194"/>
                            <a:pt x="949201" y="106268"/>
                            <a:pt x="949573" y="106225"/>
                          </a:cubicBezTo>
                          <a:cubicBezTo>
                            <a:pt x="999349" y="193394"/>
                            <a:pt x="968949" y="318531"/>
                            <a:pt x="1036649" y="454528"/>
                          </a:cubicBezTo>
                          <a:cubicBezTo>
                            <a:pt x="1104350" y="590525"/>
                            <a:pt x="1082384" y="646720"/>
                            <a:pt x="1117027" y="776038"/>
                          </a:cubicBezTo>
                          <a:cubicBezTo>
                            <a:pt x="1096131" y="899437"/>
                            <a:pt x="884011" y="862399"/>
                            <a:pt x="826013" y="885215"/>
                          </a:cubicBezTo>
                          <a:cubicBezTo>
                            <a:pt x="817665" y="886827"/>
                            <a:pt x="807703" y="880285"/>
                            <a:pt x="790377" y="883866"/>
                          </a:cubicBezTo>
                          <a:cubicBezTo>
                            <a:pt x="781425" y="889642"/>
                            <a:pt x="766530" y="890729"/>
                            <a:pt x="760433" y="897499"/>
                          </a:cubicBezTo>
                          <a:cubicBezTo>
                            <a:pt x="695789" y="932937"/>
                            <a:pt x="637705" y="938799"/>
                            <a:pt x="554915" y="929476"/>
                          </a:cubicBezTo>
                          <a:cubicBezTo>
                            <a:pt x="469712" y="928268"/>
                            <a:pt x="409068" y="905457"/>
                            <a:pt x="349398" y="897499"/>
                          </a:cubicBezTo>
                          <a:cubicBezTo>
                            <a:pt x="336403" y="894510"/>
                            <a:pt x="329802" y="884905"/>
                            <a:pt x="319524" y="883898"/>
                          </a:cubicBezTo>
                          <a:cubicBezTo>
                            <a:pt x="311430" y="885833"/>
                            <a:pt x="292913" y="884068"/>
                            <a:pt x="284740" y="885215"/>
                          </a:cubicBezTo>
                          <a:cubicBezTo>
                            <a:pt x="236440" y="837977"/>
                            <a:pt x="46415" y="902510"/>
                            <a:pt x="0" y="754035"/>
                          </a:cubicBezTo>
                          <a:cubicBezTo>
                            <a:pt x="-8679" y="653685"/>
                            <a:pt x="58978" y="557829"/>
                            <a:pt x="80568" y="431992"/>
                          </a:cubicBezTo>
                          <a:cubicBezTo>
                            <a:pt x="102157" y="306155"/>
                            <a:pt x="162210" y="249639"/>
                            <a:pt x="161135" y="109948"/>
                          </a:cubicBezTo>
                          <a:cubicBezTo>
                            <a:pt x="161048" y="109799"/>
                            <a:pt x="161076" y="109381"/>
                            <a:pt x="160994" y="109176"/>
                          </a:cubicBezTo>
                          <a:cubicBezTo>
                            <a:pt x="165104" y="68718"/>
                            <a:pt x="336854" y="-23219"/>
                            <a:pt x="554915" y="0"/>
                          </a:cubicBezTo>
                          <a:close/>
                        </a:path>
                        <a:path w="1117027" h="929476" stroke="0" extrusionOk="0">
                          <a:moveTo>
                            <a:pt x="554915" y="0"/>
                          </a:moveTo>
                          <a:cubicBezTo>
                            <a:pt x="760221" y="-2812"/>
                            <a:pt x="915844" y="45256"/>
                            <a:pt x="946802" y="98013"/>
                          </a:cubicBezTo>
                          <a:cubicBezTo>
                            <a:pt x="947237" y="100013"/>
                            <a:pt x="947279" y="104120"/>
                            <a:pt x="948299" y="106225"/>
                          </a:cubicBezTo>
                          <a:cubicBezTo>
                            <a:pt x="948595" y="106179"/>
                            <a:pt x="949273" y="106375"/>
                            <a:pt x="949573" y="106225"/>
                          </a:cubicBezTo>
                          <a:cubicBezTo>
                            <a:pt x="994707" y="262296"/>
                            <a:pt x="974778" y="287940"/>
                            <a:pt x="1034975" y="447830"/>
                          </a:cubicBezTo>
                          <a:cubicBezTo>
                            <a:pt x="1095172" y="607720"/>
                            <a:pt x="1066443" y="617863"/>
                            <a:pt x="1117027" y="776038"/>
                          </a:cubicBezTo>
                          <a:cubicBezTo>
                            <a:pt x="1083294" y="899114"/>
                            <a:pt x="879084" y="862455"/>
                            <a:pt x="826013" y="885215"/>
                          </a:cubicBezTo>
                          <a:cubicBezTo>
                            <a:pt x="816560" y="886859"/>
                            <a:pt x="808012" y="884175"/>
                            <a:pt x="790377" y="883866"/>
                          </a:cubicBezTo>
                          <a:cubicBezTo>
                            <a:pt x="783588" y="889105"/>
                            <a:pt x="768228" y="893647"/>
                            <a:pt x="760433" y="897499"/>
                          </a:cubicBezTo>
                          <a:cubicBezTo>
                            <a:pt x="710668" y="895956"/>
                            <a:pt x="642160" y="929051"/>
                            <a:pt x="554915" y="929476"/>
                          </a:cubicBezTo>
                          <a:cubicBezTo>
                            <a:pt x="475005" y="926198"/>
                            <a:pt x="400070" y="915891"/>
                            <a:pt x="349398" y="897499"/>
                          </a:cubicBezTo>
                          <a:cubicBezTo>
                            <a:pt x="342445" y="896632"/>
                            <a:pt x="334314" y="889849"/>
                            <a:pt x="319524" y="883898"/>
                          </a:cubicBezTo>
                          <a:cubicBezTo>
                            <a:pt x="304201" y="888423"/>
                            <a:pt x="298286" y="881171"/>
                            <a:pt x="284740" y="885215"/>
                          </a:cubicBezTo>
                          <a:cubicBezTo>
                            <a:pt x="224836" y="869372"/>
                            <a:pt x="12210" y="862896"/>
                            <a:pt x="0" y="754035"/>
                          </a:cubicBezTo>
                          <a:cubicBezTo>
                            <a:pt x="8606" y="657197"/>
                            <a:pt x="77256" y="593282"/>
                            <a:pt x="83790" y="419110"/>
                          </a:cubicBezTo>
                          <a:cubicBezTo>
                            <a:pt x="90324" y="244938"/>
                            <a:pt x="143961" y="195478"/>
                            <a:pt x="161135" y="109948"/>
                          </a:cubicBezTo>
                          <a:cubicBezTo>
                            <a:pt x="161015" y="109618"/>
                            <a:pt x="161096" y="109437"/>
                            <a:pt x="160994" y="109176"/>
                          </a:cubicBezTo>
                          <a:cubicBezTo>
                            <a:pt x="149036" y="57111"/>
                            <a:pt x="361030" y="48440"/>
                            <a:pt x="5549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1993B53A-0FD6-AD48-BBEF-95B2039668E9}"/>
                </a:ext>
              </a:extLst>
            </p:cNvPr>
            <p:cNvSpPr/>
            <p:nvPr/>
          </p:nvSpPr>
          <p:spPr>
            <a:xfrm>
              <a:off x="4524747" y="1770429"/>
              <a:ext cx="706245" cy="26497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82026791">
                    <a:custGeom>
                      <a:avLst/>
                      <a:gdLst>
                        <a:gd name="connsiteX0" fmla="*/ 411401 w 835099"/>
                        <a:gd name="connsiteY0" fmla="*/ 0 h 313315"/>
                        <a:gd name="connsiteX1" fmla="*/ 803288 w 835099"/>
                        <a:gd name="connsiteY1" fmla="*/ 98013 h 313315"/>
                        <a:gd name="connsiteX2" fmla="*/ 804784 w 835099"/>
                        <a:gd name="connsiteY2" fmla="*/ 106225 h 313315"/>
                        <a:gd name="connsiteX3" fmla="*/ 806059 w 835099"/>
                        <a:gd name="connsiteY3" fmla="*/ 106225 h 313315"/>
                        <a:gd name="connsiteX4" fmla="*/ 835099 w 835099"/>
                        <a:gd name="connsiteY4" fmla="*/ 222384 h 313315"/>
                        <a:gd name="connsiteX5" fmla="*/ 826194 w 835099"/>
                        <a:gd name="connsiteY5" fmla="*/ 230072 h 313315"/>
                        <a:gd name="connsiteX6" fmla="*/ 812698 w 835099"/>
                        <a:gd name="connsiteY6" fmla="*/ 241959 h 313315"/>
                        <a:gd name="connsiteX7" fmla="*/ 773355 w 835099"/>
                        <a:gd name="connsiteY7" fmla="*/ 205075 h 313315"/>
                        <a:gd name="connsiteX8" fmla="*/ 726636 w 835099"/>
                        <a:gd name="connsiteY8" fmla="*/ 241959 h 313315"/>
                        <a:gd name="connsiteX9" fmla="*/ 652868 w 835099"/>
                        <a:gd name="connsiteY9" fmla="*/ 234582 h 313315"/>
                        <a:gd name="connsiteX10" fmla="*/ 561887 w 835099"/>
                        <a:gd name="connsiteY10" fmla="*/ 300973 h 313315"/>
                        <a:gd name="connsiteX11" fmla="*/ 416810 w 835099"/>
                        <a:gd name="connsiteY11" fmla="*/ 246877 h 313315"/>
                        <a:gd name="connsiteX12" fmla="*/ 286487 w 835099"/>
                        <a:gd name="connsiteY12" fmla="*/ 313268 h 313315"/>
                        <a:gd name="connsiteX13" fmla="*/ 173376 w 835099"/>
                        <a:gd name="connsiteY13" fmla="*/ 234582 h 313315"/>
                        <a:gd name="connsiteX14" fmla="*/ 65183 w 835099"/>
                        <a:gd name="connsiteY14" fmla="*/ 254254 h 313315"/>
                        <a:gd name="connsiteX15" fmla="*/ 7705 w 835099"/>
                        <a:gd name="connsiteY15" fmla="*/ 191858 h 313315"/>
                        <a:gd name="connsiteX16" fmla="*/ 0 w 835099"/>
                        <a:gd name="connsiteY16" fmla="*/ 180431 h 313315"/>
                        <a:gd name="connsiteX17" fmla="*/ 17620 w 835099"/>
                        <a:gd name="connsiteY17" fmla="*/ 109948 h 313315"/>
                        <a:gd name="connsiteX18" fmla="*/ 17480 w 835099"/>
                        <a:gd name="connsiteY18" fmla="*/ 109176 h 313315"/>
                        <a:gd name="connsiteX19" fmla="*/ 411401 w 835099"/>
                        <a:gd name="connsiteY19" fmla="*/ 0 h 3133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35099" h="313315" fill="none" extrusionOk="0">
                          <a:moveTo>
                            <a:pt x="411401" y="0"/>
                          </a:moveTo>
                          <a:cubicBezTo>
                            <a:pt x="626199" y="-6854"/>
                            <a:pt x="790182" y="29639"/>
                            <a:pt x="803288" y="98013"/>
                          </a:cubicBezTo>
                          <a:cubicBezTo>
                            <a:pt x="804748" y="101232"/>
                            <a:pt x="804063" y="104497"/>
                            <a:pt x="804784" y="106225"/>
                          </a:cubicBezTo>
                          <a:cubicBezTo>
                            <a:pt x="805390" y="106106"/>
                            <a:pt x="805753" y="106320"/>
                            <a:pt x="806059" y="106225"/>
                          </a:cubicBezTo>
                          <a:cubicBezTo>
                            <a:pt x="831403" y="149274"/>
                            <a:pt x="819891" y="192787"/>
                            <a:pt x="835099" y="222384"/>
                          </a:cubicBezTo>
                          <a:cubicBezTo>
                            <a:pt x="832242" y="225553"/>
                            <a:pt x="828625" y="226622"/>
                            <a:pt x="826194" y="230072"/>
                          </a:cubicBezTo>
                          <a:cubicBezTo>
                            <a:pt x="820128" y="235843"/>
                            <a:pt x="822294" y="246689"/>
                            <a:pt x="812698" y="241959"/>
                          </a:cubicBezTo>
                          <a:cubicBezTo>
                            <a:pt x="802094" y="240490"/>
                            <a:pt x="784644" y="204530"/>
                            <a:pt x="773355" y="205075"/>
                          </a:cubicBezTo>
                          <a:cubicBezTo>
                            <a:pt x="760500" y="205542"/>
                            <a:pt x="746538" y="237810"/>
                            <a:pt x="726636" y="241959"/>
                          </a:cubicBezTo>
                          <a:cubicBezTo>
                            <a:pt x="703473" y="242754"/>
                            <a:pt x="672943" y="224117"/>
                            <a:pt x="652868" y="234582"/>
                          </a:cubicBezTo>
                          <a:cubicBezTo>
                            <a:pt x="621409" y="245373"/>
                            <a:pt x="593916" y="291850"/>
                            <a:pt x="561887" y="300973"/>
                          </a:cubicBezTo>
                          <a:cubicBezTo>
                            <a:pt x="522974" y="315594"/>
                            <a:pt x="465484" y="233873"/>
                            <a:pt x="416810" y="246877"/>
                          </a:cubicBezTo>
                          <a:cubicBezTo>
                            <a:pt x="372021" y="253801"/>
                            <a:pt x="335647" y="319319"/>
                            <a:pt x="286487" y="313268"/>
                          </a:cubicBezTo>
                          <a:cubicBezTo>
                            <a:pt x="252818" y="309334"/>
                            <a:pt x="211417" y="245863"/>
                            <a:pt x="173376" y="234582"/>
                          </a:cubicBezTo>
                          <a:cubicBezTo>
                            <a:pt x="133161" y="231547"/>
                            <a:pt x="99197" y="279126"/>
                            <a:pt x="65183" y="254254"/>
                          </a:cubicBezTo>
                          <a:cubicBezTo>
                            <a:pt x="39170" y="241443"/>
                            <a:pt x="27994" y="216911"/>
                            <a:pt x="7705" y="191858"/>
                          </a:cubicBezTo>
                          <a:cubicBezTo>
                            <a:pt x="3413" y="186799"/>
                            <a:pt x="3620" y="182864"/>
                            <a:pt x="0" y="180431"/>
                          </a:cubicBezTo>
                          <a:cubicBezTo>
                            <a:pt x="-200" y="145878"/>
                            <a:pt x="11079" y="137321"/>
                            <a:pt x="17620" y="109948"/>
                          </a:cubicBezTo>
                          <a:cubicBezTo>
                            <a:pt x="17557" y="109710"/>
                            <a:pt x="17541" y="109415"/>
                            <a:pt x="17480" y="109176"/>
                          </a:cubicBezTo>
                          <a:cubicBezTo>
                            <a:pt x="37656" y="30619"/>
                            <a:pt x="192200" y="24961"/>
                            <a:pt x="411401" y="0"/>
                          </a:cubicBezTo>
                          <a:close/>
                        </a:path>
                        <a:path w="835099" h="313315" stroke="0" extrusionOk="0">
                          <a:moveTo>
                            <a:pt x="411401" y="0"/>
                          </a:moveTo>
                          <a:cubicBezTo>
                            <a:pt x="608275" y="3057"/>
                            <a:pt x="778715" y="41836"/>
                            <a:pt x="803288" y="98013"/>
                          </a:cubicBezTo>
                          <a:cubicBezTo>
                            <a:pt x="804656" y="100015"/>
                            <a:pt x="804055" y="103220"/>
                            <a:pt x="804784" y="106225"/>
                          </a:cubicBezTo>
                          <a:cubicBezTo>
                            <a:pt x="805362" y="106204"/>
                            <a:pt x="805699" y="106239"/>
                            <a:pt x="806059" y="106225"/>
                          </a:cubicBezTo>
                          <a:cubicBezTo>
                            <a:pt x="825449" y="127779"/>
                            <a:pt x="820275" y="173626"/>
                            <a:pt x="835099" y="222384"/>
                          </a:cubicBezTo>
                          <a:cubicBezTo>
                            <a:pt x="833528" y="225017"/>
                            <a:pt x="828166" y="227381"/>
                            <a:pt x="826194" y="230072"/>
                          </a:cubicBezTo>
                          <a:cubicBezTo>
                            <a:pt x="822790" y="236379"/>
                            <a:pt x="824122" y="246459"/>
                            <a:pt x="812698" y="241959"/>
                          </a:cubicBezTo>
                          <a:cubicBezTo>
                            <a:pt x="801904" y="236182"/>
                            <a:pt x="786778" y="205861"/>
                            <a:pt x="773355" y="205075"/>
                          </a:cubicBezTo>
                          <a:cubicBezTo>
                            <a:pt x="756333" y="201539"/>
                            <a:pt x="747047" y="236481"/>
                            <a:pt x="726636" y="241959"/>
                          </a:cubicBezTo>
                          <a:cubicBezTo>
                            <a:pt x="702641" y="240092"/>
                            <a:pt x="683543" y="222265"/>
                            <a:pt x="652868" y="234582"/>
                          </a:cubicBezTo>
                          <a:cubicBezTo>
                            <a:pt x="621739" y="251414"/>
                            <a:pt x="596516" y="291139"/>
                            <a:pt x="561887" y="300973"/>
                          </a:cubicBezTo>
                          <a:cubicBezTo>
                            <a:pt x="531315" y="303462"/>
                            <a:pt x="475433" y="242387"/>
                            <a:pt x="416810" y="246877"/>
                          </a:cubicBezTo>
                          <a:cubicBezTo>
                            <a:pt x="369334" y="248216"/>
                            <a:pt x="316689" y="315593"/>
                            <a:pt x="286487" y="313268"/>
                          </a:cubicBezTo>
                          <a:cubicBezTo>
                            <a:pt x="247711" y="310379"/>
                            <a:pt x="218690" y="245563"/>
                            <a:pt x="173376" y="234582"/>
                          </a:cubicBezTo>
                          <a:cubicBezTo>
                            <a:pt x="130619" y="221373"/>
                            <a:pt x="101384" y="272885"/>
                            <a:pt x="65183" y="254254"/>
                          </a:cubicBezTo>
                          <a:cubicBezTo>
                            <a:pt x="47781" y="248275"/>
                            <a:pt x="26684" y="219133"/>
                            <a:pt x="7705" y="191858"/>
                          </a:cubicBezTo>
                          <a:cubicBezTo>
                            <a:pt x="3441" y="187543"/>
                            <a:pt x="4124" y="185894"/>
                            <a:pt x="0" y="180431"/>
                          </a:cubicBezTo>
                          <a:cubicBezTo>
                            <a:pt x="-687" y="162521"/>
                            <a:pt x="13978" y="128480"/>
                            <a:pt x="17620" y="109948"/>
                          </a:cubicBezTo>
                          <a:cubicBezTo>
                            <a:pt x="17576" y="109623"/>
                            <a:pt x="17564" y="109471"/>
                            <a:pt x="17480" y="109176"/>
                          </a:cubicBezTo>
                          <a:cubicBezTo>
                            <a:pt x="19710" y="-4138"/>
                            <a:pt x="186858" y="-50991"/>
                            <a:pt x="41140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01DE9F8-E40E-91AA-E83A-4F6ABDC5E8C1}"/>
                </a:ext>
              </a:extLst>
            </p:cNvPr>
            <p:cNvSpPr/>
            <p:nvPr/>
          </p:nvSpPr>
          <p:spPr>
            <a:xfrm>
              <a:off x="4539530" y="1770429"/>
              <a:ext cx="666280" cy="1846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3460472780">
                    <a:custGeom>
                      <a:avLst/>
                      <a:gdLst>
                        <a:gd name="connsiteX0" fmla="*/ 0 w 787842"/>
                        <a:gd name="connsiteY0" fmla="*/ 109177 h 218353"/>
                        <a:gd name="connsiteX1" fmla="*/ 393921 w 787842"/>
                        <a:gd name="connsiteY1" fmla="*/ 0 h 218353"/>
                        <a:gd name="connsiteX2" fmla="*/ 787842 w 787842"/>
                        <a:gd name="connsiteY2" fmla="*/ 109177 h 218353"/>
                        <a:gd name="connsiteX3" fmla="*/ 393921 w 787842"/>
                        <a:gd name="connsiteY3" fmla="*/ 218354 h 218353"/>
                        <a:gd name="connsiteX4" fmla="*/ 0 w 787842"/>
                        <a:gd name="connsiteY4" fmla="*/ 109177 h 2183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87842" h="218353" fill="none" extrusionOk="0">
                          <a:moveTo>
                            <a:pt x="0" y="109177"/>
                          </a:moveTo>
                          <a:cubicBezTo>
                            <a:pt x="42201" y="58145"/>
                            <a:pt x="168837" y="33910"/>
                            <a:pt x="393921" y="0"/>
                          </a:cubicBezTo>
                          <a:cubicBezTo>
                            <a:pt x="609999" y="6"/>
                            <a:pt x="789636" y="46301"/>
                            <a:pt x="787842" y="109177"/>
                          </a:cubicBezTo>
                          <a:cubicBezTo>
                            <a:pt x="828800" y="178107"/>
                            <a:pt x="582224" y="220823"/>
                            <a:pt x="393921" y="218354"/>
                          </a:cubicBezTo>
                          <a:cubicBezTo>
                            <a:pt x="160129" y="214300"/>
                            <a:pt x="-5655" y="172189"/>
                            <a:pt x="0" y="109177"/>
                          </a:cubicBezTo>
                          <a:close/>
                        </a:path>
                        <a:path w="787842" h="218353" stroke="0" extrusionOk="0">
                          <a:moveTo>
                            <a:pt x="0" y="109177"/>
                          </a:moveTo>
                          <a:cubicBezTo>
                            <a:pt x="-6836" y="58434"/>
                            <a:pt x="175084" y="-4879"/>
                            <a:pt x="393921" y="0"/>
                          </a:cubicBezTo>
                          <a:cubicBezTo>
                            <a:pt x="618082" y="-580"/>
                            <a:pt x="786742" y="52687"/>
                            <a:pt x="787842" y="109177"/>
                          </a:cubicBezTo>
                          <a:cubicBezTo>
                            <a:pt x="756175" y="209600"/>
                            <a:pt x="588304" y="226530"/>
                            <a:pt x="393921" y="218354"/>
                          </a:cubicBezTo>
                          <a:cubicBezTo>
                            <a:pt x="182006" y="205089"/>
                            <a:pt x="-4399" y="169526"/>
                            <a:pt x="0" y="1091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楕円 671">
              <a:extLst>
                <a:ext uri="{FF2B5EF4-FFF2-40B4-BE49-F238E27FC236}">
                  <a16:creationId xmlns:a16="http://schemas.microsoft.com/office/drawing/2014/main" id="{228331C5-465A-8AF8-6408-EDCF14151B84}"/>
                </a:ext>
              </a:extLst>
            </p:cNvPr>
            <p:cNvSpPr/>
            <p:nvPr/>
          </p:nvSpPr>
          <p:spPr>
            <a:xfrm>
              <a:off x="4516322" y="2054081"/>
              <a:ext cx="200966" cy="2009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08823674">
                    <a:custGeom>
                      <a:avLst/>
                      <a:gdLst>
                        <a:gd name="connsiteX0" fmla="*/ 0 w 237632"/>
                        <a:gd name="connsiteY0" fmla="*/ 118816 h 237632"/>
                        <a:gd name="connsiteX1" fmla="*/ 118816 w 237632"/>
                        <a:gd name="connsiteY1" fmla="*/ 0 h 237632"/>
                        <a:gd name="connsiteX2" fmla="*/ 237632 w 237632"/>
                        <a:gd name="connsiteY2" fmla="*/ 118816 h 237632"/>
                        <a:gd name="connsiteX3" fmla="*/ 118816 w 237632"/>
                        <a:gd name="connsiteY3" fmla="*/ 237632 h 237632"/>
                        <a:gd name="connsiteX4" fmla="*/ 0 w 237632"/>
                        <a:gd name="connsiteY4" fmla="*/ 118816 h 2376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7632" h="237632" fill="none" extrusionOk="0">
                          <a:moveTo>
                            <a:pt x="0" y="118816"/>
                          </a:moveTo>
                          <a:cubicBezTo>
                            <a:pt x="13631" y="51659"/>
                            <a:pt x="59380" y="-1654"/>
                            <a:pt x="118816" y="0"/>
                          </a:cubicBezTo>
                          <a:cubicBezTo>
                            <a:pt x="191029" y="-9626"/>
                            <a:pt x="242323" y="50033"/>
                            <a:pt x="237632" y="118816"/>
                          </a:cubicBezTo>
                          <a:cubicBezTo>
                            <a:pt x="221408" y="187335"/>
                            <a:pt x="189900" y="223269"/>
                            <a:pt x="118816" y="237632"/>
                          </a:cubicBezTo>
                          <a:cubicBezTo>
                            <a:pt x="55195" y="236564"/>
                            <a:pt x="14628" y="184808"/>
                            <a:pt x="0" y="118816"/>
                          </a:cubicBezTo>
                          <a:close/>
                        </a:path>
                        <a:path w="237632" h="237632" stroke="0" extrusionOk="0">
                          <a:moveTo>
                            <a:pt x="0" y="118816"/>
                          </a:moveTo>
                          <a:cubicBezTo>
                            <a:pt x="-3330" y="52058"/>
                            <a:pt x="47702" y="3925"/>
                            <a:pt x="118816" y="0"/>
                          </a:cubicBezTo>
                          <a:cubicBezTo>
                            <a:pt x="185772" y="-1090"/>
                            <a:pt x="243698" y="48717"/>
                            <a:pt x="237632" y="118816"/>
                          </a:cubicBezTo>
                          <a:cubicBezTo>
                            <a:pt x="230620" y="202302"/>
                            <a:pt x="179105" y="239419"/>
                            <a:pt x="118816" y="237632"/>
                          </a:cubicBezTo>
                          <a:cubicBezTo>
                            <a:pt x="37825" y="233625"/>
                            <a:pt x="247" y="167829"/>
                            <a:pt x="0" y="1188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楕円 672">
              <a:extLst>
                <a:ext uri="{FF2B5EF4-FFF2-40B4-BE49-F238E27FC236}">
                  <a16:creationId xmlns:a16="http://schemas.microsoft.com/office/drawing/2014/main" id="{5848596B-709B-2028-E7D4-38E9DFD2E8F0}"/>
                </a:ext>
              </a:extLst>
            </p:cNvPr>
            <p:cNvSpPr/>
            <p:nvPr/>
          </p:nvSpPr>
          <p:spPr>
            <a:xfrm>
              <a:off x="4795620" y="2054081"/>
              <a:ext cx="200966" cy="2009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97623512">
                    <a:custGeom>
                      <a:avLst/>
                      <a:gdLst>
                        <a:gd name="connsiteX0" fmla="*/ 0 w 237632"/>
                        <a:gd name="connsiteY0" fmla="*/ 118816 h 237632"/>
                        <a:gd name="connsiteX1" fmla="*/ 118816 w 237632"/>
                        <a:gd name="connsiteY1" fmla="*/ 0 h 237632"/>
                        <a:gd name="connsiteX2" fmla="*/ 237632 w 237632"/>
                        <a:gd name="connsiteY2" fmla="*/ 118816 h 237632"/>
                        <a:gd name="connsiteX3" fmla="*/ 118816 w 237632"/>
                        <a:gd name="connsiteY3" fmla="*/ 237632 h 237632"/>
                        <a:gd name="connsiteX4" fmla="*/ 0 w 237632"/>
                        <a:gd name="connsiteY4" fmla="*/ 118816 h 2376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7632" h="237632" fill="none" extrusionOk="0">
                          <a:moveTo>
                            <a:pt x="0" y="118816"/>
                          </a:moveTo>
                          <a:cubicBezTo>
                            <a:pt x="8520" y="57023"/>
                            <a:pt x="55159" y="-5733"/>
                            <a:pt x="118816" y="0"/>
                          </a:cubicBezTo>
                          <a:cubicBezTo>
                            <a:pt x="193584" y="-4378"/>
                            <a:pt x="248451" y="50545"/>
                            <a:pt x="237632" y="118816"/>
                          </a:cubicBezTo>
                          <a:cubicBezTo>
                            <a:pt x="240777" y="191541"/>
                            <a:pt x="169461" y="240858"/>
                            <a:pt x="118816" y="237632"/>
                          </a:cubicBezTo>
                          <a:cubicBezTo>
                            <a:pt x="59594" y="223406"/>
                            <a:pt x="7402" y="179781"/>
                            <a:pt x="0" y="118816"/>
                          </a:cubicBezTo>
                          <a:close/>
                        </a:path>
                        <a:path w="237632" h="237632" stroke="0" extrusionOk="0">
                          <a:moveTo>
                            <a:pt x="0" y="118816"/>
                          </a:moveTo>
                          <a:cubicBezTo>
                            <a:pt x="-7996" y="56494"/>
                            <a:pt x="70577" y="4137"/>
                            <a:pt x="118816" y="0"/>
                          </a:cubicBezTo>
                          <a:cubicBezTo>
                            <a:pt x="172509" y="7304"/>
                            <a:pt x="221548" y="55981"/>
                            <a:pt x="237632" y="118816"/>
                          </a:cubicBezTo>
                          <a:cubicBezTo>
                            <a:pt x="226268" y="176708"/>
                            <a:pt x="174399" y="253808"/>
                            <a:pt x="118816" y="237632"/>
                          </a:cubicBezTo>
                          <a:cubicBezTo>
                            <a:pt x="53843" y="239784"/>
                            <a:pt x="11895" y="176849"/>
                            <a:pt x="0" y="1188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楕円 673">
              <a:extLst>
                <a:ext uri="{FF2B5EF4-FFF2-40B4-BE49-F238E27FC236}">
                  <a16:creationId xmlns:a16="http://schemas.microsoft.com/office/drawing/2014/main" id="{ACE48DA4-37E4-7709-7F20-E0C5DFE780ED}"/>
                </a:ext>
              </a:extLst>
            </p:cNvPr>
            <p:cNvSpPr/>
            <p:nvPr/>
          </p:nvSpPr>
          <p:spPr>
            <a:xfrm>
              <a:off x="4572303" y="2107449"/>
              <a:ext cx="89003" cy="89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129851227">
                    <a:custGeom>
                      <a:avLst/>
                      <a:gdLst>
                        <a:gd name="connsiteX0" fmla="*/ 0 w 105242"/>
                        <a:gd name="connsiteY0" fmla="*/ 52621 h 105242"/>
                        <a:gd name="connsiteX1" fmla="*/ 52621 w 105242"/>
                        <a:gd name="connsiteY1" fmla="*/ 0 h 105242"/>
                        <a:gd name="connsiteX2" fmla="*/ 105242 w 105242"/>
                        <a:gd name="connsiteY2" fmla="*/ 52621 h 105242"/>
                        <a:gd name="connsiteX3" fmla="*/ 52621 w 105242"/>
                        <a:gd name="connsiteY3" fmla="*/ 105242 h 105242"/>
                        <a:gd name="connsiteX4" fmla="*/ 0 w 105242"/>
                        <a:gd name="connsiteY4" fmla="*/ 52621 h 1052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42" h="105242" fill="none" extrusionOk="0">
                          <a:moveTo>
                            <a:pt x="0" y="52621"/>
                          </a:moveTo>
                          <a:cubicBezTo>
                            <a:pt x="-2369" y="22199"/>
                            <a:pt x="22504" y="2665"/>
                            <a:pt x="52621" y="0"/>
                          </a:cubicBezTo>
                          <a:cubicBezTo>
                            <a:pt x="80426" y="-8371"/>
                            <a:pt x="108823" y="21012"/>
                            <a:pt x="105242" y="52621"/>
                          </a:cubicBezTo>
                          <a:cubicBezTo>
                            <a:pt x="104627" y="81954"/>
                            <a:pt x="86346" y="100121"/>
                            <a:pt x="52621" y="105242"/>
                          </a:cubicBezTo>
                          <a:cubicBezTo>
                            <a:pt x="25742" y="105055"/>
                            <a:pt x="-2245" y="75166"/>
                            <a:pt x="0" y="52621"/>
                          </a:cubicBezTo>
                          <a:close/>
                        </a:path>
                        <a:path w="105242" h="105242" stroke="0" extrusionOk="0">
                          <a:moveTo>
                            <a:pt x="0" y="52621"/>
                          </a:moveTo>
                          <a:cubicBezTo>
                            <a:pt x="7488" y="26256"/>
                            <a:pt x="19926" y="-4676"/>
                            <a:pt x="52621" y="0"/>
                          </a:cubicBezTo>
                          <a:cubicBezTo>
                            <a:pt x="79899" y="-3231"/>
                            <a:pt x="106647" y="25166"/>
                            <a:pt x="105242" y="52621"/>
                          </a:cubicBezTo>
                          <a:cubicBezTo>
                            <a:pt x="109309" y="81912"/>
                            <a:pt x="82577" y="104020"/>
                            <a:pt x="52621" y="105242"/>
                          </a:cubicBezTo>
                          <a:cubicBezTo>
                            <a:pt x="25387" y="109315"/>
                            <a:pt x="1385" y="84942"/>
                            <a:pt x="0" y="526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楕円 674">
              <a:extLst>
                <a:ext uri="{FF2B5EF4-FFF2-40B4-BE49-F238E27FC236}">
                  <a16:creationId xmlns:a16="http://schemas.microsoft.com/office/drawing/2014/main" id="{AF609989-25DC-7114-0BF8-4DD93FC77D1C}"/>
                </a:ext>
              </a:extLst>
            </p:cNvPr>
            <p:cNvSpPr/>
            <p:nvPr/>
          </p:nvSpPr>
          <p:spPr>
            <a:xfrm>
              <a:off x="4851601" y="2107449"/>
              <a:ext cx="89003" cy="89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537288623">
                    <a:custGeom>
                      <a:avLst/>
                      <a:gdLst>
                        <a:gd name="connsiteX0" fmla="*/ 0 w 105242"/>
                        <a:gd name="connsiteY0" fmla="*/ 52621 h 105242"/>
                        <a:gd name="connsiteX1" fmla="*/ 52621 w 105242"/>
                        <a:gd name="connsiteY1" fmla="*/ 0 h 105242"/>
                        <a:gd name="connsiteX2" fmla="*/ 105242 w 105242"/>
                        <a:gd name="connsiteY2" fmla="*/ 52621 h 105242"/>
                        <a:gd name="connsiteX3" fmla="*/ 52621 w 105242"/>
                        <a:gd name="connsiteY3" fmla="*/ 105242 h 105242"/>
                        <a:gd name="connsiteX4" fmla="*/ 0 w 105242"/>
                        <a:gd name="connsiteY4" fmla="*/ 52621 h 1052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42" h="105242" fill="none" extrusionOk="0">
                          <a:moveTo>
                            <a:pt x="0" y="52621"/>
                          </a:moveTo>
                          <a:cubicBezTo>
                            <a:pt x="5763" y="22256"/>
                            <a:pt x="20326" y="4154"/>
                            <a:pt x="52621" y="0"/>
                          </a:cubicBezTo>
                          <a:cubicBezTo>
                            <a:pt x="82229" y="-4634"/>
                            <a:pt x="103971" y="22827"/>
                            <a:pt x="105242" y="52621"/>
                          </a:cubicBezTo>
                          <a:cubicBezTo>
                            <a:pt x="105840" y="84534"/>
                            <a:pt x="85843" y="101777"/>
                            <a:pt x="52621" y="105242"/>
                          </a:cubicBezTo>
                          <a:cubicBezTo>
                            <a:pt x="25411" y="106112"/>
                            <a:pt x="-6229" y="77879"/>
                            <a:pt x="0" y="52621"/>
                          </a:cubicBezTo>
                          <a:close/>
                        </a:path>
                        <a:path w="105242" h="105242" stroke="0" extrusionOk="0">
                          <a:moveTo>
                            <a:pt x="0" y="52621"/>
                          </a:moveTo>
                          <a:cubicBezTo>
                            <a:pt x="-3773" y="29346"/>
                            <a:pt x="24970" y="5874"/>
                            <a:pt x="52621" y="0"/>
                          </a:cubicBezTo>
                          <a:cubicBezTo>
                            <a:pt x="81455" y="3586"/>
                            <a:pt x="104704" y="21637"/>
                            <a:pt x="105242" y="52621"/>
                          </a:cubicBezTo>
                          <a:cubicBezTo>
                            <a:pt x="103571" y="83766"/>
                            <a:pt x="80568" y="101055"/>
                            <a:pt x="52621" y="105242"/>
                          </a:cubicBezTo>
                          <a:cubicBezTo>
                            <a:pt x="22826" y="103877"/>
                            <a:pt x="-1502" y="79066"/>
                            <a:pt x="0" y="526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76" name="グループ化 675">
              <a:extLst>
                <a:ext uri="{FF2B5EF4-FFF2-40B4-BE49-F238E27FC236}">
                  <a16:creationId xmlns:a16="http://schemas.microsoft.com/office/drawing/2014/main" id="{B4C36937-9E8E-C1A4-67CB-B59DF8097BE9}"/>
                </a:ext>
              </a:extLst>
            </p:cNvPr>
            <p:cNvGrpSpPr/>
            <p:nvPr/>
          </p:nvGrpSpPr>
          <p:grpSpPr>
            <a:xfrm rot="1800000">
              <a:off x="4884959" y="1454211"/>
              <a:ext cx="331475" cy="252180"/>
              <a:chOff x="-19104" y="1540163"/>
              <a:chExt cx="1210422" cy="920866"/>
            </a:xfrm>
          </p:grpSpPr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76E1B7DD-721D-4785-4FFD-C55A3E05E5FD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11943" y="62929"/>
                      <a:pt x="809249" y="245714"/>
                      <a:pt x="989929" y="384381"/>
                    </a:cubicBezTo>
                    <a:cubicBezTo>
                      <a:pt x="1008912" y="384256"/>
                      <a:pt x="1019893" y="393200"/>
                      <a:pt x="1034451" y="397448"/>
                    </a:cubicBezTo>
                    <a:cubicBezTo>
                      <a:pt x="1123444" y="426487"/>
                      <a:pt x="1189355" y="553742"/>
                      <a:pt x="1210422" y="648453"/>
                    </a:cubicBezTo>
                    <a:cubicBezTo>
                      <a:pt x="1195548" y="826777"/>
                      <a:pt x="1097606" y="934206"/>
                      <a:pt x="922300" y="920866"/>
                    </a:cubicBezTo>
                    <a:cubicBezTo>
                      <a:pt x="880103" y="925761"/>
                      <a:pt x="845528" y="906491"/>
                      <a:pt x="810151" y="899458"/>
                    </a:cubicBezTo>
                    <a:cubicBezTo>
                      <a:pt x="795250" y="897109"/>
                      <a:pt x="777401" y="880170"/>
                      <a:pt x="763756" y="875649"/>
                    </a:cubicBezTo>
                    <a:cubicBezTo>
                      <a:pt x="741606" y="889353"/>
                      <a:pt x="738178" y="883498"/>
                      <a:pt x="717360" y="899458"/>
                    </a:cubicBezTo>
                    <a:cubicBezTo>
                      <a:pt x="679928" y="913246"/>
                      <a:pt x="639106" y="926257"/>
                      <a:pt x="605210" y="920866"/>
                    </a:cubicBezTo>
                    <a:cubicBezTo>
                      <a:pt x="560543" y="920032"/>
                      <a:pt x="528687" y="914288"/>
                      <a:pt x="493061" y="899458"/>
                    </a:cubicBezTo>
                    <a:cubicBezTo>
                      <a:pt x="469977" y="890092"/>
                      <a:pt x="469307" y="886560"/>
                      <a:pt x="446665" y="875649"/>
                    </a:cubicBezTo>
                    <a:cubicBezTo>
                      <a:pt x="428179" y="890207"/>
                      <a:pt x="414683" y="891391"/>
                      <a:pt x="400271" y="899458"/>
                    </a:cubicBezTo>
                    <a:cubicBezTo>
                      <a:pt x="358954" y="911423"/>
                      <a:pt x="329826" y="914234"/>
                      <a:pt x="288121" y="920866"/>
                    </a:cubicBezTo>
                    <a:cubicBezTo>
                      <a:pt x="161318" y="929708"/>
                      <a:pt x="-147" y="802564"/>
                      <a:pt x="0" y="648453"/>
                    </a:cubicBezTo>
                    <a:cubicBezTo>
                      <a:pt x="10388" y="512886"/>
                      <a:pt x="78508" y="420574"/>
                      <a:pt x="175971" y="397448"/>
                    </a:cubicBezTo>
                    <a:cubicBezTo>
                      <a:pt x="267047" y="269087"/>
                      <a:pt x="461359" y="25256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14908" y="121795"/>
                      <a:pt x="798797" y="295454"/>
                      <a:pt x="989929" y="384381"/>
                    </a:cubicBezTo>
                    <a:cubicBezTo>
                      <a:pt x="1012048" y="386748"/>
                      <a:pt x="1017347" y="393661"/>
                      <a:pt x="1034451" y="397448"/>
                    </a:cubicBezTo>
                    <a:cubicBezTo>
                      <a:pt x="1127861" y="450535"/>
                      <a:pt x="1241364" y="544533"/>
                      <a:pt x="1210422" y="648453"/>
                    </a:cubicBezTo>
                    <a:cubicBezTo>
                      <a:pt x="1206263" y="783561"/>
                      <a:pt x="1095724" y="928866"/>
                      <a:pt x="922300" y="920866"/>
                    </a:cubicBezTo>
                    <a:cubicBezTo>
                      <a:pt x="877764" y="916962"/>
                      <a:pt x="846141" y="922219"/>
                      <a:pt x="810151" y="899458"/>
                    </a:cubicBezTo>
                    <a:cubicBezTo>
                      <a:pt x="788714" y="892306"/>
                      <a:pt x="786608" y="881614"/>
                      <a:pt x="763756" y="875649"/>
                    </a:cubicBezTo>
                    <a:cubicBezTo>
                      <a:pt x="742114" y="887702"/>
                      <a:pt x="727014" y="892151"/>
                      <a:pt x="717360" y="899458"/>
                    </a:cubicBezTo>
                    <a:cubicBezTo>
                      <a:pt x="686472" y="911595"/>
                      <a:pt x="655892" y="923073"/>
                      <a:pt x="605210" y="920866"/>
                    </a:cubicBezTo>
                    <a:cubicBezTo>
                      <a:pt x="556851" y="915603"/>
                      <a:pt x="531472" y="903644"/>
                      <a:pt x="493061" y="899458"/>
                    </a:cubicBezTo>
                    <a:cubicBezTo>
                      <a:pt x="481315" y="897570"/>
                      <a:pt x="456655" y="879381"/>
                      <a:pt x="446665" y="875649"/>
                    </a:cubicBezTo>
                    <a:cubicBezTo>
                      <a:pt x="426941" y="891224"/>
                      <a:pt x="420451" y="883668"/>
                      <a:pt x="400271" y="899458"/>
                    </a:cubicBezTo>
                    <a:cubicBezTo>
                      <a:pt x="363443" y="917788"/>
                      <a:pt x="328967" y="921664"/>
                      <a:pt x="288121" y="920866"/>
                    </a:cubicBezTo>
                    <a:cubicBezTo>
                      <a:pt x="110852" y="896078"/>
                      <a:pt x="19905" y="811773"/>
                      <a:pt x="0" y="648453"/>
                    </a:cubicBezTo>
                    <a:cubicBezTo>
                      <a:pt x="-1959" y="533550"/>
                      <a:pt x="99943" y="433348"/>
                      <a:pt x="175971" y="397448"/>
                    </a:cubicBezTo>
                    <a:cubicBezTo>
                      <a:pt x="307409" y="233063"/>
                      <a:pt x="463058" y="281931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20450984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F5A38A38-5D93-2263-7AC3-2EC74D4F0F91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9843" y="11877"/>
                      <a:pt x="1148604" y="25021"/>
                      <a:pt x="1145803" y="45287"/>
                    </a:cubicBezTo>
                    <a:cubicBezTo>
                      <a:pt x="1093778" y="111955"/>
                      <a:pt x="979762" y="160823"/>
                      <a:pt x="899394" y="176444"/>
                    </a:cubicBezTo>
                    <a:cubicBezTo>
                      <a:pt x="856962" y="167864"/>
                      <a:pt x="820552" y="173420"/>
                      <a:pt x="787244" y="155037"/>
                    </a:cubicBezTo>
                    <a:cubicBezTo>
                      <a:pt x="766274" y="149620"/>
                      <a:pt x="761173" y="134766"/>
                      <a:pt x="740849" y="131227"/>
                    </a:cubicBezTo>
                    <a:cubicBezTo>
                      <a:pt x="731414" y="139805"/>
                      <a:pt x="708185" y="141814"/>
                      <a:pt x="694454" y="155037"/>
                    </a:cubicBezTo>
                    <a:cubicBezTo>
                      <a:pt x="667808" y="172031"/>
                      <a:pt x="619540" y="167748"/>
                      <a:pt x="582304" y="176444"/>
                    </a:cubicBezTo>
                    <a:cubicBezTo>
                      <a:pt x="546722" y="178153"/>
                      <a:pt x="511258" y="164934"/>
                      <a:pt x="470154" y="155037"/>
                    </a:cubicBezTo>
                    <a:cubicBezTo>
                      <a:pt x="451398" y="146186"/>
                      <a:pt x="441094" y="138234"/>
                      <a:pt x="423759" y="131227"/>
                    </a:cubicBezTo>
                    <a:cubicBezTo>
                      <a:pt x="402410" y="144912"/>
                      <a:pt x="390675" y="143007"/>
                      <a:pt x="377365" y="155037"/>
                    </a:cubicBezTo>
                    <a:cubicBezTo>
                      <a:pt x="335615" y="174567"/>
                      <a:pt x="313660" y="171195"/>
                      <a:pt x="265214" y="176444"/>
                    </a:cubicBezTo>
                    <a:cubicBezTo>
                      <a:pt x="162621" y="178139"/>
                      <a:pt x="71487" y="121368"/>
                      <a:pt x="18806" y="45287"/>
                    </a:cubicBezTo>
                    <a:cubicBezTo>
                      <a:pt x="6234" y="26577"/>
                      <a:pt x="9521" y="15832"/>
                      <a:pt x="0" y="0"/>
                    </a:cubicBezTo>
                    <a:cubicBezTo>
                      <a:pt x="15865" y="15417"/>
                      <a:pt x="23082" y="27666"/>
                      <a:pt x="34558" y="34475"/>
                    </a:cubicBezTo>
                    <a:cubicBezTo>
                      <a:pt x="88807" y="67838"/>
                      <a:pt x="161577" y="106348"/>
                      <a:pt x="235186" y="96681"/>
                    </a:cubicBezTo>
                    <a:cubicBezTo>
                      <a:pt x="273383" y="97916"/>
                      <a:pt x="320029" y="98420"/>
                      <a:pt x="357957" y="75274"/>
                    </a:cubicBezTo>
                    <a:cubicBezTo>
                      <a:pt x="376009" y="63501"/>
                      <a:pt x="396008" y="63139"/>
                      <a:pt x="408745" y="51464"/>
                    </a:cubicBezTo>
                    <a:cubicBezTo>
                      <a:pt x="433833" y="56561"/>
                      <a:pt x="444341" y="73772"/>
                      <a:pt x="459533" y="75274"/>
                    </a:cubicBezTo>
                    <a:cubicBezTo>
                      <a:pt x="502184" y="87216"/>
                      <a:pt x="539356" y="98463"/>
                      <a:pt x="582304" y="96681"/>
                    </a:cubicBezTo>
                    <a:cubicBezTo>
                      <a:pt x="626416" y="95488"/>
                      <a:pt x="672900" y="82189"/>
                      <a:pt x="705075" y="75274"/>
                    </a:cubicBezTo>
                    <a:cubicBezTo>
                      <a:pt x="722086" y="63602"/>
                      <a:pt x="746531" y="58527"/>
                      <a:pt x="755863" y="51464"/>
                    </a:cubicBezTo>
                    <a:cubicBezTo>
                      <a:pt x="770908" y="52904"/>
                      <a:pt x="794692" y="71004"/>
                      <a:pt x="806652" y="75274"/>
                    </a:cubicBezTo>
                    <a:cubicBezTo>
                      <a:pt x="835569" y="91279"/>
                      <a:pt x="883233" y="88415"/>
                      <a:pt x="929423" y="96681"/>
                    </a:cubicBezTo>
                    <a:cubicBezTo>
                      <a:pt x="1002965" y="97407"/>
                      <a:pt x="1055818" y="74608"/>
                      <a:pt x="1130051" y="34475"/>
                    </a:cubicBezTo>
                    <a:cubicBezTo>
                      <a:pt x="1140570" y="17726"/>
                      <a:pt x="1147899" y="17190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0181" y="23514"/>
                      <a:pt x="1150361" y="32264"/>
                      <a:pt x="1145803" y="45287"/>
                    </a:cubicBezTo>
                    <a:cubicBezTo>
                      <a:pt x="1075732" y="139223"/>
                      <a:pt x="1024155" y="170551"/>
                      <a:pt x="899394" y="176444"/>
                    </a:cubicBezTo>
                    <a:cubicBezTo>
                      <a:pt x="863672" y="180422"/>
                      <a:pt x="824944" y="171505"/>
                      <a:pt x="787244" y="155037"/>
                    </a:cubicBezTo>
                    <a:cubicBezTo>
                      <a:pt x="775584" y="152499"/>
                      <a:pt x="753883" y="132403"/>
                      <a:pt x="740849" y="131227"/>
                    </a:cubicBezTo>
                    <a:cubicBezTo>
                      <a:pt x="725903" y="140402"/>
                      <a:pt x="713459" y="140563"/>
                      <a:pt x="694454" y="155037"/>
                    </a:cubicBezTo>
                    <a:cubicBezTo>
                      <a:pt x="659202" y="173510"/>
                      <a:pt x="621561" y="177161"/>
                      <a:pt x="582304" y="176444"/>
                    </a:cubicBezTo>
                    <a:cubicBezTo>
                      <a:pt x="540335" y="179397"/>
                      <a:pt x="505179" y="174716"/>
                      <a:pt x="470154" y="155037"/>
                    </a:cubicBezTo>
                    <a:cubicBezTo>
                      <a:pt x="449490" y="150028"/>
                      <a:pt x="438230" y="134618"/>
                      <a:pt x="423759" y="131227"/>
                    </a:cubicBezTo>
                    <a:cubicBezTo>
                      <a:pt x="404320" y="146094"/>
                      <a:pt x="393288" y="144865"/>
                      <a:pt x="377365" y="155037"/>
                    </a:cubicBezTo>
                    <a:cubicBezTo>
                      <a:pt x="351734" y="173641"/>
                      <a:pt x="304525" y="174291"/>
                      <a:pt x="265214" y="176444"/>
                    </a:cubicBezTo>
                    <a:cubicBezTo>
                      <a:pt x="150741" y="174163"/>
                      <a:pt x="49653" y="134877"/>
                      <a:pt x="18806" y="45287"/>
                    </a:cubicBezTo>
                    <a:cubicBezTo>
                      <a:pt x="13537" y="35826"/>
                      <a:pt x="5274" y="9561"/>
                      <a:pt x="0" y="0"/>
                    </a:cubicBezTo>
                    <a:cubicBezTo>
                      <a:pt x="17735" y="10350"/>
                      <a:pt x="16671" y="21299"/>
                      <a:pt x="34558" y="34475"/>
                    </a:cubicBezTo>
                    <a:cubicBezTo>
                      <a:pt x="93365" y="72005"/>
                      <a:pt x="165863" y="92180"/>
                      <a:pt x="235186" y="96681"/>
                    </a:cubicBezTo>
                    <a:cubicBezTo>
                      <a:pt x="282772" y="94249"/>
                      <a:pt x="318723" y="79372"/>
                      <a:pt x="357957" y="75274"/>
                    </a:cubicBezTo>
                    <a:cubicBezTo>
                      <a:pt x="377692" y="62045"/>
                      <a:pt x="390228" y="64684"/>
                      <a:pt x="408745" y="51464"/>
                    </a:cubicBezTo>
                    <a:cubicBezTo>
                      <a:pt x="419084" y="56115"/>
                      <a:pt x="442637" y="72119"/>
                      <a:pt x="459533" y="75274"/>
                    </a:cubicBezTo>
                    <a:cubicBezTo>
                      <a:pt x="495081" y="87654"/>
                      <a:pt x="534975" y="93220"/>
                      <a:pt x="582304" y="96681"/>
                    </a:cubicBezTo>
                    <a:cubicBezTo>
                      <a:pt x="623969" y="87560"/>
                      <a:pt x="664537" y="99647"/>
                      <a:pt x="705075" y="75274"/>
                    </a:cubicBezTo>
                    <a:cubicBezTo>
                      <a:pt x="726339" y="58100"/>
                      <a:pt x="739650" y="62763"/>
                      <a:pt x="755863" y="51464"/>
                    </a:cubicBezTo>
                    <a:cubicBezTo>
                      <a:pt x="771561" y="54127"/>
                      <a:pt x="791032" y="71875"/>
                      <a:pt x="806652" y="75274"/>
                    </a:cubicBezTo>
                    <a:cubicBezTo>
                      <a:pt x="845126" y="84636"/>
                      <a:pt x="889006" y="97344"/>
                      <a:pt x="929423" y="96681"/>
                    </a:cubicBezTo>
                    <a:cubicBezTo>
                      <a:pt x="998018" y="93065"/>
                      <a:pt x="1079789" y="71366"/>
                      <a:pt x="1130051" y="34475"/>
                    </a:cubicBezTo>
                    <a:cubicBezTo>
                      <a:pt x="1138231" y="19189"/>
                      <a:pt x="1151284" y="17237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22611989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月 678">
                <a:extLst>
                  <a:ext uri="{FF2B5EF4-FFF2-40B4-BE49-F238E27FC236}">
                    <a16:creationId xmlns:a16="http://schemas.microsoft.com/office/drawing/2014/main" id="{022D3CE3-7704-508B-9D40-CE646BE3AAB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28539" y="390245"/>
                      <a:pt x="-4239" y="295986"/>
                      <a:pt x="0" y="192322"/>
                    </a:cubicBezTo>
                    <a:cubicBezTo>
                      <a:pt x="-12311" y="87551"/>
                      <a:pt x="47455" y="2436"/>
                      <a:pt x="112882" y="-1"/>
                    </a:cubicBezTo>
                    <a:cubicBezTo>
                      <a:pt x="87050" y="52482"/>
                      <a:pt x="71905" y="115884"/>
                      <a:pt x="56441" y="192322"/>
                    </a:cubicBezTo>
                    <a:cubicBezTo>
                      <a:pt x="68905" y="274278"/>
                      <a:pt x="89856" y="334176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0585" y="385711"/>
                      <a:pt x="-2186" y="281369"/>
                      <a:pt x="0" y="192322"/>
                    </a:cubicBezTo>
                    <a:cubicBezTo>
                      <a:pt x="10371" y="93084"/>
                      <a:pt x="50463" y="-7585"/>
                      <a:pt x="112882" y="-1"/>
                    </a:cubicBezTo>
                    <a:cubicBezTo>
                      <a:pt x="73738" y="41808"/>
                      <a:pt x="45472" y="116798"/>
                      <a:pt x="56441" y="192322"/>
                    </a:cubicBezTo>
                    <a:cubicBezTo>
                      <a:pt x="51133" y="277175"/>
                      <a:pt x="82510" y="325104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18446570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月 679">
                <a:extLst>
                  <a:ext uri="{FF2B5EF4-FFF2-40B4-BE49-F238E27FC236}">
                    <a16:creationId xmlns:a16="http://schemas.microsoft.com/office/drawing/2014/main" id="{A875BC15-1DA2-AECC-DCB2-04A5EFD5D1BB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1839" y="319944"/>
                      <a:pt x="-1971" y="253522"/>
                      <a:pt x="0" y="162432"/>
                    </a:cubicBezTo>
                    <a:cubicBezTo>
                      <a:pt x="-6144" y="61448"/>
                      <a:pt x="48572" y="15035"/>
                      <a:pt x="100939" y="-1"/>
                    </a:cubicBezTo>
                    <a:cubicBezTo>
                      <a:pt x="69642" y="34543"/>
                      <a:pt x="50253" y="83859"/>
                      <a:pt x="50469" y="162432"/>
                    </a:cubicBezTo>
                    <a:cubicBezTo>
                      <a:pt x="50930" y="224262"/>
                      <a:pt x="79773" y="29553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44455" y="327315"/>
                      <a:pt x="18" y="254828"/>
                      <a:pt x="0" y="162432"/>
                    </a:cubicBezTo>
                    <a:cubicBezTo>
                      <a:pt x="1864" y="68201"/>
                      <a:pt x="59441" y="6086"/>
                      <a:pt x="100939" y="-1"/>
                    </a:cubicBezTo>
                    <a:cubicBezTo>
                      <a:pt x="61418" y="46830"/>
                      <a:pt x="45740" y="101485"/>
                      <a:pt x="50469" y="162432"/>
                    </a:cubicBezTo>
                    <a:cubicBezTo>
                      <a:pt x="52618" y="224991"/>
                      <a:pt x="56829" y="283498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16290798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1" name="楕円 680">
              <a:extLst>
                <a:ext uri="{FF2B5EF4-FFF2-40B4-BE49-F238E27FC236}">
                  <a16:creationId xmlns:a16="http://schemas.microsoft.com/office/drawing/2014/main" id="{5DB510CD-B32D-591A-C760-A989D94969E1}"/>
                </a:ext>
              </a:extLst>
            </p:cNvPr>
            <p:cNvSpPr/>
            <p:nvPr/>
          </p:nvSpPr>
          <p:spPr>
            <a:xfrm rot="20871437">
              <a:off x="4700909" y="2274412"/>
              <a:ext cx="120662" cy="194000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476535030">
                    <a:custGeom>
                      <a:avLst/>
                      <a:gdLst>
                        <a:gd name="connsiteX0" fmla="*/ 0 w 142677"/>
                        <a:gd name="connsiteY0" fmla="*/ 114698 h 229395"/>
                        <a:gd name="connsiteX1" fmla="*/ 71339 w 142677"/>
                        <a:gd name="connsiteY1" fmla="*/ 0 h 229395"/>
                        <a:gd name="connsiteX2" fmla="*/ 142678 w 142677"/>
                        <a:gd name="connsiteY2" fmla="*/ 114698 h 229395"/>
                        <a:gd name="connsiteX3" fmla="*/ 71339 w 142677"/>
                        <a:gd name="connsiteY3" fmla="*/ 229396 h 229395"/>
                        <a:gd name="connsiteX4" fmla="*/ 0 w 142677"/>
                        <a:gd name="connsiteY4" fmla="*/ 114698 h 229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677" h="229395" fill="none" extrusionOk="0">
                          <a:moveTo>
                            <a:pt x="0" y="114698"/>
                          </a:moveTo>
                          <a:cubicBezTo>
                            <a:pt x="-2314" y="43386"/>
                            <a:pt x="39253" y="8034"/>
                            <a:pt x="71339" y="0"/>
                          </a:cubicBezTo>
                          <a:cubicBezTo>
                            <a:pt x="107979" y="-10218"/>
                            <a:pt x="149913" y="63678"/>
                            <a:pt x="142678" y="114698"/>
                          </a:cubicBezTo>
                          <a:cubicBezTo>
                            <a:pt x="142243" y="175632"/>
                            <a:pt x="102563" y="224405"/>
                            <a:pt x="71339" y="229396"/>
                          </a:cubicBezTo>
                          <a:cubicBezTo>
                            <a:pt x="33890" y="218920"/>
                            <a:pt x="-5062" y="172687"/>
                            <a:pt x="0" y="114698"/>
                          </a:cubicBezTo>
                          <a:close/>
                        </a:path>
                        <a:path w="142677" h="229395" stroke="0" extrusionOk="0">
                          <a:moveTo>
                            <a:pt x="0" y="114698"/>
                          </a:moveTo>
                          <a:cubicBezTo>
                            <a:pt x="9687" y="45690"/>
                            <a:pt x="34228" y="6408"/>
                            <a:pt x="71339" y="0"/>
                          </a:cubicBezTo>
                          <a:cubicBezTo>
                            <a:pt x="115539" y="13719"/>
                            <a:pt x="154713" y="44541"/>
                            <a:pt x="142678" y="114698"/>
                          </a:cubicBezTo>
                          <a:cubicBezTo>
                            <a:pt x="140468" y="179987"/>
                            <a:pt x="105934" y="236451"/>
                            <a:pt x="71339" y="229396"/>
                          </a:cubicBezTo>
                          <a:cubicBezTo>
                            <a:pt x="31943" y="224514"/>
                            <a:pt x="5951" y="184642"/>
                            <a:pt x="0" y="1146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66F37D8B-3BB9-9714-39D1-31C4100EDAAC}"/>
                </a:ext>
              </a:extLst>
            </p:cNvPr>
            <p:cNvSpPr/>
            <p:nvPr/>
          </p:nvSpPr>
          <p:spPr>
            <a:xfrm rot="20871437">
              <a:off x="4710897" y="2365093"/>
              <a:ext cx="118072" cy="102163"/>
            </a:xfrm>
            <a:custGeom>
              <a:avLst/>
              <a:gdLst>
                <a:gd name="connsiteX0" fmla="*/ 251562 w 360542"/>
                <a:gd name="connsiteY0" fmla="*/ 6018 h 311964"/>
                <a:gd name="connsiteX1" fmla="*/ 310050 w 360542"/>
                <a:gd name="connsiteY1" fmla="*/ 23277 h 311964"/>
                <a:gd name="connsiteX2" fmla="*/ 360542 w 360542"/>
                <a:gd name="connsiteY2" fmla="*/ 49329 h 311964"/>
                <a:gd name="connsiteX3" fmla="*/ 358902 w 360542"/>
                <a:gd name="connsiteY3" fmla="*/ 75460 h 311964"/>
                <a:gd name="connsiteX4" fmla="*/ 178420 w 360542"/>
                <a:gd name="connsiteY4" fmla="*/ 311964 h 311964"/>
                <a:gd name="connsiteX5" fmla="*/ 8671 w 360542"/>
                <a:gd name="connsiteY5" fmla="*/ 131060 h 311964"/>
                <a:gd name="connsiteX6" fmla="*/ 0 w 360542"/>
                <a:gd name="connsiteY6" fmla="*/ 62000 h 311964"/>
                <a:gd name="connsiteX7" fmla="*/ 14553 w 360542"/>
                <a:gd name="connsiteY7" fmla="*/ 50586 h 311964"/>
                <a:gd name="connsiteX8" fmla="*/ 188766 w 360542"/>
                <a:gd name="connsiteY8" fmla="*/ 0 h 311964"/>
                <a:gd name="connsiteX9" fmla="*/ 251562 w 360542"/>
                <a:gd name="connsiteY9" fmla="*/ 6018 h 31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542" h="311964">
                  <a:moveTo>
                    <a:pt x="251562" y="6018"/>
                  </a:moveTo>
                  <a:cubicBezTo>
                    <a:pt x="271845" y="9964"/>
                    <a:pt x="291410" y="15783"/>
                    <a:pt x="310050" y="23277"/>
                  </a:cubicBezTo>
                  <a:lnTo>
                    <a:pt x="360542" y="49329"/>
                  </a:lnTo>
                  <a:lnTo>
                    <a:pt x="358902" y="75460"/>
                  </a:lnTo>
                  <a:cubicBezTo>
                    <a:pt x="341725" y="210433"/>
                    <a:pt x="267447" y="311964"/>
                    <a:pt x="178420" y="311964"/>
                  </a:cubicBezTo>
                  <a:cubicBezTo>
                    <a:pt x="102111" y="311964"/>
                    <a:pt x="36639" y="237370"/>
                    <a:pt x="8671" y="131060"/>
                  </a:cubicBezTo>
                  <a:lnTo>
                    <a:pt x="0" y="62000"/>
                  </a:lnTo>
                  <a:lnTo>
                    <a:pt x="14553" y="50586"/>
                  </a:lnTo>
                  <a:cubicBezTo>
                    <a:pt x="64283" y="18649"/>
                    <a:pt x="124234" y="1"/>
                    <a:pt x="188766" y="0"/>
                  </a:cubicBezTo>
                  <a:cubicBezTo>
                    <a:pt x="210276" y="0"/>
                    <a:pt x="231278" y="2072"/>
                    <a:pt x="251562" y="601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4085262893">
                    <a:custGeom>
                      <a:avLst/>
                      <a:gdLst>
                        <a:gd name="connsiteX0" fmla="*/ 97413 w 139614"/>
                        <a:gd name="connsiteY0" fmla="*/ 2330 h 120803"/>
                        <a:gd name="connsiteX1" fmla="*/ 120061 w 139614"/>
                        <a:gd name="connsiteY1" fmla="*/ 9013 h 120803"/>
                        <a:gd name="connsiteX2" fmla="*/ 139614 w 139614"/>
                        <a:gd name="connsiteY2" fmla="*/ 19101 h 120803"/>
                        <a:gd name="connsiteX3" fmla="*/ 138978 w 139614"/>
                        <a:gd name="connsiteY3" fmla="*/ 29220 h 120803"/>
                        <a:gd name="connsiteX4" fmla="*/ 69090 w 139614"/>
                        <a:gd name="connsiteY4" fmla="*/ 120802 h 120803"/>
                        <a:gd name="connsiteX5" fmla="*/ 3357 w 139614"/>
                        <a:gd name="connsiteY5" fmla="*/ 50750 h 120803"/>
                        <a:gd name="connsiteX6" fmla="*/ 0 w 139614"/>
                        <a:gd name="connsiteY6" fmla="*/ 24008 h 120803"/>
                        <a:gd name="connsiteX7" fmla="*/ 5635 w 139614"/>
                        <a:gd name="connsiteY7" fmla="*/ 19588 h 120803"/>
                        <a:gd name="connsiteX8" fmla="*/ 73096 w 139614"/>
                        <a:gd name="connsiteY8" fmla="*/ 0 h 120803"/>
                        <a:gd name="connsiteX9" fmla="*/ 97413 w 139614"/>
                        <a:gd name="connsiteY9" fmla="*/ 2330 h 1208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9614" h="120803" fill="none" extrusionOk="0">
                          <a:moveTo>
                            <a:pt x="97413" y="2330"/>
                          </a:moveTo>
                          <a:cubicBezTo>
                            <a:pt x="104840" y="4181"/>
                            <a:pt x="110636" y="5965"/>
                            <a:pt x="120061" y="9013"/>
                          </a:cubicBezTo>
                          <a:cubicBezTo>
                            <a:pt x="130359" y="12270"/>
                            <a:pt x="131199" y="15090"/>
                            <a:pt x="139614" y="19101"/>
                          </a:cubicBezTo>
                          <a:cubicBezTo>
                            <a:pt x="139939" y="21246"/>
                            <a:pt x="138285" y="25966"/>
                            <a:pt x="138978" y="29220"/>
                          </a:cubicBezTo>
                          <a:cubicBezTo>
                            <a:pt x="140583" y="83696"/>
                            <a:pt x="100111" y="129729"/>
                            <a:pt x="69090" y="120802"/>
                          </a:cubicBezTo>
                          <a:cubicBezTo>
                            <a:pt x="41984" y="122918"/>
                            <a:pt x="18455" y="88799"/>
                            <a:pt x="3357" y="50750"/>
                          </a:cubicBezTo>
                          <a:cubicBezTo>
                            <a:pt x="2173" y="41638"/>
                            <a:pt x="4445" y="34609"/>
                            <a:pt x="0" y="24008"/>
                          </a:cubicBezTo>
                          <a:cubicBezTo>
                            <a:pt x="2010" y="21386"/>
                            <a:pt x="3590" y="22069"/>
                            <a:pt x="5635" y="19588"/>
                          </a:cubicBezTo>
                          <a:cubicBezTo>
                            <a:pt x="26125" y="13610"/>
                            <a:pt x="49224" y="297"/>
                            <a:pt x="73096" y="0"/>
                          </a:cubicBezTo>
                          <a:cubicBezTo>
                            <a:pt x="82090" y="-1200"/>
                            <a:pt x="88730" y="613"/>
                            <a:pt x="97413" y="2330"/>
                          </a:cubicBezTo>
                          <a:close/>
                        </a:path>
                        <a:path w="139614" h="120803" stroke="0" extrusionOk="0">
                          <a:moveTo>
                            <a:pt x="97413" y="2330"/>
                          </a:moveTo>
                          <a:cubicBezTo>
                            <a:pt x="106076" y="3972"/>
                            <a:pt x="113944" y="7396"/>
                            <a:pt x="120061" y="9013"/>
                          </a:cubicBezTo>
                          <a:cubicBezTo>
                            <a:pt x="124670" y="9785"/>
                            <a:pt x="134785" y="16732"/>
                            <a:pt x="139614" y="19101"/>
                          </a:cubicBezTo>
                          <a:cubicBezTo>
                            <a:pt x="139888" y="21413"/>
                            <a:pt x="138752" y="24420"/>
                            <a:pt x="138978" y="29220"/>
                          </a:cubicBezTo>
                          <a:cubicBezTo>
                            <a:pt x="137170" y="79888"/>
                            <a:pt x="98718" y="118504"/>
                            <a:pt x="69090" y="120802"/>
                          </a:cubicBezTo>
                          <a:cubicBezTo>
                            <a:pt x="32845" y="121035"/>
                            <a:pt x="8391" y="87176"/>
                            <a:pt x="3357" y="50750"/>
                          </a:cubicBezTo>
                          <a:cubicBezTo>
                            <a:pt x="1303" y="45247"/>
                            <a:pt x="2451" y="36752"/>
                            <a:pt x="0" y="24008"/>
                          </a:cubicBezTo>
                          <a:cubicBezTo>
                            <a:pt x="877" y="22651"/>
                            <a:pt x="3692" y="21272"/>
                            <a:pt x="5635" y="19588"/>
                          </a:cubicBezTo>
                          <a:cubicBezTo>
                            <a:pt x="20293" y="2615"/>
                            <a:pt x="48810" y="405"/>
                            <a:pt x="73096" y="0"/>
                          </a:cubicBezTo>
                          <a:cubicBezTo>
                            <a:pt x="80997" y="206"/>
                            <a:pt x="89745" y="626"/>
                            <a:pt x="97413" y="233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45C9B268-7D88-31CC-25DD-1C9A3754D228}"/>
                </a:ext>
              </a:extLst>
            </p:cNvPr>
            <p:cNvGrpSpPr/>
            <p:nvPr/>
          </p:nvGrpSpPr>
          <p:grpSpPr>
            <a:xfrm flipH="1" flipV="1">
              <a:off x="4910984" y="1840511"/>
              <a:ext cx="326281" cy="387624"/>
              <a:chOff x="-670668" y="2939012"/>
              <a:chExt cx="996327" cy="1183642"/>
            </a:xfrm>
          </p:grpSpPr>
          <p:sp>
            <p:nvSpPr>
              <p:cNvPr id="684" name="フリーフォーム: 図形 683">
                <a:extLst>
                  <a:ext uri="{FF2B5EF4-FFF2-40B4-BE49-F238E27FC236}">
                    <a16:creationId xmlns:a16="http://schemas.microsoft.com/office/drawing/2014/main" id="{4C0C614E-06DA-F3E7-2BAF-93D30D62C27E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386244262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66215" y="12795"/>
                              <a:pt x="404648" y="47883"/>
                              <a:pt x="552795" y="175952"/>
                            </a:cubicBezTo>
                            <a:cubicBezTo>
                              <a:pt x="669983" y="276430"/>
                              <a:pt x="754099" y="431595"/>
                              <a:pt x="792138" y="543616"/>
                            </a:cubicBezTo>
                            <a:cubicBezTo>
                              <a:pt x="804639" y="585111"/>
                              <a:pt x="799569" y="605542"/>
                              <a:pt x="811319" y="647839"/>
                            </a:cubicBezTo>
                            <a:cubicBezTo>
                              <a:pt x="816974" y="647776"/>
                              <a:pt x="823552" y="653294"/>
                              <a:pt x="827621" y="652899"/>
                            </a:cubicBezTo>
                            <a:cubicBezTo>
                              <a:pt x="933432" y="678567"/>
                              <a:pt x="992089" y="805001"/>
                              <a:pt x="996327" y="907417"/>
                            </a:cubicBezTo>
                            <a:cubicBezTo>
                              <a:pt x="998833" y="1057583"/>
                              <a:pt x="846572" y="1177920"/>
                              <a:pt x="720102" y="1183642"/>
                            </a:cubicBezTo>
                            <a:cubicBezTo>
                              <a:pt x="601606" y="1195566"/>
                              <a:pt x="508442" y="1084788"/>
                              <a:pt x="465584" y="1014937"/>
                            </a:cubicBezTo>
                            <a:cubicBezTo>
                              <a:pt x="461477" y="1008465"/>
                              <a:pt x="460456" y="997326"/>
                              <a:pt x="456825" y="986720"/>
                            </a:cubicBezTo>
                            <a:cubicBezTo>
                              <a:pt x="450813" y="988021"/>
                              <a:pt x="446872" y="988299"/>
                              <a:pt x="442252" y="989342"/>
                            </a:cubicBezTo>
                            <a:cubicBezTo>
                              <a:pt x="429010" y="989358"/>
                              <a:pt x="411507" y="983824"/>
                              <a:pt x="396252" y="976325"/>
                            </a:cubicBezTo>
                            <a:cubicBezTo>
                              <a:pt x="349135" y="949089"/>
                              <a:pt x="313931" y="866298"/>
                              <a:pt x="367754" y="787561"/>
                            </a:cubicBezTo>
                            <a:cubicBezTo>
                              <a:pt x="392963" y="745554"/>
                              <a:pt x="458716" y="703019"/>
                              <a:pt x="499478" y="704843"/>
                            </a:cubicBezTo>
                            <a:cubicBezTo>
                              <a:pt x="506657" y="705973"/>
                              <a:pt x="512720" y="711359"/>
                              <a:pt x="524865" y="712027"/>
                            </a:cubicBezTo>
                            <a:cubicBezTo>
                              <a:pt x="531879" y="705766"/>
                              <a:pt x="536825" y="704034"/>
                              <a:pt x="545700" y="694837"/>
                            </a:cubicBezTo>
                            <a:cubicBezTo>
                              <a:pt x="532098" y="663220"/>
                              <a:pt x="544159" y="643058"/>
                              <a:pt x="531716" y="618856"/>
                            </a:cubicBezTo>
                            <a:cubicBezTo>
                              <a:pt x="514446" y="536519"/>
                              <a:pt x="473673" y="450710"/>
                              <a:pt x="378594" y="383639"/>
                            </a:cubicBezTo>
                            <a:cubicBezTo>
                              <a:pt x="308669" y="309042"/>
                              <a:pt x="144932" y="272425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6123" y="-18184"/>
                              <a:pt x="445237" y="68559"/>
                              <a:pt x="552795" y="175952"/>
                            </a:cubicBezTo>
                            <a:cubicBezTo>
                              <a:pt x="629053" y="265589"/>
                              <a:pt x="746158" y="392300"/>
                              <a:pt x="792138" y="543616"/>
                            </a:cubicBezTo>
                            <a:cubicBezTo>
                              <a:pt x="807086" y="582897"/>
                              <a:pt x="799022" y="601860"/>
                              <a:pt x="811319" y="647839"/>
                            </a:cubicBezTo>
                            <a:cubicBezTo>
                              <a:pt x="816980" y="648511"/>
                              <a:pt x="819390" y="651950"/>
                              <a:pt x="827621" y="652899"/>
                            </a:cubicBezTo>
                            <a:cubicBezTo>
                              <a:pt x="923523" y="722488"/>
                              <a:pt x="998382" y="769780"/>
                              <a:pt x="996327" y="907417"/>
                            </a:cubicBezTo>
                            <a:cubicBezTo>
                              <a:pt x="1006732" y="1104077"/>
                              <a:pt x="887515" y="1159399"/>
                              <a:pt x="720102" y="1183642"/>
                            </a:cubicBezTo>
                            <a:cubicBezTo>
                              <a:pt x="608014" y="1181720"/>
                              <a:pt x="506128" y="1104314"/>
                              <a:pt x="465584" y="1014937"/>
                            </a:cubicBezTo>
                            <a:cubicBezTo>
                              <a:pt x="459403" y="1004789"/>
                              <a:pt x="462184" y="999104"/>
                              <a:pt x="456825" y="986720"/>
                            </a:cubicBezTo>
                            <a:cubicBezTo>
                              <a:pt x="450556" y="988173"/>
                              <a:pt x="448540" y="987536"/>
                              <a:pt x="442252" y="989342"/>
                            </a:cubicBezTo>
                            <a:cubicBezTo>
                              <a:pt x="428245" y="990299"/>
                              <a:pt x="407931" y="981722"/>
                              <a:pt x="396252" y="976325"/>
                            </a:cubicBezTo>
                            <a:cubicBezTo>
                              <a:pt x="336433" y="935461"/>
                              <a:pt x="337377" y="852031"/>
                              <a:pt x="367754" y="787561"/>
                            </a:cubicBezTo>
                            <a:cubicBezTo>
                              <a:pt x="388734" y="731592"/>
                              <a:pt x="441584" y="693862"/>
                              <a:pt x="499478" y="704843"/>
                            </a:cubicBezTo>
                            <a:cubicBezTo>
                              <a:pt x="508128" y="706201"/>
                              <a:pt x="516939" y="712751"/>
                              <a:pt x="524865" y="712027"/>
                            </a:cubicBezTo>
                            <a:cubicBezTo>
                              <a:pt x="529280" y="707204"/>
                              <a:pt x="540084" y="702885"/>
                              <a:pt x="545700" y="694837"/>
                            </a:cubicBezTo>
                            <a:cubicBezTo>
                              <a:pt x="534756" y="678996"/>
                              <a:pt x="541623" y="647842"/>
                              <a:pt x="531716" y="618856"/>
                            </a:cubicBezTo>
                            <a:cubicBezTo>
                              <a:pt x="500580" y="528425"/>
                              <a:pt x="459606" y="442932"/>
                              <a:pt x="378594" y="383639"/>
                            </a:cubicBezTo>
                            <a:cubicBezTo>
                              <a:pt x="308474" y="280713"/>
                              <a:pt x="141516" y="26847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756F1BA6-A33D-FE19-52B8-D59AD5CADBED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502984480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719" y="38777"/>
                              <a:pt x="14523" y="29375"/>
                              <a:pt x="31140" y="14133"/>
                            </a:cubicBezTo>
                            <a:cubicBezTo>
                              <a:pt x="48233" y="458"/>
                              <a:pt x="59135" y="4641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BEE500AF-8762-F10A-03B4-91499C4C40BF}"/>
                </a:ext>
              </a:extLst>
            </p:cNvPr>
            <p:cNvGrpSpPr/>
            <p:nvPr/>
          </p:nvGrpSpPr>
          <p:grpSpPr>
            <a:xfrm rot="17546129">
              <a:off x="5203762" y="2577515"/>
              <a:ext cx="440536" cy="691735"/>
              <a:chOff x="3074486" y="2547111"/>
              <a:chExt cx="422132" cy="927243"/>
            </a:xfrm>
          </p:grpSpPr>
          <p:cxnSp>
            <p:nvCxnSpPr>
              <p:cNvPr id="296" name="直線コネクタ 295">
                <a:extLst>
                  <a:ext uri="{FF2B5EF4-FFF2-40B4-BE49-F238E27FC236}">
                    <a16:creationId xmlns:a16="http://schemas.microsoft.com/office/drawing/2014/main" id="{32445200-5F2F-DB8A-FF57-AAC736EAF4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7657" y="2780938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7" name="直線コネクタ 296">
                <a:extLst>
                  <a:ext uri="{FF2B5EF4-FFF2-40B4-BE49-F238E27FC236}">
                    <a16:creationId xmlns:a16="http://schemas.microsoft.com/office/drawing/2014/main" id="{3F8C4864-786B-768F-31C0-F0F8D12F97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4015" y="2897297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8" name="直線コネクタ 297">
                <a:extLst>
                  <a:ext uri="{FF2B5EF4-FFF2-40B4-BE49-F238E27FC236}">
                    <a16:creationId xmlns:a16="http://schemas.microsoft.com/office/drawing/2014/main" id="{3FD3FAAC-82D5-535E-7AF5-CB548A65CA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7564" y="3015230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直線コネクタ 299">
                <a:extLst>
                  <a:ext uri="{FF2B5EF4-FFF2-40B4-BE49-F238E27FC236}">
                    <a16:creationId xmlns:a16="http://schemas.microsoft.com/office/drawing/2014/main" id="{F1D1D62B-F8A0-B3E2-B390-DC24F3B388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6618" y="2999423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直線コネクタ 300">
                <a:extLst>
                  <a:ext uri="{FF2B5EF4-FFF2-40B4-BE49-F238E27FC236}">
                    <a16:creationId xmlns:a16="http://schemas.microsoft.com/office/drawing/2014/main" id="{19BC57CE-6E26-F562-DF02-F9AD8A7DF9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6765" y="2547111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6" name="直線コネクタ 305">
                <a:extLst>
                  <a:ext uri="{FF2B5EF4-FFF2-40B4-BE49-F238E27FC236}">
                    <a16:creationId xmlns:a16="http://schemas.microsoft.com/office/drawing/2014/main" id="{D205C025-537D-58F0-BDA3-D08CA3819B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74486" y="2729238"/>
                <a:ext cx="0" cy="459124"/>
              </a:xfrm>
              <a:prstGeom prst="line">
                <a:avLst/>
              </a:prstGeom>
              <a:ln w="19050" cap="rnd">
                <a:solidFill>
                  <a:schemeClr val="tx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1ECF82F-0875-61B0-966B-9F34E67A644A}"/>
              </a:ext>
            </a:extLst>
          </p:cNvPr>
          <p:cNvGrpSpPr/>
          <p:nvPr/>
        </p:nvGrpSpPr>
        <p:grpSpPr>
          <a:xfrm>
            <a:off x="6732240" y="961852"/>
            <a:ext cx="2238024" cy="2432826"/>
            <a:chOff x="6574866" y="1381838"/>
            <a:chExt cx="1609202" cy="1749270"/>
          </a:xfrm>
        </p:grpSpPr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C53A672B-AEF8-67A3-51E8-B97BC77369E3}"/>
                </a:ext>
              </a:extLst>
            </p:cNvPr>
            <p:cNvGrpSpPr/>
            <p:nvPr/>
          </p:nvGrpSpPr>
          <p:grpSpPr>
            <a:xfrm>
              <a:off x="7206738" y="2311471"/>
              <a:ext cx="332786" cy="819637"/>
              <a:chOff x="7146833" y="2410626"/>
              <a:chExt cx="605553" cy="969181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46E10A38-2954-779E-6568-8D355B80F877}"/>
                  </a:ext>
                </a:extLst>
              </p:cNvPr>
              <p:cNvSpPr/>
              <p:nvPr/>
            </p:nvSpPr>
            <p:spPr>
              <a:xfrm rot="10262507">
                <a:off x="7146833" y="2475399"/>
                <a:ext cx="254784" cy="904408"/>
              </a:xfrm>
              <a:custGeom>
                <a:avLst/>
                <a:gdLst>
                  <a:gd name="connsiteX0" fmla="*/ 14310 w 254784"/>
                  <a:gd name="connsiteY0" fmla="*/ 904408 h 904408"/>
                  <a:gd name="connsiteX1" fmla="*/ 88398 w 254784"/>
                  <a:gd name="connsiteY1" fmla="*/ 386603 h 904408"/>
                  <a:gd name="connsiteX2" fmla="*/ 78265 w 254784"/>
                  <a:gd name="connsiteY2" fmla="*/ 383494 h 904408"/>
                  <a:gd name="connsiteX3" fmla="*/ 79 w 254784"/>
                  <a:gd name="connsiteY3" fmla="*/ 201718 h 904408"/>
                  <a:gd name="connsiteX4" fmla="*/ 117164 w 254784"/>
                  <a:gd name="connsiteY4" fmla="*/ 18 h 904408"/>
                  <a:gd name="connsiteX5" fmla="*/ 242964 w 254784"/>
                  <a:gd name="connsiteY5" fmla="*/ 196401 h 904408"/>
                  <a:gd name="connsiteX6" fmla="*/ 210476 w 254784"/>
                  <a:gd name="connsiteY6" fmla="*/ 337923 h 904408"/>
                  <a:gd name="connsiteX7" fmla="*/ 178941 w 254784"/>
                  <a:gd name="connsiteY7" fmla="*/ 374341 h 904408"/>
                  <a:gd name="connsiteX8" fmla="*/ 254784 w 254784"/>
                  <a:gd name="connsiteY8" fmla="*/ 904408 h 90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4784" h="904408">
                    <a:moveTo>
                      <a:pt x="14310" y="904408"/>
                    </a:moveTo>
                    <a:lnTo>
                      <a:pt x="88398" y="386603"/>
                    </a:lnTo>
                    <a:lnTo>
                      <a:pt x="78265" y="383494"/>
                    </a:lnTo>
                    <a:cubicBezTo>
                      <a:pt x="34016" y="354232"/>
                      <a:pt x="1883" y="284164"/>
                      <a:pt x="79" y="201718"/>
                    </a:cubicBezTo>
                    <a:cubicBezTo>
                      <a:pt x="-2328" y="91791"/>
                      <a:pt x="50093" y="1487"/>
                      <a:pt x="117164" y="18"/>
                    </a:cubicBezTo>
                    <a:cubicBezTo>
                      <a:pt x="184235" y="-1450"/>
                      <a:pt x="240558" y="86474"/>
                      <a:pt x="242964" y="196401"/>
                    </a:cubicBezTo>
                    <a:cubicBezTo>
                      <a:pt x="244167" y="251365"/>
                      <a:pt x="231664" y="301423"/>
                      <a:pt x="210476" y="337923"/>
                    </a:cubicBezTo>
                    <a:lnTo>
                      <a:pt x="178941" y="374341"/>
                    </a:lnTo>
                    <a:lnTo>
                      <a:pt x="254784" y="90440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089673865">
                      <a:custGeom>
                        <a:avLst/>
                        <a:gdLst>
                          <a:gd name="connsiteX0" fmla="*/ 14310 w 254784"/>
                          <a:gd name="connsiteY0" fmla="*/ 904408 h 904408"/>
                          <a:gd name="connsiteX1" fmla="*/ 88398 w 254784"/>
                          <a:gd name="connsiteY1" fmla="*/ 386603 h 904408"/>
                          <a:gd name="connsiteX2" fmla="*/ 78265 w 254784"/>
                          <a:gd name="connsiteY2" fmla="*/ 383494 h 904408"/>
                          <a:gd name="connsiteX3" fmla="*/ 79 w 254784"/>
                          <a:gd name="connsiteY3" fmla="*/ 201718 h 904408"/>
                          <a:gd name="connsiteX4" fmla="*/ 117164 w 254784"/>
                          <a:gd name="connsiteY4" fmla="*/ 18 h 904408"/>
                          <a:gd name="connsiteX5" fmla="*/ 242964 w 254784"/>
                          <a:gd name="connsiteY5" fmla="*/ 196401 h 904408"/>
                          <a:gd name="connsiteX6" fmla="*/ 210476 w 254784"/>
                          <a:gd name="connsiteY6" fmla="*/ 337923 h 904408"/>
                          <a:gd name="connsiteX7" fmla="*/ 178941 w 254784"/>
                          <a:gd name="connsiteY7" fmla="*/ 374341 h 904408"/>
                          <a:gd name="connsiteX8" fmla="*/ 254784 w 254784"/>
                          <a:gd name="connsiteY8" fmla="*/ 904408 h 904408"/>
                          <a:gd name="connsiteX9" fmla="*/ 14310 w 254784"/>
                          <a:gd name="connsiteY9" fmla="*/ 904408 h 904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54784" h="904408" fill="none" extrusionOk="0">
                            <a:moveTo>
                              <a:pt x="14310" y="904408"/>
                            </a:moveTo>
                            <a:cubicBezTo>
                              <a:pt x="26371" y="712238"/>
                              <a:pt x="111607" y="516438"/>
                              <a:pt x="88398" y="386603"/>
                            </a:cubicBezTo>
                            <a:cubicBezTo>
                              <a:pt x="84936" y="386550"/>
                              <a:pt x="82005" y="383332"/>
                              <a:pt x="78265" y="383494"/>
                            </a:cubicBezTo>
                            <a:cubicBezTo>
                              <a:pt x="21435" y="364500"/>
                              <a:pt x="23206" y="278768"/>
                              <a:pt x="79" y="201718"/>
                            </a:cubicBezTo>
                            <a:cubicBezTo>
                              <a:pt x="-14910" y="87138"/>
                              <a:pt x="52277" y="10829"/>
                              <a:pt x="117164" y="18"/>
                            </a:cubicBezTo>
                            <a:cubicBezTo>
                              <a:pt x="177625" y="8011"/>
                              <a:pt x="234195" y="106595"/>
                              <a:pt x="242964" y="196401"/>
                            </a:cubicBezTo>
                            <a:cubicBezTo>
                              <a:pt x="238858" y="261074"/>
                              <a:pt x="223381" y="308992"/>
                              <a:pt x="210476" y="337923"/>
                            </a:cubicBezTo>
                            <a:cubicBezTo>
                              <a:pt x="203420" y="346960"/>
                              <a:pt x="181710" y="362963"/>
                              <a:pt x="178941" y="374341"/>
                            </a:cubicBezTo>
                            <a:cubicBezTo>
                              <a:pt x="258668" y="488307"/>
                              <a:pt x="215000" y="663943"/>
                              <a:pt x="254784" y="904408"/>
                            </a:cubicBezTo>
                            <a:cubicBezTo>
                              <a:pt x="183724" y="924920"/>
                              <a:pt x="72483" y="886955"/>
                              <a:pt x="14310" y="904408"/>
                            </a:cubicBezTo>
                            <a:close/>
                          </a:path>
                          <a:path w="254784" h="904408" stroke="0" extrusionOk="0">
                            <a:moveTo>
                              <a:pt x="14310" y="904408"/>
                            </a:moveTo>
                            <a:cubicBezTo>
                              <a:pt x="31163" y="698355"/>
                              <a:pt x="81191" y="572838"/>
                              <a:pt x="88398" y="386603"/>
                            </a:cubicBezTo>
                            <a:cubicBezTo>
                              <a:pt x="83795" y="385277"/>
                              <a:pt x="80856" y="383854"/>
                              <a:pt x="78265" y="383494"/>
                            </a:cubicBezTo>
                            <a:cubicBezTo>
                              <a:pt x="50527" y="340199"/>
                              <a:pt x="12547" y="288344"/>
                              <a:pt x="79" y="201718"/>
                            </a:cubicBezTo>
                            <a:cubicBezTo>
                              <a:pt x="12778" y="97371"/>
                              <a:pt x="51587" y="-3062"/>
                              <a:pt x="117164" y="18"/>
                            </a:cubicBezTo>
                            <a:cubicBezTo>
                              <a:pt x="179145" y="11245"/>
                              <a:pt x="236584" y="81386"/>
                              <a:pt x="242964" y="196401"/>
                            </a:cubicBezTo>
                            <a:cubicBezTo>
                              <a:pt x="246401" y="245057"/>
                              <a:pt x="238331" y="309867"/>
                              <a:pt x="210476" y="337923"/>
                            </a:cubicBezTo>
                            <a:cubicBezTo>
                              <a:pt x="201058" y="357020"/>
                              <a:pt x="182820" y="363565"/>
                              <a:pt x="178941" y="374341"/>
                            </a:cubicBezTo>
                            <a:cubicBezTo>
                              <a:pt x="219256" y="562861"/>
                              <a:pt x="157256" y="672872"/>
                              <a:pt x="254784" y="904408"/>
                            </a:cubicBezTo>
                            <a:cubicBezTo>
                              <a:pt x="154057" y="931332"/>
                              <a:pt x="74158" y="901119"/>
                              <a:pt x="14310" y="90440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9F7793FB-A7B6-102A-C657-BFFC06249C63}"/>
                  </a:ext>
                </a:extLst>
              </p:cNvPr>
              <p:cNvSpPr/>
              <p:nvPr/>
            </p:nvSpPr>
            <p:spPr>
              <a:xfrm rot="11700000">
                <a:off x="7497603" y="2410626"/>
                <a:ext cx="254783" cy="904408"/>
              </a:xfrm>
              <a:custGeom>
                <a:avLst/>
                <a:gdLst>
                  <a:gd name="connsiteX0" fmla="*/ 14310 w 254784"/>
                  <a:gd name="connsiteY0" fmla="*/ 904408 h 904408"/>
                  <a:gd name="connsiteX1" fmla="*/ 88398 w 254784"/>
                  <a:gd name="connsiteY1" fmla="*/ 386603 h 904408"/>
                  <a:gd name="connsiteX2" fmla="*/ 78265 w 254784"/>
                  <a:gd name="connsiteY2" fmla="*/ 383494 h 904408"/>
                  <a:gd name="connsiteX3" fmla="*/ 79 w 254784"/>
                  <a:gd name="connsiteY3" fmla="*/ 201718 h 904408"/>
                  <a:gd name="connsiteX4" fmla="*/ 117164 w 254784"/>
                  <a:gd name="connsiteY4" fmla="*/ 18 h 904408"/>
                  <a:gd name="connsiteX5" fmla="*/ 242964 w 254784"/>
                  <a:gd name="connsiteY5" fmla="*/ 196401 h 904408"/>
                  <a:gd name="connsiteX6" fmla="*/ 210476 w 254784"/>
                  <a:gd name="connsiteY6" fmla="*/ 337923 h 904408"/>
                  <a:gd name="connsiteX7" fmla="*/ 178941 w 254784"/>
                  <a:gd name="connsiteY7" fmla="*/ 374341 h 904408"/>
                  <a:gd name="connsiteX8" fmla="*/ 254784 w 254784"/>
                  <a:gd name="connsiteY8" fmla="*/ 904408 h 90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4784" h="904408">
                    <a:moveTo>
                      <a:pt x="14310" y="904408"/>
                    </a:moveTo>
                    <a:lnTo>
                      <a:pt x="88398" y="386603"/>
                    </a:lnTo>
                    <a:lnTo>
                      <a:pt x="78265" y="383494"/>
                    </a:lnTo>
                    <a:cubicBezTo>
                      <a:pt x="34016" y="354232"/>
                      <a:pt x="1883" y="284164"/>
                      <a:pt x="79" y="201718"/>
                    </a:cubicBezTo>
                    <a:cubicBezTo>
                      <a:pt x="-2328" y="91791"/>
                      <a:pt x="50093" y="1487"/>
                      <a:pt x="117164" y="18"/>
                    </a:cubicBezTo>
                    <a:cubicBezTo>
                      <a:pt x="184235" y="-1450"/>
                      <a:pt x="240558" y="86474"/>
                      <a:pt x="242964" y="196401"/>
                    </a:cubicBezTo>
                    <a:cubicBezTo>
                      <a:pt x="244167" y="251365"/>
                      <a:pt x="231664" y="301423"/>
                      <a:pt x="210476" y="337923"/>
                    </a:cubicBezTo>
                    <a:lnTo>
                      <a:pt x="178941" y="374341"/>
                    </a:lnTo>
                    <a:lnTo>
                      <a:pt x="254784" y="90440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3568515981">
                      <a:custGeom>
                        <a:avLst/>
                        <a:gdLst>
                          <a:gd name="connsiteX0" fmla="*/ 14309 w 254783"/>
                          <a:gd name="connsiteY0" fmla="*/ 904408 h 904408"/>
                          <a:gd name="connsiteX1" fmla="*/ 88397 w 254783"/>
                          <a:gd name="connsiteY1" fmla="*/ 386603 h 904408"/>
                          <a:gd name="connsiteX2" fmla="*/ 78264 w 254783"/>
                          <a:gd name="connsiteY2" fmla="*/ 383494 h 904408"/>
                          <a:gd name="connsiteX3" fmla="*/ 78 w 254783"/>
                          <a:gd name="connsiteY3" fmla="*/ 201718 h 904408"/>
                          <a:gd name="connsiteX4" fmla="*/ 117163 w 254783"/>
                          <a:gd name="connsiteY4" fmla="*/ 18 h 904408"/>
                          <a:gd name="connsiteX5" fmla="*/ 242963 w 254783"/>
                          <a:gd name="connsiteY5" fmla="*/ 196401 h 904408"/>
                          <a:gd name="connsiteX6" fmla="*/ 210475 w 254783"/>
                          <a:gd name="connsiteY6" fmla="*/ 337923 h 904408"/>
                          <a:gd name="connsiteX7" fmla="*/ 178940 w 254783"/>
                          <a:gd name="connsiteY7" fmla="*/ 374341 h 904408"/>
                          <a:gd name="connsiteX8" fmla="*/ 254783 w 254783"/>
                          <a:gd name="connsiteY8" fmla="*/ 904408 h 904408"/>
                          <a:gd name="connsiteX9" fmla="*/ 14309 w 254783"/>
                          <a:gd name="connsiteY9" fmla="*/ 904408 h 904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54783" h="904408" fill="none" extrusionOk="0">
                            <a:moveTo>
                              <a:pt x="14309" y="904408"/>
                            </a:moveTo>
                            <a:cubicBezTo>
                              <a:pt x="6838" y="741441"/>
                              <a:pt x="101127" y="597325"/>
                              <a:pt x="88397" y="386603"/>
                            </a:cubicBezTo>
                            <a:cubicBezTo>
                              <a:pt x="83336" y="386024"/>
                              <a:pt x="83373" y="384632"/>
                              <a:pt x="78264" y="383494"/>
                            </a:cubicBezTo>
                            <a:cubicBezTo>
                              <a:pt x="31369" y="371123"/>
                              <a:pt x="2941" y="282215"/>
                              <a:pt x="78" y="201718"/>
                            </a:cubicBezTo>
                            <a:cubicBezTo>
                              <a:pt x="-6149" y="95863"/>
                              <a:pt x="52179" y="13823"/>
                              <a:pt x="117163" y="18"/>
                            </a:cubicBezTo>
                            <a:cubicBezTo>
                              <a:pt x="211039" y="-11970"/>
                              <a:pt x="231061" y="60685"/>
                              <a:pt x="242963" y="196401"/>
                            </a:cubicBezTo>
                            <a:cubicBezTo>
                              <a:pt x="249534" y="246563"/>
                              <a:pt x="237360" y="294129"/>
                              <a:pt x="210475" y="337923"/>
                            </a:cubicBezTo>
                            <a:cubicBezTo>
                              <a:pt x="201495" y="352893"/>
                              <a:pt x="189160" y="359980"/>
                              <a:pt x="178940" y="374341"/>
                            </a:cubicBezTo>
                            <a:cubicBezTo>
                              <a:pt x="240694" y="488703"/>
                              <a:pt x="190242" y="709417"/>
                              <a:pt x="254783" y="904408"/>
                            </a:cubicBezTo>
                            <a:cubicBezTo>
                              <a:pt x="187259" y="908890"/>
                              <a:pt x="86073" y="877983"/>
                              <a:pt x="14309" y="904408"/>
                            </a:cubicBezTo>
                            <a:close/>
                          </a:path>
                          <a:path w="254783" h="904408" stroke="0" extrusionOk="0">
                            <a:moveTo>
                              <a:pt x="14309" y="904408"/>
                            </a:moveTo>
                            <a:cubicBezTo>
                              <a:pt x="4624" y="729296"/>
                              <a:pt x="113161" y="589557"/>
                              <a:pt x="88397" y="386603"/>
                            </a:cubicBezTo>
                            <a:cubicBezTo>
                              <a:pt x="85487" y="385738"/>
                              <a:pt x="82118" y="384308"/>
                              <a:pt x="78264" y="383494"/>
                            </a:cubicBezTo>
                            <a:cubicBezTo>
                              <a:pt x="18344" y="340058"/>
                              <a:pt x="8900" y="294693"/>
                              <a:pt x="78" y="201718"/>
                            </a:cubicBezTo>
                            <a:cubicBezTo>
                              <a:pt x="6675" y="105728"/>
                              <a:pt x="44150" y="15892"/>
                              <a:pt x="117163" y="18"/>
                            </a:cubicBezTo>
                            <a:cubicBezTo>
                              <a:pt x="177946" y="-26478"/>
                              <a:pt x="243556" y="79000"/>
                              <a:pt x="242963" y="196401"/>
                            </a:cubicBezTo>
                            <a:cubicBezTo>
                              <a:pt x="250383" y="255195"/>
                              <a:pt x="222619" y="303047"/>
                              <a:pt x="210475" y="337923"/>
                            </a:cubicBezTo>
                            <a:cubicBezTo>
                              <a:pt x="201774" y="356688"/>
                              <a:pt x="192843" y="355702"/>
                              <a:pt x="178940" y="374341"/>
                            </a:cubicBezTo>
                            <a:cubicBezTo>
                              <a:pt x="260231" y="575450"/>
                              <a:pt x="210645" y="725254"/>
                              <a:pt x="254783" y="904408"/>
                            </a:cubicBezTo>
                            <a:cubicBezTo>
                              <a:pt x="160459" y="922790"/>
                              <a:pt x="130386" y="895692"/>
                              <a:pt x="14309" y="90440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922F1A83-AA70-A974-D902-6969E8B38049}"/>
                </a:ext>
              </a:extLst>
            </p:cNvPr>
            <p:cNvSpPr/>
            <p:nvPr/>
          </p:nvSpPr>
          <p:spPr>
            <a:xfrm>
              <a:off x="6850275" y="1548848"/>
              <a:ext cx="1065871" cy="88690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07292387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92022 w 2884636"/>
                        <a:gd name="connsiteY4" fmla="*/ 833603 h 2400300"/>
                        <a:gd name="connsiteX5" fmla="*/ 2740491 w 2884636"/>
                        <a:gd name="connsiteY5" fmla="*/ 1427480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47029 w 2884636"/>
                        <a:gd name="connsiteY15" fmla="*/ 1359538 h 2400300"/>
                        <a:gd name="connsiteX16" fmla="*/ 277413 w 2884636"/>
                        <a:gd name="connsiteY16" fmla="*/ 838369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52462" y="19197"/>
                            <a:pt x="2371356" y="90484"/>
                            <a:pt x="2445045" y="253113"/>
                          </a:cubicBezTo>
                          <a:cubicBezTo>
                            <a:pt x="2448491" y="263419"/>
                            <a:pt x="2446443" y="267957"/>
                            <a:pt x="2448909" y="274320"/>
                          </a:cubicBezTo>
                          <a:cubicBezTo>
                            <a:pt x="2450490" y="273961"/>
                            <a:pt x="2451376" y="274562"/>
                            <a:pt x="2452201" y="274320"/>
                          </a:cubicBezTo>
                          <a:cubicBezTo>
                            <a:pt x="2520055" y="512088"/>
                            <a:pt x="2522771" y="687336"/>
                            <a:pt x="2592022" y="833603"/>
                          </a:cubicBezTo>
                          <a:cubicBezTo>
                            <a:pt x="2661273" y="979870"/>
                            <a:pt x="2661791" y="1147450"/>
                            <a:pt x="2740491" y="1427480"/>
                          </a:cubicBezTo>
                          <a:cubicBezTo>
                            <a:pt x="2819191" y="1707510"/>
                            <a:pt x="2768296" y="1798021"/>
                            <a:pt x="2884636" y="2004060"/>
                          </a:cubicBezTo>
                          <a:cubicBezTo>
                            <a:pt x="2807946" y="2320170"/>
                            <a:pt x="2271729" y="2243532"/>
                            <a:pt x="2133115" y="2286000"/>
                          </a:cubicBezTo>
                          <a:cubicBezTo>
                            <a:pt x="2101768" y="2292909"/>
                            <a:pt x="2063235" y="2276012"/>
                            <a:pt x="2041090" y="2282516"/>
                          </a:cubicBezTo>
                          <a:cubicBezTo>
                            <a:pt x="2011169" y="2301847"/>
                            <a:pt x="1995594" y="2296101"/>
                            <a:pt x="1963760" y="2317722"/>
                          </a:cubicBezTo>
                          <a:cubicBezTo>
                            <a:pt x="1826176" y="2377902"/>
                            <a:pt x="1676678" y="2441873"/>
                            <a:pt x="1433027" y="2400300"/>
                          </a:cubicBezTo>
                          <a:cubicBezTo>
                            <a:pt x="1219341" y="2396506"/>
                            <a:pt x="1041595" y="2408921"/>
                            <a:pt x="902294" y="2317722"/>
                          </a:cubicBezTo>
                          <a:cubicBezTo>
                            <a:pt x="871389" y="2304896"/>
                            <a:pt x="846895" y="2282988"/>
                            <a:pt x="825147" y="2282599"/>
                          </a:cubicBezTo>
                          <a:cubicBezTo>
                            <a:pt x="784483" y="2289155"/>
                            <a:pt x="775044" y="2283146"/>
                            <a:pt x="735321" y="2286000"/>
                          </a:cubicBezTo>
                          <a:cubicBezTo>
                            <a:pt x="499091" y="2220409"/>
                            <a:pt x="18461" y="2296187"/>
                            <a:pt x="0" y="1947239"/>
                          </a:cubicBezTo>
                          <a:cubicBezTo>
                            <a:pt x="-17900" y="1751369"/>
                            <a:pt x="128698" y="1588998"/>
                            <a:pt x="147029" y="1359538"/>
                          </a:cubicBezTo>
                          <a:cubicBezTo>
                            <a:pt x="165360" y="1130078"/>
                            <a:pt x="258509" y="1039451"/>
                            <a:pt x="277413" y="838369"/>
                          </a:cubicBezTo>
                          <a:cubicBezTo>
                            <a:pt x="296317" y="637287"/>
                            <a:pt x="415432" y="545048"/>
                            <a:pt x="416120" y="283934"/>
                          </a:cubicBezTo>
                          <a:cubicBezTo>
                            <a:pt x="416016" y="283529"/>
                            <a:pt x="415940" y="282620"/>
                            <a:pt x="415757" y="281940"/>
                          </a:cubicBezTo>
                          <a:cubicBezTo>
                            <a:pt x="450153" y="99316"/>
                            <a:pt x="899329" y="50560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63465" y="3075"/>
                            <a:pt x="2413164" y="129717"/>
                            <a:pt x="2445045" y="253113"/>
                          </a:cubicBezTo>
                          <a:cubicBezTo>
                            <a:pt x="2448537" y="258200"/>
                            <a:pt x="2445481" y="267843"/>
                            <a:pt x="2448909" y="274320"/>
                          </a:cubicBezTo>
                          <a:cubicBezTo>
                            <a:pt x="2449629" y="274047"/>
                            <a:pt x="2451156" y="274616"/>
                            <a:pt x="2452201" y="274320"/>
                          </a:cubicBezTo>
                          <a:cubicBezTo>
                            <a:pt x="2545801" y="455752"/>
                            <a:pt x="2515228" y="644637"/>
                            <a:pt x="2587697" y="816305"/>
                          </a:cubicBezTo>
                          <a:cubicBezTo>
                            <a:pt x="2660166" y="987973"/>
                            <a:pt x="2653947" y="1155848"/>
                            <a:pt x="2736167" y="1410183"/>
                          </a:cubicBezTo>
                          <a:cubicBezTo>
                            <a:pt x="2818386" y="1664518"/>
                            <a:pt x="2841484" y="1882381"/>
                            <a:pt x="2884636" y="2004060"/>
                          </a:cubicBezTo>
                          <a:cubicBezTo>
                            <a:pt x="2816931" y="2370061"/>
                            <a:pt x="2243609" y="2264977"/>
                            <a:pt x="2133115" y="2286000"/>
                          </a:cubicBezTo>
                          <a:cubicBezTo>
                            <a:pt x="2093984" y="2288994"/>
                            <a:pt x="2062890" y="2273906"/>
                            <a:pt x="2041090" y="2282516"/>
                          </a:cubicBezTo>
                          <a:cubicBezTo>
                            <a:pt x="2026582" y="2294236"/>
                            <a:pt x="1999956" y="2300599"/>
                            <a:pt x="1963760" y="2317722"/>
                          </a:cubicBezTo>
                          <a:cubicBezTo>
                            <a:pt x="1829731" y="2315045"/>
                            <a:pt x="1643800" y="2394800"/>
                            <a:pt x="1433027" y="2400300"/>
                          </a:cubicBezTo>
                          <a:cubicBezTo>
                            <a:pt x="1228420" y="2384677"/>
                            <a:pt x="1055241" y="2389255"/>
                            <a:pt x="902294" y="2317722"/>
                          </a:cubicBezTo>
                          <a:cubicBezTo>
                            <a:pt x="872680" y="2314816"/>
                            <a:pt x="850859" y="2287738"/>
                            <a:pt x="825147" y="2282599"/>
                          </a:cubicBezTo>
                          <a:cubicBezTo>
                            <a:pt x="799292" y="2292165"/>
                            <a:pt x="755148" y="2278866"/>
                            <a:pt x="735321" y="2286000"/>
                          </a:cubicBezTo>
                          <a:cubicBezTo>
                            <a:pt x="601581" y="2212235"/>
                            <a:pt x="52787" y="2239881"/>
                            <a:pt x="0" y="1947239"/>
                          </a:cubicBezTo>
                          <a:cubicBezTo>
                            <a:pt x="48676" y="1683883"/>
                            <a:pt x="119790" y="1593770"/>
                            <a:pt x="142868" y="1376171"/>
                          </a:cubicBezTo>
                          <a:cubicBezTo>
                            <a:pt x="165946" y="1158572"/>
                            <a:pt x="273491" y="1099886"/>
                            <a:pt x="285736" y="805103"/>
                          </a:cubicBezTo>
                          <a:cubicBezTo>
                            <a:pt x="297981" y="510320"/>
                            <a:pt x="400963" y="397379"/>
                            <a:pt x="416120" y="283934"/>
                          </a:cubicBezTo>
                          <a:cubicBezTo>
                            <a:pt x="415853" y="283233"/>
                            <a:pt x="415858" y="282461"/>
                            <a:pt x="415757" y="281940"/>
                          </a:cubicBezTo>
                          <a:cubicBezTo>
                            <a:pt x="459212" y="160592"/>
                            <a:pt x="841232" y="-5484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D52491B7-9ED1-3348-C4DA-CA63C9577B73}"/>
                </a:ext>
              </a:extLst>
            </p:cNvPr>
            <p:cNvSpPr/>
            <p:nvPr/>
          </p:nvSpPr>
          <p:spPr>
            <a:xfrm>
              <a:off x="6987217" y="1548848"/>
              <a:ext cx="796854" cy="298966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839628793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614577" y="-1812"/>
                            <a:pt x="2059201" y="92860"/>
                            <a:pt x="2074429" y="253113"/>
                          </a:cubicBezTo>
                          <a:cubicBezTo>
                            <a:pt x="2077391" y="261910"/>
                            <a:pt x="2076090" y="269557"/>
                            <a:pt x="2078293" y="274320"/>
                          </a:cubicBezTo>
                          <a:cubicBezTo>
                            <a:pt x="2079339" y="273987"/>
                            <a:pt x="2080001" y="274650"/>
                            <a:pt x="2081585" y="274320"/>
                          </a:cubicBezTo>
                          <a:cubicBezTo>
                            <a:pt x="2105456" y="347648"/>
                            <a:pt x="2109058" y="484928"/>
                            <a:pt x="2156578" y="574290"/>
                          </a:cubicBezTo>
                          <a:cubicBezTo>
                            <a:pt x="2152882" y="580529"/>
                            <a:pt x="2140844" y="586919"/>
                            <a:pt x="2133582" y="594145"/>
                          </a:cubicBezTo>
                          <a:cubicBezTo>
                            <a:pt x="2116130" y="608532"/>
                            <a:pt x="2120516" y="635343"/>
                            <a:pt x="2098731" y="624841"/>
                          </a:cubicBezTo>
                          <a:cubicBezTo>
                            <a:pt x="2086951" y="614154"/>
                            <a:pt x="2030708" y="519286"/>
                            <a:pt x="1997131" y="529591"/>
                          </a:cubicBezTo>
                          <a:cubicBezTo>
                            <a:pt x="1974263" y="532725"/>
                            <a:pt x="1931298" y="618618"/>
                            <a:pt x="1876481" y="624841"/>
                          </a:cubicBezTo>
                          <a:cubicBezTo>
                            <a:pt x="1813502" y="657136"/>
                            <a:pt x="1753035" y="574009"/>
                            <a:pt x="1685981" y="605791"/>
                          </a:cubicBezTo>
                          <a:cubicBezTo>
                            <a:pt x="1609034" y="627271"/>
                            <a:pt x="1538933" y="786374"/>
                            <a:pt x="1451031" y="777241"/>
                          </a:cubicBezTo>
                          <a:cubicBezTo>
                            <a:pt x="1355135" y="775335"/>
                            <a:pt x="1195009" y="625231"/>
                            <a:pt x="1076381" y="637541"/>
                          </a:cubicBezTo>
                          <a:cubicBezTo>
                            <a:pt x="929179" y="634596"/>
                            <a:pt x="838702" y="792032"/>
                            <a:pt x="739831" y="808991"/>
                          </a:cubicBezTo>
                          <a:cubicBezTo>
                            <a:pt x="648029" y="792717"/>
                            <a:pt x="537101" y="603041"/>
                            <a:pt x="447731" y="605791"/>
                          </a:cubicBezTo>
                          <a:cubicBezTo>
                            <a:pt x="368735" y="565286"/>
                            <a:pt x="282192" y="698044"/>
                            <a:pt x="168331" y="656591"/>
                          </a:cubicBezTo>
                          <a:cubicBezTo>
                            <a:pt x="113146" y="628040"/>
                            <a:pt x="77569" y="556157"/>
                            <a:pt x="19900" y="495460"/>
                          </a:cubicBezTo>
                          <a:cubicBezTo>
                            <a:pt x="12785" y="488264"/>
                            <a:pt x="8888" y="478437"/>
                            <a:pt x="0" y="465951"/>
                          </a:cubicBezTo>
                          <a:cubicBezTo>
                            <a:pt x="12106" y="415258"/>
                            <a:pt x="39514" y="376811"/>
                            <a:pt x="45504" y="283934"/>
                          </a:cubicBezTo>
                          <a:cubicBezTo>
                            <a:pt x="45220" y="283066"/>
                            <a:pt x="45226" y="282370"/>
                            <a:pt x="45141" y="281940"/>
                          </a:cubicBezTo>
                          <a:cubicBezTo>
                            <a:pt x="-778" y="42948"/>
                            <a:pt x="490548" y="33196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589591" y="12351"/>
                            <a:pt x="2033899" y="85026"/>
                            <a:pt x="2074429" y="253113"/>
                          </a:cubicBezTo>
                          <a:cubicBezTo>
                            <a:pt x="2078073" y="260026"/>
                            <a:pt x="2075118" y="266856"/>
                            <a:pt x="2078293" y="274320"/>
                          </a:cubicBezTo>
                          <a:cubicBezTo>
                            <a:pt x="2079182" y="274153"/>
                            <a:pt x="2080598" y="274586"/>
                            <a:pt x="2081585" y="274320"/>
                          </a:cubicBezTo>
                          <a:cubicBezTo>
                            <a:pt x="2116173" y="372041"/>
                            <a:pt x="2134009" y="484402"/>
                            <a:pt x="2156578" y="574290"/>
                          </a:cubicBezTo>
                          <a:cubicBezTo>
                            <a:pt x="2151010" y="580183"/>
                            <a:pt x="2143373" y="585224"/>
                            <a:pt x="2133582" y="594145"/>
                          </a:cubicBezTo>
                          <a:cubicBezTo>
                            <a:pt x="2117917" y="604648"/>
                            <a:pt x="2120990" y="638223"/>
                            <a:pt x="2098731" y="624841"/>
                          </a:cubicBezTo>
                          <a:cubicBezTo>
                            <a:pt x="2070748" y="620868"/>
                            <a:pt x="2029563" y="535557"/>
                            <a:pt x="1997131" y="529591"/>
                          </a:cubicBezTo>
                          <a:cubicBezTo>
                            <a:pt x="1959422" y="531817"/>
                            <a:pt x="1919528" y="623440"/>
                            <a:pt x="1876481" y="624841"/>
                          </a:cubicBezTo>
                          <a:cubicBezTo>
                            <a:pt x="1827625" y="643280"/>
                            <a:pt x="1762500" y="591605"/>
                            <a:pt x="1685981" y="605791"/>
                          </a:cubicBezTo>
                          <a:cubicBezTo>
                            <a:pt x="1618409" y="653554"/>
                            <a:pt x="1563292" y="769309"/>
                            <a:pt x="1451031" y="777241"/>
                          </a:cubicBezTo>
                          <a:cubicBezTo>
                            <a:pt x="1332079" y="786646"/>
                            <a:pt x="1170147" y="608647"/>
                            <a:pt x="1076381" y="637541"/>
                          </a:cubicBezTo>
                          <a:cubicBezTo>
                            <a:pt x="965710" y="626118"/>
                            <a:pt x="848921" y="800107"/>
                            <a:pt x="739831" y="808991"/>
                          </a:cubicBezTo>
                          <a:cubicBezTo>
                            <a:pt x="633140" y="806154"/>
                            <a:pt x="549780" y="630563"/>
                            <a:pt x="447731" y="605791"/>
                          </a:cubicBezTo>
                          <a:cubicBezTo>
                            <a:pt x="342477" y="582361"/>
                            <a:pt x="241117" y="716299"/>
                            <a:pt x="168331" y="656591"/>
                          </a:cubicBezTo>
                          <a:cubicBezTo>
                            <a:pt x="107954" y="625687"/>
                            <a:pt x="75855" y="565074"/>
                            <a:pt x="19900" y="495460"/>
                          </a:cubicBezTo>
                          <a:cubicBezTo>
                            <a:pt x="11976" y="491343"/>
                            <a:pt x="4677" y="472169"/>
                            <a:pt x="0" y="465951"/>
                          </a:cubicBezTo>
                          <a:cubicBezTo>
                            <a:pt x="5847" y="393545"/>
                            <a:pt x="48064" y="342067"/>
                            <a:pt x="45504" y="283934"/>
                          </a:cubicBezTo>
                          <a:cubicBezTo>
                            <a:pt x="45262" y="283272"/>
                            <a:pt x="45369" y="282409"/>
                            <a:pt x="45141" y="281940"/>
                          </a:cubicBezTo>
                          <a:cubicBezTo>
                            <a:pt x="66822" y="176097"/>
                            <a:pt x="433582" y="-21929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8A64BB96-6B99-FD35-E50D-EAD7AA6D394F}"/>
                </a:ext>
              </a:extLst>
            </p:cNvPr>
            <p:cNvSpPr/>
            <p:nvPr/>
          </p:nvSpPr>
          <p:spPr>
            <a:xfrm>
              <a:off x="7003897" y="1548848"/>
              <a:ext cx="751761" cy="208353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solidFill>
                <a:schemeClr val="tx1"/>
              </a:solidFill>
              <a:round/>
              <a:extLst>
                <a:ext uri="{C807C97D-BFC1-408E-A445-0C87EB9F89A2}">
                  <ask:lineSketchStyleProps xmlns:ask="http://schemas.microsoft.com/office/drawing/2018/sketchyshapes" sd="2758048295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9336" y="163136"/>
                            <a:pt x="456645" y="25731"/>
                            <a:pt x="1017270" y="0"/>
                          </a:cubicBezTo>
                          <a:cubicBezTo>
                            <a:pt x="1580481" y="18033"/>
                            <a:pt x="2041559" y="126244"/>
                            <a:pt x="2034540" y="281940"/>
                          </a:cubicBezTo>
                          <a:cubicBezTo>
                            <a:pt x="2009809" y="495035"/>
                            <a:pt x="1595599" y="481981"/>
                            <a:pt x="1017270" y="563880"/>
                          </a:cubicBezTo>
                          <a:cubicBezTo>
                            <a:pt x="467719" y="565712"/>
                            <a:pt x="496" y="407936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21062" y="109812"/>
                            <a:pt x="512838" y="79580"/>
                            <a:pt x="1017270" y="0"/>
                          </a:cubicBezTo>
                          <a:cubicBezTo>
                            <a:pt x="1603977" y="-35402"/>
                            <a:pt x="2007172" y="159991"/>
                            <a:pt x="2034540" y="281940"/>
                          </a:cubicBezTo>
                          <a:cubicBezTo>
                            <a:pt x="1949995" y="494080"/>
                            <a:pt x="1566653" y="532173"/>
                            <a:pt x="1017270" y="563880"/>
                          </a:cubicBezTo>
                          <a:cubicBezTo>
                            <a:pt x="450968" y="569255"/>
                            <a:pt x="26324" y="433231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A29D335-5F78-D898-120E-3D751982C40C}"/>
                </a:ext>
              </a:extLst>
            </p:cNvPr>
            <p:cNvGrpSpPr/>
            <p:nvPr/>
          </p:nvGrpSpPr>
          <p:grpSpPr>
            <a:xfrm>
              <a:off x="7815926" y="1964297"/>
              <a:ext cx="368142" cy="437355"/>
              <a:chOff x="-670668" y="2939012"/>
              <a:chExt cx="996327" cy="1183642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97D42985-A2DE-1CAD-D358-D2A708EE0F4D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101760836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4516" y="-32429"/>
                              <a:pt x="385309" y="38639"/>
                              <a:pt x="552795" y="175952"/>
                            </a:cubicBezTo>
                            <a:cubicBezTo>
                              <a:pt x="675782" y="266800"/>
                              <a:pt x="764482" y="388554"/>
                              <a:pt x="792138" y="543616"/>
                            </a:cubicBezTo>
                            <a:cubicBezTo>
                              <a:pt x="802040" y="580818"/>
                              <a:pt x="801868" y="624511"/>
                              <a:pt x="811319" y="647839"/>
                            </a:cubicBezTo>
                            <a:cubicBezTo>
                              <a:pt x="819160" y="649566"/>
                              <a:pt x="821714" y="652671"/>
                              <a:pt x="827621" y="652899"/>
                            </a:cubicBezTo>
                            <a:cubicBezTo>
                              <a:pt x="902575" y="700567"/>
                              <a:pt x="994168" y="797317"/>
                              <a:pt x="996327" y="907417"/>
                            </a:cubicBezTo>
                            <a:cubicBezTo>
                              <a:pt x="992628" y="1061418"/>
                              <a:pt x="847783" y="1190114"/>
                              <a:pt x="720102" y="1183642"/>
                            </a:cubicBezTo>
                            <a:cubicBezTo>
                              <a:pt x="622254" y="1189094"/>
                              <a:pt x="498362" y="1117316"/>
                              <a:pt x="465584" y="1014937"/>
                            </a:cubicBezTo>
                            <a:cubicBezTo>
                              <a:pt x="459888" y="1007834"/>
                              <a:pt x="462440" y="999541"/>
                              <a:pt x="456825" y="986720"/>
                            </a:cubicBezTo>
                            <a:cubicBezTo>
                              <a:pt x="451806" y="989073"/>
                              <a:pt x="448590" y="987993"/>
                              <a:pt x="442252" y="989342"/>
                            </a:cubicBezTo>
                            <a:cubicBezTo>
                              <a:pt x="424226" y="987026"/>
                              <a:pt x="410761" y="983888"/>
                              <a:pt x="396252" y="976325"/>
                            </a:cubicBezTo>
                            <a:cubicBezTo>
                              <a:pt x="340329" y="949077"/>
                              <a:pt x="316971" y="850031"/>
                              <a:pt x="367754" y="787561"/>
                            </a:cubicBezTo>
                            <a:cubicBezTo>
                              <a:pt x="396349" y="746018"/>
                              <a:pt x="453657" y="701773"/>
                              <a:pt x="499478" y="704843"/>
                            </a:cubicBezTo>
                            <a:cubicBezTo>
                              <a:pt x="510977" y="707598"/>
                              <a:pt x="515601" y="710047"/>
                              <a:pt x="524865" y="712027"/>
                            </a:cubicBezTo>
                            <a:cubicBezTo>
                              <a:pt x="533841" y="702244"/>
                              <a:pt x="541690" y="701370"/>
                              <a:pt x="545700" y="694837"/>
                            </a:cubicBezTo>
                            <a:cubicBezTo>
                              <a:pt x="534684" y="679503"/>
                              <a:pt x="537823" y="637097"/>
                              <a:pt x="531716" y="618856"/>
                            </a:cubicBezTo>
                            <a:cubicBezTo>
                              <a:pt x="482638" y="514034"/>
                              <a:pt x="467081" y="455149"/>
                              <a:pt x="378594" y="383639"/>
                            </a:cubicBezTo>
                            <a:cubicBezTo>
                              <a:pt x="306257" y="286856"/>
                              <a:pt x="144314" y="262176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3338" y="-64814"/>
                              <a:pt x="378452" y="44015"/>
                              <a:pt x="552795" y="175952"/>
                            </a:cubicBezTo>
                            <a:cubicBezTo>
                              <a:pt x="677889" y="259176"/>
                              <a:pt x="738925" y="388589"/>
                              <a:pt x="792138" y="543616"/>
                            </a:cubicBezTo>
                            <a:cubicBezTo>
                              <a:pt x="807915" y="564622"/>
                              <a:pt x="793141" y="603883"/>
                              <a:pt x="811319" y="647839"/>
                            </a:cubicBezTo>
                            <a:cubicBezTo>
                              <a:pt x="817007" y="648682"/>
                              <a:pt x="822922" y="653114"/>
                              <a:pt x="827621" y="652899"/>
                            </a:cubicBezTo>
                            <a:cubicBezTo>
                              <a:pt x="919123" y="680694"/>
                              <a:pt x="978417" y="770702"/>
                              <a:pt x="996327" y="907417"/>
                            </a:cubicBezTo>
                            <a:cubicBezTo>
                              <a:pt x="994983" y="1063502"/>
                              <a:pt x="853143" y="1160203"/>
                              <a:pt x="720102" y="1183642"/>
                            </a:cubicBezTo>
                            <a:cubicBezTo>
                              <a:pt x="615145" y="1176628"/>
                              <a:pt x="498919" y="1119447"/>
                              <a:pt x="465584" y="1014937"/>
                            </a:cubicBezTo>
                            <a:cubicBezTo>
                              <a:pt x="460097" y="1001229"/>
                              <a:pt x="461006" y="992596"/>
                              <a:pt x="456825" y="986720"/>
                            </a:cubicBezTo>
                            <a:cubicBezTo>
                              <a:pt x="452187" y="989107"/>
                              <a:pt x="446227" y="988566"/>
                              <a:pt x="442252" y="989342"/>
                            </a:cubicBezTo>
                            <a:cubicBezTo>
                              <a:pt x="424397" y="988255"/>
                              <a:pt x="409018" y="982919"/>
                              <a:pt x="396252" y="976325"/>
                            </a:cubicBezTo>
                            <a:cubicBezTo>
                              <a:pt x="348998" y="943038"/>
                              <a:pt x="319094" y="865100"/>
                              <a:pt x="367754" y="787561"/>
                            </a:cubicBezTo>
                            <a:cubicBezTo>
                              <a:pt x="397029" y="740104"/>
                              <a:pt x="452838" y="704276"/>
                              <a:pt x="499478" y="704843"/>
                            </a:cubicBezTo>
                            <a:cubicBezTo>
                              <a:pt x="508438" y="707187"/>
                              <a:pt x="517535" y="712199"/>
                              <a:pt x="524865" y="712027"/>
                            </a:cubicBezTo>
                            <a:cubicBezTo>
                              <a:pt x="530228" y="707555"/>
                              <a:pt x="540712" y="701262"/>
                              <a:pt x="545700" y="694837"/>
                            </a:cubicBezTo>
                            <a:cubicBezTo>
                              <a:pt x="535449" y="664573"/>
                              <a:pt x="538756" y="633526"/>
                              <a:pt x="531716" y="618856"/>
                            </a:cubicBezTo>
                            <a:cubicBezTo>
                              <a:pt x="501761" y="517889"/>
                              <a:pt x="444961" y="450707"/>
                              <a:pt x="378594" y="383639"/>
                            </a:cubicBezTo>
                            <a:cubicBezTo>
                              <a:pt x="281254" y="314835"/>
                              <a:pt x="155195" y="257611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フリーフォーム: 図形 342">
                <a:extLst>
                  <a:ext uri="{FF2B5EF4-FFF2-40B4-BE49-F238E27FC236}">
                    <a16:creationId xmlns:a16="http://schemas.microsoft.com/office/drawing/2014/main" id="{079048AA-759B-D3A6-91F1-A0FEBDCB0BC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121726416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278" y="38557"/>
                              <a:pt x="16900" y="28851"/>
                              <a:pt x="31140" y="14133"/>
                            </a:cubicBezTo>
                            <a:cubicBezTo>
                              <a:pt x="47260" y="-1005"/>
                              <a:pt x="62586" y="2067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4B6EDD8E-96CB-4E9A-6F18-8B47755A02E4}"/>
                </a:ext>
              </a:extLst>
            </p:cNvPr>
            <p:cNvGrpSpPr/>
            <p:nvPr/>
          </p:nvGrpSpPr>
          <p:grpSpPr>
            <a:xfrm flipH="1">
              <a:off x="6574866" y="1964297"/>
              <a:ext cx="368142" cy="437355"/>
              <a:chOff x="-670668" y="2939012"/>
              <a:chExt cx="996327" cy="1183642"/>
            </a:xfrm>
          </p:grpSpPr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DD2EF4C3-92BF-FD24-5364-E3A0CFE72DF2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341423180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73381" y="9330"/>
                              <a:pt x="357492" y="34216"/>
                              <a:pt x="552795" y="175952"/>
                            </a:cubicBezTo>
                            <a:cubicBezTo>
                              <a:pt x="647095" y="297305"/>
                              <a:pt x="755111" y="402685"/>
                              <a:pt x="792138" y="543616"/>
                            </a:cubicBezTo>
                            <a:cubicBezTo>
                              <a:pt x="803176" y="580307"/>
                              <a:pt x="803157" y="626155"/>
                              <a:pt x="811319" y="647839"/>
                            </a:cubicBezTo>
                            <a:cubicBezTo>
                              <a:pt x="816657" y="648983"/>
                              <a:pt x="823398" y="651825"/>
                              <a:pt x="827621" y="652899"/>
                            </a:cubicBezTo>
                            <a:cubicBezTo>
                              <a:pt x="925756" y="684882"/>
                              <a:pt x="997716" y="784780"/>
                              <a:pt x="996327" y="907417"/>
                            </a:cubicBezTo>
                            <a:cubicBezTo>
                              <a:pt x="998748" y="1057346"/>
                              <a:pt x="858100" y="1212399"/>
                              <a:pt x="720102" y="1183642"/>
                            </a:cubicBezTo>
                            <a:cubicBezTo>
                              <a:pt x="612729" y="1188237"/>
                              <a:pt x="531705" y="1120207"/>
                              <a:pt x="465584" y="1014937"/>
                            </a:cubicBezTo>
                            <a:cubicBezTo>
                              <a:pt x="459328" y="1005925"/>
                              <a:pt x="462046" y="992213"/>
                              <a:pt x="456825" y="986720"/>
                            </a:cubicBezTo>
                            <a:cubicBezTo>
                              <a:pt x="450205" y="989058"/>
                              <a:pt x="447718" y="988117"/>
                              <a:pt x="442252" y="989342"/>
                            </a:cubicBezTo>
                            <a:cubicBezTo>
                              <a:pt x="427675" y="984813"/>
                              <a:pt x="410187" y="983938"/>
                              <a:pt x="396252" y="976325"/>
                            </a:cubicBezTo>
                            <a:cubicBezTo>
                              <a:pt x="345264" y="938417"/>
                              <a:pt x="343948" y="851156"/>
                              <a:pt x="367754" y="787561"/>
                            </a:cubicBezTo>
                            <a:cubicBezTo>
                              <a:pt x="400939" y="736327"/>
                              <a:pt x="442065" y="695191"/>
                              <a:pt x="499478" y="704843"/>
                            </a:cubicBezTo>
                            <a:cubicBezTo>
                              <a:pt x="505811" y="703549"/>
                              <a:pt x="511973" y="711631"/>
                              <a:pt x="524865" y="712027"/>
                            </a:cubicBezTo>
                            <a:cubicBezTo>
                              <a:pt x="530186" y="707458"/>
                              <a:pt x="538723" y="701081"/>
                              <a:pt x="545700" y="694837"/>
                            </a:cubicBezTo>
                            <a:cubicBezTo>
                              <a:pt x="539804" y="664106"/>
                              <a:pt x="539493" y="647596"/>
                              <a:pt x="531716" y="618856"/>
                            </a:cubicBezTo>
                            <a:cubicBezTo>
                              <a:pt x="517533" y="515227"/>
                              <a:pt x="438259" y="449325"/>
                              <a:pt x="378594" y="383639"/>
                            </a:cubicBezTo>
                            <a:cubicBezTo>
                              <a:pt x="275508" y="330555"/>
                              <a:pt x="144048" y="26086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47157" y="-16300"/>
                              <a:pt x="422348" y="60422"/>
                              <a:pt x="552795" y="175952"/>
                            </a:cubicBezTo>
                            <a:cubicBezTo>
                              <a:pt x="672006" y="243546"/>
                              <a:pt x="751742" y="417936"/>
                              <a:pt x="792138" y="543616"/>
                            </a:cubicBezTo>
                            <a:cubicBezTo>
                              <a:pt x="809428" y="584904"/>
                              <a:pt x="791245" y="605968"/>
                              <a:pt x="811319" y="647839"/>
                            </a:cubicBezTo>
                            <a:cubicBezTo>
                              <a:pt x="819180" y="648336"/>
                              <a:pt x="820018" y="651947"/>
                              <a:pt x="827621" y="652899"/>
                            </a:cubicBezTo>
                            <a:cubicBezTo>
                              <a:pt x="939998" y="705105"/>
                              <a:pt x="990648" y="793310"/>
                              <a:pt x="996327" y="907417"/>
                            </a:cubicBezTo>
                            <a:cubicBezTo>
                              <a:pt x="992817" y="1051209"/>
                              <a:pt x="863606" y="1185184"/>
                              <a:pt x="720102" y="1183642"/>
                            </a:cubicBezTo>
                            <a:cubicBezTo>
                              <a:pt x="603384" y="1187615"/>
                              <a:pt x="496729" y="1131087"/>
                              <a:pt x="465584" y="1014937"/>
                            </a:cubicBezTo>
                            <a:cubicBezTo>
                              <a:pt x="460402" y="1008175"/>
                              <a:pt x="461226" y="997937"/>
                              <a:pt x="456825" y="986720"/>
                            </a:cubicBezTo>
                            <a:cubicBezTo>
                              <a:pt x="452864" y="988681"/>
                              <a:pt x="446581" y="987434"/>
                              <a:pt x="442252" y="989342"/>
                            </a:cubicBezTo>
                            <a:cubicBezTo>
                              <a:pt x="429137" y="991058"/>
                              <a:pt x="409945" y="982821"/>
                              <a:pt x="396252" y="976325"/>
                            </a:cubicBezTo>
                            <a:cubicBezTo>
                              <a:pt x="354565" y="928001"/>
                              <a:pt x="327486" y="851104"/>
                              <a:pt x="367754" y="787561"/>
                            </a:cubicBezTo>
                            <a:cubicBezTo>
                              <a:pt x="391591" y="726753"/>
                              <a:pt x="455064" y="711200"/>
                              <a:pt x="499478" y="704843"/>
                            </a:cubicBezTo>
                            <a:cubicBezTo>
                              <a:pt x="510892" y="706646"/>
                              <a:pt x="516765" y="709870"/>
                              <a:pt x="524865" y="712027"/>
                            </a:cubicBezTo>
                            <a:cubicBezTo>
                              <a:pt x="528168" y="705871"/>
                              <a:pt x="535549" y="703404"/>
                              <a:pt x="545700" y="694837"/>
                            </a:cubicBezTo>
                            <a:cubicBezTo>
                              <a:pt x="531459" y="666461"/>
                              <a:pt x="544146" y="650230"/>
                              <a:pt x="531716" y="618856"/>
                            </a:cubicBezTo>
                            <a:cubicBezTo>
                              <a:pt x="505610" y="556224"/>
                              <a:pt x="462838" y="444543"/>
                              <a:pt x="378594" y="383639"/>
                            </a:cubicBezTo>
                            <a:cubicBezTo>
                              <a:pt x="286720" y="314959"/>
                              <a:pt x="184885" y="248298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503834D7-0CA0-425A-48E5-D474A26C12FE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solidFill>
                  <a:schemeClr val="tx1"/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144242855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045" y="38959"/>
                              <a:pt x="13577" y="27353"/>
                              <a:pt x="31140" y="14133"/>
                            </a:cubicBezTo>
                            <a:cubicBezTo>
                              <a:pt x="48934" y="-2752"/>
                              <a:pt x="60663" y="4586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8" name="楕円 327">
              <a:extLst>
                <a:ext uri="{FF2B5EF4-FFF2-40B4-BE49-F238E27FC236}">
                  <a16:creationId xmlns:a16="http://schemas.microsoft.com/office/drawing/2014/main" id="{02E595B3-71BA-35C4-9EA2-48A7D0410193}"/>
                </a:ext>
              </a:extLst>
            </p:cNvPr>
            <p:cNvSpPr/>
            <p:nvPr/>
          </p:nvSpPr>
          <p:spPr>
            <a:xfrm>
              <a:off x="7035725" y="1894500"/>
              <a:ext cx="226749" cy="2267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349006757">
                    <a:custGeom>
                      <a:avLst/>
                      <a:gdLst>
                        <a:gd name="connsiteX0" fmla="*/ 0 w 613666"/>
                        <a:gd name="connsiteY0" fmla="*/ 306833 h 613666"/>
                        <a:gd name="connsiteX1" fmla="*/ 306833 w 613666"/>
                        <a:gd name="connsiteY1" fmla="*/ 0 h 613666"/>
                        <a:gd name="connsiteX2" fmla="*/ 613666 w 613666"/>
                        <a:gd name="connsiteY2" fmla="*/ 306833 h 613666"/>
                        <a:gd name="connsiteX3" fmla="*/ 306833 w 613666"/>
                        <a:gd name="connsiteY3" fmla="*/ 613666 h 613666"/>
                        <a:gd name="connsiteX4" fmla="*/ 0 w 613666"/>
                        <a:gd name="connsiteY4" fmla="*/ 306833 h 613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3666" h="613666" fill="none" extrusionOk="0">
                          <a:moveTo>
                            <a:pt x="0" y="306833"/>
                          </a:moveTo>
                          <a:cubicBezTo>
                            <a:pt x="25636" y="157803"/>
                            <a:pt x="146572" y="15152"/>
                            <a:pt x="306833" y="0"/>
                          </a:cubicBezTo>
                          <a:cubicBezTo>
                            <a:pt x="474822" y="25931"/>
                            <a:pt x="594039" y="137309"/>
                            <a:pt x="613666" y="306833"/>
                          </a:cubicBezTo>
                          <a:cubicBezTo>
                            <a:pt x="598927" y="472525"/>
                            <a:pt x="471436" y="568372"/>
                            <a:pt x="306833" y="613666"/>
                          </a:cubicBezTo>
                          <a:cubicBezTo>
                            <a:pt x="155827" y="639209"/>
                            <a:pt x="-10902" y="460252"/>
                            <a:pt x="0" y="306833"/>
                          </a:cubicBezTo>
                          <a:close/>
                        </a:path>
                        <a:path w="613666" h="613666" stroke="0" extrusionOk="0">
                          <a:moveTo>
                            <a:pt x="0" y="306833"/>
                          </a:moveTo>
                          <a:cubicBezTo>
                            <a:pt x="24915" y="177892"/>
                            <a:pt x="172326" y="-4466"/>
                            <a:pt x="306833" y="0"/>
                          </a:cubicBezTo>
                          <a:cubicBezTo>
                            <a:pt x="492160" y="-2822"/>
                            <a:pt x="601311" y="157058"/>
                            <a:pt x="613666" y="306833"/>
                          </a:cubicBezTo>
                          <a:cubicBezTo>
                            <a:pt x="661458" y="481400"/>
                            <a:pt x="484236" y="586742"/>
                            <a:pt x="306833" y="613666"/>
                          </a:cubicBezTo>
                          <a:cubicBezTo>
                            <a:pt x="152227" y="565952"/>
                            <a:pt x="-12477" y="476163"/>
                            <a:pt x="0" y="3068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328">
              <a:extLst>
                <a:ext uri="{FF2B5EF4-FFF2-40B4-BE49-F238E27FC236}">
                  <a16:creationId xmlns:a16="http://schemas.microsoft.com/office/drawing/2014/main" id="{62F3038B-7A3D-7B9D-9E7A-4B1B5C32AFD3}"/>
                </a:ext>
              </a:extLst>
            </p:cNvPr>
            <p:cNvSpPr/>
            <p:nvPr/>
          </p:nvSpPr>
          <p:spPr>
            <a:xfrm>
              <a:off x="7510406" y="1894500"/>
              <a:ext cx="226749" cy="2267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165523228">
                    <a:custGeom>
                      <a:avLst/>
                      <a:gdLst>
                        <a:gd name="connsiteX0" fmla="*/ 0 w 613666"/>
                        <a:gd name="connsiteY0" fmla="*/ 306833 h 613666"/>
                        <a:gd name="connsiteX1" fmla="*/ 306833 w 613666"/>
                        <a:gd name="connsiteY1" fmla="*/ 0 h 613666"/>
                        <a:gd name="connsiteX2" fmla="*/ 613666 w 613666"/>
                        <a:gd name="connsiteY2" fmla="*/ 306833 h 613666"/>
                        <a:gd name="connsiteX3" fmla="*/ 306833 w 613666"/>
                        <a:gd name="connsiteY3" fmla="*/ 613666 h 613666"/>
                        <a:gd name="connsiteX4" fmla="*/ 0 w 613666"/>
                        <a:gd name="connsiteY4" fmla="*/ 306833 h 613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3666" h="613666" fill="none" extrusionOk="0">
                          <a:moveTo>
                            <a:pt x="0" y="306833"/>
                          </a:moveTo>
                          <a:cubicBezTo>
                            <a:pt x="-121" y="155985"/>
                            <a:pt x="111665" y="9665"/>
                            <a:pt x="306833" y="0"/>
                          </a:cubicBezTo>
                          <a:cubicBezTo>
                            <a:pt x="498029" y="2493"/>
                            <a:pt x="633433" y="180520"/>
                            <a:pt x="613666" y="306833"/>
                          </a:cubicBezTo>
                          <a:cubicBezTo>
                            <a:pt x="565999" y="485995"/>
                            <a:pt x="519048" y="588132"/>
                            <a:pt x="306833" y="613666"/>
                          </a:cubicBezTo>
                          <a:cubicBezTo>
                            <a:pt x="130797" y="594482"/>
                            <a:pt x="31569" y="474096"/>
                            <a:pt x="0" y="306833"/>
                          </a:cubicBezTo>
                          <a:close/>
                        </a:path>
                        <a:path w="613666" h="613666" stroke="0" extrusionOk="0">
                          <a:moveTo>
                            <a:pt x="0" y="306833"/>
                          </a:moveTo>
                          <a:cubicBezTo>
                            <a:pt x="-7552" y="129032"/>
                            <a:pt x="133326" y="2198"/>
                            <a:pt x="306833" y="0"/>
                          </a:cubicBezTo>
                          <a:cubicBezTo>
                            <a:pt x="508851" y="-3484"/>
                            <a:pt x="605773" y="105603"/>
                            <a:pt x="613666" y="306833"/>
                          </a:cubicBezTo>
                          <a:cubicBezTo>
                            <a:pt x="592845" y="463449"/>
                            <a:pt x="463859" y="614759"/>
                            <a:pt x="306833" y="613666"/>
                          </a:cubicBezTo>
                          <a:cubicBezTo>
                            <a:pt x="172519" y="614625"/>
                            <a:pt x="-6264" y="474558"/>
                            <a:pt x="0" y="3068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42E36572-F635-7C5B-4921-D9F0AD7ADAB3}"/>
                </a:ext>
              </a:extLst>
            </p:cNvPr>
            <p:cNvSpPr/>
            <p:nvPr/>
          </p:nvSpPr>
          <p:spPr>
            <a:xfrm>
              <a:off x="7098889" y="1954716"/>
              <a:ext cx="100422" cy="10042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898464122">
                    <a:custGeom>
                      <a:avLst/>
                      <a:gdLst>
                        <a:gd name="connsiteX0" fmla="*/ 0 w 271780"/>
                        <a:gd name="connsiteY0" fmla="*/ 135890 h 271780"/>
                        <a:gd name="connsiteX1" fmla="*/ 135890 w 271780"/>
                        <a:gd name="connsiteY1" fmla="*/ 0 h 271780"/>
                        <a:gd name="connsiteX2" fmla="*/ 271780 w 271780"/>
                        <a:gd name="connsiteY2" fmla="*/ 135890 h 271780"/>
                        <a:gd name="connsiteX3" fmla="*/ 135890 w 271780"/>
                        <a:gd name="connsiteY3" fmla="*/ 271780 h 271780"/>
                        <a:gd name="connsiteX4" fmla="*/ 0 w 271780"/>
                        <a:gd name="connsiteY4" fmla="*/ 135890 h 271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80" h="271780" fill="none" extrusionOk="0">
                          <a:moveTo>
                            <a:pt x="0" y="135890"/>
                          </a:moveTo>
                          <a:cubicBezTo>
                            <a:pt x="2261" y="71788"/>
                            <a:pt x="58626" y="-540"/>
                            <a:pt x="135890" y="0"/>
                          </a:cubicBezTo>
                          <a:cubicBezTo>
                            <a:pt x="219919" y="10478"/>
                            <a:pt x="249897" y="61358"/>
                            <a:pt x="271780" y="135890"/>
                          </a:cubicBezTo>
                          <a:cubicBezTo>
                            <a:pt x="271660" y="232994"/>
                            <a:pt x="207906" y="267544"/>
                            <a:pt x="135890" y="271780"/>
                          </a:cubicBezTo>
                          <a:cubicBezTo>
                            <a:pt x="60924" y="265981"/>
                            <a:pt x="12994" y="216036"/>
                            <a:pt x="0" y="135890"/>
                          </a:cubicBezTo>
                          <a:close/>
                        </a:path>
                        <a:path w="271780" h="271780" stroke="0" extrusionOk="0">
                          <a:moveTo>
                            <a:pt x="0" y="135890"/>
                          </a:moveTo>
                          <a:cubicBezTo>
                            <a:pt x="-10713" y="53102"/>
                            <a:pt x="60907" y="-9824"/>
                            <a:pt x="135890" y="0"/>
                          </a:cubicBezTo>
                          <a:cubicBezTo>
                            <a:pt x="201421" y="-7606"/>
                            <a:pt x="255778" y="46344"/>
                            <a:pt x="271780" y="135890"/>
                          </a:cubicBezTo>
                          <a:cubicBezTo>
                            <a:pt x="275835" y="196087"/>
                            <a:pt x="220256" y="270200"/>
                            <a:pt x="135890" y="271780"/>
                          </a:cubicBezTo>
                          <a:cubicBezTo>
                            <a:pt x="55088" y="289377"/>
                            <a:pt x="-5344" y="214440"/>
                            <a:pt x="0" y="1358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楕円 330">
              <a:extLst>
                <a:ext uri="{FF2B5EF4-FFF2-40B4-BE49-F238E27FC236}">
                  <a16:creationId xmlns:a16="http://schemas.microsoft.com/office/drawing/2014/main" id="{8DCC50A9-FE0D-6623-C46D-FB9F1758015C}"/>
                </a:ext>
              </a:extLst>
            </p:cNvPr>
            <p:cNvSpPr/>
            <p:nvPr/>
          </p:nvSpPr>
          <p:spPr>
            <a:xfrm>
              <a:off x="7573569" y="1954716"/>
              <a:ext cx="100422" cy="10042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365984784">
                    <a:custGeom>
                      <a:avLst/>
                      <a:gdLst>
                        <a:gd name="connsiteX0" fmla="*/ 0 w 271780"/>
                        <a:gd name="connsiteY0" fmla="*/ 135890 h 271780"/>
                        <a:gd name="connsiteX1" fmla="*/ 135890 w 271780"/>
                        <a:gd name="connsiteY1" fmla="*/ 0 h 271780"/>
                        <a:gd name="connsiteX2" fmla="*/ 271780 w 271780"/>
                        <a:gd name="connsiteY2" fmla="*/ 135890 h 271780"/>
                        <a:gd name="connsiteX3" fmla="*/ 135890 w 271780"/>
                        <a:gd name="connsiteY3" fmla="*/ 271780 h 271780"/>
                        <a:gd name="connsiteX4" fmla="*/ 0 w 271780"/>
                        <a:gd name="connsiteY4" fmla="*/ 135890 h 271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80" h="271780" fill="none" extrusionOk="0">
                          <a:moveTo>
                            <a:pt x="0" y="135890"/>
                          </a:moveTo>
                          <a:cubicBezTo>
                            <a:pt x="76" y="62480"/>
                            <a:pt x="47323" y="14814"/>
                            <a:pt x="135890" y="0"/>
                          </a:cubicBezTo>
                          <a:cubicBezTo>
                            <a:pt x="201536" y="-772"/>
                            <a:pt x="274966" y="59334"/>
                            <a:pt x="271780" y="135890"/>
                          </a:cubicBezTo>
                          <a:cubicBezTo>
                            <a:pt x="268941" y="215542"/>
                            <a:pt x="215547" y="270779"/>
                            <a:pt x="135890" y="271780"/>
                          </a:cubicBezTo>
                          <a:cubicBezTo>
                            <a:pt x="67968" y="266668"/>
                            <a:pt x="-1407" y="227827"/>
                            <a:pt x="0" y="135890"/>
                          </a:cubicBezTo>
                          <a:close/>
                        </a:path>
                        <a:path w="271780" h="271780" stroke="0" extrusionOk="0">
                          <a:moveTo>
                            <a:pt x="0" y="135890"/>
                          </a:moveTo>
                          <a:cubicBezTo>
                            <a:pt x="7782" y="71251"/>
                            <a:pt x="54930" y="-711"/>
                            <a:pt x="135890" y="0"/>
                          </a:cubicBezTo>
                          <a:cubicBezTo>
                            <a:pt x="227415" y="14621"/>
                            <a:pt x="269518" y="43782"/>
                            <a:pt x="271780" y="135890"/>
                          </a:cubicBezTo>
                          <a:cubicBezTo>
                            <a:pt x="272674" y="220126"/>
                            <a:pt x="202273" y="275427"/>
                            <a:pt x="135890" y="271780"/>
                          </a:cubicBezTo>
                          <a:cubicBezTo>
                            <a:pt x="67764" y="267851"/>
                            <a:pt x="15309" y="195741"/>
                            <a:pt x="0" y="1358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四角形: 角を丸くする 331">
              <a:extLst>
                <a:ext uri="{FF2B5EF4-FFF2-40B4-BE49-F238E27FC236}">
                  <a16:creationId xmlns:a16="http://schemas.microsoft.com/office/drawing/2014/main" id="{D45774AF-6BD7-0672-8531-7F10235BEE5E}"/>
                </a:ext>
              </a:extLst>
            </p:cNvPr>
            <p:cNvSpPr/>
            <p:nvPr/>
          </p:nvSpPr>
          <p:spPr>
            <a:xfrm>
              <a:off x="7235267" y="2170154"/>
              <a:ext cx="304985" cy="188718"/>
            </a:xfrm>
            <a:prstGeom prst="roundRect">
              <a:avLst>
                <a:gd name="adj" fmla="val 19150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2088379039">
                    <a:custGeom>
                      <a:avLst/>
                      <a:gdLst>
                        <a:gd name="connsiteX0" fmla="*/ 0 w 825400"/>
                        <a:gd name="connsiteY0" fmla="*/ 97807 h 510740"/>
                        <a:gd name="connsiteX1" fmla="*/ 97807 w 825400"/>
                        <a:gd name="connsiteY1" fmla="*/ 0 h 510740"/>
                        <a:gd name="connsiteX2" fmla="*/ 425296 w 825400"/>
                        <a:gd name="connsiteY2" fmla="*/ 0 h 510740"/>
                        <a:gd name="connsiteX3" fmla="*/ 727593 w 825400"/>
                        <a:gd name="connsiteY3" fmla="*/ 0 h 510740"/>
                        <a:gd name="connsiteX4" fmla="*/ 825400 w 825400"/>
                        <a:gd name="connsiteY4" fmla="*/ 97807 h 510740"/>
                        <a:gd name="connsiteX5" fmla="*/ 825400 w 825400"/>
                        <a:gd name="connsiteY5" fmla="*/ 412933 h 510740"/>
                        <a:gd name="connsiteX6" fmla="*/ 727593 w 825400"/>
                        <a:gd name="connsiteY6" fmla="*/ 510740 h 510740"/>
                        <a:gd name="connsiteX7" fmla="*/ 406402 w 825400"/>
                        <a:gd name="connsiteY7" fmla="*/ 510740 h 510740"/>
                        <a:gd name="connsiteX8" fmla="*/ 97807 w 825400"/>
                        <a:gd name="connsiteY8" fmla="*/ 510740 h 510740"/>
                        <a:gd name="connsiteX9" fmla="*/ 0 w 825400"/>
                        <a:gd name="connsiteY9" fmla="*/ 412933 h 510740"/>
                        <a:gd name="connsiteX10" fmla="*/ 0 w 825400"/>
                        <a:gd name="connsiteY10" fmla="*/ 97807 h 510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25400" h="510740" fill="none" extrusionOk="0">
                          <a:moveTo>
                            <a:pt x="0" y="97807"/>
                          </a:moveTo>
                          <a:cubicBezTo>
                            <a:pt x="-5761" y="37938"/>
                            <a:pt x="41403" y="11619"/>
                            <a:pt x="97807" y="0"/>
                          </a:cubicBezTo>
                          <a:cubicBezTo>
                            <a:pt x="258577" y="-31351"/>
                            <a:pt x="267016" y="6462"/>
                            <a:pt x="425296" y="0"/>
                          </a:cubicBezTo>
                          <a:cubicBezTo>
                            <a:pt x="583576" y="-6462"/>
                            <a:pt x="577620" y="16000"/>
                            <a:pt x="727593" y="0"/>
                          </a:cubicBezTo>
                          <a:cubicBezTo>
                            <a:pt x="781123" y="8270"/>
                            <a:pt x="828997" y="50847"/>
                            <a:pt x="825400" y="97807"/>
                          </a:cubicBezTo>
                          <a:cubicBezTo>
                            <a:pt x="855060" y="224685"/>
                            <a:pt x="792758" y="341057"/>
                            <a:pt x="825400" y="412933"/>
                          </a:cubicBezTo>
                          <a:cubicBezTo>
                            <a:pt x="828845" y="475257"/>
                            <a:pt x="776314" y="500404"/>
                            <a:pt x="727593" y="510740"/>
                          </a:cubicBezTo>
                          <a:cubicBezTo>
                            <a:pt x="580793" y="528238"/>
                            <a:pt x="499697" y="479667"/>
                            <a:pt x="406402" y="510740"/>
                          </a:cubicBezTo>
                          <a:cubicBezTo>
                            <a:pt x="313107" y="541813"/>
                            <a:pt x="202830" y="505679"/>
                            <a:pt x="97807" y="510740"/>
                          </a:cubicBezTo>
                          <a:cubicBezTo>
                            <a:pt x="35729" y="516429"/>
                            <a:pt x="4382" y="462520"/>
                            <a:pt x="0" y="412933"/>
                          </a:cubicBezTo>
                          <a:cubicBezTo>
                            <a:pt x="-28784" y="278787"/>
                            <a:pt x="26960" y="202057"/>
                            <a:pt x="0" y="97807"/>
                          </a:cubicBezTo>
                          <a:close/>
                        </a:path>
                        <a:path w="825400" h="510740" stroke="0" extrusionOk="0">
                          <a:moveTo>
                            <a:pt x="0" y="97807"/>
                          </a:moveTo>
                          <a:cubicBezTo>
                            <a:pt x="6151" y="42652"/>
                            <a:pt x="49347" y="-3614"/>
                            <a:pt x="97807" y="0"/>
                          </a:cubicBezTo>
                          <a:cubicBezTo>
                            <a:pt x="243468" y="-33873"/>
                            <a:pt x="271848" y="11010"/>
                            <a:pt x="406402" y="0"/>
                          </a:cubicBezTo>
                          <a:cubicBezTo>
                            <a:pt x="540957" y="-11010"/>
                            <a:pt x="662518" y="35146"/>
                            <a:pt x="727593" y="0"/>
                          </a:cubicBezTo>
                          <a:cubicBezTo>
                            <a:pt x="788420" y="9536"/>
                            <a:pt x="821225" y="29264"/>
                            <a:pt x="825400" y="97807"/>
                          </a:cubicBezTo>
                          <a:cubicBezTo>
                            <a:pt x="844050" y="179909"/>
                            <a:pt x="802163" y="307769"/>
                            <a:pt x="825400" y="412933"/>
                          </a:cubicBezTo>
                          <a:cubicBezTo>
                            <a:pt x="818227" y="474729"/>
                            <a:pt x="783293" y="514329"/>
                            <a:pt x="727593" y="510740"/>
                          </a:cubicBezTo>
                          <a:cubicBezTo>
                            <a:pt x="639480" y="541033"/>
                            <a:pt x="548592" y="497460"/>
                            <a:pt x="431594" y="510740"/>
                          </a:cubicBezTo>
                          <a:cubicBezTo>
                            <a:pt x="314596" y="524020"/>
                            <a:pt x="239288" y="471067"/>
                            <a:pt x="97807" y="510740"/>
                          </a:cubicBezTo>
                          <a:cubicBezTo>
                            <a:pt x="51278" y="498423"/>
                            <a:pt x="-5393" y="461110"/>
                            <a:pt x="0" y="412933"/>
                          </a:cubicBezTo>
                          <a:cubicBezTo>
                            <a:pt x="-4362" y="284611"/>
                            <a:pt x="8629" y="173655"/>
                            <a:pt x="0" y="9780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09DDC634-FDA4-BEED-D945-997E460F52BF}"/>
                </a:ext>
              </a:extLst>
            </p:cNvPr>
            <p:cNvSpPr/>
            <p:nvPr/>
          </p:nvSpPr>
          <p:spPr>
            <a:xfrm>
              <a:off x="7235267" y="2250529"/>
              <a:ext cx="304985" cy="108343"/>
            </a:xfrm>
            <a:custGeom>
              <a:avLst/>
              <a:gdLst>
                <a:gd name="connsiteX0" fmla="*/ 413936 w 825400"/>
                <a:gd name="connsiteY0" fmla="*/ 0 h 293216"/>
                <a:gd name="connsiteX1" fmla="*/ 822771 w 825400"/>
                <a:gd name="connsiteY1" fmla="*/ 115615 h 293216"/>
                <a:gd name="connsiteX2" fmla="*/ 825400 w 825400"/>
                <a:gd name="connsiteY2" fmla="*/ 117790 h 293216"/>
                <a:gd name="connsiteX3" fmla="*/ 825400 w 825400"/>
                <a:gd name="connsiteY3" fmla="*/ 195409 h 293216"/>
                <a:gd name="connsiteX4" fmla="*/ 727593 w 825400"/>
                <a:gd name="connsiteY4" fmla="*/ 293216 h 293216"/>
                <a:gd name="connsiteX5" fmla="*/ 97807 w 825400"/>
                <a:gd name="connsiteY5" fmla="*/ 293216 h 293216"/>
                <a:gd name="connsiteX6" fmla="*/ 0 w 825400"/>
                <a:gd name="connsiteY6" fmla="*/ 195409 h 293216"/>
                <a:gd name="connsiteX7" fmla="*/ 0 w 825400"/>
                <a:gd name="connsiteY7" fmla="*/ 119835 h 293216"/>
                <a:gd name="connsiteX8" fmla="*/ 5101 w 825400"/>
                <a:gd name="connsiteY8" fmla="*/ 115615 h 293216"/>
                <a:gd name="connsiteX9" fmla="*/ 413936 w 825400"/>
                <a:gd name="connsiteY9" fmla="*/ 0 h 29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400" h="293216">
                  <a:moveTo>
                    <a:pt x="413936" y="0"/>
                  </a:moveTo>
                  <a:cubicBezTo>
                    <a:pt x="573596" y="0"/>
                    <a:pt x="718141" y="44182"/>
                    <a:pt x="822771" y="115615"/>
                  </a:cubicBezTo>
                  <a:lnTo>
                    <a:pt x="825400" y="117790"/>
                  </a:lnTo>
                  <a:lnTo>
                    <a:pt x="825400" y="195409"/>
                  </a:lnTo>
                  <a:cubicBezTo>
                    <a:pt x="825400" y="249426"/>
                    <a:pt x="781610" y="293216"/>
                    <a:pt x="727593" y="293216"/>
                  </a:cubicBezTo>
                  <a:lnTo>
                    <a:pt x="97807" y="293216"/>
                  </a:lnTo>
                  <a:cubicBezTo>
                    <a:pt x="43790" y="293216"/>
                    <a:pt x="0" y="249426"/>
                    <a:pt x="0" y="195409"/>
                  </a:cubicBezTo>
                  <a:lnTo>
                    <a:pt x="0" y="119835"/>
                  </a:lnTo>
                  <a:lnTo>
                    <a:pt x="5101" y="115615"/>
                  </a:lnTo>
                  <a:cubicBezTo>
                    <a:pt x="109731" y="44182"/>
                    <a:pt x="254276" y="0"/>
                    <a:pt x="4139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930733768">
                    <a:custGeom>
                      <a:avLst/>
                      <a:gdLst>
                        <a:gd name="connsiteX0" fmla="*/ 413936 w 825400"/>
                        <a:gd name="connsiteY0" fmla="*/ 0 h 293216"/>
                        <a:gd name="connsiteX1" fmla="*/ 822771 w 825400"/>
                        <a:gd name="connsiteY1" fmla="*/ 115615 h 293216"/>
                        <a:gd name="connsiteX2" fmla="*/ 825400 w 825400"/>
                        <a:gd name="connsiteY2" fmla="*/ 117790 h 293216"/>
                        <a:gd name="connsiteX3" fmla="*/ 825400 w 825400"/>
                        <a:gd name="connsiteY3" fmla="*/ 195409 h 293216"/>
                        <a:gd name="connsiteX4" fmla="*/ 727593 w 825400"/>
                        <a:gd name="connsiteY4" fmla="*/ 293216 h 293216"/>
                        <a:gd name="connsiteX5" fmla="*/ 412700 w 825400"/>
                        <a:gd name="connsiteY5" fmla="*/ 293216 h 293216"/>
                        <a:gd name="connsiteX6" fmla="*/ 97807 w 825400"/>
                        <a:gd name="connsiteY6" fmla="*/ 293216 h 293216"/>
                        <a:gd name="connsiteX7" fmla="*/ 0 w 825400"/>
                        <a:gd name="connsiteY7" fmla="*/ 195409 h 293216"/>
                        <a:gd name="connsiteX8" fmla="*/ 0 w 825400"/>
                        <a:gd name="connsiteY8" fmla="*/ 119835 h 293216"/>
                        <a:gd name="connsiteX9" fmla="*/ 5101 w 825400"/>
                        <a:gd name="connsiteY9" fmla="*/ 115615 h 293216"/>
                        <a:gd name="connsiteX10" fmla="*/ 413936 w 825400"/>
                        <a:gd name="connsiteY10" fmla="*/ 0 h 2932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25400" h="293216" fill="none" extrusionOk="0">
                          <a:moveTo>
                            <a:pt x="413936" y="0"/>
                          </a:moveTo>
                          <a:cubicBezTo>
                            <a:pt x="568378" y="16164"/>
                            <a:pt x="714933" y="32073"/>
                            <a:pt x="822771" y="115615"/>
                          </a:cubicBezTo>
                          <a:cubicBezTo>
                            <a:pt x="823770" y="116133"/>
                            <a:pt x="824082" y="117199"/>
                            <a:pt x="825400" y="117790"/>
                          </a:cubicBezTo>
                          <a:cubicBezTo>
                            <a:pt x="829404" y="154488"/>
                            <a:pt x="819643" y="162877"/>
                            <a:pt x="825400" y="195409"/>
                          </a:cubicBezTo>
                          <a:cubicBezTo>
                            <a:pt x="823042" y="241142"/>
                            <a:pt x="787440" y="301897"/>
                            <a:pt x="727593" y="293216"/>
                          </a:cubicBezTo>
                          <a:cubicBezTo>
                            <a:pt x="653878" y="297039"/>
                            <a:pt x="477320" y="255942"/>
                            <a:pt x="412700" y="293216"/>
                          </a:cubicBezTo>
                          <a:cubicBezTo>
                            <a:pt x="348080" y="330490"/>
                            <a:pt x="237895" y="261806"/>
                            <a:pt x="97807" y="293216"/>
                          </a:cubicBezTo>
                          <a:cubicBezTo>
                            <a:pt x="50607" y="293220"/>
                            <a:pt x="-8403" y="238098"/>
                            <a:pt x="0" y="195409"/>
                          </a:cubicBezTo>
                          <a:cubicBezTo>
                            <a:pt x="-3084" y="169519"/>
                            <a:pt x="8784" y="147884"/>
                            <a:pt x="0" y="119835"/>
                          </a:cubicBezTo>
                          <a:cubicBezTo>
                            <a:pt x="1592" y="118508"/>
                            <a:pt x="4094" y="117137"/>
                            <a:pt x="5101" y="115615"/>
                          </a:cubicBezTo>
                          <a:cubicBezTo>
                            <a:pt x="113222" y="34644"/>
                            <a:pt x="284195" y="8264"/>
                            <a:pt x="413936" y="0"/>
                          </a:cubicBezTo>
                          <a:close/>
                        </a:path>
                        <a:path w="825400" h="293216" stroke="0" extrusionOk="0">
                          <a:moveTo>
                            <a:pt x="413936" y="0"/>
                          </a:moveTo>
                          <a:cubicBezTo>
                            <a:pt x="588484" y="3504"/>
                            <a:pt x="687959" y="44351"/>
                            <a:pt x="822771" y="115615"/>
                          </a:cubicBezTo>
                          <a:cubicBezTo>
                            <a:pt x="823837" y="116049"/>
                            <a:pt x="824194" y="117312"/>
                            <a:pt x="825400" y="117790"/>
                          </a:cubicBezTo>
                          <a:cubicBezTo>
                            <a:pt x="830578" y="142491"/>
                            <a:pt x="821086" y="163823"/>
                            <a:pt x="825400" y="195409"/>
                          </a:cubicBezTo>
                          <a:cubicBezTo>
                            <a:pt x="817184" y="254960"/>
                            <a:pt x="770657" y="297688"/>
                            <a:pt x="727593" y="293216"/>
                          </a:cubicBezTo>
                          <a:cubicBezTo>
                            <a:pt x="602717" y="314768"/>
                            <a:pt x="524056" y="290706"/>
                            <a:pt x="431594" y="293216"/>
                          </a:cubicBezTo>
                          <a:cubicBezTo>
                            <a:pt x="339132" y="295726"/>
                            <a:pt x="250588" y="287265"/>
                            <a:pt x="97807" y="293216"/>
                          </a:cubicBezTo>
                          <a:cubicBezTo>
                            <a:pt x="49289" y="300294"/>
                            <a:pt x="3636" y="252474"/>
                            <a:pt x="0" y="195409"/>
                          </a:cubicBezTo>
                          <a:cubicBezTo>
                            <a:pt x="-563" y="158975"/>
                            <a:pt x="2690" y="140269"/>
                            <a:pt x="0" y="119835"/>
                          </a:cubicBezTo>
                          <a:cubicBezTo>
                            <a:pt x="1687" y="118170"/>
                            <a:pt x="4076" y="117092"/>
                            <a:pt x="5101" y="115615"/>
                          </a:cubicBezTo>
                          <a:cubicBezTo>
                            <a:pt x="66979" y="48374"/>
                            <a:pt x="264918" y="23278"/>
                            <a:pt x="41393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8B88263E-607F-03EE-B2B0-66202B95A53B}"/>
                </a:ext>
              </a:extLst>
            </p:cNvPr>
            <p:cNvSpPr/>
            <p:nvPr/>
          </p:nvSpPr>
          <p:spPr>
            <a:xfrm>
              <a:off x="7235267" y="2170154"/>
              <a:ext cx="304985" cy="188718"/>
            </a:xfrm>
            <a:custGeom>
              <a:avLst/>
              <a:gdLst>
                <a:gd name="connsiteX0" fmla="*/ 0 w 825400"/>
                <a:gd name="connsiteY0" fmla="*/ 373580 h 510740"/>
                <a:gd name="connsiteX1" fmla="*/ 825400 w 825400"/>
                <a:gd name="connsiteY1" fmla="*/ 373580 h 510740"/>
                <a:gd name="connsiteX2" fmla="*/ 825400 w 825400"/>
                <a:gd name="connsiteY2" fmla="*/ 412933 h 510740"/>
                <a:gd name="connsiteX3" fmla="*/ 727593 w 825400"/>
                <a:gd name="connsiteY3" fmla="*/ 510740 h 510740"/>
                <a:gd name="connsiteX4" fmla="*/ 97807 w 825400"/>
                <a:gd name="connsiteY4" fmla="*/ 510740 h 510740"/>
                <a:gd name="connsiteX5" fmla="*/ 0 w 825400"/>
                <a:gd name="connsiteY5" fmla="*/ 412933 h 510740"/>
                <a:gd name="connsiteX6" fmla="*/ 97807 w 825400"/>
                <a:gd name="connsiteY6" fmla="*/ 0 h 510740"/>
                <a:gd name="connsiteX7" fmla="*/ 727593 w 825400"/>
                <a:gd name="connsiteY7" fmla="*/ 0 h 510740"/>
                <a:gd name="connsiteX8" fmla="*/ 825400 w 825400"/>
                <a:gd name="connsiteY8" fmla="*/ 97807 h 510740"/>
                <a:gd name="connsiteX9" fmla="*/ 825400 w 825400"/>
                <a:gd name="connsiteY9" fmla="*/ 137160 h 510740"/>
                <a:gd name="connsiteX10" fmla="*/ 0 w 825400"/>
                <a:gd name="connsiteY10" fmla="*/ 137160 h 510740"/>
                <a:gd name="connsiteX11" fmla="*/ 0 w 825400"/>
                <a:gd name="connsiteY11" fmla="*/ 97807 h 510740"/>
                <a:gd name="connsiteX12" fmla="*/ 97807 w 825400"/>
                <a:gd name="connsiteY12" fmla="*/ 0 h 5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400" h="510740">
                  <a:moveTo>
                    <a:pt x="0" y="373580"/>
                  </a:moveTo>
                  <a:lnTo>
                    <a:pt x="825400" y="373580"/>
                  </a:lnTo>
                  <a:lnTo>
                    <a:pt x="825400" y="412933"/>
                  </a:lnTo>
                  <a:cubicBezTo>
                    <a:pt x="825400" y="466950"/>
                    <a:pt x="781610" y="510740"/>
                    <a:pt x="727593" y="510740"/>
                  </a:cubicBezTo>
                  <a:lnTo>
                    <a:pt x="97807" y="510740"/>
                  </a:lnTo>
                  <a:cubicBezTo>
                    <a:pt x="43790" y="510740"/>
                    <a:pt x="0" y="466950"/>
                    <a:pt x="0" y="412933"/>
                  </a:cubicBezTo>
                  <a:close/>
                  <a:moveTo>
                    <a:pt x="97807" y="0"/>
                  </a:moveTo>
                  <a:lnTo>
                    <a:pt x="727593" y="0"/>
                  </a:lnTo>
                  <a:cubicBezTo>
                    <a:pt x="781610" y="0"/>
                    <a:pt x="825400" y="43790"/>
                    <a:pt x="825400" y="97807"/>
                  </a:cubicBezTo>
                  <a:lnTo>
                    <a:pt x="825400" y="137160"/>
                  </a:lnTo>
                  <a:lnTo>
                    <a:pt x="0" y="137160"/>
                  </a:lnTo>
                  <a:lnTo>
                    <a:pt x="0" y="97807"/>
                  </a:lnTo>
                  <a:cubicBezTo>
                    <a:pt x="0" y="43790"/>
                    <a:pt x="43790" y="0"/>
                    <a:pt x="9780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333736188">
                    <a:custGeom>
                      <a:avLst/>
                      <a:gdLst>
                        <a:gd name="connsiteX0" fmla="*/ 0 w 825400"/>
                        <a:gd name="connsiteY0" fmla="*/ 373580 h 510740"/>
                        <a:gd name="connsiteX1" fmla="*/ 404446 w 825400"/>
                        <a:gd name="connsiteY1" fmla="*/ 373580 h 510740"/>
                        <a:gd name="connsiteX2" fmla="*/ 825400 w 825400"/>
                        <a:gd name="connsiteY2" fmla="*/ 373580 h 510740"/>
                        <a:gd name="connsiteX3" fmla="*/ 825400 w 825400"/>
                        <a:gd name="connsiteY3" fmla="*/ 412933 h 510740"/>
                        <a:gd name="connsiteX4" fmla="*/ 727593 w 825400"/>
                        <a:gd name="connsiteY4" fmla="*/ 510740 h 510740"/>
                        <a:gd name="connsiteX5" fmla="*/ 418998 w 825400"/>
                        <a:gd name="connsiteY5" fmla="*/ 510740 h 510740"/>
                        <a:gd name="connsiteX6" fmla="*/ 97807 w 825400"/>
                        <a:gd name="connsiteY6" fmla="*/ 510740 h 510740"/>
                        <a:gd name="connsiteX7" fmla="*/ 0 w 825400"/>
                        <a:gd name="connsiteY7" fmla="*/ 412933 h 510740"/>
                        <a:gd name="connsiteX8" fmla="*/ 0 w 825400"/>
                        <a:gd name="connsiteY8" fmla="*/ 373580 h 510740"/>
                        <a:gd name="connsiteX9" fmla="*/ 97807 w 825400"/>
                        <a:gd name="connsiteY9" fmla="*/ 0 h 510740"/>
                        <a:gd name="connsiteX10" fmla="*/ 406402 w 825400"/>
                        <a:gd name="connsiteY10" fmla="*/ 0 h 510740"/>
                        <a:gd name="connsiteX11" fmla="*/ 727593 w 825400"/>
                        <a:gd name="connsiteY11" fmla="*/ 0 h 510740"/>
                        <a:gd name="connsiteX12" fmla="*/ 825400 w 825400"/>
                        <a:gd name="connsiteY12" fmla="*/ 97807 h 510740"/>
                        <a:gd name="connsiteX13" fmla="*/ 825400 w 825400"/>
                        <a:gd name="connsiteY13" fmla="*/ 137160 h 510740"/>
                        <a:gd name="connsiteX14" fmla="*/ 404446 w 825400"/>
                        <a:gd name="connsiteY14" fmla="*/ 137160 h 510740"/>
                        <a:gd name="connsiteX15" fmla="*/ 0 w 825400"/>
                        <a:gd name="connsiteY15" fmla="*/ 137160 h 510740"/>
                        <a:gd name="connsiteX16" fmla="*/ 0 w 825400"/>
                        <a:gd name="connsiteY16" fmla="*/ 97807 h 510740"/>
                        <a:gd name="connsiteX17" fmla="*/ 97807 w 825400"/>
                        <a:gd name="connsiteY17" fmla="*/ 0 h 510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825400" h="510740" fill="none" extrusionOk="0">
                          <a:moveTo>
                            <a:pt x="0" y="373580"/>
                          </a:moveTo>
                          <a:cubicBezTo>
                            <a:pt x="142488" y="365662"/>
                            <a:pt x="240966" y="401613"/>
                            <a:pt x="404446" y="373580"/>
                          </a:cubicBezTo>
                          <a:cubicBezTo>
                            <a:pt x="567926" y="345547"/>
                            <a:pt x="707024" y="381430"/>
                            <a:pt x="825400" y="373580"/>
                          </a:cubicBezTo>
                          <a:cubicBezTo>
                            <a:pt x="827373" y="384892"/>
                            <a:pt x="822849" y="404339"/>
                            <a:pt x="825400" y="412933"/>
                          </a:cubicBezTo>
                          <a:cubicBezTo>
                            <a:pt x="824014" y="464984"/>
                            <a:pt x="785479" y="514353"/>
                            <a:pt x="727593" y="510740"/>
                          </a:cubicBezTo>
                          <a:cubicBezTo>
                            <a:pt x="598210" y="532075"/>
                            <a:pt x="571722" y="499179"/>
                            <a:pt x="418998" y="510740"/>
                          </a:cubicBezTo>
                          <a:cubicBezTo>
                            <a:pt x="266275" y="522301"/>
                            <a:pt x="182809" y="485697"/>
                            <a:pt x="97807" y="510740"/>
                          </a:cubicBezTo>
                          <a:cubicBezTo>
                            <a:pt x="31844" y="515048"/>
                            <a:pt x="-1345" y="467673"/>
                            <a:pt x="0" y="412933"/>
                          </a:cubicBezTo>
                          <a:cubicBezTo>
                            <a:pt x="-2316" y="394489"/>
                            <a:pt x="3464" y="383267"/>
                            <a:pt x="0" y="373580"/>
                          </a:cubicBezTo>
                          <a:close/>
                          <a:moveTo>
                            <a:pt x="97807" y="0"/>
                          </a:moveTo>
                          <a:cubicBezTo>
                            <a:pt x="247549" y="-7093"/>
                            <a:pt x="268635" y="11"/>
                            <a:pt x="406402" y="0"/>
                          </a:cubicBezTo>
                          <a:cubicBezTo>
                            <a:pt x="544170" y="-11"/>
                            <a:pt x="605432" y="11620"/>
                            <a:pt x="727593" y="0"/>
                          </a:cubicBezTo>
                          <a:cubicBezTo>
                            <a:pt x="782542" y="657"/>
                            <a:pt x="827893" y="32958"/>
                            <a:pt x="825400" y="97807"/>
                          </a:cubicBezTo>
                          <a:cubicBezTo>
                            <a:pt x="827467" y="113518"/>
                            <a:pt x="825230" y="125524"/>
                            <a:pt x="825400" y="137160"/>
                          </a:cubicBezTo>
                          <a:cubicBezTo>
                            <a:pt x="706888" y="160868"/>
                            <a:pt x="571103" y="103520"/>
                            <a:pt x="404446" y="137160"/>
                          </a:cubicBezTo>
                          <a:cubicBezTo>
                            <a:pt x="237789" y="170800"/>
                            <a:pt x="133296" y="97601"/>
                            <a:pt x="0" y="137160"/>
                          </a:cubicBezTo>
                          <a:cubicBezTo>
                            <a:pt x="-722" y="123179"/>
                            <a:pt x="2707" y="114334"/>
                            <a:pt x="0" y="97807"/>
                          </a:cubicBezTo>
                          <a:cubicBezTo>
                            <a:pt x="2876" y="42885"/>
                            <a:pt x="35395" y="6072"/>
                            <a:pt x="97807" y="0"/>
                          </a:cubicBezTo>
                          <a:close/>
                        </a:path>
                        <a:path w="825400" h="510740" stroke="0" extrusionOk="0">
                          <a:moveTo>
                            <a:pt x="0" y="373580"/>
                          </a:moveTo>
                          <a:cubicBezTo>
                            <a:pt x="193058" y="337491"/>
                            <a:pt x="296388" y="417947"/>
                            <a:pt x="387938" y="373580"/>
                          </a:cubicBezTo>
                          <a:cubicBezTo>
                            <a:pt x="479488" y="329213"/>
                            <a:pt x="736971" y="419561"/>
                            <a:pt x="825400" y="373580"/>
                          </a:cubicBezTo>
                          <a:cubicBezTo>
                            <a:pt x="826241" y="388580"/>
                            <a:pt x="820896" y="399022"/>
                            <a:pt x="825400" y="412933"/>
                          </a:cubicBezTo>
                          <a:cubicBezTo>
                            <a:pt x="818955" y="464979"/>
                            <a:pt x="793114" y="503007"/>
                            <a:pt x="727593" y="510740"/>
                          </a:cubicBezTo>
                          <a:cubicBezTo>
                            <a:pt x="646563" y="518487"/>
                            <a:pt x="547698" y="496847"/>
                            <a:pt x="412700" y="510740"/>
                          </a:cubicBezTo>
                          <a:cubicBezTo>
                            <a:pt x="277702" y="524633"/>
                            <a:pt x="182804" y="492486"/>
                            <a:pt x="97807" y="510740"/>
                          </a:cubicBezTo>
                          <a:cubicBezTo>
                            <a:pt x="44047" y="523186"/>
                            <a:pt x="-1511" y="464431"/>
                            <a:pt x="0" y="412933"/>
                          </a:cubicBezTo>
                          <a:cubicBezTo>
                            <a:pt x="-1774" y="394619"/>
                            <a:pt x="1613" y="392388"/>
                            <a:pt x="0" y="373580"/>
                          </a:cubicBezTo>
                          <a:close/>
                          <a:moveTo>
                            <a:pt x="97807" y="0"/>
                          </a:moveTo>
                          <a:cubicBezTo>
                            <a:pt x="209886" y="-27688"/>
                            <a:pt x="332471" y="650"/>
                            <a:pt x="406402" y="0"/>
                          </a:cubicBezTo>
                          <a:cubicBezTo>
                            <a:pt x="480333" y="-650"/>
                            <a:pt x="629481" y="34685"/>
                            <a:pt x="727593" y="0"/>
                          </a:cubicBezTo>
                          <a:cubicBezTo>
                            <a:pt x="783556" y="15536"/>
                            <a:pt x="817033" y="44889"/>
                            <a:pt x="825400" y="97807"/>
                          </a:cubicBezTo>
                          <a:cubicBezTo>
                            <a:pt x="827456" y="112268"/>
                            <a:pt x="821157" y="127645"/>
                            <a:pt x="825400" y="137160"/>
                          </a:cubicBezTo>
                          <a:cubicBezTo>
                            <a:pt x="668136" y="170280"/>
                            <a:pt x="555924" y="119818"/>
                            <a:pt x="437462" y="137160"/>
                          </a:cubicBezTo>
                          <a:cubicBezTo>
                            <a:pt x="319000" y="154502"/>
                            <a:pt x="118068" y="97371"/>
                            <a:pt x="0" y="137160"/>
                          </a:cubicBezTo>
                          <a:cubicBezTo>
                            <a:pt x="-2294" y="119664"/>
                            <a:pt x="2986" y="109551"/>
                            <a:pt x="0" y="97807"/>
                          </a:cubicBezTo>
                          <a:cubicBezTo>
                            <a:pt x="-11337" y="55269"/>
                            <a:pt x="44104" y="7324"/>
                            <a:pt x="9780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1423C639-3BEA-BF0C-C65B-3C6BFE8C3D6F}"/>
                </a:ext>
              </a:extLst>
            </p:cNvPr>
            <p:cNvGrpSpPr/>
            <p:nvPr/>
          </p:nvGrpSpPr>
          <p:grpSpPr>
            <a:xfrm>
              <a:off x="7189713" y="1381838"/>
              <a:ext cx="374002" cy="284534"/>
              <a:chOff x="-19104" y="1540163"/>
              <a:chExt cx="1210422" cy="920866"/>
            </a:xfrm>
          </p:grpSpPr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FE84D870-3330-16EA-68F0-76A96236FE77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77474" y="66569"/>
                      <a:pt x="819506" y="272057"/>
                      <a:pt x="989929" y="384381"/>
                    </a:cubicBezTo>
                    <a:cubicBezTo>
                      <a:pt x="1010283" y="387611"/>
                      <a:pt x="1012970" y="392748"/>
                      <a:pt x="1034451" y="397448"/>
                    </a:cubicBezTo>
                    <a:cubicBezTo>
                      <a:pt x="1130548" y="434990"/>
                      <a:pt x="1203183" y="537181"/>
                      <a:pt x="1210422" y="648453"/>
                    </a:cubicBezTo>
                    <a:cubicBezTo>
                      <a:pt x="1173905" y="781013"/>
                      <a:pt x="1084182" y="914516"/>
                      <a:pt x="922300" y="920866"/>
                    </a:cubicBezTo>
                    <a:cubicBezTo>
                      <a:pt x="881360" y="926953"/>
                      <a:pt x="834958" y="912127"/>
                      <a:pt x="810151" y="899458"/>
                    </a:cubicBezTo>
                    <a:cubicBezTo>
                      <a:pt x="794691" y="897696"/>
                      <a:pt x="777936" y="880353"/>
                      <a:pt x="763756" y="875649"/>
                    </a:cubicBezTo>
                    <a:cubicBezTo>
                      <a:pt x="743387" y="890503"/>
                      <a:pt x="739516" y="886613"/>
                      <a:pt x="717360" y="899458"/>
                    </a:cubicBezTo>
                    <a:cubicBezTo>
                      <a:pt x="686923" y="910867"/>
                      <a:pt x="648788" y="911748"/>
                      <a:pt x="605210" y="920866"/>
                    </a:cubicBezTo>
                    <a:cubicBezTo>
                      <a:pt x="565349" y="920025"/>
                      <a:pt x="529874" y="915742"/>
                      <a:pt x="493061" y="899458"/>
                    </a:cubicBezTo>
                    <a:cubicBezTo>
                      <a:pt x="474449" y="893017"/>
                      <a:pt x="457411" y="880548"/>
                      <a:pt x="446665" y="875649"/>
                    </a:cubicBezTo>
                    <a:cubicBezTo>
                      <a:pt x="437753" y="884529"/>
                      <a:pt x="419348" y="888325"/>
                      <a:pt x="400271" y="899458"/>
                    </a:cubicBezTo>
                    <a:cubicBezTo>
                      <a:pt x="373614" y="921494"/>
                      <a:pt x="328972" y="918528"/>
                      <a:pt x="288121" y="920866"/>
                    </a:cubicBezTo>
                    <a:cubicBezTo>
                      <a:pt x="116674" y="926555"/>
                      <a:pt x="15917" y="813675"/>
                      <a:pt x="0" y="648453"/>
                    </a:cubicBezTo>
                    <a:cubicBezTo>
                      <a:pt x="-24898" y="538866"/>
                      <a:pt x="94335" y="462696"/>
                      <a:pt x="175971" y="397448"/>
                    </a:cubicBezTo>
                    <a:cubicBezTo>
                      <a:pt x="283382" y="256692"/>
                      <a:pt x="497388" y="21411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51357" y="72399"/>
                      <a:pt x="774413" y="251390"/>
                      <a:pt x="989929" y="384381"/>
                    </a:cubicBezTo>
                    <a:cubicBezTo>
                      <a:pt x="1000699" y="382541"/>
                      <a:pt x="1013459" y="394394"/>
                      <a:pt x="1034451" y="397448"/>
                    </a:cubicBezTo>
                    <a:cubicBezTo>
                      <a:pt x="1135580" y="436480"/>
                      <a:pt x="1215686" y="524911"/>
                      <a:pt x="1210422" y="648453"/>
                    </a:cubicBezTo>
                    <a:cubicBezTo>
                      <a:pt x="1203542" y="756322"/>
                      <a:pt x="1078303" y="903133"/>
                      <a:pt x="922300" y="920866"/>
                    </a:cubicBezTo>
                    <a:cubicBezTo>
                      <a:pt x="885032" y="921913"/>
                      <a:pt x="849907" y="911953"/>
                      <a:pt x="810151" y="899458"/>
                    </a:cubicBezTo>
                    <a:cubicBezTo>
                      <a:pt x="793822" y="895571"/>
                      <a:pt x="780294" y="883198"/>
                      <a:pt x="763756" y="875649"/>
                    </a:cubicBezTo>
                    <a:cubicBezTo>
                      <a:pt x="752659" y="886299"/>
                      <a:pt x="731351" y="890459"/>
                      <a:pt x="717360" y="899458"/>
                    </a:cubicBezTo>
                    <a:cubicBezTo>
                      <a:pt x="682398" y="919546"/>
                      <a:pt x="645896" y="919325"/>
                      <a:pt x="605210" y="920866"/>
                    </a:cubicBezTo>
                    <a:cubicBezTo>
                      <a:pt x="569832" y="924614"/>
                      <a:pt x="528309" y="914304"/>
                      <a:pt x="493061" y="899458"/>
                    </a:cubicBezTo>
                    <a:cubicBezTo>
                      <a:pt x="481955" y="897794"/>
                      <a:pt x="458907" y="880384"/>
                      <a:pt x="446665" y="875649"/>
                    </a:cubicBezTo>
                    <a:cubicBezTo>
                      <a:pt x="438149" y="882837"/>
                      <a:pt x="408961" y="889161"/>
                      <a:pt x="400271" y="899458"/>
                    </a:cubicBezTo>
                    <a:cubicBezTo>
                      <a:pt x="356800" y="913810"/>
                      <a:pt x="331050" y="928010"/>
                      <a:pt x="288121" y="920866"/>
                    </a:cubicBezTo>
                    <a:cubicBezTo>
                      <a:pt x="144127" y="934052"/>
                      <a:pt x="-14501" y="756198"/>
                      <a:pt x="0" y="648453"/>
                    </a:cubicBezTo>
                    <a:cubicBezTo>
                      <a:pt x="18628" y="526585"/>
                      <a:pt x="60227" y="427683"/>
                      <a:pt x="175971" y="397448"/>
                    </a:cubicBezTo>
                    <a:cubicBezTo>
                      <a:pt x="275622" y="281529"/>
                      <a:pt x="530987" y="189313"/>
                      <a:pt x="461021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342263035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6439F881-7102-5AAD-E643-5EE5296E0AC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0948" y="21828"/>
                      <a:pt x="1150914" y="29242"/>
                      <a:pt x="1145803" y="45287"/>
                    </a:cubicBezTo>
                    <a:cubicBezTo>
                      <a:pt x="1097733" y="141795"/>
                      <a:pt x="1028845" y="182883"/>
                      <a:pt x="899394" y="176444"/>
                    </a:cubicBezTo>
                    <a:cubicBezTo>
                      <a:pt x="860884" y="174711"/>
                      <a:pt x="812789" y="169687"/>
                      <a:pt x="787244" y="155037"/>
                    </a:cubicBezTo>
                    <a:cubicBezTo>
                      <a:pt x="766663" y="147794"/>
                      <a:pt x="754195" y="131413"/>
                      <a:pt x="740849" y="131227"/>
                    </a:cubicBezTo>
                    <a:cubicBezTo>
                      <a:pt x="724786" y="145131"/>
                      <a:pt x="708591" y="146624"/>
                      <a:pt x="694454" y="155037"/>
                    </a:cubicBezTo>
                    <a:cubicBezTo>
                      <a:pt x="648702" y="168398"/>
                      <a:pt x="616044" y="169681"/>
                      <a:pt x="582304" y="176444"/>
                    </a:cubicBezTo>
                    <a:cubicBezTo>
                      <a:pt x="543190" y="174419"/>
                      <a:pt x="503482" y="170110"/>
                      <a:pt x="470154" y="155037"/>
                    </a:cubicBezTo>
                    <a:cubicBezTo>
                      <a:pt x="458559" y="152513"/>
                      <a:pt x="441881" y="137965"/>
                      <a:pt x="423759" y="131227"/>
                    </a:cubicBezTo>
                    <a:cubicBezTo>
                      <a:pt x="403286" y="145577"/>
                      <a:pt x="388438" y="142392"/>
                      <a:pt x="377365" y="155037"/>
                    </a:cubicBezTo>
                    <a:cubicBezTo>
                      <a:pt x="341780" y="171710"/>
                      <a:pt x="304115" y="180981"/>
                      <a:pt x="265214" y="176444"/>
                    </a:cubicBezTo>
                    <a:cubicBezTo>
                      <a:pt x="144940" y="187718"/>
                      <a:pt x="81640" y="100325"/>
                      <a:pt x="18806" y="45287"/>
                    </a:cubicBezTo>
                    <a:cubicBezTo>
                      <a:pt x="9553" y="31210"/>
                      <a:pt x="5764" y="13576"/>
                      <a:pt x="0" y="0"/>
                    </a:cubicBezTo>
                    <a:cubicBezTo>
                      <a:pt x="20689" y="12688"/>
                      <a:pt x="16359" y="23324"/>
                      <a:pt x="34558" y="34475"/>
                    </a:cubicBezTo>
                    <a:cubicBezTo>
                      <a:pt x="106131" y="75351"/>
                      <a:pt x="155163" y="98091"/>
                      <a:pt x="235186" y="96681"/>
                    </a:cubicBezTo>
                    <a:cubicBezTo>
                      <a:pt x="286413" y="97665"/>
                      <a:pt x="321807" y="90857"/>
                      <a:pt x="357957" y="75274"/>
                    </a:cubicBezTo>
                    <a:cubicBezTo>
                      <a:pt x="378568" y="61470"/>
                      <a:pt x="392021" y="66349"/>
                      <a:pt x="408745" y="51464"/>
                    </a:cubicBezTo>
                    <a:cubicBezTo>
                      <a:pt x="430012" y="57329"/>
                      <a:pt x="446755" y="70207"/>
                      <a:pt x="459533" y="75274"/>
                    </a:cubicBezTo>
                    <a:cubicBezTo>
                      <a:pt x="498996" y="87825"/>
                      <a:pt x="543805" y="88223"/>
                      <a:pt x="582304" y="96681"/>
                    </a:cubicBezTo>
                    <a:cubicBezTo>
                      <a:pt x="629796" y="101122"/>
                      <a:pt x="668060" y="86778"/>
                      <a:pt x="705075" y="75274"/>
                    </a:cubicBezTo>
                    <a:cubicBezTo>
                      <a:pt x="728534" y="62300"/>
                      <a:pt x="736836" y="62957"/>
                      <a:pt x="755863" y="51464"/>
                    </a:cubicBezTo>
                    <a:cubicBezTo>
                      <a:pt x="773221" y="56379"/>
                      <a:pt x="787332" y="71891"/>
                      <a:pt x="806652" y="75274"/>
                    </a:cubicBezTo>
                    <a:cubicBezTo>
                      <a:pt x="845216" y="83340"/>
                      <a:pt x="891607" y="90264"/>
                      <a:pt x="929423" y="96681"/>
                    </a:cubicBezTo>
                    <a:cubicBezTo>
                      <a:pt x="994629" y="87818"/>
                      <a:pt x="1083666" y="67781"/>
                      <a:pt x="1130051" y="34475"/>
                    </a:cubicBezTo>
                    <a:cubicBezTo>
                      <a:pt x="1141797" y="20259"/>
                      <a:pt x="1156481" y="1008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59544" y="21677"/>
                      <a:pt x="1147337" y="32004"/>
                      <a:pt x="1145803" y="45287"/>
                    </a:cubicBezTo>
                    <a:cubicBezTo>
                      <a:pt x="1092177" y="136867"/>
                      <a:pt x="983971" y="159138"/>
                      <a:pt x="899394" y="176444"/>
                    </a:cubicBezTo>
                    <a:cubicBezTo>
                      <a:pt x="861149" y="179641"/>
                      <a:pt x="815095" y="167599"/>
                      <a:pt x="787244" y="155037"/>
                    </a:cubicBezTo>
                    <a:cubicBezTo>
                      <a:pt x="763668" y="144463"/>
                      <a:pt x="751620" y="135781"/>
                      <a:pt x="740849" y="131227"/>
                    </a:cubicBezTo>
                    <a:cubicBezTo>
                      <a:pt x="727114" y="139713"/>
                      <a:pt x="702549" y="145638"/>
                      <a:pt x="694454" y="155037"/>
                    </a:cubicBezTo>
                    <a:cubicBezTo>
                      <a:pt x="663606" y="177274"/>
                      <a:pt x="631507" y="173343"/>
                      <a:pt x="582304" y="176444"/>
                    </a:cubicBezTo>
                    <a:cubicBezTo>
                      <a:pt x="548583" y="179810"/>
                      <a:pt x="505921" y="174629"/>
                      <a:pt x="470154" y="155037"/>
                    </a:cubicBezTo>
                    <a:cubicBezTo>
                      <a:pt x="445143" y="147273"/>
                      <a:pt x="440447" y="137437"/>
                      <a:pt x="423759" y="131227"/>
                    </a:cubicBezTo>
                    <a:cubicBezTo>
                      <a:pt x="405768" y="143993"/>
                      <a:pt x="399495" y="141669"/>
                      <a:pt x="377365" y="155037"/>
                    </a:cubicBezTo>
                    <a:cubicBezTo>
                      <a:pt x="346118" y="170839"/>
                      <a:pt x="302893" y="166618"/>
                      <a:pt x="265214" y="176444"/>
                    </a:cubicBezTo>
                    <a:cubicBezTo>
                      <a:pt x="151376" y="168462"/>
                      <a:pt x="62299" y="125439"/>
                      <a:pt x="18806" y="45287"/>
                    </a:cubicBezTo>
                    <a:cubicBezTo>
                      <a:pt x="8161" y="27970"/>
                      <a:pt x="9170" y="10368"/>
                      <a:pt x="0" y="0"/>
                    </a:cubicBezTo>
                    <a:cubicBezTo>
                      <a:pt x="9952" y="7917"/>
                      <a:pt x="24484" y="28339"/>
                      <a:pt x="34558" y="34475"/>
                    </a:cubicBezTo>
                    <a:cubicBezTo>
                      <a:pt x="98311" y="61771"/>
                      <a:pt x="156395" y="95678"/>
                      <a:pt x="235186" y="96681"/>
                    </a:cubicBezTo>
                    <a:cubicBezTo>
                      <a:pt x="276015" y="99556"/>
                      <a:pt x="313353" y="98932"/>
                      <a:pt x="357957" y="75274"/>
                    </a:cubicBezTo>
                    <a:cubicBezTo>
                      <a:pt x="366478" y="65903"/>
                      <a:pt x="397737" y="58043"/>
                      <a:pt x="408745" y="51464"/>
                    </a:cubicBezTo>
                    <a:cubicBezTo>
                      <a:pt x="430545" y="60465"/>
                      <a:pt x="442960" y="74375"/>
                      <a:pt x="459533" y="75274"/>
                    </a:cubicBezTo>
                    <a:cubicBezTo>
                      <a:pt x="489084" y="86909"/>
                      <a:pt x="543024" y="105441"/>
                      <a:pt x="582304" y="96681"/>
                    </a:cubicBezTo>
                    <a:cubicBezTo>
                      <a:pt x="623434" y="97206"/>
                      <a:pt x="662498" y="97558"/>
                      <a:pt x="705075" y="75274"/>
                    </a:cubicBezTo>
                    <a:cubicBezTo>
                      <a:pt x="723108" y="62837"/>
                      <a:pt x="740285" y="62847"/>
                      <a:pt x="755863" y="51464"/>
                    </a:cubicBezTo>
                    <a:cubicBezTo>
                      <a:pt x="778672" y="59209"/>
                      <a:pt x="789342" y="69858"/>
                      <a:pt x="806652" y="75274"/>
                    </a:cubicBezTo>
                    <a:cubicBezTo>
                      <a:pt x="848863" y="89506"/>
                      <a:pt x="894316" y="103375"/>
                      <a:pt x="929423" y="96681"/>
                    </a:cubicBezTo>
                    <a:cubicBezTo>
                      <a:pt x="1013622" y="85058"/>
                      <a:pt x="1076389" y="76983"/>
                      <a:pt x="1130051" y="34475"/>
                    </a:cubicBezTo>
                    <a:cubicBezTo>
                      <a:pt x="1135802" y="21738"/>
                      <a:pt x="1153669" y="16842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56786310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月 337">
                <a:extLst>
                  <a:ext uri="{FF2B5EF4-FFF2-40B4-BE49-F238E27FC236}">
                    <a16:creationId xmlns:a16="http://schemas.microsoft.com/office/drawing/2014/main" id="{A0371B09-DFFB-A616-1B3B-B981B2CA1AD6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50375" y="382330"/>
                      <a:pt x="2139" y="308393"/>
                      <a:pt x="0" y="192322"/>
                    </a:cubicBezTo>
                    <a:cubicBezTo>
                      <a:pt x="10436" y="81736"/>
                      <a:pt x="52390" y="-962"/>
                      <a:pt x="112882" y="-1"/>
                    </a:cubicBezTo>
                    <a:cubicBezTo>
                      <a:pt x="76101" y="31920"/>
                      <a:pt x="57069" y="114899"/>
                      <a:pt x="56441" y="192322"/>
                    </a:cubicBezTo>
                    <a:cubicBezTo>
                      <a:pt x="45232" y="262739"/>
                      <a:pt x="75241" y="328989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8862" y="404600"/>
                      <a:pt x="-9704" y="294036"/>
                      <a:pt x="0" y="192322"/>
                    </a:cubicBezTo>
                    <a:cubicBezTo>
                      <a:pt x="-1133" y="72902"/>
                      <a:pt x="50157" y="13091"/>
                      <a:pt x="112882" y="-1"/>
                    </a:cubicBezTo>
                    <a:cubicBezTo>
                      <a:pt x="83927" y="30311"/>
                      <a:pt x="39010" y="111821"/>
                      <a:pt x="56441" y="192322"/>
                    </a:cubicBezTo>
                    <a:cubicBezTo>
                      <a:pt x="55946" y="271608"/>
                      <a:pt x="81123" y="350217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83830028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B19A61F8-C784-D4C2-20CC-B6B11C6F81BC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5088" y="321056"/>
                      <a:pt x="3099" y="252852"/>
                      <a:pt x="0" y="162432"/>
                    </a:cubicBezTo>
                    <a:cubicBezTo>
                      <a:pt x="-3752" y="78771"/>
                      <a:pt x="38927" y="-11518"/>
                      <a:pt x="100939" y="-1"/>
                    </a:cubicBezTo>
                    <a:cubicBezTo>
                      <a:pt x="78054" y="44325"/>
                      <a:pt x="34276" y="101781"/>
                      <a:pt x="50469" y="162432"/>
                    </a:cubicBezTo>
                    <a:cubicBezTo>
                      <a:pt x="55553" y="222122"/>
                      <a:pt x="63864" y="28137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8280" y="323579"/>
                      <a:pt x="8792" y="247346"/>
                      <a:pt x="0" y="162432"/>
                    </a:cubicBezTo>
                    <a:cubicBezTo>
                      <a:pt x="-2399" y="64988"/>
                      <a:pt x="56358" y="4104"/>
                      <a:pt x="100939" y="-1"/>
                    </a:cubicBezTo>
                    <a:cubicBezTo>
                      <a:pt x="72397" y="40304"/>
                      <a:pt x="42595" y="104186"/>
                      <a:pt x="50469" y="162432"/>
                    </a:cubicBezTo>
                    <a:cubicBezTo>
                      <a:pt x="48341" y="234474"/>
                      <a:pt x="69711" y="281586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26218770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49" name="直線コネクタ 348">
              <a:extLst>
                <a:ext uri="{FF2B5EF4-FFF2-40B4-BE49-F238E27FC236}">
                  <a16:creationId xmlns:a16="http://schemas.microsoft.com/office/drawing/2014/main" id="{B0F67B2C-4D9A-4EE5-A6B7-05126A231431}"/>
                </a:ext>
              </a:extLst>
            </p:cNvPr>
            <p:cNvCxnSpPr>
              <a:cxnSpLocks/>
            </p:cNvCxnSpPr>
            <p:nvPr/>
          </p:nvCxnSpPr>
          <p:spPr>
            <a:xfrm>
              <a:off x="6943008" y="2301051"/>
              <a:ext cx="0" cy="388281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線コネクタ 349">
              <a:extLst>
                <a:ext uri="{FF2B5EF4-FFF2-40B4-BE49-F238E27FC236}">
                  <a16:creationId xmlns:a16="http://schemas.microsoft.com/office/drawing/2014/main" id="{10406A32-0E38-B426-94B3-6C5D54DEDF31}"/>
                </a:ext>
              </a:extLst>
            </p:cNvPr>
            <p:cNvCxnSpPr>
              <a:cxnSpLocks/>
            </p:cNvCxnSpPr>
            <p:nvPr/>
          </p:nvCxnSpPr>
          <p:spPr>
            <a:xfrm>
              <a:off x="7011478" y="2454102"/>
              <a:ext cx="0" cy="58386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線コネクタ 350">
              <a:extLst>
                <a:ext uri="{FF2B5EF4-FFF2-40B4-BE49-F238E27FC236}">
                  <a16:creationId xmlns:a16="http://schemas.microsoft.com/office/drawing/2014/main" id="{07A95D81-E9AA-4B00-33C1-450641C822DF}"/>
                </a:ext>
              </a:extLst>
            </p:cNvPr>
            <p:cNvCxnSpPr>
              <a:cxnSpLocks/>
            </p:cNvCxnSpPr>
            <p:nvPr/>
          </p:nvCxnSpPr>
          <p:spPr>
            <a:xfrm>
              <a:off x="7083975" y="2244664"/>
              <a:ext cx="0" cy="388281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4" name="直線コネクタ 543">
              <a:extLst>
                <a:ext uri="{FF2B5EF4-FFF2-40B4-BE49-F238E27FC236}">
                  <a16:creationId xmlns:a16="http://schemas.microsoft.com/office/drawing/2014/main" id="{063697A5-2936-CAEB-B70F-5F3D7CB91486}"/>
                </a:ext>
              </a:extLst>
            </p:cNvPr>
            <p:cNvCxnSpPr>
              <a:cxnSpLocks/>
            </p:cNvCxnSpPr>
            <p:nvPr/>
          </p:nvCxnSpPr>
          <p:spPr>
            <a:xfrm>
              <a:off x="7678537" y="2343197"/>
              <a:ext cx="0" cy="388281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5" name="直線コネクタ 544">
              <a:extLst>
                <a:ext uri="{FF2B5EF4-FFF2-40B4-BE49-F238E27FC236}">
                  <a16:creationId xmlns:a16="http://schemas.microsoft.com/office/drawing/2014/main" id="{BAB81B3A-1477-CC29-329B-1EFAAB12B3C3}"/>
                </a:ext>
              </a:extLst>
            </p:cNvPr>
            <p:cNvCxnSpPr>
              <a:cxnSpLocks/>
            </p:cNvCxnSpPr>
            <p:nvPr/>
          </p:nvCxnSpPr>
          <p:spPr>
            <a:xfrm>
              <a:off x="7753784" y="2490032"/>
              <a:ext cx="0" cy="388281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6" name="直線コネクタ 545">
              <a:extLst>
                <a:ext uri="{FF2B5EF4-FFF2-40B4-BE49-F238E27FC236}">
                  <a16:creationId xmlns:a16="http://schemas.microsoft.com/office/drawing/2014/main" id="{96401800-0E83-CEBA-6B71-4850972F442D}"/>
                </a:ext>
              </a:extLst>
            </p:cNvPr>
            <p:cNvCxnSpPr>
              <a:cxnSpLocks/>
            </p:cNvCxnSpPr>
            <p:nvPr/>
          </p:nvCxnSpPr>
          <p:spPr>
            <a:xfrm>
              <a:off x="7815926" y="2280594"/>
              <a:ext cx="0" cy="736912"/>
            </a:xfrm>
            <a:prstGeom prst="line">
              <a:avLst/>
            </a:prstGeom>
            <a:ln w="19050" cap="rnd">
              <a:solidFill>
                <a:schemeClr val="tx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4D171C3-38D1-B556-EB77-913B028FF8BA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ジャンプするプリンのイラスト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1C3CD51D-B859-B92E-16DF-7710A7C8A98C}"/>
              </a:ext>
            </a:extLst>
          </p:cNvPr>
          <p:cNvGrpSpPr/>
          <p:nvPr/>
        </p:nvGrpSpPr>
        <p:grpSpPr>
          <a:xfrm>
            <a:off x="882773" y="3817484"/>
            <a:ext cx="2262302" cy="2473588"/>
            <a:chOff x="1802856" y="1381125"/>
            <a:chExt cx="1626658" cy="1778578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C8909D1E-938F-D9A5-5F8F-0DA30A1EE35D}"/>
                </a:ext>
              </a:extLst>
            </p:cNvPr>
            <p:cNvSpPr/>
            <p:nvPr/>
          </p:nvSpPr>
          <p:spPr>
            <a:xfrm rot="2700000" flipH="1">
              <a:off x="2526757" y="2582860"/>
              <a:ext cx="496016" cy="50679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42814067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6108" y="93114"/>
                            <a:pt x="1313622" y="171448"/>
                            <a:pt x="1326371" y="220273"/>
                          </a:cubicBezTo>
                          <a:cubicBezTo>
                            <a:pt x="1278393" y="235152"/>
                            <a:pt x="1229889" y="224835"/>
                            <a:pt x="1189716" y="232331"/>
                          </a:cubicBezTo>
                          <a:cubicBezTo>
                            <a:pt x="783663" y="224450"/>
                            <a:pt x="526557" y="619013"/>
                            <a:pt x="510237" y="895032"/>
                          </a:cubicBezTo>
                          <a:cubicBezTo>
                            <a:pt x="512295" y="930344"/>
                            <a:pt x="496486" y="943931"/>
                            <a:pt x="502728" y="969514"/>
                          </a:cubicBezTo>
                          <a:cubicBezTo>
                            <a:pt x="504613" y="969745"/>
                            <a:pt x="505840" y="970151"/>
                            <a:pt x="507070" y="970294"/>
                          </a:cubicBezTo>
                          <a:cubicBezTo>
                            <a:pt x="573889" y="985791"/>
                            <a:pt x="628730" y="1017815"/>
                            <a:pt x="633274" y="1072495"/>
                          </a:cubicBezTo>
                          <a:cubicBezTo>
                            <a:pt x="678579" y="1188162"/>
                            <a:pt x="575756" y="1316981"/>
                            <a:pt x="366574" y="1336313"/>
                          </a:cubicBezTo>
                          <a:cubicBezTo>
                            <a:pt x="175617" y="1386289"/>
                            <a:pt x="20875" y="1338136"/>
                            <a:pt x="3696" y="1241190"/>
                          </a:cubicBezTo>
                          <a:cubicBezTo>
                            <a:pt x="-3398" y="1164623"/>
                            <a:pt x="126891" y="1061748"/>
                            <a:pt x="270396" y="977371"/>
                          </a:cubicBezTo>
                          <a:cubicBezTo>
                            <a:pt x="274785" y="975078"/>
                            <a:pt x="278478" y="975793"/>
                            <a:pt x="281903" y="974986"/>
                          </a:cubicBezTo>
                          <a:cubicBezTo>
                            <a:pt x="275140" y="930798"/>
                            <a:pt x="297270" y="890767"/>
                            <a:pt x="294439" y="850639"/>
                          </a:cubicBezTo>
                          <a:cubicBezTo>
                            <a:pt x="400215" y="515286"/>
                            <a:pt x="750321" y="85244"/>
                            <a:pt x="1150724" y="15498"/>
                          </a:cubicBezTo>
                          <a:cubicBezTo>
                            <a:pt x="1227343" y="-1321"/>
                            <a:pt x="1256874" y="14618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28755" y="78998"/>
                            <a:pt x="1306142" y="172688"/>
                            <a:pt x="1326371" y="220273"/>
                          </a:cubicBezTo>
                          <a:cubicBezTo>
                            <a:pt x="1291218" y="229733"/>
                            <a:pt x="1232861" y="219166"/>
                            <a:pt x="1189716" y="232331"/>
                          </a:cubicBezTo>
                          <a:cubicBezTo>
                            <a:pt x="870933" y="330111"/>
                            <a:pt x="504586" y="517324"/>
                            <a:pt x="510237" y="895032"/>
                          </a:cubicBezTo>
                          <a:cubicBezTo>
                            <a:pt x="513096" y="930578"/>
                            <a:pt x="498932" y="942863"/>
                            <a:pt x="502728" y="969514"/>
                          </a:cubicBezTo>
                          <a:cubicBezTo>
                            <a:pt x="504097" y="969548"/>
                            <a:pt x="505160" y="970347"/>
                            <a:pt x="507070" y="970294"/>
                          </a:cubicBezTo>
                          <a:cubicBezTo>
                            <a:pt x="574274" y="987939"/>
                            <a:pt x="624207" y="1027024"/>
                            <a:pt x="633274" y="1072495"/>
                          </a:cubicBezTo>
                          <a:cubicBezTo>
                            <a:pt x="654370" y="1183757"/>
                            <a:pt x="510893" y="1250898"/>
                            <a:pt x="366574" y="1336313"/>
                          </a:cubicBezTo>
                          <a:cubicBezTo>
                            <a:pt x="183264" y="1389700"/>
                            <a:pt x="35524" y="1348954"/>
                            <a:pt x="3696" y="1241190"/>
                          </a:cubicBezTo>
                          <a:cubicBezTo>
                            <a:pt x="-3214" y="1158552"/>
                            <a:pt x="145651" y="1029769"/>
                            <a:pt x="270396" y="977371"/>
                          </a:cubicBezTo>
                          <a:cubicBezTo>
                            <a:pt x="274554" y="975508"/>
                            <a:pt x="277206" y="976825"/>
                            <a:pt x="281903" y="974986"/>
                          </a:cubicBezTo>
                          <a:cubicBezTo>
                            <a:pt x="272412" y="921251"/>
                            <a:pt x="293965" y="883203"/>
                            <a:pt x="294439" y="850639"/>
                          </a:cubicBezTo>
                          <a:cubicBezTo>
                            <a:pt x="301461" y="495261"/>
                            <a:pt x="834646" y="86102"/>
                            <a:pt x="1150724" y="15498"/>
                          </a:cubicBezTo>
                          <a:cubicBezTo>
                            <a:pt x="1217824" y="-8369"/>
                            <a:pt x="1246830" y="17945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4F7BE20-7CE1-51BD-E054-365CE668FE25}"/>
                </a:ext>
              </a:extLst>
            </p:cNvPr>
            <p:cNvSpPr/>
            <p:nvPr/>
          </p:nvSpPr>
          <p:spPr>
            <a:xfrm rot="18900000">
              <a:off x="2237695" y="2582861"/>
              <a:ext cx="496016" cy="50679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37130436">
                    <a:custGeom>
                      <a:avLst/>
                      <a:gdLst>
                        <a:gd name="connsiteX0" fmla="*/ 1326371 w 1326371"/>
                        <a:gd name="connsiteY0" fmla="*/ 0 h 1355192"/>
                        <a:gd name="connsiteX1" fmla="*/ 1326371 w 1326371"/>
                        <a:gd name="connsiteY1" fmla="*/ 220273 h 1355192"/>
                        <a:gd name="connsiteX2" fmla="*/ 1189716 w 1326371"/>
                        <a:gd name="connsiteY2" fmla="*/ 232331 h 1355192"/>
                        <a:gd name="connsiteX3" fmla="*/ 510237 w 1326371"/>
                        <a:gd name="connsiteY3" fmla="*/ 895032 h 1355192"/>
                        <a:gd name="connsiteX4" fmla="*/ 502728 w 1326371"/>
                        <a:gd name="connsiteY4" fmla="*/ 969514 h 1355192"/>
                        <a:gd name="connsiteX5" fmla="*/ 507070 w 1326371"/>
                        <a:gd name="connsiteY5" fmla="*/ 970294 h 1355192"/>
                        <a:gd name="connsiteX6" fmla="*/ 633274 w 1326371"/>
                        <a:gd name="connsiteY6" fmla="*/ 1072495 h 1355192"/>
                        <a:gd name="connsiteX7" fmla="*/ 366574 w 1326371"/>
                        <a:gd name="connsiteY7" fmla="*/ 1336313 h 1355192"/>
                        <a:gd name="connsiteX8" fmla="*/ 3696 w 1326371"/>
                        <a:gd name="connsiteY8" fmla="*/ 1241190 h 1355192"/>
                        <a:gd name="connsiteX9" fmla="*/ 270396 w 1326371"/>
                        <a:gd name="connsiteY9" fmla="*/ 977371 h 1355192"/>
                        <a:gd name="connsiteX10" fmla="*/ 281903 w 1326371"/>
                        <a:gd name="connsiteY10" fmla="*/ 974986 h 1355192"/>
                        <a:gd name="connsiteX11" fmla="*/ 294439 w 1326371"/>
                        <a:gd name="connsiteY11" fmla="*/ 850639 h 1355192"/>
                        <a:gd name="connsiteX12" fmla="*/ 1150724 w 1326371"/>
                        <a:gd name="connsiteY12" fmla="*/ 15498 h 1355192"/>
                        <a:gd name="connsiteX13" fmla="*/ 1326371 w 1326371"/>
                        <a:gd name="connsiteY13" fmla="*/ 0 h 13551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1326371" h="1355192" fill="none" extrusionOk="0">
                          <a:moveTo>
                            <a:pt x="1326371" y="0"/>
                          </a:moveTo>
                          <a:cubicBezTo>
                            <a:pt x="1331958" y="109205"/>
                            <a:pt x="1314912" y="122784"/>
                            <a:pt x="1326371" y="220273"/>
                          </a:cubicBezTo>
                          <a:cubicBezTo>
                            <a:pt x="1298391" y="236611"/>
                            <a:pt x="1225786" y="214880"/>
                            <a:pt x="1189716" y="232331"/>
                          </a:cubicBezTo>
                          <a:cubicBezTo>
                            <a:pt x="770385" y="271885"/>
                            <a:pt x="631415" y="563527"/>
                            <a:pt x="510237" y="895032"/>
                          </a:cubicBezTo>
                          <a:cubicBezTo>
                            <a:pt x="515091" y="931880"/>
                            <a:pt x="496756" y="946423"/>
                            <a:pt x="502728" y="969514"/>
                          </a:cubicBezTo>
                          <a:cubicBezTo>
                            <a:pt x="504463" y="969653"/>
                            <a:pt x="506112" y="970436"/>
                            <a:pt x="507070" y="970294"/>
                          </a:cubicBezTo>
                          <a:cubicBezTo>
                            <a:pt x="578225" y="979016"/>
                            <a:pt x="619476" y="1007838"/>
                            <a:pt x="633274" y="1072495"/>
                          </a:cubicBezTo>
                          <a:cubicBezTo>
                            <a:pt x="654319" y="1167065"/>
                            <a:pt x="518136" y="1259079"/>
                            <a:pt x="366574" y="1336313"/>
                          </a:cubicBezTo>
                          <a:cubicBezTo>
                            <a:pt x="215036" y="1364117"/>
                            <a:pt x="23166" y="1310517"/>
                            <a:pt x="3696" y="1241190"/>
                          </a:cubicBezTo>
                          <a:cubicBezTo>
                            <a:pt x="6536" y="1107371"/>
                            <a:pt x="80615" y="1014480"/>
                            <a:pt x="270396" y="977371"/>
                          </a:cubicBezTo>
                          <a:cubicBezTo>
                            <a:pt x="273157" y="975735"/>
                            <a:pt x="279018" y="975727"/>
                            <a:pt x="281903" y="974986"/>
                          </a:cubicBezTo>
                          <a:cubicBezTo>
                            <a:pt x="283184" y="940712"/>
                            <a:pt x="305216" y="888131"/>
                            <a:pt x="294439" y="850639"/>
                          </a:cubicBezTo>
                          <a:cubicBezTo>
                            <a:pt x="511855" y="428620"/>
                            <a:pt x="634017" y="58597"/>
                            <a:pt x="1150724" y="15498"/>
                          </a:cubicBezTo>
                          <a:cubicBezTo>
                            <a:pt x="1231955" y="-12719"/>
                            <a:pt x="1241623" y="11186"/>
                            <a:pt x="1326371" y="0"/>
                          </a:cubicBezTo>
                          <a:close/>
                        </a:path>
                        <a:path w="1326371" h="1355192" stroke="0" extrusionOk="0">
                          <a:moveTo>
                            <a:pt x="1326371" y="0"/>
                          </a:moveTo>
                          <a:cubicBezTo>
                            <a:pt x="1327550" y="106916"/>
                            <a:pt x="1321396" y="131791"/>
                            <a:pt x="1326371" y="220273"/>
                          </a:cubicBezTo>
                          <a:cubicBezTo>
                            <a:pt x="1283506" y="234320"/>
                            <a:pt x="1253820" y="221353"/>
                            <a:pt x="1189716" y="232331"/>
                          </a:cubicBezTo>
                          <a:cubicBezTo>
                            <a:pt x="764892" y="298095"/>
                            <a:pt x="566004" y="552510"/>
                            <a:pt x="510237" y="895032"/>
                          </a:cubicBezTo>
                          <a:cubicBezTo>
                            <a:pt x="513321" y="918089"/>
                            <a:pt x="501747" y="943205"/>
                            <a:pt x="502728" y="969514"/>
                          </a:cubicBezTo>
                          <a:cubicBezTo>
                            <a:pt x="504205" y="969253"/>
                            <a:pt x="505465" y="970288"/>
                            <a:pt x="507070" y="970294"/>
                          </a:cubicBezTo>
                          <a:cubicBezTo>
                            <a:pt x="579811" y="995838"/>
                            <a:pt x="614773" y="1014695"/>
                            <a:pt x="633274" y="1072495"/>
                          </a:cubicBezTo>
                          <a:cubicBezTo>
                            <a:pt x="650415" y="1167997"/>
                            <a:pt x="538950" y="1325229"/>
                            <a:pt x="366574" y="1336313"/>
                          </a:cubicBezTo>
                          <a:cubicBezTo>
                            <a:pt x="188350" y="1365306"/>
                            <a:pt x="12111" y="1320762"/>
                            <a:pt x="3696" y="1241190"/>
                          </a:cubicBezTo>
                          <a:cubicBezTo>
                            <a:pt x="-31164" y="1163963"/>
                            <a:pt x="65300" y="1051689"/>
                            <a:pt x="270396" y="977371"/>
                          </a:cubicBezTo>
                          <a:cubicBezTo>
                            <a:pt x="274302" y="975851"/>
                            <a:pt x="276336" y="976946"/>
                            <a:pt x="281903" y="974986"/>
                          </a:cubicBezTo>
                          <a:cubicBezTo>
                            <a:pt x="276922" y="936125"/>
                            <a:pt x="299739" y="890524"/>
                            <a:pt x="294439" y="850639"/>
                          </a:cubicBezTo>
                          <a:cubicBezTo>
                            <a:pt x="398929" y="455626"/>
                            <a:pt x="702546" y="84323"/>
                            <a:pt x="1150724" y="15498"/>
                          </a:cubicBezTo>
                          <a:cubicBezTo>
                            <a:pt x="1220182" y="-10310"/>
                            <a:pt x="1253966" y="19818"/>
                            <a:pt x="132637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BAE672CE-3420-AED1-974F-E7828C4BE4A3}"/>
                </a:ext>
              </a:extLst>
            </p:cNvPr>
            <p:cNvSpPr/>
            <p:nvPr/>
          </p:nvSpPr>
          <p:spPr>
            <a:xfrm>
              <a:off x="2082227" y="1766028"/>
              <a:ext cx="1078753" cy="897628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116730356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83373 w 2884636"/>
                        <a:gd name="connsiteY4" fmla="*/ 799008 h 2400300"/>
                        <a:gd name="connsiteX5" fmla="*/ 2731842 w 2884636"/>
                        <a:gd name="connsiteY5" fmla="*/ 1392885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47029 w 2884636"/>
                        <a:gd name="connsiteY15" fmla="*/ 1359538 h 2400300"/>
                        <a:gd name="connsiteX16" fmla="*/ 281575 w 2884636"/>
                        <a:gd name="connsiteY16" fmla="*/ 821736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64982" y="16331"/>
                            <a:pt x="2384789" y="98293"/>
                            <a:pt x="2445045" y="253113"/>
                          </a:cubicBezTo>
                          <a:cubicBezTo>
                            <a:pt x="2447884" y="259467"/>
                            <a:pt x="2445190" y="264450"/>
                            <a:pt x="2448909" y="274320"/>
                          </a:cubicBezTo>
                          <a:cubicBezTo>
                            <a:pt x="2450382" y="274217"/>
                            <a:pt x="2451016" y="274396"/>
                            <a:pt x="2452201" y="274320"/>
                          </a:cubicBezTo>
                          <a:cubicBezTo>
                            <a:pt x="2538564" y="501046"/>
                            <a:pt x="2490696" y="632699"/>
                            <a:pt x="2583373" y="799008"/>
                          </a:cubicBezTo>
                          <a:cubicBezTo>
                            <a:pt x="2676050" y="965317"/>
                            <a:pt x="2628915" y="1282295"/>
                            <a:pt x="2731842" y="1392885"/>
                          </a:cubicBezTo>
                          <a:cubicBezTo>
                            <a:pt x="2834769" y="1503475"/>
                            <a:pt x="2806983" y="1744387"/>
                            <a:pt x="2884636" y="2004060"/>
                          </a:cubicBezTo>
                          <a:cubicBezTo>
                            <a:pt x="2812744" y="2310174"/>
                            <a:pt x="2256448" y="2246387"/>
                            <a:pt x="2133115" y="2286000"/>
                          </a:cubicBezTo>
                          <a:cubicBezTo>
                            <a:pt x="2106404" y="2285829"/>
                            <a:pt x="2072913" y="2280230"/>
                            <a:pt x="2041090" y="2282516"/>
                          </a:cubicBezTo>
                          <a:cubicBezTo>
                            <a:pt x="2022577" y="2291563"/>
                            <a:pt x="1995630" y="2296414"/>
                            <a:pt x="1963760" y="2317722"/>
                          </a:cubicBezTo>
                          <a:cubicBezTo>
                            <a:pt x="1784044" y="2375203"/>
                            <a:pt x="1652458" y="2392051"/>
                            <a:pt x="1433027" y="2400300"/>
                          </a:cubicBezTo>
                          <a:cubicBezTo>
                            <a:pt x="1239753" y="2425378"/>
                            <a:pt x="1047652" y="2355545"/>
                            <a:pt x="902294" y="2317722"/>
                          </a:cubicBezTo>
                          <a:cubicBezTo>
                            <a:pt x="875044" y="2306671"/>
                            <a:pt x="859373" y="2291332"/>
                            <a:pt x="825147" y="2282599"/>
                          </a:cubicBezTo>
                          <a:cubicBezTo>
                            <a:pt x="803917" y="2284204"/>
                            <a:pt x="770214" y="2275548"/>
                            <a:pt x="735321" y="2286000"/>
                          </a:cubicBezTo>
                          <a:cubicBezTo>
                            <a:pt x="529415" y="2155567"/>
                            <a:pt x="24686" y="2276706"/>
                            <a:pt x="0" y="1947239"/>
                          </a:cubicBezTo>
                          <a:cubicBezTo>
                            <a:pt x="-30467" y="1774193"/>
                            <a:pt x="161915" y="1595873"/>
                            <a:pt x="147029" y="1359538"/>
                          </a:cubicBezTo>
                          <a:cubicBezTo>
                            <a:pt x="132143" y="1123203"/>
                            <a:pt x="216562" y="1083401"/>
                            <a:pt x="281575" y="821736"/>
                          </a:cubicBezTo>
                          <a:cubicBezTo>
                            <a:pt x="346588" y="560071"/>
                            <a:pt x="402345" y="428112"/>
                            <a:pt x="416120" y="283934"/>
                          </a:cubicBezTo>
                          <a:cubicBezTo>
                            <a:pt x="415975" y="283483"/>
                            <a:pt x="416088" y="282865"/>
                            <a:pt x="415757" y="281940"/>
                          </a:cubicBezTo>
                          <a:cubicBezTo>
                            <a:pt x="406132" y="117710"/>
                            <a:pt x="854976" y="17782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51681" y="-4314"/>
                            <a:pt x="2397490" y="93226"/>
                            <a:pt x="2445045" y="253113"/>
                          </a:cubicBezTo>
                          <a:cubicBezTo>
                            <a:pt x="2447806" y="260130"/>
                            <a:pt x="2446764" y="266310"/>
                            <a:pt x="2448909" y="274320"/>
                          </a:cubicBezTo>
                          <a:cubicBezTo>
                            <a:pt x="2449661" y="274189"/>
                            <a:pt x="2451158" y="274704"/>
                            <a:pt x="2452201" y="274320"/>
                          </a:cubicBezTo>
                          <a:cubicBezTo>
                            <a:pt x="2519754" y="531816"/>
                            <a:pt x="2514202" y="653591"/>
                            <a:pt x="2604995" y="885495"/>
                          </a:cubicBezTo>
                          <a:cubicBezTo>
                            <a:pt x="2695788" y="1117399"/>
                            <a:pt x="2669803" y="1357789"/>
                            <a:pt x="2757788" y="1496670"/>
                          </a:cubicBezTo>
                          <a:cubicBezTo>
                            <a:pt x="2845773" y="1635551"/>
                            <a:pt x="2804107" y="1909578"/>
                            <a:pt x="2884636" y="2004060"/>
                          </a:cubicBezTo>
                          <a:cubicBezTo>
                            <a:pt x="2818601" y="2328183"/>
                            <a:pt x="2274582" y="2236000"/>
                            <a:pt x="2133115" y="2286000"/>
                          </a:cubicBezTo>
                          <a:cubicBezTo>
                            <a:pt x="2088592" y="2288825"/>
                            <a:pt x="2063760" y="2279929"/>
                            <a:pt x="2041090" y="2282516"/>
                          </a:cubicBezTo>
                          <a:cubicBezTo>
                            <a:pt x="2019768" y="2293486"/>
                            <a:pt x="1990489" y="2302061"/>
                            <a:pt x="1963760" y="2317722"/>
                          </a:cubicBezTo>
                          <a:cubicBezTo>
                            <a:pt x="1848838" y="2419976"/>
                            <a:pt x="1641328" y="2387968"/>
                            <a:pt x="1433027" y="2400300"/>
                          </a:cubicBezTo>
                          <a:cubicBezTo>
                            <a:pt x="1217246" y="2398951"/>
                            <a:pt x="1029477" y="2359023"/>
                            <a:pt x="902294" y="2317722"/>
                          </a:cubicBezTo>
                          <a:cubicBezTo>
                            <a:pt x="871165" y="2306134"/>
                            <a:pt x="860387" y="2294572"/>
                            <a:pt x="825147" y="2282599"/>
                          </a:cubicBezTo>
                          <a:cubicBezTo>
                            <a:pt x="798360" y="2286496"/>
                            <a:pt x="779087" y="2278501"/>
                            <a:pt x="735321" y="2286000"/>
                          </a:cubicBezTo>
                          <a:cubicBezTo>
                            <a:pt x="592943" y="2143105"/>
                            <a:pt x="2040" y="2279167"/>
                            <a:pt x="0" y="1947239"/>
                          </a:cubicBezTo>
                          <a:cubicBezTo>
                            <a:pt x="34184" y="1645295"/>
                            <a:pt x="136671" y="1511772"/>
                            <a:pt x="147029" y="1359538"/>
                          </a:cubicBezTo>
                          <a:cubicBezTo>
                            <a:pt x="157387" y="1207304"/>
                            <a:pt x="261426" y="1013250"/>
                            <a:pt x="277413" y="838369"/>
                          </a:cubicBezTo>
                          <a:cubicBezTo>
                            <a:pt x="293400" y="663488"/>
                            <a:pt x="407757" y="491159"/>
                            <a:pt x="416120" y="283934"/>
                          </a:cubicBezTo>
                          <a:cubicBezTo>
                            <a:pt x="415782" y="283044"/>
                            <a:pt x="415899" y="282471"/>
                            <a:pt x="415757" y="281940"/>
                          </a:cubicBezTo>
                          <a:cubicBezTo>
                            <a:pt x="481601" y="143903"/>
                            <a:pt x="938469" y="-114816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93E4639-6FC8-6669-1ACC-53E47E3B9D45}"/>
                </a:ext>
              </a:extLst>
            </p:cNvPr>
            <p:cNvSpPr/>
            <p:nvPr/>
          </p:nvSpPr>
          <p:spPr>
            <a:xfrm>
              <a:off x="2220824" y="1766028"/>
              <a:ext cx="806485" cy="302579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863177409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577844" y="-2973"/>
                            <a:pt x="2064245" y="97960"/>
                            <a:pt x="2074429" y="253113"/>
                          </a:cubicBezTo>
                          <a:cubicBezTo>
                            <a:pt x="2076142" y="261819"/>
                            <a:pt x="2074042" y="264564"/>
                            <a:pt x="2078293" y="274320"/>
                          </a:cubicBezTo>
                          <a:cubicBezTo>
                            <a:pt x="2079725" y="274030"/>
                            <a:pt x="2080127" y="274525"/>
                            <a:pt x="2081585" y="274320"/>
                          </a:cubicBezTo>
                          <a:cubicBezTo>
                            <a:pt x="2109353" y="365757"/>
                            <a:pt x="2126851" y="477192"/>
                            <a:pt x="2156578" y="574290"/>
                          </a:cubicBezTo>
                          <a:cubicBezTo>
                            <a:pt x="2153959" y="580822"/>
                            <a:pt x="2140092" y="586009"/>
                            <a:pt x="2133582" y="594145"/>
                          </a:cubicBezTo>
                          <a:cubicBezTo>
                            <a:pt x="2116748" y="611744"/>
                            <a:pt x="2125257" y="637362"/>
                            <a:pt x="2098731" y="624841"/>
                          </a:cubicBezTo>
                          <a:cubicBezTo>
                            <a:pt x="2074883" y="614114"/>
                            <a:pt x="2025594" y="524113"/>
                            <a:pt x="1997131" y="529591"/>
                          </a:cubicBezTo>
                          <a:cubicBezTo>
                            <a:pt x="1962407" y="534259"/>
                            <a:pt x="1929849" y="597061"/>
                            <a:pt x="1876481" y="624841"/>
                          </a:cubicBezTo>
                          <a:cubicBezTo>
                            <a:pt x="1809733" y="639496"/>
                            <a:pt x="1756338" y="570189"/>
                            <a:pt x="1685981" y="605791"/>
                          </a:cubicBezTo>
                          <a:cubicBezTo>
                            <a:pt x="1615502" y="644264"/>
                            <a:pt x="1550325" y="764723"/>
                            <a:pt x="1451031" y="777241"/>
                          </a:cubicBezTo>
                          <a:cubicBezTo>
                            <a:pt x="1338883" y="774901"/>
                            <a:pt x="1176560" y="652672"/>
                            <a:pt x="1076381" y="637541"/>
                          </a:cubicBezTo>
                          <a:cubicBezTo>
                            <a:pt x="933780" y="661022"/>
                            <a:pt x="864051" y="825634"/>
                            <a:pt x="739831" y="808991"/>
                          </a:cubicBezTo>
                          <a:cubicBezTo>
                            <a:pt x="612846" y="806422"/>
                            <a:pt x="533319" y="621538"/>
                            <a:pt x="447731" y="605791"/>
                          </a:cubicBezTo>
                          <a:cubicBezTo>
                            <a:pt x="351704" y="605450"/>
                            <a:pt x="253111" y="689933"/>
                            <a:pt x="168331" y="656591"/>
                          </a:cubicBezTo>
                          <a:cubicBezTo>
                            <a:pt x="117900" y="630131"/>
                            <a:pt x="67134" y="581267"/>
                            <a:pt x="19900" y="495460"/>
                          </a:cubicBezTo>
                          <a:cubicBezTo>
                            <a:pt x="13012" y="487177"/>
                            <a:pt x="6546" y="470611"/>
                            <a:pt x="0" y="465951"/>
                          </a:cubicBezTo>
                          <a:cubicBezTo>
                            <a:pt x="9159" y="397220"/>
                            <a:pt x="53488" y="336205"/>
                            <a:pt x="45504" y="283934"/>
                          </a:cubicBezTo>
                          <a:cubicBezTo>
                            <a:pt x="45288" y="282949"/>
                            <a:pt x="45406" y="282697"/>
                            <a:pt x="45141" y="281940"/>
                          </a:cubicBezTo>
                          <a:cubicBezTo>
                            <a:pt x="-74089" y="64364"/>
                            <a:pt x="542785" y="-41515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612259" y="-14760"/>
                            <a:pt x="1982826" y="97215"/>
                            <a:pt x="2074429" y="253113"/>
                          </a:cubicBezTo>
                          <a:cubicBezTo>
                            <a:pt x="2076146" y="262428"/>
                            <a:pt x="2075795" y="265837"/>
                            <a:pt x="2078293" y="274320"/>
                          </a:cubicBezTo>
                          <a:cubicBezTo>
                            <a:pt x="2079596" y="274171"/>
                            <a:pt x="2080862" y="274617"/>
                            <a:pt x="2081585" y="274320"/>
                          </a:cubicBezTo>
                          <a:cubicBezTo>
                            <a:pt x="2137974" y="408560"/>
                            <a:pt x="2128368" y="480192"/>
                            <a:pt x="2156578" y="574290"/>
                          </a:cubicBezTo>
                          <a:cubicBezTo>
                            <a:pt x="2149951" y="584444"/>
                            <a:pt x="2141205" y="582987"/>
                            <a:pt x="2133582" y="594145"/>
                          </a:cubicBezTo>
                          <a:cubicBezTo>
                            <a:pt x="2119603" y="606603"/>
                            <a:pt x="2120678" y="636961"/>
                            <a:pt x="2098731" y="624841"/>
                          </a:cubicBezTo>
                          <a:cubicBezTo>
                            <a:pt x="2075442" y="607405"/>
                            <a:pt x="2043959" y="529942"/>
                            <a:pt x="1997131" y="529591"/>
                          </a:cubicBezTo>
                          <a:cubicBezTo>
                            <a:pt x="1962198" y="534608"/>
                            <a:pt x="1935181" y="625693"/>
                            <a:pt x="1876481" y="624841"/>
                          </a:cubicBezTo>
                          <a:cubicBezTo>
                            <a:pt x="1837374" y="645468"/>
                            <a:pt x="1737908" y="584960"/>
                            <a:pt x="1685981" y="605791"/>
                          </a:cubicBezTo>
                          <a:cubicBezTo>
                            <a:pt x="1596451" y="614587"/>
                            <a:pt x="1542591" y="768886"/>
                            <a:pt x="1451031" y="777241"/>
                          </a:cubicBezTo>
                          <a:cubicBezTo>
                            <a:pt x="1367639" y="788200"/>
                            <a:pt x="1194035" y="639345"/>
                            <a:pt x="1076381" y="637541"/>
                          </a:cubicBezTo>
                          <a:cubicBezTo>
                            <a:pt x="965396" y="649874"/>
                            <a:pt x="847880" y="807025"/>
                            <a:pt x="739831" y="808991"/>
                          </a:cubicBezTo>
                          <a:cubicBezTo>
                            <a:pt x="640978" y="806830"/>
                            <a:pt x="559132" y="637436"/>
                            <a:pt x="447731" y="605791"/>
                          </a:cubicBezTo>
                          <a:cubicBezTo>
                            <a:pt x="348719" y="603907"/>
                            <a:pt x="275873" y="712019"/>
                            <a:pt x="168331" y="656591"/>
                          </a:cubicBezTo>
                          <a:cubicBezTo>
                            <a:pt x="119666" y="640123"/>
                            <a:pt x="83962" y="575993"/>
                            <a:pt x="19900" y="495460"/>
                          </a:cubicBezTo>
                          <a:cubicBezTo>
                            <a:pt x="10401" y="483404"/>
                            <a:pt x="5608" y="472723"/>
                            <a:pt x="0" y="465951"/>
                          </a:cubicBezTo>
                          <a:cubicBezTo>
                            <a:pt x="8738" y="409958"/>
                            <a:pt x="44618" y="328062"/>
                            <a:pt x="45504" y="283934"/>
                          </a:cubicBezTo>
                          <a:cubicBezTo>
                            <a:pt x="45316" y="283171"/>
                            <a:pt x="45265" y="282573"/>
                            <a:pt x="45141" y="281940"/>
                          </a:cubicBezTo>
                          <a:cubicBezTo>
                            <a:pt x="-26243" y="224122"/>
                            <a:pt x="592244" y="-65523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840584F-57F9-8C8F-C308-8F6A9752DFBC}"/>
                </a:ext>
              </a:extLst>
            </p:cNvPr>
            <p:cNvSpPr/>
            <p:nvPr/>
          </p:nvSpPr>
          <p:spPr>
            <a:xfrm>
              <a:off x="2237705" y="1766028"/>
              <a:ext cx="760847" cy="21087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51738684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23539" y="60259"/>
                            <a:pt x="545715" y="-108018"/>
                            <a:pt x="1017270" y="0"/>
                          </a:cubicBezTo>
                          <a:cubicBezTo>
                            <a:pt x="1581248" y="3355"/>
                            <a:pt x="2031899" y="88689"/>
                            <a:pt x="2034540" y="281940"/>
                          </a:cubicBezTo>
                          <a:cubicBezTo>
                            <a:pt x="2022864" y="460530"/>
                            <a:pt x="1581164" y="602995"/>
                            <a:pt x="1017270" y="563880"/>
                          </a:cubicBezTo>
                          <a:cubicBezTo>
                            <a:pt x="480635" y="531375"/>
                            <a:pt x="-30582" y="438005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-55468" y="54326"/>
                            <a:pt x="583426" y="30017"/>
                            <a:pt x="1017270" y="0"/>
                          </a:cubicBezTo>
                          <a:cubicBezTo>
                            <a:pt x="1553827" y="29763"/>
                            <a:pt x="2014615" y="133525"/>
                            <a:pt x="2034540" y="281940"/>
                          </a:cubicBezTo>
                          <a:cubicBezTo>
                            <a:pt x="2057984" y="507775"/>
                            <a:pt x="1569111" y="552318"/>
                            <a:pt x="1017270" y="563880"/>
                          </a:cubicBezTo>
                          <a:cubicBezTo>
                            <a:pt x="481642" y="594075"/>
                            <a:pt x="-46693" y="437166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6A1C5148-46C1-43D6-47E2-35D7D0B05AF5}"/>
                </a:ext>
              </a:extLst>
            </p:cNvPr>
            <p:cNvCxnSpPr>
              <a:cxnSpLocks/>
            </p:cNvCxnSpPr>
            <p:nvPr/>
          </p:nvCxnSpPr>
          <p:spPr>
            <a:xfrm>
              <a:off x="2220824" y="2481710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3CC3F16C-6967-60AB-3374-B5D1FEB7D49C}"/>
                </a:ext>
              </a:extLst>
            </p:cNvPr>
            <p:cNvCxnSpPr>
              <a:cxnSpLocks/>
            </p:cNvCxnSpPr>
            <p:nvPr/>
          </p:nvCxnSpPr>
          <p:spPr>
            <a:xfrm>
              <a:off x="2168581" y="2671685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C192D5A-E4BE-783C-9245-946303E33C0D}"/>
                </a:ext>
              </a:extLst>
            </p:cNvPr>
            <p:cNvCxnSpPr>
              <a:cxnSpLocks/>
            </p:cNvCxnSpPr>
            <p:nvPr/>
          </p:nvCxnSpPr>
          <p:spPr>
            <a:xfrm>
              <a:off x="2273067" y="2771421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線コネクタ 17">
              <a:extLst>
                <a:ext uri="{FF2B5EF4-FFF2-40B4-BE49-F238E27FC236}">
                  <a16:creationId xmlns:a16="http://schemas.microsoft.com/office/drawing/2014/main" id="{D2B0B5D3-ACE5-600F-EB90-E5AF95DF7A70}"/>
                </a:ext>
              </a:extLst>
            </p:cNvPr>
            <p:cNvCxnSpPr>
              <a:cxnSpLocks/>
            </p:cNvCxnSpPr>
            <p:nvPr/>
          </p:nvCxnSpPr>
          <p:spPr>
            <a:xfrm>
              <a:off x="3028215" y="2481710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937EAB21-2C09-8588-A91B-899C73B53D01}"/>
                </a:ext>
              </a:extLst>
            </p:cNvPr>
            <p:cNvCxnSpPr>
              <a:cxnSpLocks/>
            </p:cNvCxnSpPr>
            <p:nvPr/>
          </p:nvCxnSpPr>
          <p:spPr>
            <a:xfrm>
              <a:off x="2975972" y="2671685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BB55D3DC-2B88-FF9D-338A-8E4A2FC04ADA}"/>
                </a:ext>
              </a:extLst>
            </p:cNvPr>
            <p:cNvCxnSpPr>
              <a:cxnSpLocks/>
            </p:cNvCxnSpPr>
            <p:nvPr/>
          </p:nvCxnSpPr>
          <p:spPr>
            <a:xfrm>
              <a:off x="3080458" y="2771421"/>
              <a:ext cx="0" cy="38828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95266174-5AF8-FDF1-B2BD-17F192E889CA}"/>
                </a:ext>
              </a:extLst>
            </p:cNvPr>
            <p:cNvGrpSpPr/>
            <p:nvPr/>
          </p:nvGrpSpPr>
          <p:grpSpPr>
            <a:xfrm>
              <a:off x="2431846" y="1381125"/>
              <a:ext cx="378522" cy="287973"/>
              <a:chOff x="-19104" y="1540163"/>
              <a:chExt cx="1210422" cy="920866"/>
            </a:xfrm>
          </p:grpSpPr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830F34DB-F23A-D87B-585D-F527FA6B1DC1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00585" y="78104"/>
                      <a:pt x="820536" y="253816"/>
                      <a:pt x="989929" y="384381"/>
                    </a:cubicBezTo>
                    <a:cubicBezTo>
                      <a:pt x="1008114" y="389011"/>
                      <a:pt x="1012707" y="392901"/>
                      <a:pt x="1034451" y="397448"/>
                    </a:cubicBezTo>
                    <a:cubicBezTo>
                      <a:pt x="1146567" y="462746"/>
                      <a:pt x="1230989" y="520911"/>
                      <a:pt x="1210422" y="648453"/>
                    </a:cubicBezTo>
                    <a:cubicBezTo>
                      <a:pt x="1197322" y="811654"/>
                      <a:pt x="1068228" y="949803"/>
                      <a:pt x="922300" y="920866"/>
                    </a:cubicBezTo>
                    <a:cubicBezTo>
                      <a:pt x="880922" y="918696"/>
                      <a:pt x="836188" y="918521"/>
                      <a:pt x="810151" y="899458"/>
                    </a:cubicBezTo>
                    <a:cubicBezTo>
                      <a:pt x="793026" y="892800"/>
                      <a:pt x="786085" y="883882"/>
                      <a:pt x="763756" y="875649"/>
                    </a:cubicBezTo>
                    <a:cubicBezTo>
                      <a:pt x="743085" y="889713"/>
                      <a:pt x="731514" y="888185"/>
                      <a:pt x="717360" y="899458"/>
                    </a:cubicBezTo>
                    <a:cubicBezTo>
                      <a:pt x="678604" y="923764"/>
                      <a:pt x="639302" y="918555"/>
                      <a:pt x="605210" y="920866"/>
                    </a:cubicBezTo>
                    <a:cubicBezTo>
                      <a:pt x="575392" y="919161"/>
                      <a:pt x="522791" y="908197"/>
                      <a:pt x="493061" y="899458"/>
                    </a:cubicBezTo>
                    <a:cubicBezTo>
                      <a:pt x="477492" y="892613"/>
                      <a:pt x="460212" y="881093"/>
                      <a:pt x="446665" y="875649"/>
                    </a:cubicBezTo>
                    <a:cubicBezTo>
                      <a:pt x="427249" y="887874"/>
                      <a:pt x="420251" y="886151"/>
                      <a:pt x="400271" y="899458"/>
                    </a:cubicBezTo>
                    <a:cubicBezTo>
                      <a:pt x="360181" y="923370"/>
                      <a:pt x="323705" y="915080"/>
                      <a:pt x="288121" y="920866"/>
                    </a:cubicBezTo>
                    <a:cubicBezTo>
                      <a:pt x="131038" y="916375"/>
                      <a:pt x="-6609" y="795018"/>
                      <a:pt x="0" y="648453"/>
                    </a:cubicBezTo>
                    <a:cubicBezTo>
                      <a:pt x="8898" y="540815"/>
                      <a:pt x="59517" y="421562"/>
                      <a:pt x="175971" y="397448"/>
                    </a:cubicBezTo>
                    <a:cubicBezTo>
                      <a:pt x="288891" y="228654"/>
                      <a:pt x="548943" y="294732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01944" y="39196"/>
                      <a:pt x="841701" y="268498"/>
                      <a:pt x="989929" y="384381"/>
                    </a:cubicBezTo>
                    <a:cubicBezTo>
                      <a:pt x="1003595" y="387034"/>
                      <a:pt x="1015488" y="396034"/>
                      <a:pt x="1034451" y="397448"/>
                    </a:cubicBezTo>
                    <a:cubicBezTo>
                      <a:pt x="1136556" y="468065"/>
                      <a:pt x="1215900" y="519084"/>
                      <a:pt x="1210422" y="648453"/>
                    </a:cubicBezTo>
                    <a:cubicBezTo>
                      <a:pt x="1208013" y="790613"/>
                      <a:pt x="1083355" y="915907"/>
                      <a:pt x="922300" y="920866"/>
                    </a:cubicBezTo>
                    <a:cubicBezTo>
                      <a:pt x="883221" y="917602"/>
                      <a:pt x="842439" y="916479"/>
                      <a:pt x="810151" y="899458"/>
                    </a:cubicBezTo>
                    <a:cubicBezTo>
                      <a:pt x="789042" y="892389"/>
                      <a:pt x="783959" y="881937"/>
                      <a:pt x="763756" y="875649"/>
                    </a:cubicBezTo>
                    <a:cubicBezTo>
                      <a:pt x="748034" y="890338"/>
                      <a:pt x="731091" y="890721"/>
                      <a:pt x="717360" y="899458"/>
                    </a:cubicBezTo>
                    <a:cubicBezTo>
                      <a:pt x="676195" y="915501"/>
                      <a:pt x="645484" y="922166"/>
                      <a:pt x="605210" y="920866"/>
                    </a:cubicBezTo>
                    <a:cubicBezTo>
                      <a:pt x="562539" y="926907"/>
                      <a:pt x="529630" y="911413"/>
                      <a:pt x="493061" y="899458"/>
                    </a:cubicBezTo>
                    <a:cubicBezTo>
                      <a:pt x="471969" y="895131"/>
                      <a:pt x="468043" y="883360"/>
                      <a:pt x="446665" y="875649"/>
                    </a:cubicBezTo>
                    <a:cubicBezTo>
                      <a:pt x="430303" y="884632"/>
                      <a:pt x="419049" y="885346"/>
                      <a:pt x="400271" y="899458"/>
                    </a:cubicBezTo>
                    <a:cubicBezTo>
                      <a:pt x="363862" y="902669"/>
                      <a:pt x="337667" y="925768"/>
                      <a:pt x="288121" y="920866"/>
                    </a:cubicBezTo>
                    <a:cubicBezTo>
                      <a:pt x="91913" y="909275"/>
                      <a:pt x="-12112" y="813022"/>
                      <a:pt x="0" y="648453"/>
                    </a:cubicBezTo>
                    <a:cubicBezTo>
                      <a:pt x="16370" y="514485"/>
                      <a:pt x="65322" y="437348"/>
                      <a:pt x="175971" y="397448"/>
                    </a:cubicBezTo>
                    <a:cubicBezTo>
                      <a:pt x="317324" y="259607"/>
                      <a:pt x="515989" y="265359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933982214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A465B3B6-8A09-3FA8-6D44-2DC36906C08A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7872" y="20110"/>
                      <a:pt x="1150713" y="21968"/>
                      <a:pt x="1145803" y="45287"/>
                    </a:cubicBezTo>
                    <a:cubicBezTo>
                      <a:pt x="1108187" y="123896"/>
                      <a:pt x="979627" y="178595"/>
                      <a:pt x="899394" y="176444"/>
                    </a:cubicBezTo>
                    <a:cubicBezTo>
                      <a:pt x="859053" y="184440"/>
                      <a:pt x="829605" y="173430"/>
                      <a:pt x="787244" y="155037"/>
                    </a:cubicBezTo>
                    <a:cubicBezTo>
                      <a:pt x="764613" y="148183"/>
                      <a:pt x="754483" y="132764"/>
                      <a:pt x="740849" y="131227"/>
                    </a:cubicBezTo>
                    <a:cubicBezTo>
                      <a:pt x="722671" y="145563"/>
                      <a:pt x="708518" y="141915"/>
                      <a:pt x="694454" y="155037"/>
                    </a:cubicBezTo>
                    <a:cubicBezTo>
                      <a:pt x="655493" y="165861"/>
                      <a:pt x="621126" y="171376"/>
                      <a:pt x="582304" y="176444"/>
                    </a:cubicBezTo>
                    <a:cubicBezTo>
                      <a:pt x="548128" y="184320"/>
                      <a:pt x="505078" y="169790"/>
                      <a:pt x="470154" y="155037"/>
                    </a:cubicBezTo>
                    <a:cubicBezTo>
                      <a:pt x="454221" y="147026"/>
                      <a:pt x="447588" y="137161"/>
                      <a:pt x="423759" y="131227"/>
                    </a:cubicBezTo>
                    <a:cubicBezTo>
                      <a:pt x="406466" y="144365"/>
                      <a:pt x="394896" y="139337"/>
                      <a:pt x="377365" y="155037"/>
                    </a:cubicBezTo>
                    <a:cubicBezTo>
                      <a:pt x="342548" y="171323"/>
                      <a:pt x="302574" y="176139"/>
                      <a:pt x="265214" y="176444"/>
                    </a:cubicBezTo>
                    <a:cubicBezTo>
                      <a:pt x="159100" y="161993"/>
                      <a:pt x="72432" y="96364"/>
                      <a:pt x="18806" y="45287"/>
                    </a:cubicBezTo>
                    <a:cubicBezTo>
                      <a:pt x="4959" y="26230"/>
                      <a:pt x="10041" y="20208"/>
                      <a:pt x="0" y="0"/>
                    </a:cubicBezTo>
                    <a:cubicBezTo>
                      <a:pt x="12800" y="6795"/>
                      <a:pt x="23774" y="24207"/>
                      <a:pt x="34558" y="34475"/>
                    </a:cubicBezTo>
                    <a:cubicBezTo>
                      <a:pt x="102880" y="79041"/>
                      <a:pt x="168287" y="104902"/>
                      <a:pt x="235186" y="96681"/>
                    </a:cubicBezTo>
                    <a:cubicBezTo>
                      <a:pt x="280071" y="104530"/>
                      <a:pt x="316735" y="83628"/>
                      <a:pt x="357957" y="75274"/>
                    </a:cubicBezTo>
                    <a:cubicBezTo>
                      <a:pt x="366712" y="66566"/>
                      <a:pt x="400285" y="61992"/>
                      <a:pt x="408745" y="51464"/>
                    </a:cubicBezTo>
                    <a:cubicBezTo>
                      <a:pt x="433694" y="62421"/>
                      <a:pt x="437033" y="68146"/>
                      <a:pt x="459533" y="75274"/>
                    </a:cubicBezTo>
                    <a:cubicBezTo>
                      <a:pt x="496401" y="88472"/>
                      <a:pt x="544493" y="102700"/>
                      <a:pt x="582304" y="96681"/>
                    </a:cubicBezTo>
                    <a:cubicBezTo>
                      <a:pt x="629021" y="89211"/>
                      <a:pt x="660867" y="88194"/>
                      <a:pt x="705075" y="75274"/>
                    </a:cubicBezTo>
                    <a:cubicBezTo>
                      <a:pt x="727929" y="61589"/>
                      <a:pt x="738780" y="64513"/>
                      <a:pt x="755863" y="51464"/>
                    </a:cubicBezTo>
                    <a:cubicBezTo>
                      <a:pt x="779055" y="56936"/>
                      <a:pt x="782136" y="67840"/>
                      <a:pt x="806652" y="75274"/>
                    </a:cubicBezTo>
                    <a:cubicBezTo>
                      <a:pt x="836261" y="92132"/>
                      <a:pt x="882224" y="90519"/>
                      <a:pt x="929423" y="96681"/>
                    </a:cubicBezTo>
                    <a:cubicBezTo>
                      <a:pt x="1012009" y="80675"/>
                      <a:pt x="1077477" y="68847"/>
                      <a:pt x="1130051" y="34475"/>
                    </a:cubicBezTo>
                    <a:cubicBezTo>
                      <a:pt x="1137724" y="23654"/>
                      <a:pt x="1156435" y="1407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1264" y="15900"/>
                      <a:pt x="1147318" y="32250"/>
                      <a:pt x="1145803" y="45287"/>
                    </a:cubicBezTo>
                    <a:cubicBezTo>
                      <a:pt x="1106276" y="142584"/>
                      <a:pt x="1017070" y="152800"/>
                      <a:pt x="899394" y="176444"/>
                    </a:cubicBezTo>
                    <a:cubicBezTo>
                      <a:pt x="867959" y="177338"/>
                      <a:pt x="827034" y="173961"/>
                      <a:pt x="787244" y="155037"/>
                    </a:cubicBezTo>
                    <a:cubicBezTo>
                      <a:pt x="764878" y="149831"/>
                      <a:pt x="760616" y="140213"/>
                      <a:pt x="740849" y="131227"/>
                    </a:cubicBezTo>
                    <a:cubicBezTo>
                      <a:pt x="720474" y="148562"/>
                      <a:pt x="704646" y="145317"/>
                      <a:pt x="694454" y="155037"/>
                    </a:cubicBezTo>
                    <a:cubicBezTo>
                      <a:pt x="662366" y="171916"/>
                      <a:pt x="623986" y="178702"/>
                      <a:pt x="582304" y="176444"/>
                    </a:cubicBezTo>
                    <a:cubicBezTo>
                      <a:pt x="545878" y="173319"/>
                      <a:pt x="500428" y="167547"/>
                      <a:pt x="470154" y="155037"/>
                    </a:cubicBezTo>
                    <a:cubicBezTo>
                      <a:pt x="456207" y="150766"/>
                      <a:pt x="434797" y="135806"/>
                      <a:pt x="423759" y="131227"/>
                    </a:cubicBezTo>
                    <a:cubicBezTo>
                      <a:pt x="406014" y="141305"/>
                      <a:pt x="391065" y="141788"/>
                      <a:pt x="377365" y="155037"/>
                    </a:cubicBezTo>
                    <a:cubicBezTo>
                      <a:pt x="335565" y="171219"/>
                      <a:pt x="308465" y="173815"/>
                      <a:pt x="265214" y="176444"/>
                    </a:cubicBezTo>
                    <a:cubicBezTo>
                      <a:pt x="181916" y="166475"/>
                      <a:pt x="69211" y="120979"/>
                      <a:pt x="18806" y="45287"/>
                    </a:cubicBezTo>
                    <a:cubicBezTo>
                      <a:pt x="9624" y="36365"/>
                      <a:pt x="9177" y="8078"/>
                      <a:pt x="0" y="0"/>
                    </a:cubicBezTo>
                    <a:cubicBezTo>
                      <a:pt x="8688" y="6491"/>
                      <a:pt x="16513" y="20512"/>
                      <a:pt x="34558" y="34475"/>
                    </a:cubicBezTo>
                    <a:cubicBezTo>
                      <a:pt x="93157" y="70768"/>
                      <a:pt x="157756" y="84755"/>
                      <a:pt x="235186" y="96681"/>
                    </a:cubicBezTo>
                    <a:cubicBezTo>
                      <a:pt x="273459" y="95342"/>
                      <a:pt x="315898" y="85450"/>
                      <a:pt x="357957" y="75274"/>
                    </a:cubicBezTo>
                    <a:cubicBezTo>
                      <a:pt x="373994" y="63322"/>
                      <a:pt x="395356" y="61413"/>
                      <a:pt x="408745" y="51464"/>
                    </a:cubicBezTo>
                    <a:cubicBezTo>
                      <a:pt x="421545" y="56946"/>
                      <a:pt x="431846" y="69028"/>
                      <a:pt x="459533" y="75274"/>
                    </a:cubicBezTo>
                    <a:cubicBezTo>
                      <a:pt x="500210" y="94663"/>
                      <a:pt x="542136" y="91374"/>
                      <a:pt x="582304" y="96681"/>
                    </a:cubicBezTo>
                    <a:cubicBezTo>
                      <a:pt x="625379" y="95371"/>
                      <a:pt x="658378" y="88176"/>
                      <a:pt x="705075" y="75274"/>
                    </a:cubicBezTo>
                    <a:cubicBezTo>
                      <a:pt x="718054" y="63945"/>
                      <a:pt x="746028" y="60935"/>
                      <a:pt x="755863" y="51464"/>
                    </a:cubicBezTo>
                    <a:cubicBezTo>
                      <a:pt x="780119" y="56844"/>
                      <a:pt x="794235" y="70424"/>
                      <a:pt x="806652" y="75274"/>
                    </a:cubicBezTo>
                    <a:cubicBezTo>
                      <a:pt x="851136" y="81078"/>
                      <a:pt x="885768" y="98838"/>
                      <a:pt x="929423" y="96681"/>
                    </a:cubicBezTo>
                    <a:cubicBezTo>
                      <a:pt x="992878" y="99655"/>
                      <a:pt x="1087412" y="70539"/>
                      <a:pt x="1130051" y="34475"/>
                    </a:cubicBezTo>
                    <a:cubicBezTo>
                      <a:pt x="1143143" y="14175"/>
                      <a:pt x="1157643" y="9890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78752231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0" name="月 699">
                <a:extLst>
                  <a:ext uri="{FF2B5EF4-FFF2-40B4-BE49-F238E27FC236}">
                    <a16:creationId xmlns:a16="http://schemas.microsoft.com/office/drawing/2014/main" id="{47B75C9F-BD7F-9DF7-60AB-1C3476DD771C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28675" y="401900"/>
                      <a:pt x="5741" y="300337"/>
                      <a:pt x="0" y="192322"/>
                    </a:cubicBezTo>
                    <a:cubicBezTo>
                      <a:pt x="3006" y="97345"/>
                      <a:pt x="56276" y="1281"/>
                      <a:pt x="112882" y="-1"/>
                    </a:cubicBezTo>
                    <a:cubicBezTo>
                      <a:pt x="86330" y="47099"/>
                      <a:pt x="55856" y="109674"/>
                      <a:pt x="56441" y="192322"/>
                    </a:cubicBezTo>
                    <a:cubicBezTo>
                      <a:pt x="53954" y="262550"/>
                      <a:pt x="75576" y="340014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4941" y="395720"/>
                      <a:pt x="-4647" y="290231"/>
                      <a:pt x="0" y="192322"/>
                    </a:cubicBezTo>
                    <a:cubicBezTo>
                      <a:pt x="4670" y="85665"/>
                      <a:pt x="49391" y="1093"/>
                      <a:pt x="112882" y="-1"/>
                    </a:cubicBezTo>
                    <a:cubicBezTo>
                      <a:pt x="78474" y="48157"/>
                      <a:pt x="46965" y="129157"/>
                      <a:pt x="56441" y="192322"/>
                    </a:cubicBezTo>
                    <a:cubicBezTo>
                      <a:pt x="40986" y="271760"/>
                      <a:pt x="73719" y="340067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902384006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1" name="月 700">
                <a:extLst>
                  <a:ext uri="{FF2B5EF4-FFF2-40B4-BE49-F238E27FC236}">
                    <a16:creationId xmlns:a16="http://schemas.microsoft.com/office/drawing/2014/main" id="{957E96F9-7802-3D87-A9DE-BEEFB10EA8CC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38887" y="301531"/>
                      <a:pt x="13106" y="236953"/>
                      <a:pt x="0" y="162432"/>
                    </a:cubicBezTo>
                    <a:cubicBezTo>
                      <a:pt x="6351" y="82628"/>
                      <a:pt x="47245" y="-15692"/>
                      <a:pt x="100939" y="-1"/>
                    </a:cubicBezTo>
                    <a:cubicBezTo>
                      <a:pt x="76288" y="44152"/>
                      <a:pt x="49279" y="99555"/>
                      <a:pt x="50469" y="162432"/>
                    </a:cubicBezTo>
                    <a:cubicBezTo>
                      <a:pt x="38605" y="219396"/>
                      <a:pt x="66853" y="282262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56224" y="340340"/>
                      <a:pt x="-14853" y="236119"/>
                      <a:pt x="0" y="162432"/>
                    </a:cubicBezTo>
                    <a:cubicBezTo>
                      <a:pt x="3884" y="69101"/>
                      <a:pt x="43862" y="3904"/>
                      <a:pt x="100939" y="-1"/>
                    </a:cubicBezTo>
                    <a:cubicBezTo>
                      <a:pt x="56611" y="38163"/>
                      <a:pt x="42819" y="97368"/>
                      <a:pt x="50469" y="162432"/>
                    </a:cubicBezTo>
                    <a:cubicBezTo>
                      <a:pt x="52943" y="229653"/>
                      <a:pt x="64859" y="286900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983071161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8FF40587-73F5-F5D3-A390-8B391094B0EA}"/>
                </a:ext>
              </a:extLst>
            </p:cNvPr>
            <p:cNvSpPr/>
            <p:nvPr/>
          </p:nvSpPr>
          <p:spPr>
            <a:xfrm>
              <a:off x="2391866" y="2123813"/>
              <a:ext cx="164546" cy="2215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979600669">
                    <a:custGeom>
                      <a:avLst/>
                      <a:gdLst>
                        <a:gd name="connsiteX0" fmla="*/ 0 w 440003"/>
                        <a:gd name="connsiteY0" fmla="*/ 296198 h 592395"/>
                        <a:gd name="connsiteX1" fmla="*/ 220002 w 440003"/>
                        <a:gd name="connsiteY1" fmla="*/ 0 h 592395"/>
                        <a:gd name="connsiteX2" fmla="*/ 440004 w 440003"/>
                        <a:gd name="connsiteY2" fmla="*/ 296198 h 592395"/>
                        <a:gd name="connsiteX3" fmla="*/ 220002 w 440003"/>
                        <a:gd name="connsiteY3" fmla="*/ 592396 h 592395"/>
                        <a:gd name="connsiteX4" fmla="*/ 0 w 440003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0003" h="592395" fill="none" extrusionOk="0">
                          <a:moveTo>
                            <a:pt x="0" y="296198"/>
                          </a:moveTo>
                          <a:cubicBezTo>
                            <a:pt x="12387" y="116029"/>
                            <a:pt x="100509" y="-21934"/>
                            <a:pt x="220002" y="0"/>
                          </a:cubicBezTo>
                          <a:cubicBezTo>
                            <a:pt x="346639" y="-1516"/>
                            <a:pt x="398538" y="155773"/>
                            <a:pt x="440004" y="296198"/>
                          </a:cubicBezTo>
                          <a:cubicBezTo>
                            <a:pt x="462103" y="467152"/>
                            <a:pt x="362781" y="595625"/>
                            <a:pt x="220002" y="592396"/>
                          </a:cubicBezTo>
                          <a:cubicBezTo>
                            <a:pt x="82847" y="623520"/>
                            <a:pt x="1931" y="454068"/>
                            <a:pt x="0" y="296198"/>
                          </a:cubicBezTo>
                          <a:close/>
                        </a:path>
                        <a:path w="440003" h="592395" stroke="0" extrusionOk="0">
                          <a:moveTo>
                            <a:pt x="0" y="296198"/>
                          </a:moveTo>
                          <a:cubicBezTo>
                            <a:pt x="8788" y="137797"/>
                            <a:pt x="90022" y="-17374"/>
                            <a:pt x="220002" y="0"/>
                          </a:cubicBezTo>
                          <a:cubicBezTo>
                            <a:pt x="306254" y="2684"/>
                            <a:pt x="441069" y="126999"/>
                            <a:pt x="440004" y="296198"/>
                          </a:cubicBezTo>
                          <a:cubicBezTo>
                            <a:pt x="427704" y="446174"/>
                            <a:pt x="333751" y="577757"/>
                            <a:pt x="220002" y="592396"/>
                          </a:cubicBezTo>
                          <a:cubicBezTo>
                            <a:pt x="85124" y="605394"/>
                            <a:pt x="-6163" y="462999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E06BD319-39D7-1739-262A-F17044337567}"/>
                </a:ext>
              </a:extLst>
            </p:cNvPr>
            <p:cNvSpPr/>
            <p:nvPr/>
          </p:nvSpPr>
          <p:spPr>
            <a:xfrm>
              <a:off x="2680927" y="2123813"/>
              <a:ext cx="164546" cy="221535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363649080">
                    <a:custGeom>
                      <a:avLst/>
                      <a:gdLst>
                        <a:gd name="connsiteX0" fmla="*/ 0 w 440003"/>
                        <a:gd name="connsiteY0" fmla="*/ 296198 h 592395"/>
                        <a:gd name="connsiteX1" fmla="*/ 220002 w 440003"/>
                        <a:gd name="connsiteY1" fmla="*/ 0 h 592395"/>
                        <a:gd name="connsiteX2" fmla="*/ 440004 w 440003"/>
                        <a:gd name="connsiteY2" fmla="*/ 296198 h 592395"/>
                        <a:gd name="connsiteX3" fmla="*/ 220002 w 440003"/>
                        <a:gd name="connsiteY3" fmla="*/ 592396 h 592395"/>
                        <a:gd name="connsiteX4" fmla="*/ 0 w 440003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440003" h="592395" fill="none" extrusionOk="0">
                          <a:moveTo>
                            <a:pt x="0" y="296198"/>
                          </a:moveTo>
                          <a:cubicBezTo>
                            <a:pt x="1970" y="117807"/>
                            <a:pt x="89572" y="-16697"/>
                            <a:pt x="220002" y="0"/>
                          </a:cubicBezTo>
                          <a:cubicBezTo>
                            <a:pt x="355398" y="3554"/>
                            <a:pt x="428519" y="121264"/>
                            <a:pt x="440004" y="296198"/>
                          </a:cubicBezTo>
                          <a:cubicBezTo>
                            <a:pt x="432801" y="475130"/>
                            <a:pt x="347646" y="572566"/>
                            <a:pt x="220002" y="592396"/>
                          </a:cubicBezTo>
                          <a:cubicBezTo>
                            <a:pt x="90459" y="591701"/>
                            <a:pt x="-35857" y="468161"/>
                            <a:pt x="0" y="296198"/>
                          </a:cubicBezTo>
                          <a:close/>
                        </a:path>
                        <a:path w="440003" h="592395" stroke="0" extrusionOk="0">
                          <a:moveTo>
                            <a:pt x="0" y="296198"/>
                          </a:moveTo>
                          <a:cubicBezTo>
                            <a:pt x="3052" y="134443"/>
                            <a:pt x="99311" y="5355"/>
                            <a:pt x="220002" y="0"/>
                          </a:cubicBezTo>
                          <a:cubicBezTo>
                            <a:pt x="341967" y="-36231"/>
                            <a:pt x="458317" y="93904"/>
                            <a:pt x="440004" y="296198"/>
                          </a:cubicBezTo>
                          <a:cubicBezTo>
                            <a:pt x="450962" y="431169"/>
                            <a:pt x="348970" y="624178"/>
                            <a:pt x="220002" y="592396"/>
                          </a:cubicBezTo>
                          <a:cubicBezTo>
                            <a:pt x="57208" y="588801"/>
                            <a:pt x="-33089" y="440642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楕円 685">
              <a:extLst>
                <a:ext uri="{FF2B5EF4-FFF2-40B4-BE49-F238E27FC236}">
                  <a16:creationId xmlns:a16="http://schemas.microsoft.com/office/drawing/2014/main" id="{B0FD1C7E-26D1-A19F-49D8-C5F601DBC09D}"/>
                </a:ext>
              </a:extLst>
            </p:cNvPr>
            <p:cNvSpPr/>
            <p:nvPr/>
          </p:nvSpPr>
          <p:spPr>
            <a:xfrm>
              <a:off x="2437420" y="2183872"/>
              <a:ext cx="73438" cy="9887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94714049">
                    <a:custGeom>
                      <a:avLst/>
                      <a:gdLst>
                        <a:gd name="connsiteX0" fmla="*/ 0 w 196378"/>
                        <a:gd name="connsiteY0" fmla="*/ 132196 h 264392"/>
                        <a:gd name="connsiteX1" fmla="*/ 98189 w 196378"/>
                        <a:gd name="connsiteY1" fmla="*/ 0 h 264392"/>
                        <a:gd name="connsiteX2" fmla="*/ 196378 w 196378"/>
                        <a:gd name="connsiteY2" fmla="*/ 132196 h 264392"/>
                        <a:gd name="connsiteX3" fmla="*/ 98189 w 196378"/>
                        <a:gd name="connsiteY3" fmla="*/ 264392 h 264392"/>
                        <a:gd name="connsiteX4" fmla="*/ 0 w 196378"/>
                        <a:gd name="connsiteY4" fmla="*/ 132196 h 2643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6378" h="264392" fill="none" extrusionOk="0">
                          <a:moveTo>
                            <a:pt x="0" y="132196"/>
                          </a:moveTo>
                          <a:cubicBezTo>
                            <a:pt x="10636" y="59771"/>
                            <a:pt x="39531" y="4068"/>
                            <a:pt x="98189" y="0"/>
                          </a:cubicBezTo>
                          <a:cubicBezTo>
                            <a:pt x="149832" y="-15536"/>
                            <a:pt x="198115" y="67548"/>
                            <a:pt x="196378" y="132196"/>
                          </a:cubicBezTo>
                          <a:cubicBezTo>
                            <a:pt x="208086" y="210803"/>
                            <a:pt x="147914" y="259913"/>
                            <a:pt x="98189" y="264392"/>
                          </a:cubicBezTo>
                          <a:cubicBezTo>
                            <a:pt x="36380" y="258136"/>
                            <a:pt x="11355" y="206627"/>
                            <a:pt x="0" y="132196"/>
                          </a:cubicBezTo>
                          <a:close/>
                        </a:path>
                        <a:path w="196378" h="264392" stroke="0" extrusionOk="0">
                          <a:moveTo>
                            <a:pt x="0" y="132196"/>
                          </a:moveTo>
                          <a:cubicBezTo>
                            <a:pt x="3970" y="56016"/>
                            <a:pt x="38887" y="11577"/>
                            <a:pt x="98189" y="0"/>
                          </a:cubicBezTo>
                          <a:cubicBezTo>
                            <a:pt x="155382" y="17947"/>
                            <a:pt x="197314" y="61166"/>
                            <a:pt x="196378" y="132196"/>
                          </a:cubicBezTo>
                          <a:cubicBezTo>
                            <a:pt x="201015" y="198217"/>
                            <a:pt x="152544" y="266807"/>
                            <a:pt x="98189" y="264392"/>
                          </a:cubicBezTo>
                          <a:cubicBezTo>
                            <a:pt x="56829" y="275349"/>
                            <a:pt x="-10870" y="196315"/>
                            <a:pt x="0" y="13219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楕円 686">
              <a:extLst>
                <a:ext uri="{FF2B5EF4-FFF2-40B4-BE49-F238E27FC236}">
                  <a16:creationId xmlns:a16="http://schemas.microsoft.com/office/drawing/2014/main" id="{1B90E82F-CBF2-CA39-314B-8FBF5EE52D9B}"/>
                </a:ext>
              </a:extLst>
            </p:cNvPr>
            <p:cNvSpPr/>
            <p:nvPr/>
          </p:nvSpPr>
          <p:spPr>
            <a:xfrm>
              <a:off x="2726481" y="2183872"/>
              <a:ext cx="73438" cy="9887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65317428">
                    <a:custGeom>
                      <a:avLst/>
                      <a:gdLst>
                        <a:gd name="connsiteX0" fmla="*/ 0 w 196378"/>
                        <a:gd name="connsiteY0" fmla="*/ 132196 h 264392"/>
                        <a:gd name="connsiteX1" fmla="*/ 98189 w 196378"/>
                        <a:gd name="connsiteY1" fmla="*/ 0 h 264392"/>
                        <a:gd name="connsiteX2" fmla="*/ 196378 w 196378"/>
                        <a:gd name="connsiteY2" fmla="*/ 132196 h 264392"/>
                        <a:gd name="connsiteX3" fmla="*/ 98189 w 196378"/>
                        <a:gd name="connsiteY3" fmla="*/ 264392 h 264392"/>
                        <a:gd name="connsiteX4" fmla="*/ 0 w 196378"/>
                        <a:gd name="connsiteY4" fmla="*/ 132196 h 2643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6378" h="264392" fill="none" extrusionOk="0">
                          <a:moveTo>
                            <a:pt x="0" y="132196"/>
                          </a:moveTo>
                          <a:cubicBezTo>
                            <a:pt x="-5109" y="71502"/>
                            <a:pt x="43016" y="-10484"/>
                            <a:pt x="98189" y="0"/>
                          </a:cubicBezTo>
                          <a:cubicBezTo>
                            <a:pt x="173699" y="-4181"/>
                            <a:pt x="185459" y="53969"/>
                            <a:pt x="196378" y="132196"/>
                          </a:cubicBezTo>
                          <a:cubicBezTo>
                            <a:pt x="186392" y="202819"/>
                            <a:pt x="152594" y="256929"/>
                            <a:pt x="98189" y="264392"/>
                          </a:cubicBezTo>
                          <a:cubicBezTo>
                            <a:pt x="51194" y="243959"/>
                            <a:pt x="-6657" y="221700"/>
                            <a:pt x="0" y="132196"/>
                          </a:cubicBezTo>
                          <a:close/>
                        </a:path>
                        <a:path w="196378" h="264392" stroke="0" extrusionOk="0">
                          <a:moveTo>
                            <a:pt x="0" y="132196"/>
                          </a:moveTo>
                          <a:cubicBezTo>
                            <a:pt x="2687" y="61087"/>
                            <a:pt x="46651" y="-66"/>
                            <a:pt x="98189" y="0"/>
                          </a:cubicBezTo>
                          <a:cubicBezTo>
                            <a:pt x="150725" y="7282"/>
                            <a:pt x="189139" y="42402"/>
                            <a:pt x="196378" y="132196"/>
                          </a:cubicBezTo>
                          <a:cubicBezTo>
                            <a:pt x="193262" y="202380"/>
                            <a:pt x="146639" y="278506"/>
                            <a:pt x="98189" y="264392"/>
                          </a:cubicBezTo>
                          <a:cubicBezTo>
                            <a:pt x="38894" y="263496"/>
                            <a:pt x="14936" y="220260"/>
                            <a:pt x="0" y="13219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楕円 687">
              <a:extLst>
                <a:ext uri="{FF2B5EF4-FFF2-40B4-BE49-F238E27FC236}">
                  <a16:creationId xmlns:a16="http://schemas.microsoft.com/office/drawing/2014/main" id="{4F20645A-84EB-5292-FC7C-DF1C0B787C0F}"/>
                </a:ext>
              </a:extLst>
            </p:cNvPr>
            <p:cNvSpPr/>
            <p:nvPr/>
          </p:nvSpPr>
          <p:spPr>
            <a:xfrm>
              <a:off x="2567898" y="2385236"/>
              <a:ext cx="112338" cy="221535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540763594">
                    <a:custGeom>
                      <a:avLst/>
                      <a:gdLst>
                        <a:gd name="connsiteX0" fmla="*/ 0 w 300398"/>
                        <a:gd name="connsiteY0" fmla="*/ 296198 h 592395"/>
                        <a:gd name="connsiteX1" fmla="*/ 150199 w 300398"/>
                        <a:gd name="connsiteY1" fmla="*/ 0 h 592395"/>
                        <a:gd name="connsiteX2" fmla="*/ 300398 w 300398"/>
                        <a:gd name="connsiteY2" fmla="*/ 296198 h 592395"/>
                        <a:gd name="connsiteX3" fmla="*/ 150199 w 300398"/>
                        <a:gd name="connsiteY3" fmla="*/ 592396 h 592395"/>
                        <a:gd name="connsiteX4" fmla="*/ 0 w 300398"/>
                        <a:gd name="connsiteY4" fmla="*/ 296198 h 592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00398" h="592395" fill="none" extrusionOk="0">
                          <a:moveTo>
                            <a:pt x="0" y="296198"/>
                          </a:moveTo>
                          <a:cubicBezTo>
                            <a:pt x="21169" y="132114"/>
                            <a:pt x="72118" y="6248"/>
                            <a:pt x="150199" y="0"/>
                          </a:cubicBezTo>
                          <a:cubicBezTo>
                            <a:pt x="206993" y="12040"/>
                            <a:pt x="285565" y="145581"/>
                            <a:pt x="300398" y="296198"/>
                          </a:cubicBezTo>
                          <a:cubicBezTo>
                            <a:pt x="296619" y="461516"/>
                            <a:pt x="234418" y="598625"/>
                            <a:pt x="150199" y="592396"/>
                          </a:cubicBezTo>
                          <a:cubicBezTo>
                            <a:pt x="42800" y="585731"/>
                            <a:pt x="-18293" y="451191"/>
                            <a:pt x="0" y="296198"/>
                          </a:cubicBezTo>
                          <a:close/>
                        </a:path>
                        <a:path w="300398" h="592395" stroke="0" extrusionOk="0">
                          <a:moveTo>
                            <a:pt x="0" y="296198"/>
                          </a:moveTo>
                          <a:cubicBezTo>
                            <a:pt x="1000" y="128577"/>
                            <a:pt x="57822" y="-12807"/>
                            <a:pt x="150199" y="0"/>
                          </a:cubicBezTo>
                          <a:cubicBezTo>
                            <a:pt x="242410" y="28290"/>
                            <a:pt x="294006" y="139154"/>
                            <a:pt x="300398" y="296198"/>
                          </a:cubicBezTo>
                          <a:cubicBezTo>
                            <a:pt x="297077" y="457301"/>
                            <a:pt x="244857" y="579551"/>
                            <a:pt x="150199" y="592396"/>
                          </a:cubicBezTo>
                          <a:cubicBezTo>
                            <a:pt x="50885" y="588118"/>
                            <a:pt x="11460" y="456834"/>
                            <a:pt x="0" y="2961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4A940D38-D827-4456-5363-16314DF6D7A3}"/>
                </a:ext>
              </a:extLst>
            </p:cNvPr>
            <p:cNvSpPr/>
            <p:nvPr/>
          </p:nvSpPr>
          <p:spPr>
            <a:xfrm>
              <a:off x="2568565" y="2497343"/>
              <a:ext cx="111003" cy="119035"/>
            </a:xfrm>
            <a:custGeom>
              <a:avLst/>
              <a:gdLst>
                <a:gd name="connsiteX0" fmla="*/ 148413 w 296826"/>
                <a:gd name="connsiteY0" fmla="*/ 0 h 318304"/>
                <a:gd name="connsiteX1" fmla="*/ 266198 w 296826"/>
                <a:gd name="connsiteY1" fmla="*/ 23277 h 318304"/>
                <a:gd name="connsiteX2" fmla="*/ 296826 w 296826"/>
                <a:gd name="connsiteY2" fmla="*/ 39550 h 318304"/>
                <a:gd name="connsiteX3" fmla="*/ 286809 w 296826"/>
                <a:gd name="connsiteY3" fmla="*/ 137400 h 318304"/>
                <a:gd name="connsiteX4" fmla="*/ 148413 w 296826"/>
                <a:gd name="connsiteY4" fmla="*/ 318304 h 318304"/>
                <a:gd name="connsiteX5" fmla="*/ 10017 w 296826"/>
                <a:gd name="connsiteY5" fmla="*/ 137400 h 318304"/>
                <a:gd name="connsiteX6" fmla="*/ 0 w 296826"/>
                <a:gd name="connsiteY6" fmla="*/ 39550 h 318304"/>
                <a:gd name="connsiteX7" fmla="*/ 30628 w 296826"/>
                <a:gd name="connsiteY7" fmla="*/ 23277 h 318304"/>
                <a:gd name="connsiteX8" fmla="*/ 148413 w 296826"/>
                <a:gd name="connsiteY8" fmla="*/ 0 h 318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6826" h="318304">
                  <a:moveTo>
                    <a:pt x="148413" y="0"/>
                  </a:moveTo>
                  <a:cubicBezTo>
                    <a:pt x="190193" y="0"/>
                    <a:pt x="229995" y="8289"/>
                    <a:pt x="266198" y="23277"/>
                  </a:cubicBezTo>
                  <a:lnTo>
                    <a:pt x="296826" y="39550"/>
                  </a:lnTo>
                  <a:lnTo>
                    <a:pt x="286809" y="137400"/>
                  </a:lnTo>
                  <a:cubicBezTo>
                    <a:pt x="264007" y="243710"/>
                    <a:pt x="210628" y="318304"/>
                    <a:pt x="148413" y="318304"/>
                  </a:cubicBezTo>
                  <a:cubicBezTo>
                    <a:pt x="86198" y="318304"/>
                    <a:pt x="32819" y="243710"/>
                    <a:pt x="10017" y="137400"/>
                  </a:cubicBezTo>
                  <a:lnTo>
                    <a:pt x="0" y="39550"/>
                  </a:lnTo>
                  <a:lnTo>
                    <a:pt x="30628" y="23277"/>
                  </a:lnTo>
                  <a:cubicBezTo>
                    <a:pt x="66831" y="8289"/>
                    <a:pt x="106633" y="0"/>
                    <a:pt x="14841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523671030">
                    <a:custGeom>
                      <a:avLst/>
                      <a:gdLst>
                        <a:gd name="connsiteX0" fmla="*/ 148413 w 296826"/>
                        <a:gd name="connsiteY0" fmla="*/ 0 h 318304"/>
                        <a:gd name="connsiteX1" fmla="*/ 266198 w 296826"/>
                        <a:gd name="connsiteY1" fmla="*/ 23277 h 318304"/>
                        <a:gd name="connsiteX2" fmla="*/ 296826 w 296826"/>
                        <a:gd name="connsiteY2" fmla="*/ 39550 h 318304"/>
                        <a:gd name="connsiteX3" fmla="*/ 286809 w 296826"/>
                        <a:gd name="connsiteY3" fmla="*/ 137400 h 318304"/>
                        <a:gd name="connsiteX4" fmla="*/ 148413 w 296826"/>
                        <a:gd name="connsiteY4" fmla="*/ 318304 h 318304"/>
                        <a:gd name="connsiteX5" fmla="*/ 10017 w 296826"/>
                        <a:gd name="connsiteY5" fmla="*/ 137400 h 318304"/>
                        <a:gd name="connsiteX6" fmla="*/ 0 w 296826"/>
                        <a:gd name="connsiteY6" fmla="*/ 39550 h 318304"/>
                        <a:gd name="connsiteX7" fmla="*/ 30628 w 296826"/>
                        <a:gd name="connsiteY7" fmla="*/ 23277 h 318304"/>
                        <a:gd name="connsiteX8" fmla="*/ 148413 w 296826"/>
                        <a:gd name="connsiteY8" fmla="*/ 0 h 3183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296826" h="318304" fill="none" extrusionOk="0">
                          <a:moveTo>
                            <a:pt x="148413" y="0"/>
                          </a:moveTo>
                          <a:cubicBezTo>
                            <a:pt x="188572" y="335"/>
                            <a:pt x="235768" y="16300"/>
                            <a:pt x="266198" y="23277"/>
                          </a:cubicBezTo>
                          <a:cubicBezTo>
                            <a:pt x="282087" y="27997"/>
                            <a:pt x="282164" y="32748"/>
                            <a:pt x="296826" y="39550"/>
                          </a:cubicBezTo>
                          <a:cubicBezTo>
                            <a:pt x="297320" y="73505"/>
                            <a:pt x="286322" y="108832"/>
                            <a:pt x="286809" y="137400"/>
                          </a:cubicBezTo>
                          <a:cubicBezTo>
                            <a:pt x="266263" y="245967"/>
                            <a:pt x="201139" y="327091"/>
                            <a:pt x="148413" y="318304"/>
                          </a:cubicBezTo>
                          <a:cubicBezTo>
                            <a:pt x="98209" y="304139"/>
                            <a:pt x="49333" y="238342"/>
                            <a:pt x="10017" y="137400"/>
                          </a:cubicBezTo>
                          <a:cubicBezTo>
                            <a:pt x="4264" y="98067"/>
                            <a:pt x="10305" y="81506"/>
                            <a:pt x="0" y="39550"/>
                          </a:cubicBezTo>
                          <a:cubicBezTo>
                            <a:pt x="14136" y="30919"/>
                            <a:pt x="19632" y="31934"/>
                            <a:pt x="30628" y="23277"/>
                          </a:cubicBezTo>
                          <a:cubicBezTo>
                            <a:pt x="64068" y="7534"/>
                            <a:pt x="108126" y="-3994"/>
                            <a:pt x="148413" y="0"/>
                          </a:cubicBezTo>
                          <a:close/>
                        </a:path>
                        <a:path w="296826" h="318304" stroke="0" extrusionOk="0">
                          <a:moveTo>
                            <a:pt x="148413" y="0"/>
                          </a:moveTo>
                          <a:cubicBezTo>
                            <a:pt x="188516" y="-4800"/>
                            <a:pt x="238468" y="12553"/>
                            <a:pt x="266198" y="23277"/>
                          </a:cubicBezTo>
                          <a:cubicBezTo>
                            <a:pt x="275761" y="28077"/>
                            <a:pt x="284165" y="35402"/>
                            <a:pt x="296826" y="39550"/>
                          </a:cubicBezTo>
                          <a:cubicBezTo>
                            <a:pt x="300372" y="66621"/>
                            <a:pt x="291232" y="88712"/>
                            <a:pt x="286809" y="137400"/>
                          </a:cubicBezTo>
                          <a:cubicBezTo>
                            <a:pt x="267638" y="249817"/>
                            <a:pt x="198390" y="324142"/>
                            <a:pt x="148413" y="318304"/>
                          </a:cubicBezTo>
                          <a:cubicBezTo>
                            <a:pt x="94235" y="340413"/>
                            <a:pt x="44141" y="231719"/>
                            <a:pt x="10017" y="137400"/>
                          </a:cubicBezTo>
                          <a:cubicBezTo>
                            <a:pt x="4766" y="101446"/>
                            <a:pt x="14665" y="69157"/>
                            <a:pt x="0" y="39550"/>
                          </a:cubicBezTo>
                          <a:cubicBezTo>
                            <a:pt x="8389" y="32651"/>
                            <a:pt x="24068" y="29185"/>
                            <a:pt x="30628" y="23277"/>
                          </a:cubicBezTo>
                          <a:cubicBezTo>
                            <a:pt x="64148" y="5414"/>
                            <a:pt x="98475" y="2264"/>
                            <a:pt x="148413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0" name="楕円 689">
              <a:extLst>
                <a:ext uri="{FF2B5EF4-FFF2-40B4-BE49-F238E27FC236}">
                  <a16:creationId xmlns:a16="http://schemas.microsoft.com/office/drawing/2014/main" id="{C4392EDE-7549-7865-A0E2-15D0F8FD53B7}"/>
                </a:ext>
              </a:extLst>
            </p:cNvPr>
            <p:cNvSpPr/>
            <p:nvPr/>
          </p:nvSpPr>
          <p:spPr>
            <a:xfrm>
              <a:off x="2169171" y="2335001"/>
              <a:ext cx="197607" cy="8298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560383939">
                    <a:custGeom>
                      <a:avLst/>
                      <a:gdLst>
                        <a:gd name="connsiteX0" fmla="*/ 0 w 528410"/>
                        <a:gd name="connsiteY0" fmla="*/ 110958 h 221916"/>
                        <a:gd name="connsiteX1" fmla="*/ 264205 w 528410"/>
                        <a:gd name="connsiteY1" fmla="*/ 0 h 221916"/>
                        <a:gd name="connsiteX2" fmla="*/ 528410 w 528410"/>
                        <a:gd name="connsiteY2" fmla="*/ 110958 h 221916"/>
                        <a:gd name="connsiteX3" fmla="*/ 264205 w 528410"/>
                        <a:gd name="connsiteY3" fmla="*/ 221916 h 221916"/>
                        <a:gd name="connsiteX4" fmla="*/ 0 w 528410"/>
                        <a:gd name="connsiteY4" fmla="*/ 110958 h 221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8410" h="221916" fill="none" extrusionOk="0">
                          <a:moveTo>
                            <a:pt x="0" y="110958"/>
                          </a:moveTo>
                          <a:cubicBezTo>
                            <a:pt x="817" y="84972"/>
                            <a:pt x="102598" y="10867"/>
                            <a:pt x="264205" y="0"/>
                          </a:cubicBezTo>
                          <a:cubicBezTo>
                            <a:pt x="411624" y="-5337"/>
                            <a:pt x="525524" y="49446"/>
                            <a:pt x="528410" y="110958"/>
                          </a:cubicBezTo>
                          <a:cubicBezTo>
                            <a:pt x="513717" y="173636"/>
                            <a:pt x="409183" y="187348"/>
                            <a:pt x="264205" y="221916"/>
                          </a:cubicBezTo>
                          <a:cubicBezTo>
                            <a:pt x="109730" y="232269"/>
                            <a:pt x="-685" y="181511"/>
                            <a:pt x="0" y="110958"/>
                          </a:cubicBezTo>
                          <a:close/>
                        </a:path>
                        <a:path w="528410" h="221916" stroke="0" extrusionOk="0">
                          <a:moveTo>
                            <a:pt x="0" y="110958"/>
                          </a:moveTo>
                          <a:cubicBezTo>
                            <a:pt x="-3217" y="42723"/>
                            <a:pt x="104989" y="3669"/>
                            <a:pt x="264205" y="0"/>
                          </a:cubicBezTo>
                          <a:cubicBezTo>
                            <a:pt x="416729" y="-6086"/>
                            <a:pt x="521948" y="46311"/>
                            <a:pt x="528410" y="110958"/>
                          </a:cubicBezTo>
                          <a:cubicBezTo>
                            <a:pt x="507814" y="187811"/>
                            <a:pt x="405156" y="229385"/>
                            <a:pt x="264205" y="221916"/>
                          </a:cubicBezTo>
                          <a:cubicBezTo>
                            <a:pt x="115414" y="220403"/>
                            <a:pt x="-172" y="169737"/>
                            <a:pt x="0" y="11095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楕円 690">
              <a:extLst>
                <a:ext uri="{FF2B5EF4-FFF2-40B4-BE49-F238E27FC236}">
                  <a16:creationId xmlns:a16="http://schemas.microsoft.com/office/drawing/2014/main" id="{26485EBE-CA9B-097F-35B5-683231D9D473}"/>
                </a:ext>
              </a:extLst>
            </p:cNvPr>
            <p:cNvSpPr/>
            <p:nvPr/>
          </p:nvSpPr>
          <p:spPr>
            <a:xfrm>
              <a:off x="2855928" y="2335001"/>
              <a:ext cx="197607" cy="82989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644055749">
                    <a:custGeom>
                      <a:avLst/>
                      <a:gdLst>
                        <a:gd name="connsiteX0" fmla="*/ 0 w 528410"/>
                        <a:gd name="connsiteY0" fmla="*/ 110958 h 221916"/>
                        <a:gd name="connsiteX1" fmla="*/ 264205 w 528410"/>
                        <a:gd name="connsiteY1" fmla="*/ 0 h 221916"/>
                        <a:gd name="connsiteX2" fmla="*/ 528410 w 528410"/>
                        <a:gd name="connsiteY2" fmla="*/ 110958 h 221916"/>
                        <a:gd name="connsiteX3" fmla="*/ 264205 w 528410"/>
                        <a:gd name="connsiteY3" fmla="*/ 221916 h 221916"/>
                        <a:gd name="connsiteX4" fmla="*/ 0 w 528410"/>
                        <a:gd name="connsiteY4" fmla="*/ 110958 h 2219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28410" h="221916" fill="none" extrusionOk="0">
                          <a:moveTo>
                            <a:pt x="0" y="110958"/>
                          </a:moveTo>
                          <a:cubicBezTo>
                            <a:pt x="-18965" y="55383"/>
                            <a:pt x="103664" y="8233"/>
                            <a:pt x="264205" y="0"/>
                          </a:cubicBezTo>
                          <a:cubicBezTo>
                            <a:pt x="406616" y="-2877"/>
                            <a:pt x="531439" y="51467"/>
                            <a:pt x="528410" y="110958"/>
                          </a:cubicBezTo>
                          <a:cubicBezTo>
                            <a:pt x="497453" y="160127"/>
                            <a:pt x="426467" y="200158"/>
                            <a:pt x="264205" y="221916"/>
                          </a:cubicBezTo>
                          <a:cubicBezTo>
                            <a:pt x="130166" y="224051"/>
                            <a:pt x="-9950" y="179160"/>
                            <a:pt x="0" y="110958"/>
                          </a:cubicBezTo>
                          <a:close/>
                        </a:path>
                        <a:path w="528410" h="221916" stroke="0" extrusionOk="0">
                          <a:moveTo>
                            <a:pt x="0" y="110958"/>
                          </a:moveTo>
                          <a:cubicBezTo>
                            <a:pt x="2964" y="57883"/>
                            <a:pt x="116856" y="26242"/>
                            <a:pt x="264205" y="0"/>
                          </a:cubicBezTo>
                          <a:cubicBezTo>
                            <a:pt x="392959" y="3623"/>
                            <a:pt x="537742" y="65427"/>
                            <a:pt x="528410" y="110958"/>
                          </a:cubicBezTo>
                          <a:cubicBezTo>
                            <a:pt x="495699" y="184984"/>
                            <a:pt x="389585" y="204284"/>
                            <a:pt x="264205" y="221916"/>
                          </a:cubicBezTo>
                          <a:cubicBezTo>
                            <a:pt x="111052" y="231603"/>
                            <a:pt x="-599" y="162431"/>
                            <a:pt x="0" y="11095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92" name="グループ化 691">
              <a:extLst>
                <a:ext uri="{FF2B5EF4-FFF2-40B4-BE49-F238E27FC236}">
                  <a16:creationId xmlns:a16="http://schemas.microsoft.com/office/drawing/2014/main" id="{AF96E3FF-8A58-0EA8-7FA5-DEC67CBBBADE}"/>
                </a:ext>
              </a:extLst>
            </p:cNvPr>
            <p:cNvGrpSpPr/>
            <p:nvPr/>
          </p:nvGrpSpPr>
          <p:grpSpPr>
            <a:xfrm rot="10800000">
              <a:off x="1802856" y="1844543"/>
              <a:ext cx="372591" cy="442641"/>
              <a:chOff x="-670668" y="2939012"/>
              <a:chExt cx="996327" cy="1183642"/>
            </a:xfrm>
          </p:grpSpPr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37256A95-E58C-0853-4394-9BA380F71BE0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234822379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4474" y="-18176"/>
                              <a:pt x="439965" y="58852"/>
                              <a:pt x="552795" y="175952"/>
                            </a:cubicBezTo>
                            <a:cubicBezTo>
                              <a:pt x="663503" y="246542"/>
                              <a:pt x="748796" y="418186"/>
                              <a:pt x="792138" y="543616"/>
                            </a:cubicBezTo>
                            <a:cubicBezTo>
                              <a:pt x="799405" y="581364"/>
                              <a:pt x="800540" y="602039"/>
                              <a:pt x="811319" y="647839"/>
                            </a:cubicBezTo>
                            <a:cubicBezTo>
                              <a:pt x="818309" y="649842"/>
                              <a:pt x="822394" y="651712"/>
                              <a:pt x="827621" y="652899"/>
                            </a:cubicBezTo>
                            <a:cubicBezTo>
                              <a:pt x="932074" y="721464"/>
                              <a:pt x="1021862" y="804400"/>
                              <a:pt x="996327" y="907417"/>
                            </a:cubicBezTo>
                            <a:cubicBezTo>
                              <a:pt x="957642" y="1037047"/>
                              <a:pt x="841640" y="1215516"/>
                              <a:pt x="720102" y="1183642"/>
                            </a:cubicBezTo>
                            <a:cubicBezTo>
                              <a:pt x="589603" y="1178958"/>
                              <a:pt x="519476" y="1095652"/>
                              <a:pt x="465584" y="1014937"/>
                            </a:cubicBezTo>
                            <a:cubicBezTo>
                              <a:pt x="459706" y="1005422"/>
                              <a:pt x="459838" y="992897"/>
                              <a:pt x="456825" y="986720"/>
                            </a:cubicBezTo>
                            <a:cubicBezTo>
                              <a:pt x="452261" y="988843"/>
                              <a:pt x="448235" y="986602"/>
                              <a:pt x="442252" y="989342"/>
                            </a:cubicBezTo>
                            <a:cubicBezTo>
                              <a:pt x="424939" y="987467"/>
                              <a:pt x="411215" y="981491"/>
                              <a:pt x="396252" y="976325"/>
                            </a:cubicBezTo>
                            <a:cubicBezTo>
                              <a:pt x="316015" y="944290"/>
                              <a:pt x="326710" y="847015"/>
                              <a:pt x="367754" y="787561"/>
                            </a:cubicBezTo>
                            <a:cubicBezTo>
                              <a:pt x="397923" y="731695"/>
                              <a:pt x="453295" y="705550"/>
                              <a:pt x="499478" y="704843"/>
                            </a:cubicBezTo>
                            <a:cubicBezTo>
                              <a:pt x="505168" y="705006"/>
                              <a:pt x="516149" y="712306"/>
                              <a:pt x="524865" y="712027"/>
                            </a:cubicBezTo>
                            <a:cubicBezTo>
                              <a:pt x="530832" y="704469"/>
                              <a:pt x="542628" y="701442"/>
                              <a:pt x="545700" y="694837"/>
                            </a:cubicBezTo>
                            <a:cubicBezTo>
                              <a:pt x="537441" y="657406"/>
                              <a:pt x="545620" y="651482"/>
                              <a:pt x="531716" y="618856"/>
                            </a:cubicBezTo>
                            <a:cubicBezTo>
                              <a:pt x="502215" y="529882"/>
                              <a:pt x="472162" y="466394"/>
                              <a:pt x="378594" y="383639"/>
                            </a:cubicBezTo>
                            <a:cubicBezTo>
                              <a:pt x="275390" y="306292"/>
                              <a:pt x="155499" y="269549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2021" y="3760"/>
                              <a:pt x="394066" y="72681"/>
                              <a:pt x="552795" y="175952"/>
                            </a:cubicBezTo>
                            <a:cubicBezTo>
                              <a:pt x="668979" y="308917"/>
                              <a:pt x="763802" y="410939"/>
                              <a:pt x="792138" y="543616"/>
                            </a:cubicBezTo>
                            <a:cubicBezTo>
                              <a:pt x="808220" y="589735"/>
                              <a:pt x="793212" y="618746"/>
                              <a:pt x="811319" y="647839"/>
                            </a:cubicBezTo>
                            <a:cubicBezTo>
                              <a:pt x="817929" y="648719"/>
                              <a:pt x="822310" y="653129"/>
                              <a:pt x="827621" y="652899"/>
                            </a:cubicBezTo>
                            <a:cubicBezTo>
                              <a:pt x="925068" y="698873"/>
                              <a:pt x="1016251" y="786502"/>
                              <a:pt x="996327" y="907417"/>
                            </a:cubicBezTo>
                            <a:cubicBezTo>
                              <a:pt x="1000240" y="1091717"/>
                              <a:pt x="880019" y="1194192"/>
                              <a:pt x="720102" y="1183642"/>
                            </a:cubicBezTo>
                            <a:cubicBezTo>
                              <a:pt x="617568" y="1179187"/>
                              <a:pt x="490044" y="1104163"/>
                              <a:pt x="465584" y="1014937"/>
                            </a:cubicBezTo>
                            <a:cubicBezTo>
                              <a:pt x="461101" y="1004617"/>
                              <a:pt x="460381" y="992940"/>
                              <a:pt x="456825" y="986720"/>
                            </a:cubicBezTo>
                            <a:cubicBezTo>
                              <a:pt x="451230" y="988895"/>
                              <a:pt x="447083" y="986739"/>
                              <a:pt x="442252" y="989342"/>
                            </a:cubicBezTo>
                            <a:cubicBezTo>
                              <a:pt x="428955" y="991987"/>
                              <a:pt x="406631" y="986663"/>
                              <a:pt x="396252" y="976325"/>
                            </a:cubicBezTo>
                            <a:cubicBezTo>
                              <a:pt x="336562" y="944260"/>
                              <a:pt x="323817" y="847711"/>
                              <a:pt x="367754" y="787561"/>
                            </a:cubicBezTo>
                            <a:cubicBezTo>
                              <a:pt x="393478" y="737372"/>
                              <a:pt x="452967" y="708253"/>
                              <a:pt x="499478" y="704843"/>
                            </a:cubicBezTo>
                            <a:cubicBezTo>
                              <a:pt x="510049" y="706788"/>
                              <a:pt x="513273" y="708764"/>
                              <a:pt x="524865" y="712027"/>
                            </a:cubicBezTo>
                            <a:cubicBezTo>
                              <a:pt x="533921" y="703203"/>
                              <a:pt x="536562" y="703971"/>
                              <a:pt x="545700" y="694837"/>
                            </a:cubicBezTo>
                            <a:cubicBezTo>
                              <a:pt x="531367" y="665054"/>
                              <a:pt x="540131" y="637262"/>
                              <a:pt x="531716" y="618856"/>
                            </a:cubicBezTo>
                            <a:cubicBezTo>
                              <a:pt x="496952" y="538687"/>
                              <a:pt x="448739" y="457871"/>
                              <a:pt x="378594" y="383639"/>
                            </a:cubicBezTo>
                            <a:cubicBezTo>
                              <a:pt x="262040" y="310766"/>
                              <a:pt x="181632" y="263321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フリーフォーム: 図形 696">
                <a:extLst>
                  <a:ext uri="{FF2B5EF4-FFF2-40B4-BE49-F238E27FC236}">
                    <a16:creationId xmlns:a16="http://schemas.microsoft.com/office/drawing/2014/main" id="{FBD8D939-2809-732A-4EB9-6498BC1BFD9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550644758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913" y="38398"/>
                              <a:pt x="16375" y="28155"/>
                              <a:pt x="31140" y="14133"/>
                            </a:cubicBezTo>
                            <a:cubicBezTo>
                              <a:pt x="49698" y="-2399"/>
                              <a:pt x="57396" y="4949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3" name="グループ化 692">
              <a:extLst>
                <a:ext uri="{FF2B5EF4-FFF2-40B4-BE49-F238E27FC236}">
                  <a16:creationId xmlns:a16="http://schemas.microsoft.com/office/drawing/2014/main" id="{5D05064B-4AB3-11CB-F9DF-EDF56CACA3F2}"/>
                </a:ext>
              </a:extLst>
            </p:cNvPr>
            <p:cNvGrpSpPr/>
            <p:nvPr/>
          </p:nvGrpSpPr>
          <p:grpSpPr>
            <a:xfrm rot="10800000" flipH="1">
              <a:off x="3056923" y="1844543"/>
              <a:ext cx="372591" cy="442641"/>
              <a:chOff x="-670668" y="2939012"/>
              <a:chExt cx="996327" cy="1183642"/>
            </a:xfrm>
          </p:grpSpPr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50F190FF-3ED2-C726-3441-E058A8335C8A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19964741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60880" y="-7139"/>
                              <a:pt x="419107" y="5343"/>
                              <a:pt x="552795" y="175952"/>
                            </a:cubicBezTo>
                            <a:cubicBezTo>
                              <a:pt x="675006" y="311376"/>
                              <a:pt x="761785" y="406165"/>
                              <a:pt x="792138" y="543616"/>
                            </a:cubicBezTo>
                            <a:cubicBezTo>
                              <a:pt x="802204" y="593233"/>
                              <a:pt x="795336" y="613345"/>
                              <a:pt x="811319" y="647839"/>
                            </a:cubicBezTo>
                            <a:cubicBezTo>
                              <a:pt x="816262" y="648118"/>
                              <a:pt x="820046" y="651367"/>
                              <a:pt x="827621" y="652899"/>
                            </a:cubicBezTo>
                            <a:cubicBezTo>
                              <a:pt x="905992" y="703128"/>
                              <a:pt x="984852" y="795452"/>
                              <a:pt x="996327" y="907417"/>
                            </a:cubicBezTo>
                            <a:cubicBezTo>
                              <a:pt x="965511" y="1061271"/>
                              <a:pt x="867929" y="1182351"/>
                              <a:pt x="720102" y="1183642"/>
                            </a:cubicBezTo>
                            <a:cubicBezTo>
                              <a:pt x="604438" y="1179878"/>
                              <a:pt x="510839" y="1142374"/>
                              <a:pt x="465584" y="1014937"/>
                            </a:cubicBezTo>
                            <a:cubicBezTo>
                              <a:pt x="460714" y="1008939"/>
                              <a:pt x="458969" y="993579"/>
                              <a:pt x="456825" y="986720"/>
                            </a:cubicBezTo>
                            <a:cubicBezTo>
                              <a:pt x="453924" y="988999"/>
                              <a:pt x="449098" y="987409"/>
                              <a:pt x="442252" y="989342"/>
                            </a:cubicBezTo>
                            <a:cubicBezTo>
                              <a:pt x="427135" y="988289"/>
                              <a:pt x="410414" y="983684"/>
                              <a:pt x="396252" y="976325"/>
                            </a:cubicBezTo>
                            <a:cubicBezTo>
                              <a:pt x="338999" y="941681"/>
                              <a:pt x="335518" y="852735"/>
                              <a:pt x="367754" y="787561"/>
                            </a:cubicBezTo>
                            <a:cubicBezTo>
                              <a:pt x="394576" y="730468"/>
                              <a:pt x="448423" y="697274"/>
                              <a:pt x="499478" y="704843"/>
                            </a:cubicBezTo>
                            <a:cubicBezTo>
                              <a:pt x="508160" y="705963"/>
                              <a:pt x="512731" y="708913"/>
                              <a:pt x="524865" y="712027"/>
                            </a:cubicBezTo>
                            <a:cubicBezTo>
                              <a:pt x="531674" y="706051"/>
                              <a:pt x="540989" y="701735"/>
                              <a:pt x="545700" y="694837"/>
                            </a:cubicBezTo>
                            <a:cubicBezTo>
                              <a:pt x="540526" y="675230"/>
                              <a:pt x="542898" y="651849"/>
                              <a:pt x="531716" y="618856"/>
                            </a:cubicBezTo>
                            <a:cubicBezTo>
                              <a:pt x="499038" y="553382"/>
                              <a:pt x="478813" y="437341"/>
                              <a:pt x="378594" y="383639"/>
                            </a:cubicBezTo>
                            <a:cubicBezTo>
                              <a:pt x="266066" y="299476"/>
                              <a:pt x="176267" y="247947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65714" y="-2415"/>
                              <a:pt x="342750" y="31268"/>
                              <a:pt x="552795" y="175952"/>
                            </a:cubicBezTo>
                            <a:cubicBezTo>
                              <a:pt x="663244" y="264759"/>
                              <a:pt x="762904" y="443260"/>
                              <a:pt x="792138" y="543616"/>
                            </a:cubicBezTo>
                            <a:cubicBezTo>
                              <a:pt x="803822" y="571667"/>
                              <a:pt x="804800" y="621855"/>
                              <a:pt x="811319" y="647839"/>
                            </a:cubicBezTo>
                            <a:cubicBezTo>
                              <a:pt x="818058" y="648801"/>
                              <a:pt x="823860" y="652964"/>
                              <a:pt x="827621" y="652899"/>
                            </a:cubicBezTo>
                            <a:cubicBezTo>
                              <a:pt x="940586" y="708512"/>
                              <a:pt x="984820" y="805659"/>
                              <a:pt x="996327" y="907417"/>
                            </a:cubicBezTo>
                            <a:cubicBezTo>
                              <a:pt x="992257" y="1094501"/>
                              <a:pt x="872093" y="1158273"/>
                              <a:pt x="720102" y="1183642"/>
                            </a:cubicBezTo>
                            <a:cubicBezTo>
                              <a:pt x="588107" y="1199718"/>
                              <a:pt x="500220" y="1121085"/>
                              <a:pt x="465584" y="1014937"/>
                            </a:cubicBezTo>
                            <a:cubicBezTo>
                              <a:pt x="459153" y="1003660"/>
                              <a:pt x="461502" y="994722"/>
                              <a:pt x="456825" y="986720"/>
                            </a:cubicBezTo>
                            <a:cubicBezTo>
                              <a:pt x="450253" y="988850"/>
                              <a:pt x="445083" y="987236"/>
                              <a:pt x="442252" y="989342"/>
                            </a:cubicBezTo>
                            <a:cubicBezTo>
                              <a:pt x="426105" y="988129"/>
                              <a:pt x="409756" y="983912"/>
                              <a:pt x="396252" y="976325"/>
                            </a:cubicBezTo>
                            <a:cubicBezTo>
                              <a:pt x="360755" y="938907"/>
                              <a:pt x="315617" y="873684"/>
                              <a:pt x="367754" y="787561"/>
                            </a:cubicBezTo>
                            <a:cubicBezTo>
                              <a:pt x="389370" y="739204"/>
                              <a:pt x="452258" y="702682"/>
                              <a:pt x="499478" y="704843"/>
                            </a:cubicBezTo>
                            <a:cubicBezTo>
                              <a:pt x="508028" y="705141"/>
                              <a:pt x="514631" y="709841"/>
                              <a:pt x="524865" y="712027"/>
                            </a:cubicBezTo>
                            <a:cubicBezTo>
                              <a:pt x="534757" y="703291"/>
                              <a:pt x="542123" y="699817"/>
                              <a:pt x="545700" y="694837"/>
                            </a:cubicBezTo>
                            <a:cubicBezTo>
                              <a:pt x="540019" y="675123"/>
                              <a:pt x="540607" y="652195"/>
                              <a:pt x="531716" y="618856"/>
                            </a:cubicBezTo>
                            <a:cubicBezTo>
                              <a:pt x="519620" y="543231"/>
                              <a:pt x="458863" y="421848"/>
                              <a:pt x="378594" y="383639"/>
                            </a:cubicBezTo>
                            <a:cubicBezTo>
                              <a:pt x="294057" y="297001"/>
                              <a:pt x="146203" y="252953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B2E7EBA5-22F4-9E97-4EB0-9F7EAF60F564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58750206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1751" y="39267"/>
                              <a:pt x="15455" y="27912"/>
                              <a:pt x="31140" y="14133"/>
                            </a:cubicBezTo>
                            <a:cubicBezTo>
                              <a:pt x="45948" y="-768"/>
                              <a:pt x="58988" y="3260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02" name="グループ化 701">
            <a:extLst>
              <a:ext uri="{FF2B5EF4-FFF2-40B4-BE49-F238E27FC236}">
                <a16:creationId xmlns:a16="http://schemas.microsoft.com/office/drawing/2014/main" id="{29AAC278-6882-D47E-D565-A469F73C9FEF}"/>
              </a:ext>
            </a:extLst>
          </p:cNvPr>
          <p:cNvGrpSpPr/>
          <p:nvPr/>
        </p:nvGrpSpPr>
        <p:grpSpPr>
          <a:xfrm>
            <a:off x="3794962" y="3907987"/>
            <a:ext cx="2265820" cy="2349616"/>
            <a:chOff x="4140710" y="1454211"/>
            <a:chExt cx="1629187" cy="1689440"/>
          </a:xfrm>
        </p:grpSpPr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D426F05C-CEB1-2BA9-AC7D-96EB67E62CFA}"/>
                </a:ext>
              </a:extLst>
            </p:cNvPr>
            <p:cNvSpPr/>
            <p:nvPr/>
          </p:nvSpPr>
          <p:spPr>
            <a:xfrm rot="15300000">
              <a:off x="5080516" y="2433303"/>
              <a:ext cx="434365" cy="44380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633487158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5926" y="22040"/>
                            <a:pt x="509211" y="45663"/>
                            <a:pt x="513615" y="85297"/>
                          </a:cubicBezTo>
                          <a:cubicBezTo>
                            <a:pt x="491863" y="89767"/>
                            <a:pt x="473592" y="85562"/>
                            <a:pt x="460697" y="89966"/>
                          </a:cubicBezTo>
                          <a:cubicBezTo>
                            <a:pt x="347654" y="78917"/>
                            <a:pt x="214435" y="221339"/>
                            <a:pt x="197580" y="346586"/>
                          </a:cubicBezTo>
                          <a:cubicBezTo>
                            <a:pt x="199247" y="358706"/>
                            <a:pt x="193087" y="365897"/>
                            <a:pt x="194673" y="375428"/>
                          </a:cubicBezTo>
                          <a:cubicBezTo>
                            <a:pt x="195478" y="375408"/>
                            <a:pt x="195761" y="375640"/>
                            <a:pt x="196354" y="375730"/>
                          </a:cubicBezTo>
                          <a:cubicBezTo>
                            <a:pt x="221767" y="383544"/>
                            <a:pt x="236022" y="392259"/>
                            <a:pt x="245224" y="415306"/>
                          </a:cubicBezTo>
                          <a:cubicBezTo>
                            <a:pt x="271599" y="456236"/>
                            <a:pt x="196971" y="509643"/>
                            <a:pt x="141949" y="517465"/>
                          </a:cubicBezTo>
                          <a:cubicBezTo>
                            <a:pt x="76230" y="535501"/>
                            <a:pt x="17581" y="527089"/>
                            <a:pt x="1431" y="480630"/>
                          </a:cubicBezTo>
                          <a:cubicBezTo>
                            <a:pt x="-6578" y="430082"/>
                            <a:pt x="27264" y="381104"/>
                            <a:pt x="104706" y="378470"/>
                          </a:cubicBezTo>
                          <a:cubicBezTo>
                            <a:pt x="106835" y="377557"/>
                            <a:pt x="108000" y="378092"/>
                            <a:pt x="109162" y="377547"/>
                          </a:cubicBezTo>
                          <a:cubicBezTo>
                            <a:pt x="109459" y="365474"/>
                            <a:pt x="116381" y="340491"/>
                            <a:pt x="114016" y="329396"/>
                          </a:cubicBezTo>
                          <a:cubicBezTo>
                            <a:pt x="157002" y="177879"/>
                            <a:pt x="257419" y="887"/>
                            <a:pt x="445598" y="6001"/>
                          </a:cubicBezTo>
                          <a:cubicBezTo>
                            <a:pt x="476621" y="-511"/>
                            <a:pt x="494781" y="4169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18390" y="40236"/>
                            <a:pt x="505712" y="44892"/>
                            <a:pt x="513615" y="85297"/>
                          </a:cubicBezTo>
                          <a:cubicBezTo>
                            <a:pt x="501079" y="87638"/>
                            <a:pt x="481523" y="86433"/>
                            <a:pt x="460697" y="89966"/>
                          </a:cubicBezTo>
                          <a:cubicBezTo>
                            <a:pt x="349751" y="121342"/>
                            <a:pt x="232127" y="224761"/>
                            <a:pt x="197580" y="346586"/>
                          </a:cubicBezTo>
                          <a:cubicBezTo>
                            <a:pt x="198806" y="355727"/>
                            <a:pt x="193109" y="363266"/>
                            <a:pt x="194673" y="375428"/>
                          </a:cubicBezTo>
                          <a:cubicBezTo>
                            <a:pt x="195157" y="375455"/>
                            <a:pt x="195619" y="375802"/>
                            <a:pt x="196354" y="375730"/>
                          </a:cubicBezTo>
                          <a:cubicBezTo>
                            <a:pt x="219281" y="379322"/>
                            <a:pt x="236001" y="400218"/>
                            <a:pt x="245224" y="415306"/>
                          </a:cubicBezTo>
                          <a:cubicBezTo>
                            <a:pt x="247518" y="449982"/>
                            <a:pt x="219316" y="512904"/>
                            <a:pt x="141949" y="517465"/>
                          </a:cubicBezTo>
                          <a:cubicBezTo>
                            <a:pt x="75276" y="536685"/>
                            <a:pt x="2363" y="512659"/>
                            <a:pt x="1431" y="480630"/>
                          </a:cubicBezTo>
                          <a:cubicBezTo>
                            <a:pt x="978" y="449903"/>
                            <a:pt x="37788" y="400174"/>
                            <a:pt x="104706" y="378470"/>
                          </a:cubicBezTo>
                          <a:cubicBezTo>
                            <a:pt x="106088" y="378061"/>
                            <a:pt x="108012" y="378225"/>
                            <a:pt x="109162" y="377547"/>
                          </a:cubicBezTo>
                          <a:cubicBezTo>
                            <a:pt x="105442" y="364220"/>
                            <a:pt x="115898" y="350323"/>
                            <a:pt x="114016" y="329396"/>
                          </a:cubicBezTo>
                          <a:cubicBezTo>
                            <a:pt x="182286" y="135289"/>
                            <a:pt x="284110" y="48496"/>
                            <a:pt x="445598" y="6001"/>
                          </a:cubicBezTo>
                          <a:cubicBezTo>
                            <a:pt x="472167" y="-78"/>
                            <a:pt x="486268" y="10091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E2800889-1AE5-4A97-D1C2-EB165DDF8D97}"/>
                </a:ext>
              </a:extLst>
            </p:cNvPr>
            <p:cNvSpPr/>
            <p:nvPr/>
          </p:nvSpPr>
          <p:spPr>
            <a:xfrm rot="18000000">
              <a:off x="4739327" y="2523577"/>
              <a:ext cx="434365" cy="443804"/>
            </a:xfrm>
            <a:custGeom>
              <a:avLst/>
              <a:gdLst>
                <a:gd name="connsiteX0" fmla="*/ 1326371 w 1326371"/>
                <a:gd name="connsiteY0" fmla="*/ 0 h 1355192"/>
                <a:gd name="connsiteX1" fmla="*/ 1326371 w 1326371"/>
                <a:gd name="connsiteY1" fmla="*/ 220273 h 1355192"/>
                <a:gd name="connsiteX2" fmla="*/ 1189716 w 1326371"/>
                <a:gd name="connsiteY2" fmla="*/ 232331 h 1355192"/>
                <a:gd name="connsiteX3" fmla="*/ 510237 w 1326371"/>
                <a:gd name="connsiteY3" fmla="*/ 895032 h 1355192"/>
                <a:gd name="connsiteX4" fmla="*/ 502728 w 1326371"/>
                <a:gd name="connsiteY4" fmla="*/ 969514 h 1355192"/>
                <a:gd name="connsiteX5" fmla="*/ 507070 w 1326371"/>
                <a:gd name="connsiteY5" fmla="*/ 970294 h 1355192"/>
                <a:gd name="connsiteX6" fmla="*/ 633274 w 1326371"/>
                <a:gd name="connsiteY6" fmla="*/ 1072495 h 1355192"/>
                <a:gd name="connsiteX7" fmla="*/ 366574 w 1326371"/>
                <a:gd name="connsiteY7" fmla="*/ 1336313 h 1355192"/>
                <a:gd name="connsiteX8" fmla="*/ 3696 w 1326371"/>
                <a:gd name="connsiteY8" fmla="*/ 1241190 h 1355192"/>
                <a:gd name="connsiteX9" fmla="*/ 270396 w 1326371"/>
                <a:gd name="connsiteY9" fmla="*/ 977371 h 1355192"/>
                <a:gd name="connsiteX10" fmla="*/ 281903 w 1326371"/>
                <a:gd name="connsiteY10" fmla="*/ 974986 h 1355192"/>
                <a:gd name="connsiteX11" fmla="*/ 294439 w 1326371"/>
                <a:gd name="connsiteY11" fmla="*/ 850639 h 1355192"/>
                <a:gd name="connsiteX12" fmla="*/ 1150724 w 1326371"/>
                <a:gd name="connsiteY12" fmla="*/ 15498 h 1355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6371" h="1355192">
                  <a:moveTo>
                    <a:pt x="1326371" y="0"/>
                  </a:moveTo>
                  <a:lnTo>
                    <a:pt x="1326371" y="220273"/>
                  </a:lnTo>
                  <a:lnTo>
                    <a:pt x="1189716" y="232331"/>
                  </a:lnTo>
                  <a:cubicBezTo>
                    <a:pt x="849254" y="293146"/>
                    <a:pt x="579305" y="557502"/>
                    <a:pt x="510237" y="895032"/>
                  </a:cubicBezTo>
                  <a:lnTo>
                    <a:pt x="502728" y="969514"/>
                  </a:lnTo>
                  <a:lnTo>
                    <a:pt x="507070" y="970294"/>
                  </a:lnTo>
                  <a:cubicBezTo>
                    <a:pt x="572738" y="987508"/>
                    <a:pt x="619994" y="1022935"/>
                    <a:pt x="633274" y="1072495"/>
                  </a:cubicBezTo>
                  <a:cubicBezTo>
                    <a:pt x="659833" y="1171614"/>
                    <a:pt x="540427" y="1289729"/>
                    <a:pt x="366574" y="1336313"/>
                  </a:cubicBezTo>
                  <a:cubicBezTo>
                    <a:pt x="192721" y="1382897"/>
                    <a:pt x="30255" y="1340309"/>
                    <a:pt x="3696" y="1241190"/>
                  </a:cubicBezTo>
                  <a:cubicBezTo>
                    <a:pt x="-22863" y="1142070"/>
                    <a:pt x="96543" y="1023955"/>
                    <a:pt x="270396" y="977371"/>
                  </a:cubicBezTo>
                  <a:lnTo>
                    <a:pt x="281903" y="974986"/>
                  </a:lnTo>
                  <a:lnTo>
                    <a:pt x="294439" y="850639"/>
                  </a:lnTo>
                  <a:cubicBezTo>
                    <a:pt x="381480" y="425282"/>
                    <a:pt x="721671" y="92138"/>
                    <a:pt x="1150724" y="15498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321628471">
                    <a:custGeom>
                      <a:avLst/>
                      <a:gdLst>
                        <a:gd name="connsiteX0" fmla="*/ 513615 w 513615"/>
                        <a:gd name="connsiteY0" fmla="*/ 0 h 524776"/>
                        <a:gd name="connsiteX1" fmla="*/ 513615 w 513615"/>
                        <a:gd name="connsiteY1" fmla="*/ 85297 h 524776"/>
                        <a:gd name="connsiteX2" fmla="*/ 460697 w 513615"/>
                        <a:gd name="connsiteY2" fmla="*/ 89966 h 524776"/>
                        <a:gd name="connsiteX3" fmla="*/ 197580 w 513615"/>
                        <a:gd name="connsiteY3" fmla="*/ 346586 h 524776"/>
                        <a:gd name="connsiteX4" fmla="*/ 194673 w 513615"/>
                        <a:gd name="connsiteY4" fmla="*/ 375428 h 524776"/>
                        <a:gd name="connsiteX5" fmla="*/ 196354 w 513615"/>
                        <a:gd name="connsiteY5" fmla="*/ 375730 h 524776"/>
                        <a:gd name="connsiteX6" fmla="*/ 245224 w 513615"/>
                        <a:gd name="connsiteY6" fmla="*/ 415306 h 524776"/>
                        <a:gd name="connsiteX7" fmla="*/ 141949 w 513615"/>
                        <a:gd name="connsiteY7" fmla="*/ 517465 h 524776"/>
                        <a:gd name="connsiteX8" fmla="*/ 1431 w 513615"/>
                        <a:gd name="connsiteY8" fmla="*/ 480630 h 524776"/>
                        <a:gd name="connsiteX9" fmla="*/ 104706 w 513615"/>
                        <a:gd name="connsiteY9" fmla="*/ 378470 h 524776"/>
                        <a:gd name="connsiteX10" fmla="*/ 109162 w 513615"/>
                        <a:gd name="connsiteY10" fmla="*/ 377547 h 524776"/>
                        <a:gd name="connsiteX11" fmla="*/ 114016 w 513615"/>
                        <a:gd name="connsiteY11" fmla="*/ 329396 h 524776"/>
                        <a:gd name="connsiteX12" fmla="*/ 445598 w 513615"/>
                        <a:gd name="connsiteY12" fmla="*/ 6001 h 524776"/>
                        <a:gd name="connsiteX13" fmla="*/ 513615 w 513615"/>
                        <a:gd name="connsiteY13" fmla="*/ 0 h 5247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513615" h="524776" fill="none" extrusionOk="0">
                          <a:moveTo>
                            <a:pt x="513615" y="0"/>
                          </a:moveTo>
                          <a:cubicBezTo>
                            <a:pt x="517402" y="29524"/>
                            <a:pt x="510630" y="52688"/>
                            <a:pt x="513615" y="85297"/>
                          </a:cubicBezTo>
                          <a:cubicBezTo>
                            <a:pt x="498944" y="90845"/>
                            <a:pt x="474985" y="84127"/>
                            <a:pt x="460697" y="89966"/>
                          </a:cubicBezTo>
                          <a:cubicBezTo>
                            <a:pt x="340931" y="124876"/>
                            <a:pt x="220320" y="219878"/>
                            <a:pt x="197580" y="346586"/>
                          </a:cubicBezTo>
                          <a:cubicBezTo>
                            <a:pt x="199742" y="353661"/>
                            <a:pt x="192758" y="361024"/>
                            <a:pt x="194673" y="375428"/>
                          </a:cubicBezTo>
                          <a:cubicBezTo>
                            <a:pt x="195259" y="375443"/>
                            <a:pt x="195490" y="375741"/>
                            <a:pt x="196354" y="375730"/>
                          </a:cubicBezTo>
                          <a:cubicBezTo>
                            <a:pt x="224272" y="381981"/>
                            <a:pt x="235021" y="393009"/>
                            <a:pt x="245224" y="415306"/>
                          </a:cubicBezTo>
                          <a:cubicBezTo>
                            <a:pt x="261708" y="460900"/>
                            <a:pt x="219854" y="493263"/>
                            <a:pt x="141949" y="517465"/>
                          </a:cubicBezTo>
                          <a:cubicBezTo>
                            <a:pt x="64426" y="534781"/>
                            <a:pt x="10274" y="525580"/>
                            <a:pt x="1431" y="480630"/>
                          </a:cubicBezTo>
                          <a:cubicBezTo>
                            <a:pt x="-14865" y="436481"/>
                            <a:pt x="27713" y="385716"/>
                            <a:pt x="104706" y="378470"/>
                          </a:cubicBezTo>
                          <a:cubicBezTo>
                            <a:pt x="105693" y="377810"/>
                            <a:pt x="107057" y="378049"/>
                            <a:pt x="109162" y="377547"/>
                          </a:cubicBezTo>
                          <a:cubicBezTo>
                            <a:pt x="108032" y="361310"/>
                            <a:pt x="118236" y="345255"/>
                            <a:pt x="114016" y="329396"/>
                          </a:cubicBezTo>
                          <a:cubicBezTo>
                            <a:pt x="104732" y="155864"/>
                            <a:pt x="285447" y="43344"/>
                            <a:pt x="445598" y="6001"/>
                          </a:cubicBezTo>
                          <a:cubicBezTo>
                            <a:pt x="475641" y="3118"/>
                            <a:pt x="486086" y="7670"/>
                            <a:pt x="513615" y="0"/>
                          </a:cubicBezTo>
                          <a:close/>
                        </a:path>
                        <a:path w="513615" h="524776" stroke="0" extrusionOk="0">
                          <a:moveTo>
                            <a:pt x="513615" y="0"/>
                          </a:moveTo>
                          <a:cubicBezTo>
                            <a:pt x="521807" y="36913"/>
                            <a:pt x="505789" y="51971"/>
                            <a:pt x="513615" y="85297"/>
                          </a:cubicBezTo>
                          <a:cubicBezTo>
                            <a:pt x="487272" y="88953"/>
                            <a:pt x="472733" y="86564"/>
                            <a:pt x="460697" y="89966"/>
                          </a:cubicBezTo>
                          <a:cubicBezTo>
                            <a:pt x="362107" y="113906"/>
                            <a:pt x="189337" y="200394"/>
                            <a:pt x="197580" y="346586"/>
                          </a:cubicBezTo>
                          <a:cubicBezTo>
                            <a:pt x="197228" y="359062"/>
                            <a:pt x="194628" y="366212"/>
                            <a:pt x="194673" y="375428"/>
                          </a:cubicBezTo>
                          <a:cubicBezTo>
                            <a:pt x="195236" y="375389"/>
                            <a:pt x="195724" y="375640"/>
                            <a:pt x="196354" y="375730"/>
                          </a:cubicBezTo>
                          <a:cubicBezTo>
                            <a:pt x="222027" y="381953"/>
                            <a:pt x="238835" y="395338"/>
                            <a:pt x="245224" y="415306"/>
                          </a:cubicBezTo>
                          <a:cubicBezTo>
                            <a:pt x="264276" y="446910"/>
                            <a:pt x="195941" y="495585"/>
                            <a:pt x="141949" y="517465"/>
                          </a:cubicBezTo>
                          <a:cubicBezTo>
                            <a:pt x="75050" y="532649"/>
                            <a:pt x="16267" y="519765"/>
                            <a:pt x="1431" y="480630"/>
                          </a:cubicBezTo>
                          <a:cubicBezTo>
                            <a:pt x="-5886" y="444539"/>
                            <a:pt x="23362" y="404696"/>
                            <a:pt x="104706" y="378470"/>
                          </a:cubicBezTo>
                          <a:cubicBezTo>
                            <a:pt x="106712" y="377856"/>
                            <a:pt x="107014" y="378336"/>
                            <a:pt x="109162" y="377547"/>
                          </a:cubicBezTo>
                          <a:cubicBezTo>
                            <a:pt x="109342" y="354464"/>
                            <a:pt x="117047" y="345431"/>
                            <a:pt x="114016" y="329396"/>
                          </a:cubicBezTo>
                          <a:cubicBezTo>
                            <a:pt x="154801" y="149653"/>
                            <a:pt x="294372" y="60500"/>
                            <a:pt x="445598" y="6001"/>
                          </a:cubicBezTo>
                          <a:cubicBezTo>
                            <a:pt x="471095" y="825"/>
                            <a:pt x="482230" y="7197"/>
                            <a:pt x="5136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76561C4D-E53F-2D01-2A76-D4B68A11B85C}"/>
                </a:ext>
              </a:extLst>
            </p:cNvPr>
            <p:cNvGrpSpPr/>
            <p:nvPr/>
          </p:nvGrpSpPr>
          <p:grpSpPr>
            <a:xfrm flipH="1" flipV="1">
              <a:off x="4140710" y="1831525"/>
              <a:ext cx="326281" cy="387624"/>
              <a:chOff x="-670668" y="2939012"/>
              <a:chExt cx="996327" cy="1183642"/>
            </a:xfrm>
          </p:grpSpPr>
          <p:sp>
            <p:nvSpPr>
              <p:cNvPr id="731" name="フリーフォーム: 図形 730">
                <a:extLst>
                  <a:ext uri="{FF2B5EF4-FFF2-40B4-BE49-F238E27FC236}">
                    <a16:creationId xmlns:a16="http://schemas.microsoft.com/office/drawing/2014/main" id="{F268C706-281F-01A9-660E-B41C2CD8ACB1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434064546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6512" y="-8627"/>
                              <a:pt x="442579" y="87815"/>
                              <a:pt x="552795" y="175952"/>
                            </a:cubicBezTo>
                            <a:cubicBezTo>
                              <a:pt x="686129" y="268336"/>
                              <a:pt x="743804" y="409027"/>
                              <a:pt x="792138" y="543616"/>
                            </a:cubicBezTo>
                            <a:cubicBezTo>
                              <a:pt x="805282" y="578185"/>
                              <a:pt x="801585" y="602638"/>
                              <a:pt x="811319" y="647839"/>
                            </a:cubicBezTo>
                            <a:cubicBezTo>
                              <a:pt x="817645" y="649124"/>
                              <a:pt x="821889" y="651307"/>
                              <a:pt x="827621" y="652899"/>
                            </a:cubicBezTo>
                            <a:cubicBezTo>
                              <a:pt x="931229" y="699134"/>
                              <a:pt x="973502" y="812555"/>
                              <a:pt x="996327" y="907417"/>
                            </a:cubicBezTo>
                            <a:cubicBezTo>
                              <a:pt x="987513" y="1024548"/>
                              <a:pt x="848096" y="1200302"/>
                              <a:pt x="720102" y="1183642"/>
                            </a:cubicBezTo>
                            <a:cubicBezTo>
                              <a:pt x="601008" y="1183302"/>
                              <a:pt x="535236" y="1106026"/>
                              <a:pt x="465584" y="1014937"/>
                            </a:cubicBezTo>
                            <a:cubicBezTo>
                              <a:pt x="462350" y="1005258"/>
                              <a:pt x="461952" y="993397"/>
                              <a:pt x="456825" y="986720"/>
                            </a:cubicBezTo>
                            <a:cubicBezTo>
                              <a:pt x="450835" y="989127"/>
                              <a:pt x="447042" y="986744"/>
                              <a:pt x="442252" y="989342"/>
                            </a:cubicBezTo>
                            <a:cubicBezTo>
                              <a:pt x="426350" y="992553"/>
                              <a:pt x="408810" y="985217"/>
                              <a:pt x="396252" y="976325"/>
                            </a:cubicBezTo>
                            <a:cubicBezTo>
                              <a:pt x="348326" y="929284"/>
                              <a:pt x="334837" y="877031"/>
                              <a:pt x="367754" y="787561"/>
                            </a:cubicBezTo>
                            <a:cubicBezTo>
                              <a:pt x="405555" y="745215"/>
                              <a:pt x="449615" y="714195"/>
                              <a:pt x="499478" y="704843"/>
                            </a:cubicBezTo>
                            <a:cubicBezTo>
                              <a:pt x="510870" y="707263"/>
                              <a:pt x="515857" y="712086"/>
                              <a:pt x="524865" y="712027"/>
                            </a:cubicBezTo>
                            <a:cubicBezTo>
                              <a:pt x="531889" y="704353"/>
                              <a:pt x="542530" y="701467"/>
                              <a:pt x="545700" y="694837"/>
                            </a:cubicBezTo>
                            <a:cubicBezTo>
                              <a:pt x="533014" y="673399"/>
                              <a:pt x="542698" y="635562"/>
                              <a:pt x="531716" y="618856"/>
                            </a:cubicBezTo>
                            <a:cubicBezTo>
                              <a:pt x="510442" y="529811"/>
                              <a:pt x="456076" y="449631"/>
                              <a:pt x="378594" y="383639"/>
                            </a:cubicBezTo>
                            <a:cubicBezTo>
                              <a:pt x="277826" y="277266"/>
                              <a:pt x="169202" y="251925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14949" y="-40668"/>
                              <a:pt x="404305" y="49757"/>
                              <a:pt x="552795" y="175952"/>
                            </a:cubicBezTo>
                            <a:cubicBezTo>
                              <a:pt x="661681" y="273158"/>
                              <a:pt x="777181" y="385245"/>
                              <a:pt x="792138" y="543616"/>
                            </a:cubicBezTo>
                            <a:cubicBezTo>
                              <a:pt x="811388" y="586077"/>
                              <a:pt x="798159" y="615985"/>
                              <a:pt x="811319" y="647839"/>
                            </a:cubicBezTo>
                            <a:cubicBezTo>
                              <a:pt x="818248" y="649582"/>
                              <a:pt x="819710" y="650732"/>
                              <a:pt x="827621" y="652899"/>
                            </a:cubicBezTo>
                            <a:cubicBezTo>
                              <a:pt x="921377" y="725249"/>
                              <a:pt x="1004671" y="798926"/>
                              <a:pt x="996327" y="907417"/>
                            </a:cubicBezTo>
                            <a:cubicBezTo>
                              <a:pt x="961774" y="1031917"/>
                              <a:pt x="842866" y="1171344"/>
                              <a:pt x="720102" y="1183642"/>
                            </a:cubicBezTo>
                            <a:cubicBezTo>
                              <a:pt x="602952" y="1183477"/>
                              <a:pt x="531342" y="1101085"/>
                              <a:pt x="465584" y="1014937"/>
                            </a:cubicBezTo>
                            <a:cubicBezTo>
                              <a:pt x="460781" y="1005315"/>
                              <a:pt x="461236" y="995444"/>
                              <a:pt x="456825" y="986720"/>
                            </a:cubicBezTo>
                            <a:cubicBezTo>
                              <a:pt x="451700" y="988439"/>
                              <a:pt x="447321" y="987872"/>
                              <a:pt x="442252" y="989342"/>
                            </a:cubicBezTo>
                            <a:cubicBezTo>
                              <a:pt x="423181" y="990901"/>
                              <a:pt x="407192" y="981638"/>
                              <a:pt x="396252" y="976325"/>
                            </a:cubicBezTo>
                            <a:cubicBezTo>
                              <a:pt x="338192" y="937680"/>
                              <a:pt x="322110" y="841524"/>
                              <a:pt x="367754" y="787561"/>
                            </a:cubicBezTo>
                            <a:cubicBezTo>
                              <a:pt x="393787" y="743107"/>
                              <a:pt x="447649" y="705421"/>
                              <a:pt x="499478" y="704843"/>
                            </a:cubicBezTo>
                            <a:cubicBezTo>
                              <a:pt x="508380" y="704508"/>
                              <a:pt x="517169" y="710572"/>
                              <a:pt x="524865" y="712027"/>
                            </a:cubicBezTo>
                            <a:cubicBezTo>
                              <a:pt x="528398" y="705840"/>
                              <a:pt x="541608" y="699425"/>
                              <a:pt x="545700" y="694837"/>
                            </a:cubicBezTo>
                            <a:cubicBezTo>
                              <a:pt x="534058" y="667210"/>
                              <a:pt x="539857" y="643218"/>
                              <a:pt x="531716" y="618856"/>
                            </a:cubicBezTo>
                            <a:cubicBezTo>
                              <a:pt x="504948" y="517467"/>
                              <a:pt x="447485" y="450912"/>
                              <a:pt x="378594" y="383639"/>
                            </a:cubicBezTo>
                            <a:cubicBezTo>
                              <a:pt x="303319" y="295909"/>
                              <a:pt x="124194" y="258263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フリーフォーム: 図形 731">
                <a:extLst>
                  <a:ext uri="{FF2B5EF4-FFF2-40B4-BE49-F238E27FC236}">
                    <a16:creationId xmlns:a16="http://schemas.microsoft.com/office/drawing/2014/main" id="{EC915BF5-9548-D586-9A17-E9E733BE7219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463560819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348" y="39792"/>
                              <a:pt x="14034" y="28363"/>
                              <a:pt x="31140" y="14133"/>
                            </a:cubicBezTo>
                            <a:cubicBezTo>
                              <a:pt x="45747" y="-87"/>
                              <a:pt x="58709" y="1916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6" name="フリーフォーム: 図形 705">
              <a:extLst>
                <a:ext uri="{FF2B5EF4-FFF2-40B4-BE49-F238E27FC236}">
                  <a16:creationId xmlns:a16="http://schemas.microsoft.com/office/drawing/2014/main" id="{CDE2C5B6-DB88-AA4C-70F2-D76D5151C767}"/>
                </a:ext>
              </a:extLst>
            </p:cNvPr>
            <p:cNvSpPr/>
            <p:nvPr/>
          </p:nvSpPr>
          <p:spPr>
            <a:xfrm>
              <a:off x="4403377" y="1770429"/>
              <a:ext cx="944672" cy="78605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65404295">
                    <a:custGeom>
                      <a:avLst/>
                      <a:gdLst>
                        <a:gd name="connsiteX0" fmla="*/ 554915 w 1117027"/>
                        <a:gd name="connsiteY0" fmla="*/ 0 h 929476"/>
                        <a:gd name="connsiteX1" fmla="*/ 946802 w 1117027"/>
                        <a:gd name="connsiteY1" fmla="*/ 98013 h 929476"/>
                        <a:gd name="connsiteX2" fmla="*/ 948299 w 1117027"/>
                        <a:gd name="connsiteY2" fmla="*/ 106225 h 929476"/>
                        <a:gd name="connsiteX3" fmla="*/ 949573 w 1117027"/>
                        <a:gd name="connsiteY3" fmla="*/ 106225 h 929476"/>
                        <a:gd name="connsiteX4" fmla="*/ 1036649 w 1117027"/>
                        <a:gd name="connsiteY4" fmla="*/ 454528 h 929476"/>
                        <a:gd name="connsiteX5" fmla="*/ 1117027 w 1117027"/>
                        <a:gd name="connsiteY5" fmla="*/ 776038 h 929476"/>
                        <a:gd name="connsiteX6" fmla="*/ 826013 w 1117027"/>
                        <a:gd name="connsiteY6" fmla="*/ 885215 h 929476"/>
                        <a:gd name="connsiteX7" fmla="*/ 790377 w 1117027"/>
                        <a:gd name="connsiteY7" fmla="*/ 883866 h 929476"/>
                        <a:gd name="connsiteX8" fmla="*/ 760433 w 1117027"/>
                        <a:gd name="connsiteY8" fmla="*/ 897499 h 929476"/>
                        <a:gd name="connsiteX9" fmla="*/ 554915 w 1117027"/>
                        <a:gd name="connsiteY9" fmla="*/ 929476 h 929476"/>
                        <a:gd name="connsiteX10" fmla="*/ 349398 w 1117027"/>
                        <a:gd name="connsiteY10" fmla="*/ 897499 h 929476"/>
                        <a:gd name="connsiteX11" fmla="*/ 319524 w 1117027"/>
                        <a:gd name="connsiteY11" fmla="*/ 883898 h 929476"/>
                        <a:gd name="connsiteX12" fmla="*/ 284740 w 1117027"/>
                        <a:gd name="connsiteY12" fmla="*/ 885215 h 929476"/>
                        <a:gd name="connsiteX13" fmla="*/ 0 w 1117027"/>
                        <a:gd name="connsiteY13" fmla="*/ 754035 h 929476"/>
                        <a:gd name="connsiteX14" fmla="*/ 80568 w 1117027"/>
                        <a:gd name="connsiteY14" fmla="*/ 431992 h 929476"/>
                        <a:gd name="connsiteX15" fmla="*/ 161135 w 1117027"/>
                        <a:gd name="connsiteY15" fmla="*/ 109948 h 929476"/>
                        <a:gd name="connsiteX16" fmla="*/ 160994 w 1117027"/>
                        <a:gd name="connsiteY16" fmla="*/ 109176 h 929476"/>
                        <a:gd name="connsiteX17" fmla="*/ 554915 w 1117027"/>
                        <a:gd name="connsiteY17" fmla="*/ 0 h 9294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1117027" h="929476" fill="none" extrusionOk="0">
                          <a:moveTo>
                            <a:pt x="554915" y="0"/>
                          </a:moveTo>
                          <a:cubicBezTo>
                            <a:pt x="752673" y="5640"/>
                            <a:pt x="929991" y="47710"/>
                            <a:pt x="946802" y="98013"/>
                          </a:cubicBezTo>
                          <a:cubicBezTo>
                            <a:pt x="947943" y="99920"/>
                            <a:pt x="947771" y="104486"/>
                            <a:pt x="948299" y="106225"/>
                          </a:cubicBezTo>
                          <a:cubicBezTo>
                            <a:pt x="948726" y="106194"/>
                            <a:pt x="949201" y="106268"/>
                            <a:pt x="949573" y="106225"/>
                          </a:cubicBezTo>
                          <a:cubicBezTo>
                            <a:pt x="999349" y="193394"/>
                            <a:pt x="968949" y="318531"/>
                            <a:pt x="1036649" y="454528"/>
                          </a:cubicBezTo>
                          <a:cubicBezTo>
                            <a:pt x="1104350" y="590525"/>
                            <a:pt x="1082384" y="646720"/>
                            <a:pt x="1117027" y="776038"/>
                          </a:cubicBezTo>
                          <a:cubicBezTo>
                            <a:pt x="1096131" y="899437"/>
                            <a:pt x="884011" y="862399"/>
                            <a:pt x="826013" y="885215"/>
                          </a:cubicBezTo>
                          <a:cubicBezTo>
                            <a:pt x="817665" y="886827"/>
                            <a:pt x="807703" y="880285"/>
                            <a:pt x="790377" y="883866"/>
                          </a:cubicBezTo>
                          <a:cubicBezTo>
                            <a:pt x="781425" y="889642"/>
                            <a:pt x="766530" y="890729"/>
                            <a:pt x="760433" y="897499"/>
                          </a:cubicBezTo>
                          <a:cubicBezTo>
                            <a:pt x="695789" y="932937"/>
                            <a:pt x="637705" y="938799"/>
                            <a:pt x="554915" y="929476"/>
                          </a:cubicBezTo>
                          <a:cubicBezTo>
                            <a:pt x="469712" y="928268"/>
                            <a:pt x="409068" y="905457"/>
                            <a:pt x="349398" y="897499"/>
                          </a:cubicBezTo>
                          <a:cubicBezTo>
                            <a:pt x="336403" y="894510"/>
                            <a:pt x="329802" y="884905"/>
                            <a:pt x="319524" y="883898"/>
                          </a:cubicBezTo>
                          <a:cubicBezTo>
                            <a:pt x="311430" y="885833"/>
                            <a:pt x="292913" y="884068"/>
                            <a:pt x="284740" y="885215"/>
                          </a:cubicBezTo>
                          <a:cubicBezTo>
                            <a:pt x="236440" y="837977"/>
                            <a:pt x="46415" y="902510"/>
                            <a:pt x="0" y="754035"/>
                          </a:cubicBezTo>
                          <a:cubicBezTo>
                            <a:pt x="-8679" y="653685"/>
                            <a:pt x="58978" y="557829"/>
                            <a:pt x="80568" y="431992"/>
                          </a:cubicBezTo>
                          <a:cubicBezTo>
                            <a:pt x="102157" y="306155"/>
                            <a:pt x="162210" y="249639"/>
                            <a:pt x="161135" y="109948"/>
                          </a:cubicBezTo>
                          <a:cubicBezTo>
                            <a:pt x="161048" y="109799"/>
                            <a:pt x="161076" y="109381"/>
                            <a:pt x="160994" y="109176"/>
                          </a:cubicBezTo>
                          <a:cubicBezTo>
                            <a:pt x="165104" y="68718"/>
                            <a:pt x="336854" y="-23219"/>
                            <a:pt x="554915" y="0"/>
                          </a:cubicBezTo>
                          <a:close/>
                        </a:path>
                        <a:path w="1117027" h="929476" stroke="0" extrusionOk="0">
                          <a:moveTo>
                            <a:pt x="554915" y="0"/>
                          </a:moveTo>
                          <a:cubicBezTo>
                            <a:pt x="760221" y="-2812"/>
                            <a:pt x="915844" y="45256"/>
                            <a:pt x="946802" y="98013"/>
                          </a:cubicBezTo>
                          <a:cubicBezTo>
                            <a:pt x="947237" y="100013"/>
                            <a:pt x="947279" y="104120"/>
                            <a:pt x="948299" y="106225"/>
                          </a:cubicBezTo>
                          <a:cubicBezTo>
                            <a:pt x="948595" y="106179"/>
                            <a:pt x="949273" y="106375"/>
                            <a:pt x="949573" y="106225"/>
                          </a:cubicBezTo>
                          <a:cubicBezTo>
                            <a:pt x="994707" y="262296"/>
                            <a:pt x="974778" y="287940"/>
                            <a:pt x="1034975" y="447830"/>
                          </a:cubicBezTo>
                          <a:cubicBezTo>
                            <a:pt x="1095172" y="607720"/>
                            <a:pt x="1066443" y="617863"/>
                            <a:pt x="1117027" y="776038"/>
                          </a:cubicBezTo>
                          <a:cubicBezTo>
                            <a:pt x="1083294" y="899114"/>
                            <a:pt x="879084" y="862455"/>
                            <a:pt x="826013" y="885215"/>
                          </a:cubicBezTo>
                          <a:cubicBezTo>
                            <a:pt x="816560" y="886859"/>
                            <a:pt x="808012" y="884175"/>
                            <a:pt x="790377" y="883866"/>
                          </a:cubicBezTo>
                          <a:cubicBezTo>
                            <a:pt x="783588" y="889105"/>
                            <a:pt x="768228" y="893647"/>
                            <a:pt x="760433" y="897499"/>
                          </a:cubicBezTo>
                          <a:cubicBezTo>
                            <a:pt x="710668" y="895956"/>
                            <a:pt x="642160" y="929051"/>
                            <a:pt x="554915" y="929476"/>
                          </a:cubicBezTo>
                          <a:cubicBezTo>
                            <a:pt x="475005" y="926198"/>
                            <a:pt x="400070" y="915891"/>
                            <a:pt x="349398" y="897499"/>
                          </a:cubicBezTo>
                          <a:cubicBezTo>
                            <a:pt x="342445" y="896632"/>
                            <a:pt x="334314" y="889849"/>
                            <a:pt x="319524" y="883898"/>
                          </a:cubicBezTo>
                          <a:cubicBezTo>
                            <a:pt x="304201" y="888423"/>
                            <a:pt x="298286" y="881171"/>
                            <a:pt x="284740" y="885215"/>
                          </a:cubicBezTo>
                          <a:cubicBezTo>
                            <a:pt x="224836" y="869372"/>
                            <a:pt x="12210" y="862896"/>
                            <a:pt x="0" y="754035"/>
                          </a:cubicBezTo>
                          <a:cubicBezTo>
                            <a:pt x="8606" y="657197"/>
                            <a:pt x="77256" y="593282"/>
                            <a:pt x="83790" y="419110"/>
                          </a:cubicBezTo>
                          <a:cubicBezTo>
                            <a:pt x="90324" y="244938"/>
                            <a:pt x="143961" y="195478"/>
                            <a:pt x="161135" y="109948"/>
                          </a:cubicBezTo>
                          <a:cubicBezTo>
                            <a:pt x="161015" y="109618"/>
                            <a:pt x="161096" y="109437"/>
                            <a:pt x="160994" y="109176"/>
                          </a:cubicBezTo>
                          <a:cubicBezTo>
                            <a:pt x="149036" y="57111"/>
                            <a:pt x="361030" y="48440"/>
                            <a:pt x="554915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956877FE-3A2D-A1AD-2918-23836F2ACBD7}"/>
                </a:ext>
              </a:extLst>
            </p:cNvPr>
            <p:cNvSpPr/>
            <p:nvPr/>
          </p:nvSpPr>
          <p:spPr>
            <a:xfrm>
              <a:off x="4524747" y="1770429"/>
              <a:ext cx="706245" cy="264971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82026791">
                    <a:custGeom>
                      <a:avLst/>
                      <a:gdLst>
                        <a:gd name="connsiteX0" fmla="*/ 411401 w 835099"/>
                        <a:gd name="connsiteY0" fmla="*/ 0 h 313315"/>
                        <a:gd name="connsiteX1" fmla="*/ 803288 w 835099"/>
                        <a:gd name="connsiteY1" fmla="*/ 98013 h 313315"/>
                        <a:gd name="connsiteX2" fmla="*/ 804784 w 835099"/>
                        <a:gd name="connsiteY2" fmla="*/ 106225 h 313315"/>
                        <a:gd name="connsiteX3" fmla="*/ 806059 w 835099"/>
                        <a:gd name="connsiteY3" fmla="*/ 106225 h 313315"/>
                        <a:gd name="connsiteX4" fmla="*/ 835099 w 835099"/>
                        <a:gd name="connsiteY4" fmla="*/ 222384 h 313315"/>
                        <a:gd name="connsiteX5" fmla="*/ 826194 w 835099"/>
                        <a:gd name="connsiteY5" fmla="*/ 230072 h 313315"/>
                        <a:gd name="connsiteX6" fmla="*/ 812698 w 835099"/>
                        <a:gd name="connsiteY6" fmla="*/ 241959 h 313315"/>
                        <a:gd name="connsiteX7" fmla="*/ 773355 w 835099"/>
                        <a:gd name="connsiteY7" fmla="*/ 205075 h 313315"/>
                        <a:gd name="connsiteX8" fmla="*/ 726636 w 835099"/>
                        <a:gd name="connsiteY8" fmla="*/ 241959 h 313315"/>
                        <a:gd name="connsiteX9" fmla="*/ 652868 w 835099"/>
                        <a:gd name="connsiteY9" fmla="*/ 234582 h 313315"/>
                        <a:gd name="connsiteX10" fmla="*/ 561887 w 835099"/>
                        <a:gd name="connsiteY10" fmla="*/ 300973 h 313315"/>
                        <a:gd name="connsiteX11" fmla="*/ 416810 w 835099"/>
                        <a:gd name="connsiteY11" fmla="*/ 246877 h 313315"/>
                        <a:gd name="connsiteX12" fmla="*/ 286487 w 835099"/>
                        <a:gd name="connsiteY12" fmla="*/ 313268 h 313315"/>
                        <a:gd name="connsiteX13" fmla="*/ 173376 w 835099"/>
                        <a:gd name="connsiteY13" fmla="*/ 234582 h 313315"/>
                        <a:gd name="connsiteX14" fmla="*/ 65183 w 835099"/>
                        <a:gd name="connsiteY14" fmla="*/ 254254 h 313315"/>
                        <a:gd name="connsiteX15" fmla="*/ 7705 w 835099"/>
                        <a:gd name="connsiteY15" fmla="*/ 191858 h 313315"/>
                        <a:gd name="connsiteX16" fmla="*/ 0 w 835099"/>
                        <a:gd name="connsiteY16" fmla="*/ 180431 h 313315"/>
                        <a:gd name="connsiteX17" fmla="*/ 17620 w 835099"/>
                        <a:gd name="connsiteY17" fmla="*/ 109948 h 313315"/>
                        <a:gd name="connsiteX18" fmla="*/ 17480 w 835099"/>
                        <a:gd name="connsiteY18" fmla="*/ 109176 h 313315"/>
                        <a:gd name="connsiteX19" fmla="*/ 411401 w 835099"/>
                        <a:gd name="connsiteY19" fmla="*/ 0 h 31331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35099" h="313315" fill="none" extrusionOk="0">
                          <a:moveTo>
                            <a:pt x="411401" y="0"/>
                          </a:moveTo>
                          <a:cubicBezTo>
                            <a:pt x="626199" y="-6854"/>
                            <a:pt x="790182" y="29639"/>
                            <a:pt x="803288" y="98013"/>
                          </a:cubicBezTo>
                          <a:cubicBezTo>
                            <a:pt x="804748" y="101232"/>
                            <a:pt x="804063" y="104497"/>
                            <a:pt x="804784" y="106225"/>
                          </a:cubicBezTo>
                          <a:cubicBezTo>
                            <a:pt x="805390" y="106106"/>
                            <a:pt x="805753" y="106320"/>
                            <a:pt x="806059" y="106225"/>
                          </a:cubicBezTo>
                          <a:cubicBezTo>
                            <a:pt x="831403" y="149274"/>
                            <a:pt x="819891" y="192787"/>
                            <a:pt x="835099" y="222384"/>
                          </a:cubicBezTo>
                          <a:cubicBezTo>
                            <a:pt x="832242" y="225553"/>
                            <a:pt x="828625" y="226622"/>
                            <a:pt x="826194" y="230072"/>
                          </a:cubicBezTo>
                          <a:cubicBezTo>
                            <a:pt x="820128" y="235843"/>
                            <a:pt x="822294" y="246689"/>
                            <a:pt x="812698" y="241959"/>
                          </a:cubicBezTo>
                          <a:cubicBezTo>
                            <a:pt x="802094" y="240490"/>
                            <a:pt x="784644" y="204530"/>
                            <a:pt x="773355" y="205075"/>
                          </a:cubicBezTo>
                          <a:cubicBezTo>
                            <a:pt x="760500" y="205542"/>
                            <a:pt x="746538" y="237810"/>
                            <a:pt x="726636" y="241959"/>
                          </a:cubicBezTo>
                          <a:cubicBezTo>
                            <a:pt x="703473" y="242754"/>
                            <a:pt x="672943" y="224117"/>
                            <a:pt x="652868" y="234582"/>
                          </a:cubicBezTo>
                          <a:cubicBezTo>
                            <a:pt x="621409" y="245373"/>
                            <a:pt x="593916" y="291850"/>
                            <a:pt x="561887" y="300973"/>
                          </a:cubicBezTo>
                          <a:cubicBezTo>
                            <a:pt x="522974" y="315594"/>
                            <a:pt x="465484" y="233873"/>
                            <a:pt x="416810" y="246877"/>
                          </a:cubicBezTo>
                          <a:cubicBezTo>
                            <a:pt x="372021" y="253801"/>
                            <a:pt x="335647" y="319319"/>
                            <a:pt x="286487" y="313268"/>
                          </a:cubicBezTo>
                          <a:cubicBezTo>
                            <a:pt x="252818" y="309334"/>
                            <a:pt x="211417" y="245863"/>
                            <a:pt x="173376" y="234582"/>
                          </a:cubicBezTo>
                          <a:cubicBezTo>
                            <a:pt x="133161" y="231547"/>
                            <a:pt x="99197" y="279126"/>
                            <a:pt x="65183" y="254254"/>
                          </a:cubicBezTo>
                          <a:cubicBezTo>
                            <a:pt x="39170" y="241443"/>
                            <a:pt x="27994" y="216911"/>
                            <a:pt x="7705" y="191858"/>
                          </a:cubicBezTo>
                          <a:cubicBezTo>
                            <a:pt x="3413" y="186799"/>
                            <a:pt x="3620" y="182864"/>
                            <a:pt x="0" y="180431"/>
                          </a:cubicBezTo>
                          <a:cubicBezTo>
                            <a:pt x="-200" y="145878"/>
                            <a:pt x="11079" y="137321"/>
                            <a:pt x="17620" y="109948"/>
                          </a:cubicBezTo>
                          <a:cubicBezTo>
                            <a:pt x="17557" y="109710"/>
                            <a:pt x="17541" y="109415"/>
                            <a:pt x="17480" y="109176"/>
                          </a:cubicBezTo>
                          <a:cubicBezTo>
                            <a:pt x="37656" y="30619"/>
                            <a:pt x="192200" y="24961"/>
                            <a:pt x="411401" y="0"/>
                          </a:cubicBezTo>
                          <a:close/>
                        </a:path>
                        <a:path w="835099" h="313315" stroke="0" extrusionOk="0">
                          <a:moveTo>
                            <a:pt x="411401" y="0"/>
                          </a:moveTo>
                          <a:cubicBezTo>
                            <a:pt x="608275" y="3057"/>
                            <a:pt x="778715" y="41836"/>
                            <a:pt x="803288" y="98013"/>
                          </a:cubicBezTo>
                          <a:cubicBezTo>
                            <a:pt x="804656" y="100015"/>
                            <a:pt x="804055" y="103220"/>
                            <a:pt x="804784" y="106225"/>
                          </a:cubicBezTo>
                          <a:cubicBezTo>
                            <a:pt x="805362" y="106204"/>
                            <a:pt x="805699" y="106239"/>
                            <a:pt x="806059" y="106225"/>
                          </a:cubicBezTo>
                          <a:cubicBezTo>
                            <a:pt x="825449" y="127779"/>
                            <a:pt x="820275" y="173626"/>
                            <a:pt x="835099" y="222384"/>
                          </a:cubicBezTo>
                          <a:cubicBezTo>
                            <a:pt x="833528" y="225017"/>
                            <a:pt x="828166" y="227381"/>
                            <a:pt x="826194" y="230072"/>
                          </a:cubicBezTo>
                          <a:cubicBezTo>
                            <a:pt x="822790" y="236379"/>
                            <a:pt x="824122" y="246459"/>
                            <a:pt x="812698" y="241959"/>
                          </a:cubicBezTo>
                          <a:cubicBezTo>
                            <a:pt x="801904" y="236182"/>
                            <a:pt x="786778" y="205861"/>
                            <a:pt x="773355" y="205075"/>
                          </a:cubicBezTo>
                          <a:cubicBezTo>
                            <a:pt x="756333" y="201539"/>
                            <a:pt x="747047" y="236481"/>
                            <a:pt x="726636" y="241959"/>
                          </a:cubicBezTo>
                          <a:cubicBezTo>
                            <a:pt x="702641" y="240092"/>
                            <a:pt x="683543" y="222265"/>
                            <a:pt x="652868" y="234582"/>
                          </a:cubicBezTo>
                          <a:cubicBezTo>
                            <a:pt x="621739" y="251414"/>
                            <a:pt x="596516" y="291139"/>
                            <a:pt x="561887" y="300973"/>
                          </a:cubicBezTo>
                          <a:cubicBezTo>
                            <a:pt x="531315" y="303462"/>
                            <a:pt x="475433" y="242387"/>
                            <a:pt x="416810" y="246877"/>
                          </a:cubicBezTo>
                          <a:cubicBezTo>
                            <a:pt x="369334" y="248216"/>
                            <a:pt x="316689" y="315593"/>
                            <a:pt x="286487" y="313268"/>
                          </a:cubicBezTo>
                          <a:cubicBezTo>
                            <a:pt x="247711" y="310379"/>
                            <a:pt x="218690" y="245563"/>
                            <a:pt x="173376" y="234582"/>
                          </a:cubicBezTo>
                          <a:cubicBezTo>
                            <a:pt x="130619" y="221373"/>
                            <a:pt x="101384" y="272885"/>
                            <a:pt x="65183" y="254254"/>
                          </a:cubicBezTo>
                          <a:cubicBezTo>
                            <a:pt x="47781" y="248275"/>
                            <a:pt x="26684" y="219133"/>
                            <a:pt x="7705" y="191858"/>
                          </a:cubicBezTo>
                          <a:cubicBezTo>
                            <a:pt x="3441" y="187543"/>
                            <a:pt x="4124" y="185894"/>
                            <a:pt x="0" y="180431"/>
                          </a:cubicBezTo>
                          <a:cubicBezTo>
                            <a:pt x="-687" y="162521"/>
                            <a:pt x="13978" y="128480"/>
                            <a:pt x="17620" y="109948"/>
                          </a:cubicBezTo>
                          <a:cubicBezTo>
                            <a:pt x="17576" y="109623"/>
                            <a:pt x="17564" y="109471"/>
                            <a:pt x="17480" y="109176"/>
                          </a:cubicBezTo>
                          <a:cubicBezTo>
                            <a:pt x="19710" y="-4138"/>
                            <a:pt x="186858" y="-50991"/>
                            <a:pt x="41140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楕円 707">
              <a:extLst>
                <a:ext uri="{FF2B5EF4-FFF2-40B4-BE49-F238E27FC236}">
                  <a16:creationId xmlns:a16="http://schemas.microsoft.com/office/drawing/2014/main" id="{F0491DDF-EAF7-9D1C-A0E7-ECFC7080907E}"/>
                </a:ext>
              </a:extLst>
            </p:cNvPr>
            <p:cNvSpPr/>
            <p:nvPr/>
          </p:nvSpPr>
          <p:spPr>
            <a:xfrm>
              <a:off x="4539530" y="1770429"/>
              <a:ext cx="666280" cy="184661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3460472780">
                    <a:custGeom>
                      <a:avLst/>
                      <a:gdLst>
                        <a:gd name="connsiteX0" fmla="*/ 0 w 787842"/>
                        <a:gd name="connsiteY0" fmla="*/ 109177 h 218353"/>
                        <a:gd name="connsiteX1" fmla="*/ 393921 w 787842"/>
                        <a:gd name="connsiteY1" fmla="*/ 0 h 218353"/>
                        <a:gd name="connsiteX2" fmla="*/ 787842 w 787842"/>
                        <a:gd name="connsiteY2" fmla="*/ 109177 h 218353"/>
                        <a:gd name="connsiteX3" fmla="*/ 393921 w 787842"/>
                        <a:gd name="connsiteY3" fmla="*/ 218354 h 218353"/>
                        <a:gd name="connsiteX4" fmla="*/ 0 w 787842"/>
                        <a:gd name="connsiteY4" fmla="*/ 109177 h 21835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787842" h="218353" fill="none" extrusionOk="0">
                          <a:moveTo>
                            <a:pt x="0" y="109177"/>
                          </a:moveTo>
                          <a:cubicBezTo>
                            <a:pt x="42201" y="58145"/>
                            <a:pt x="168837" y="33910"/>
                            <a:pt x="393921" y="0"/>
                          </a:cubicBezTo>
                          <a:cubicBezTo>
                            <a:pt x="609999" y="6"/>
                            <a:pt x="789636" y="46301"/>
                            <a:pt x="787842" y="109177"/>
                          </a:cubicBezTo>
                          <a:cubicBezTo>
                            <a:pt x="828800" y="178107"/>
                            <a:pt x="582224" y="220823"/>
                            <a:pt x="393921" y="218354"/>
                          </a:cubicBezTo>
                          <a:cubicBezTo>
                            <a:pt x="160129" y="214300"/>
                            <a:pt x="-5655" y="172189"/>
                            <a:pt x="0" y="109177"/>
                          </a:cubicBezTo>
                          <a:close/>
                        </a:path>
                        <a:path w="787842" h="218353" stroke="0" extrusionOk="0">
                          <a:moveTo>
                            <a:pt x="0" y="109177"/>
                          </a:moveTo>
                          <a:cubicBezTo>
                            <a:pt x="-6836" y="58434"/>
                            <a:pt x="175084" y="-4879"/>
                            <a:pt x="393921" y="0"/>
                          </a:cubicBezTo>
                          <a:cubicBezTo>
                            <a:pt x="618082" y="-580"/>
                            <a:pt x="786742" y="52687"/>
                            <a:pt x="787842" y="109177"/>
                          </a:cubicBezTo>
                          <a:cubicBezTo>
                            <a:pt x="756175" y="209600"/>
                            <a:pt x="588304" y="226530"/>
                            <a:pt x="393921" y="218354"/>
                          </a:cubicBezTo>
                          <a:cubicBezTo>
                            <a:pt x="182006" y="205089"/>
                            <a:pt x="-4399" y="169526"/>
                            <a:pt x="0" y="10917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楕円 708">
              <a:extLst>
                <a:ext uri="{FF2B5EF4-FFF2-40B4-BE49-F238E27FC236}">
                  <a16:creationId xmlns:a16="http://schemas.microsoft.com/office/drawing/2014/main" id="{65F6600D-927A-32F0-6A2C-FA057A0ED97E}"/>
                </a:ext>
              </a:extLst>
            </p:cNvPr>
            <p:cNvSpPr/>
            <p:nvPr/>
          </p:nvSpPr>
          <p:spPr>
            <a:xfrm>
              <a:off x="4516322" y="2054081"/>
              <a:ext cx="200966" cy="2009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208823674">
                    <a:custGeom>
                      <a:avLst/>
                      <a:gdLst>
                        <a:gd name="connsiteX0" fmla="*/ 0 w 237632"/>
                        <a:gd name="connsiteY0" fmla="*/ 118816 h 237632"/>
                        <a:gd name="connsiteX1" fmla="*/ 118816 w 237632"/>
                        <a:gd name="connsiteY1" fmla="*/ 0 h 237632"/>
                        <a:gd name="connsiteX2" fmla="*/ 237632 w 237632"/>
                        <a:gd name="connsiteY2" fmla="*/ 118816 h 237632"/>
                        <a:gd name="connsiteX3" fmla="*/ 118816 w 237632"/>
                        <a:gd name="connsiteY3" fmla="*/ 237632 h 237632"/>
                        <a:gd name="connsiteX4" fmla="*/ 0 w 237632"/>
                        <a:gd name="connsiteY4" fmla="*/ 118816 h 2376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7632" h="237632" fill="none" extrusionOk="0">
                          <a:moveTo>
                            <a:pt x="0" y="118816"/>
                          </a:moveTo>
                          <a:cubicBezTo>
                            <a:pt x="13631" y="51659"/>
                            <a:pt x="59380" y="-1654"/>
                            <a:pt x="118816" y="0"/>
                          </a:cubicBezTo>
                          <a:cubicBezTo>
                            <a:pt x="191029" y="-9626"/>
                            <a:pt x="242323" y="50033"/>
                            <a:pt x="237632" y="118816"/>
                          </a:cubicBezTo>
                          <a:cubicBezTo>
                            <a:pt x="221408" y="187335"/>
                            <a:pt x="189900" y="223269"/>
                            <a:pt x="118816" y="237632"/>
                          </a:cubicBezTo>
                          <a:cubicBezTo>
                            <a:pt x="55195" y="236564"/>
                            <a:pt x="14628" y="184808"/>
                            <a:pt x="0" y="118816"/>
                          </a:cubicBezTo>
                          <a:close/>
                        </a:path>
                        <a:path w="237632" h="237632" stroke="0" extrusionOk="0">
                          <a:moveTo>
                            <a:pt x="0" y="118816"/>
                          </a:moveTo>
                          <a:cubicBezTo>
                            <a:pt x="-3330" y="52058"/>
                            <a:pt x="47702" y="3925"/>
                            <a:pt x="118816" y="0"/>
                          </a:cubicBezTo>
                          <a:cubicBezTo>
                            <a:pt x="185772" y="-1090"/>
                            <a:pt x="243698" y="48717"/>
                            <a:pt x="237632" y="118816"/>
                          </a:cubicBezTo>
                          <a:cubicBezTo>
                            <a:pt x="230620" y="202302"/>
                            <a:pt x="179105" y="239419"/>
                            <a:pt x="118816" y="237632"/>
                          </a:cubicBezTo>
                          <a:cubicBezTo>
                            <a:pt x="37825" y="233625"/>
                            <a:pt x="247" y="167829"/>
                            <a:pt x="0" y="1188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楕円 709">
              <a:extLst>
                <a:ext uri="{FF2B5EF4-FFF2-40B4-BE49-F238E27FC236}">
                  <a16:creationId xmlns:a16="http://schemas.microsoft.com/office/drawing/2014/main" id="{EB46F5FA-B4CF-5638-CD8E-D744382F1212}"/>
                </a:ext>
              </a:extLst>
            </p:cNvPr>
            <p:cNvSpPr/>
            <p:nvPr/>
          </p:nvSpPr>
          <p:spPr>
            <a:xfrm>
              <a:off x="4795620" y="2054081"/>
              <a:ext cx="200966" cy="20096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897623512">
                    <a:custGeom>
                      <a:avLst/>
                      <a:gdLst>
                        <a:gd name="connsiteX0" fmla="*/ 0 w 237632"/>
                        <a:gd name="connsiteY0" fmla="*/ 118816 h 237632"/>
                        <a:gd name="connsiteX1" fmla="*/ 118816 w 237632"/>
                        <a:gd name="connsiteY1" fmla="*/ 0 h 237632"/>
                        <a:gd name="connsiteX2" fmla="*/ 237632 w 237632"/>
                        <a:gd name="connsiteY2" fmla="*/ 118816 h 237632"/>
                        <a:gd name="connsiteX3" fmla="*/ 118816 w 237632"/>
                        <a:gd name="connsiteY3" fmla="*/ 237632 h 237632"/>
                        <a:gd name="connsiteX4" fmla="*/ 0 w 237632"/>
                        <a:gd name="connsiteY4" fmla="*/ 118816 h 23763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37632" h="237632" fill="none" extrusionOk="0">
                          <a:moveTo>
                            <a:pt x="0" y="118816"/>
                          </a:moveTo>
                          <a:cubicBezTo>
                            <a:pt x="8520" y="57023"/>
                            <a:pt x="55159" y="-5733"/>
                            <a:pt x="118816" y="0"/>
                          </a:cubicBezTo>
                          <a:cubicBezTo>
                            <a:pt x="193584" y="-4378"/>
                            <a:pt x="248451" y="50545"/>
                            <a:pt x="237632" y="118816"/>
                          </a:cubicBezTo>
                          <a:cubicBezTo>
                            <a:pt x="240777" y="191541"/>
                            <a:pt x="169461" y="240858"/>
                            <a:pt x="118816" y="237632"/>
                          </a:cubicBezTo>
                          <a:cubicBezTo>
                            <a:pt x="59594" y="223406"/>
                            <a:pt x="7402" y="179781"/>
                            <a:pt x="0" y="118816"/>
                          </a:cubicBezTo>
                          <a:close/>
                        </a:path>
                        <a:path w="237632" h="237632" stroke="0" extrusionOk="0">
                          <a:moveTo>
                            <a:pt x="0" y="118816"/>
                          </a:moveTo>
                          <a:cubicBezTo>
                            <a:pt x="-7996" y="56494"/>
                            <a:pt x="70577" y="4137"/>
                            <a:pt x="118816" y="0"/>
                          </a:cubicBezTo>
                          <a:cubicBezTo>
                            <a:pt x="172509" y="7304"/>
                            <a:pt x="221548" y="55981"/>
                            <a:pt x="237632" y="118816"/>
                          </a:cubicBezTo>
                          <a:cubicBezTo>
                            <a:pt x="226268" y="176708"/>
                            <a:pt x="174399" y="253808"/>
                            <a:pt x="118816" y="237632"/>
                          </a:cubicBezTo>
                          <a:cubicBezTo>
                            <a:pt x="53843" y="239784"/>
                            <a:pt x="11895" y="176849"/>
                            <a:pt x="0" y="118816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楕円 710">
              <a:extLst>
                <a:ext uri="{FF2B5EF4-FFF2-40B4-BE49-F238E27FC236}">
                  <a16:creationId xmlns:a16="http://schemas.microsoft.com/office/drawing/2014/main" id="{76615655-816F-0B48-A694-0CB979C61D68}"/>
                </a:ext>
              </a:extLst>
            </p:cNvPr>
            <p:cNvSpPr/>
            <p:nvPr/>
          </p:nvSpPr>
          <p:spPr>
            <a:xfrm>
              <a:off x="4572303" y="2107449"/>
              <a:ext cx="89003" cy="8900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129851227">
                    <a:custGeom>
                      <a:avLst/>
                      <a:gdLst>
                        <a:gd name="connsiteX0" fmla="*/ 0 w 105242"/>
                        <a:gd name="connsiteY0" fmla="*/ 52621 h 105242"/>
                        <a:gd name="connsiteX1" fmla="*/ 52621 w 105242"/>
                        <a:gd name="connsiteY1" fmla="*/ 0 h 105242"/>
                        <a:gd name="connsiteX2" fmla="*/ 105242 w 105242"/>
                        <a:gd name="connsiteY2" fmla="*/ 52621 h 105242"/>
                        <a:gd name="connsiteX3" fmla="*/ 52621 w 105242"/>
                        <a:gd name="connsiteY3" fmla="*/ 105242 h 105242"/>
                        <a:gd name="connsiteX4" fmla="*/ 0 w 105242"/>
                        <a:gd name="connsiteY4" fmla="*/ 52621 h 1052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42" h="105242" fill="none" extrusionOk="0">
                          <a:moveTo>
                            <a:pt x="0" y="52621"/>
                          </a:moveTo>
                          <a:cubicBezTo>
                            <a:pt x="-2369" y="22199"/>
                            <a:pt x="22504" y="2665"/>
                            <a:pt x="52621" y="0"/>
                          </a:cubicBezTo>
                          <a:cubicBezTo>
                            <a:pt x="80426" y="-8371"/>
                            <a:pt x="108823" y="21012"/>
                            <a:pt x="105242" y="52621"/>
                          </a:cubicBezTo>
                          <a:cubicBezTo>
                            <a:pt x="104627" y="81954"/>
                            <a:pt x="86346" y="100121"/>
                            <a:pt x="52621" y="105242"/>
                          </a:cubicBezTo>
                          <a:cubicBezTo>
                            <a:pt x="25742" y="105055"/>
                            <a:pt x="-2245" y="75166"/>
                            <a:pt x="0" y="52621"/>
                          </a:cubicBezTo>
                          <a:close/>
                        </a:path>
                        <a:path w="105242" h="105242" stroke="0" extrusionOk="0">
                          <a:moveTo>
                            <a:pt x="0" y="52621"/>
                          </a:moveTo>
                          <a:cubicBezTo>
                            <a:pt x="7488" y="26256"/>
                            <a:pt x="19926" y="-4676"/>
                            <a:pt x="52621" y="0"/>
                          </a:cubicBezTo>
                          <a:cubicBezTo>
                            <a:pt x="79899" y="-3231"/>
                            <a:pt x="106647" y="25166"/>
                            <a:pt x="105242" y="52621"/>
                          </a:cubicBezTo>
                          <a:cubicBezTo>
                            <a:pt x="109309" y="81912"/>
                            <a:pt x="82577" y="104020"/>
                            <a:pt x="52621" y="105242"/>
                          </a:cubicBezTo>
                          <a:cubicBezTo>
                            <a:pt x="25387" y="109315"/>
                            <a:pt x="1385" y="84942"/>
                            <a:pt x="0" y="526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楕円 711">
              <a:extLst>
                <a:ext uri="{FF2B5EF4-FFF2-40B4-BE49-F238E27FC236}">
                  <a16:creationId xmlns:a16="http://schemas.microsoft.com/office/drawing/2014/main" id="{6F973792-D1A4-D986-A32D-E057EA636788}"/>
                </a:ext>
              </a:extLst>
            </p:cNvPr>
            <p:cNvSpPr/>
            <p:nvPr/>
          </p:nvSpPr>
          <p:spPr>
            <a:xfrm>
              <a:off x="4851601" y="2107449"/>
              <a:ext cx="89003" cy="8900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537288623">
                    <a:custGeom>
                      <a:avLst/>
                      <a:gdLst>
                        <a:gd name="connsiteX0" fmla="*/ 0 w 105242"/>
                        <a:gd name="connsiteY0" fmla="*/ 52621 h 105242"/>
                        <a:gd name="connsiteX1" fmla="*/ 52621 w 105242"/>
                        <a:gd name="connsiteY1" fmla="*/ 0 h 105242"/>
                        <a:gd name="connsiteX2" fmla="*/ 105242 w 105242"/>
                        <a:gd name="connsiteY2" fmla="*/ 52621 h 105242"/>
                        <a:gd name="connsiteX3" fmla="*/ 52621 w 105242"/>
                        <a:gd name="connsiteY3" fmla="*/ 105242 h 105242"/>
                        <a:gd name="connsiteX4" fmla="*/ 0 w 105242"/>
                        <a:gd name="connsiteY4" fmla="*/ 52621 h 10524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42" h="105242" fill="none" extrusionOk="0">
                          <a:moveTo>
                            <a:pt x="0" y="52621"/>
                          </a:moveTo>
                          <a:cubicBezTo>
                            <a:pt x="5763" y="22256"/>
                            <a:pt x="20326" y="4154"/>
                            <a:pt x="52621" y="0"/>
                          </a:cubicBezTo>
                          <a:cubicBezTo>
                            <a:pt x="82229" y="-4634"/>
                            <a:pt x="103971" y="22827"/>
                            <a:pt x="105242" y="52621"/>
                          </a:cubicBezTo>
                          <a:cubicBezTo>
                            <a:pt x="105840" y="84534"/>
                            <a:pt x="85843" y="101777"/>
                            <a:pt x="52621" y="105242"/>
                          </a:cubicBezTo>
                          <a:cubicBezTo>
                            <a:pt x="25411" y="106112"/>
                            <a:pt x="-6229" y="77879"/>
                            <a:pt x="0" y="52621"/>
                          </a:cubicBezTo>
                          <a:close/>
                        </a:path>
                        <a:path w="105242" h="105242" stroke="0" extrusionOk="0">
                          <a:moveTo>
                            <a:pt x="0" y="52621"/>
                          </a:moveTo>
                          <a:cubicBezTo>
                            <a:pt x="-3773" y="29346"/>
                            <a:pt x="24970" y="5874"/>
                            <a:pt x="52621" y="0"/>
                          </a:cubicBezTo>
                          <a:cubicBezTo>
                            <a:pt x="81455" y="3586"/>
                            <a:pt x="104704" y="21637"/>
                            <a:pt x="105242" y="52621"/>
                          </a:cubicBezTo>
                          <a:cubicBezTo>
                            <a:pt x="103571" y="83766"/>
                            <a:pt x="80568" y="101055"/>
                            <a:pt x="52621" y="105242"/>
                          </a:cubicBezTo>
                          <a:cubicBezTo>
                            <a:pt x="22826" y="103877"/>
                            <a:pt x="-1502" y="79066"/>
                            <a:pt x="0" y="52621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5C0C697A-E33A-9FF8-45A4-60C0A625B6AD}"/>
                </a:ext>
              </a:extLst>
            </p:cNvPr>
            <p:cNvGrpSpPr/>
            <p:nvPr/>
          </p:nvGrpSpPr>
          <p:grpSpPr>
            <a:xfrm rot="1800000">
              <a:off x="4884959" y="1454211"/>
              <a:ext cx="331475" cy="252180"/>
              <a:chOff x="-19104" y="1540163"/>
              <a:chExt cx="1210422" cy="920866"/>
            </a:xfrm>
          </p:grpSpPr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87CC5F79-DFE3-9BD1-57F5-261937BCD5D7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811943" y="62929"/>
                      <a:pt x="809249" y="245714"/>
                      <a:pt x="989929" y="384381"/>
                    </a:cubicBezTo>
                    <a:cubicBezTo>
                      <a:pt x="1008912" y="384256"/>
                      <a:pt x="1019893" y="393200"/>
                      <a:pt x="1034451" y="397448"/>
                    </a:cubicBezTo>
                    <a:cubicBezTo>
                      <a:pt x="1123444" y="426487"/>
                      <a:pt x="1189355" y="553742"/>
                      <a:pt x="1210422" y="648453"/>
                    </a:cubicBezTo>
                    <a:cubicBezTo>
                      <a:pt x="1195548" y="826777"/>
                      <a:pt x="1097606" y="934206"/>
                      <a:pt x="922300" y="920866"/>
                    </a:cubicBezTo>
                    <a:cubicBezTo>
                      <a:pt x="880103" y="925761"/>
                      <a:pt x="845528" y="906491"/>
                      <a:pt x="810151" y="899458"/>
                    </a:cubicBezTo>
                    <a:cubicBezTo>
                      <a:pt x="795250" y="897109"/>
                      <a:pt x="777401" y="880170"/>
                      <a:pt x="763756" y="875649"/>
                    </a:cubicBezTo>
                    <a:cubicBezTo>
                      <a:pt x="741606" y="889353"/>
                      <a:pt x="738178" y="883498"/>
                      <a:pt x="717360" y="899458"/>
                    </a:cubicBezTo>
                    <a:cubicBezTo>
                      <a:pt x="679928" y="913246"/>
                      <a:pt x="639106" y="926257"/>
                      <a:pt x="605210" y="920866"/>
                    </a:cubicBezTo>
                    <a:cubicBezTo>
                      <a:pt x="560543" y="920032"/>
                      <a:pt x="528687" y="914288"/>
                      <a:pt x="493061" y="899458"/>
                    </a:cubicBezTo>
                    <a:cubicBezTo>
                      <a:pt x="469977" y="890092"/>
                      <a:pt x="469307" y="886560"/>
                      <a:pt x="446665" y="875649"/>
                    </a:cubicBezTo>
                    <a:cubicBezTo>
                      <a:pt x="428179" y="890207"/>
                      <a:pt x="414683" y="891391"/>
                      <a:pt x="400271" y="899458"/>
                    </a:cubicBezTo>
                    <a:cubicBezTo>
                      <a:pt x="358954" y="911423"/>
                      <a:pt x="329826" y="914234"/>
                      <a:pt x="288121" y="920866"/>
                    </a:cubicBezTo>
                    <a:cubicBezTo>
                      <a:pt x="161318" y="929708"/>
                      <a:pt x="-147" y="802564"/>
                      <a:pt x="0" y="648453"/>
                    </a:cubicBezTo>
                    <a:cubicBezTo>
                      <a:pt x="10388" y="512886"/>
                      <a:pt x="78508" y="420574"/>
                      <a:pt x="175971" y="397448"/>
                    </a:cubicBezTo>
                    <a:cubicBezTo>
                      <a:pt x="267047" y="269087"/>
                      <a:pt x="461359" y="25256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814908" y="121795"/>
                      <a:pt x="798797" y="295454"/>
                      <a:pt x="989929" y="384381"/>
                    </a:cubicBezTo>
                    <a:cubicBezTo>
                      <a:pt x="1012048" y="386748"/>
                      <a:pt x="1017347" y="393661"/>
                      <a:pt x="1034451" y="397448"/>
                    </a:cubicBezTo>
                    <a:cubicBezTo>
                      <a:pt x="1127861" y="450535"/>
                      <a:pt x="1241364" y="544533"/>
                      <a:pt x="1210422" y="648453"/>
                    </a:cubicBezTo>
                    <a:cubicBezTo>
                      <a:pt x="1206263" y="783561"/>
                      <a:pt x="1095724" y="928866"/>
                      <a:pt x="922300" y="920866"/>
                    </a:cubicBezTo>
                    <a:cubicBezTo>
                      <a:pt x="877764" y="916962"/>
                      <a:pt x="846141" y="922219"/>
                      <a:pt x="810151" y="899458"/>
                    </a:cubicBezTo>
                    <a:cubicBezTo>
                      <a:pt x="788714" y="892306"/>
                      <a:pt x="786608" y="881614"/>
                      <a:pt x="763756" y="875649"/>
                    </a:cubicBezTo>
                    <a:cubicBezTo>
                      <a:pt x="742114" y="887702"/>
                      <a:pt x="727014" y="892151"/>
                      <a:pt x="717360" y="899458"/>
                    </a:cubicBezTo>
                    <a:cubicBezTo>
                      <a:pt x="686472" y="911595"/>
                      <a:pt x="655892" y="923073"/>
                      <a:pt x="605210" y="920866"/>
                    </a:cubicBezTo>
                    <a:cubicBezTo>
                      <a:pt x="556851" y="915603"/>
                      <a:pt x="531472" y="903644"/>
                      <a:pt x="493061" y="899458"/>
                    </a:cubicBezTo>
                    <a:cubicBezTo>
                      <a:pt x="481315" y="897570"/>
                      <a:pt x="456655" y="879381"/>
                      <a:pt x="446665" y="875649"/>
                    </a:cubicBezTo>
                    <a:cubicBezTo>
                      <a:pt x="426941" y="891224"/>
                      <a:pt x="420451" y="883668"/>
                      <a:pt x="400271" y="899458"/>
                    </a:cubicBezTo>
                    <a:cubicBezTo>
                      <a:pt x="363443" y="917788"/>
                      <a:pt x="328967" y="921664"/>
                      <a:pt x="288121" y="920866"/>
                    </a:cubicBezTo>
                    <a:cubicBezTo>
                      <a:pt x="110852" y="896078"/>
                      <a:pt x="19905" y="811773"/>
                      <a:pt x="0" y="648453"/>
                    </a:cubicBezTo>
                    <a:cubicBezTo>
                      <a:pt x="-1959" y="533550"/>
                      <a:pt x="99943" y="433348"/>
                      <a:pt x="175971" y="397448"/>
                    </a:cubicBezTo>
                    <a:cubicBezTo>
                      <a:pt x="307409" y="233063"/>
                      <a:pt x="463058" y="281931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204509842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15417A01-2421-7C7B-640D-E19FDE64B5C4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59843" y="11877"/>
                      <a:pt x="1148604" y="25021"/>
                      <a:pt x="1145803" y="45287"/>
                    </a:cubicBezTo>
                    <a:cubicBezTo>
                      <a:pt x="1093778" y="111955"/>
                      <a:pt x="979762" y="160823"/>
                      <a:pt x="899394" y="176444"/>
                    </a:cubicBezTo>
                    <a:cubicBezTo>
                      <a:pt x="856962" y="167864"/>
                      <a:pt x="820552" y="173420"/>
                      <a:pt x="787244" y="155037"/>
                    </a:cubicBezTo>
                    <a:cubicBezTo>
                      <a:pt x="766274" y="149620"/>
                      <a:pt x="761173" y="134766"/>
                      <a:pt x="740849" y="131227"/>
                    </a:cubicBezTo>
                    <a:cubicBezTo>
                      <a:pt x="731414" y="139805"/>
                      <a:pt x="708185" y="141814"/>
                      <a:pt x="694454" y="155037"/>
                    </a:cubicBezTo>
                    <a:cubicBezTo>
                      <a:pt x="667808" y="172031"/>
                      <a:pt x="619540" y="167748"/>
                      <a:pt x="582304" y="176444"/>
                    </a:cubicBezTo>
                    <a:cubicBezTo>
                      <a:pt x="546722" y="178153"/>
                      <a:pt x="511258" y="164934"/>
                      <a:pt x="470154" y="155037"/>
                    </a:cubicBezTo>
                    <a:cubicBezTo>
                      <a:pt x="451398" y="146186"/>
                      <a:pt x="441094" y="138234"/>
                      <a:pt x="423759" y="131227"/>
                    </a:cubicBezTo>
                    <a:cubicBezTo>
                      <a:pt x="402410" y="144912"/>
                      <a:pt x="390675" y="143007"/>
                      <a:pt x="377365" y="155037"/>
                    </a:cubicBezTo>
                    <a:cubicBezTo>
                      <a:pt x="335615" y="174567"/>
                      <a:pt x="313660" y="171195"/>
                      <a:pt x="265214" y="176444"/>
                    </a:cubicBezTo>
                    <a:cubicBezTo>
                      <a:pt x="162621" y="178139"/>
                      <a:pt x="71487" y="121368"/>
                      <a:pt x="18806" y="45287"/>
                    </a:cubicBezTo>
                    <a:cubicBezTo>
                      <a:pt x="6234" y="26577"/>
                      <a:pt x="9521" y="15832"/>
                      <a:pt x="0" y="0"/>
                    </a:cubicBezTo>
                    <a:cubicBezTo>
                      <a:pt x="15865" y="15417"/>
                      <a:pt x="23082" y="27666"/>
                      <a:pt x="34558" y="34475"/>
                    </a:cubicBezTo>
                    <a:cubicBezTo>
                      <a:pt x="88807" y="67838"/>
                      <a:pt x="161577" y="106348"/>
                      <a:pt x="235186" y="96681"/>
                    </a:cubicBezTo>
                    <a:cubicBezTo>
                      <a:pt x="273383" y="97916"/>
                      <a:pt x="320029" y="98420"/>
                      <a:pt x="357957" y="75274"/>
                    </a:cubicBezTo>
                    <a:cubicBezTo>
                      <a:pt x="376009" y="63501"/>
                      <a:pt x="396008" y="63139"/>
                      <a:pt x="408745" y="51464"/>
                    </a:cubicBezTo>
                    <a:cubicBezTo>
                      <a:pt x="433833" y="56561"/>
                      <a:pt x="444341" y="73772"/>
                      <a:pt x="459533" y="75274"/>
                    </a:cubicBezTo>
                    <a:cubicBezTo>
                      <a:pt x="502184" y="87216"/>
                      <a:pt x="539356" y="98463"/>
                      <a:pt x="582304" y="96681"/>
                    </a:cubicBezTo>
                    <a:cubicBezTo>
                      <a:pt x="626416" y="95488"/>
                      <a:pt x="672900" y="82189"/>
                      <a:pt x="705075" y="75274"/>
                    </a:cubicBezTo>
                    <a:cubicBezTo>
                      <a:pt x="722086" y="63602"/>
                      <a:pt x="746531" y="58527"/>
                      <a:pt x="755863" y="51464"/>
                    </a:cubicBezTo>
                    <a:cubicBezTo>
                      <a:pt x="770908" y="52904"/>
                      <a:pt x="794692" y="71004"/>
                      <a:pt x="806652" y="75274"/>
                    </a:cubicBezTo>
                    <a:cubicBezTo>
                      <a:pt x="835569" y="91279"/>
                      <a:pt x="883233" y="88415"/>
                      <a:pt x="929423" y="96681"/>
                    </a:cubicBezTo>
                    <a:cubicBezTo>
                      <a:pt x="1002965" y="97407"/>
                      <a:pt x="1055818" y="74608"/>
                      <a:pt x="1130051" y="34475"/>
                    </a:cubicBezTo>
                    <a:cubicBezTo>
                      <a:pt x="1140570" y="17726"/>
                      <a:pt x="1147899" y="17190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60181" y="23514"/>
                      <a:pt x="1150361" y="32264"/>
                      <a:pt x="1145803" y="45287"/>
                    </a:cubicBezTo>
                    <a:cubicBezTo>
                      <a:pt x="1075732" y="139223"/>
                      <a:pt x="1024155" y="170551"/>
                      <a:pt x="899394" y="176444"/>
                    </a:cubicBezTo>
                    <a:cubicBezTo>
                      <a:pt x="863672" y="180422"/>
                      <a:pt x="824944" y="171505"/>
                      <a:pt x="787244" y="155037"/>
                    </a:cubicBezTo>
                    <a:cubicBezTo>
                      <a:pt x="775584" y="152499"/>
                      <a:pt x="753883" y="132403"/>
                      <a:pt x="740849" y="131227"/>
                    </a:cubicBezTo>
                    <a:cubicBezTo>
                      <a:pt x="725903" y="140402"/>
                      <a:pt x="713459" y="140563"/>
                      <a:pt x="694454" y="155037"/>
                    </a:cubicBezTo>
                    <a:cubicBezTo>
                      <a:pt x="659202" y="173510"/>
                      <a:pt x="621561" y="177161"/>
                      <a:pt x="582304" y="176444"/>
                    </a:cubicBezTo>
                    <a:cubicBezTo>
                      <a:pt x="540335" y="179397"/>
                      <a:pt x="505179" y="174716"/>
                      <a:pt x="470154" y="155037"/>
                    </a:cubicBezTo>
                    <a:cubicBezTo>
                      <a:pt x="449490" y="150028"/>
                      <a:pt x="438230" y="134618"/>
                      <a:pt x="423759" y="131227"/>
                    </a:cubicBezTo>
                    <a:cubicBezTo>
                      <a:pt x="404320" y="146094"/>
                      <a:pt x="393288" y="144865"/>
                      <a:pt x="377365" y="155037"/>
                    </a:cubicBezTo>
                    <a:cubicBezTo>
                      <a:pt x="351734" y="173641"/>
                      <a:pt x="304525" y="174291"/>
                      <a:pt x="265214" y="176444"/>
                    </a:cubicBezTo>
                    <a:cubicBezTo>
                      <a:pt x="150741" y="174163"/>
                      <a:pt x="49653" y="134877"/>
                      <a:pt x="18806" y="45287"/>
                    </a:cubicBezTo>
                    <a:cubicBezTo>
                      <a:pt x="13537" y="35826"/>
                      <a:pt x="5274" y="9561"/>
                      <a:pt x="0" y="0"/>
                    </a:cubicBezTo>
                    <a:cubicBezTo>
                      <a:pt x="17735" y="10350"/>
                      <a:pt x="16671" y="21299"/>
                      <a:pt x="34558" y="34475"/>
                    </a:cubicBezTo>
                    <a:cubicBezTo>
                      <a:pt x="93365" y="72005"/>
                      <a:pt x="165863" y="92180"/>
                      <a:pt x="235186" y="96681"/>
                    </a:cubicBezTo>
                    <a:cubicBezTo>
                      <a:pt x="282772" y="94249"/>
                      <a:pt x="318723" y="79372"/>
                      <a:pt x="357957" y="75274"/>
                    </a:cubicBezTo>
                    <a:cubicBezTo>
                      <a:pt x="377692" y="62045"/>
                      <a:pt x="390228" y="64684"/>
                      <a:pt x="408745" y="51464"/>
                    </a:cubicBezTo>
                    <a:cubicBezTo>
                      <a:pt x="419084" y="56115"/>
                      <a:pt x="442637" y="72119"/>
                      <a:pt x="459533" y="75274"/>
                    </a:cubicBezTo>
                    <a:cubicBezTo>
                      <a:pt x="495081" y="87654"/>
                      <a:pt x="534975" y="93220"/>
                      <a:pt x="582304" y="96681"/>
                    </a:cubicBezTo>
                    <a:cubicBezTo>
                      <a:pt x="623969" y="87560"/>
                      <a:pt x="664537" y="99647"/>
                      <a:pt x="705075" y="75274"/>
                    </a:cubicBezTo>
                    <a:cubicBezTo>
                      <a:pt x="726339" y="58100"/>
                      <a:pt x="739650" y="62763"/>
                      <a:pt x="755863" y="51464"/>
                    </a:cubicBezTo>
                    <a:cubicBezTo>
                      <a:pt x="771561" y="54127"/>
                      <a:pt x="791032" y="71875"/>
                      <a:pt x="806652" y="75274"/>
                    </a:cubicBezTo>
                    <a:cubicBezTo>
                      <a:pt x="845126" y="84636"/>
                      <a:pt x="889006" y="97344"/>
                      <a:pt x="929423" y="96681"/>
                    </a:cubicBezTo>
                    <a:cubicBezTo>
                      <a:pt x="998018" y="93065"/>
                      <a:pt x="1079789" y="71366"/>
                      <a:pt x="1130051" y="34475"/>
                    </a:cubicBezTo>
                    <a:cubicBezTo>
                      <a:pt x="1138231" y="19189"/>
                      <a:pt x="1151284" y="17237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22611989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月 728">
                <a:extLst>
                  <a:ext uri="{FF2B5EF4-FFF2-40B4-BE49-F238E27FC236}">
                    <a16:creationId xmlns:a16="http://schemas.microsoft.com/office/drawing/2014/main" id="{A0547A06-EDBB-2174-047E-CD8DE926051E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28539" y="390245"/>
                      <a:pt x="-4239" y="295986"/>
                      <a:pt x="0" y="192322"/>
                    </a:cubicBezTo>
                    <a:cubicBezTo>
                      <a:pt x="-12311" y="87551"/>
                      <a:pt x="47455" y="2436"/>
                      <a:pt x="112882" y="-1"/>
                    </a:cubicBezTo>
                    <a:cubicBezTo>
                      <a:pt x="87050" y="52482"/>
                      <a:pt x="71905" y="115884"/>
                      <a:pt x="56441" y="192322"/>
                    </a:cubicBezTo>
                    <a:cubicBezTo>
                      <a:pt x="68905" y="274278"/>
                      <a:pt x="89856" y="334176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70585" y="385711"/>
                      <a:pt x="-2186" y="281369"/>
                      <a:pt x="0" y="192322"/>
                    </a:cubicBezTo>
                    <a:cubicBezTo>
                      <a:pt x="10371" y="93084"/>
                      <a:pt x="50463" y="-7585"/>
                      <a:pt x="112882" y="-1"/>
                    </a:cubicBezTo>
                    <a:cubicBezTo>
                      <a:pt x="73738" y="41808"/>
                      <a:pt x="45472" y="116798"/>
                      <a:pt x="56441" y="192322"/>
                    </a:cubicBezTo>
                    <a:cubicBezTo>
                      <a:pt x="51133" y="277175"/>
                      <a:pt x="82510" y="325104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184465709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月 729">
                <a:extLst>
                  <a:ext uri="{FF2B5EF4-FFF2-40B4-BE49-F238E27FC236}">
                    <a16:creationId xmlns:a16="http://schemas.microsoft.com/office/drawing/2014/main" id="{92B38016-035B-9B1A-D11C-302C3E689D6D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1839" y="319944"/>
                      <a:pt x="-1971" y="253522"/>
                      <a:pt x="0" y="162432"/>
                    </a:cubicBezTo>
                    <a:cubicBezTo>
                      <a:pt x="-6144" y="61448"/>
                      <a:pt x="48572" y="15035"/>
                      <a:pt x="100939" y="-1"/>
                    </a:cubicBezTo>
                    <a:cubicBezTo>
                      <a:pt x="69642" y="34543"/>
                      <a:pt x="50253" y="83859"/>
                      <a:pt x="50469" y="162432"/>
                    </a:cubicBezTo>
                    <a:cubicBezTo>
                      <a:pt x="50930" y="224262"/>
                      <a:pt x="79773" y="29553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44455" y="327315"/>
                      <a:pt x="18" y="254828"/>
                      <a:pt x="0" y="162432"/>
                    </a:cubicBezTo>
                    <a:cubicBezTo>
                      <a:pt x="1864" y="68201"/>
                      <a:pt x="59441" y="6086"/>
                      <a:pt x="100939" y="-1"/>
                    </a:cubicBezTo>
                    <a:cubicBezTo>
                      <a:pt x="61418" y="46830"/>
                      <a:pt x="45740" y="101485"/>
                      <a:pt x="50469" y="162432"/>
                    </a:cubicBezTo>
                    <a:cubicBezTo>
                      <a:pt x="52618" y="224991"/>
                      <a:pt x="56829" y="283498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716290798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4" name="楕円 713">
              <a:extLst>
                <a:ext uri="{FF2B5EF4-FFF2-40B4-BE49-F238E27FC236}">
                  <a16:creationId xmlns:a16="http://schemas.microsoft.com/office/drawing/2014/main" id="{0C86B479-729D-4992-5C41-46BD4830796A}"/>
                </a:ext>
              </a:extLst>
            </p:cNvPr>
            <p:cNvSpPr/>
            <p:nvPr/>
          </p:nvSpPr>
          <p:spPr>
            <a:xfrm rot="20871437">
              <a:off x="4700909" y="2274412"/>
              <a:ext cx="120662" cy="194000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476535030">
                    <a:custGeom>
                      <a:avLst/>
                      <a:gdLst>
                        <a:gd name="connsiteX0" fmla="*/ 0 w 142677"/>
                        <a:gd name="connsiteY0" fmla="*/ 114698 h 229395"/>
                        <a:gd name="connsiteX1" fmla="*/ 71339 w 142677"/>
                        <a:gd name="connsiteY1" fmla="*/ 0 h 229395"/>
                        <a:gd name="connsiteX2" fmla="*/ 142678 w 142677"/>
                        <a:gd name="connsiteY2" fmla="*/ 114698 h 229395"/>
                        <a:gd name="connsiteX3" fmla="*/ 71339 w 142677"/>
                        <a:gd name="connsiteY3" fmla="*/ 229396 h 229395"/>
                        <a:gd name="connsiteX4" fmla="*/ 0 w 142677"/>
                        <a:gd name="connsiteY4" fmla="*/ 114698 h 22939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42677" h="229395" fill="none" extrusionOk="0">
                          <a:moveTo>
                            <a:pt x="0" y="114698"/>
                          </a:moveTo>
                          <a:cubicBezTo>
                            <a:pt x="-2314" y="43386"/>
                            <a:pt x="39253" y="8034"/>
                            <a:pt x="71339" y="0"/>
                          </a:cubicBezTo>
                          <a:cubicBezTo>
                            <a:pt x="107979" y="-10218"/>
                            <a:pt x="149913" y="63678"/>
                            <a:pt x="142678" y="114698"/>
                          </a:cubicBezTo>
                          <a:cubicBezTo>
                            <a:pt x="142243" y="175632"/>
                            <a:pt x="102563" y="224405"/>
                            <a:pt x="71339" y="229396"/>
                          </a:cubicBezTo>
                          <a:cubicBezTo>
                            <a:pt x="33890" y="218920"/>
                            <a:pt x="-5062" y="172687"/>
                            <a:pt x="0" y="114698"/>
                          </a:cubicBezTo>
                          <a:close/>
                        </a:path>
                        <a:path w="142677" h="229395" stroke="0" extrusionOk="0">
                          <a:moveTo>
                            <a:pt x="0" y="114698"/>
                          </a:moveTo>
                          <a:cubicBezTo>
                            <a:pt x="9687" y="45690"/>
                            <a:pt x="34228" y="6408"/>
                            <a:pt x="71339" y="0"/>
                          </a:cubicBezTo>
                          <a:cubicBezTo>
                            <a:pt x="115539" y="13719"/>
                            <a:pt x="154713" y="44541"/>
                            <a:pt x="142678" y="114698"/>
                          </a:cubicBezTo>
                          <a:cubicBezTo>
                            <a:pt x="140468" y="179987"/>
                            <a:pt x="105934" y="236451"/>
                            <a:pt x="71339" y="229396"/>
                          </a:cubicBezTo>
                          <a:cubicBezTo>
                            <a:pt x="31943" y="224514"/>
                            <a:pt x="5951" y="184642"/>
                            <a:pt x="0" y="11469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フリーフォーム: 図形 714">
              <a:extLst>
                <a:ext uri="{FF2B5EF4-FFF2-40B4-BE49-F238E27FC236}">
                  <a16:creationId xmlns:a16="http://schemas.microsoft.com/office/drawing/2014/main" id="{982ABFCD-2C71-4181-F8C5-A9E2B9FDECE3}"/>
                </a:ext>
              </a:extLst>
            </p:cNvPr>
            <p:cNvSpPr/>
            <p:nvPr/>
          </p:nvSpPr>
          <p:spPr>
            <a:xfrm rot="20871437">
              <a:off x="4710897" y="2365093"/>
              <a:ext cx="118072" cy="102163"/>
            </a:xfrm>
            <a:custGeom>
              <a:avLst/>
              <a:gdLst>
                <a:gd name="connsiteX0" fmla="*/ 251562 w 360542"/>
                <a:gd name="connsiteY0" fmla="*/ 6018 h 311964"/>
                <a:gd name="connsiteX1" fmla="*/ 310050 w 360542"/>
                <a:gd name="connsiteY1" fmla="*/ 23277 h 311964"/>
                <a:gd name="connsiteX2" fmla="*/ 360542 w 360542"/>
                <a:gd name="connsiteY2" fmla="*/ 49329 h 311964"/>
                <a:gd name="connsiteX3" fmla="*/ 358902 w 360542"/>
                <a:gd name="connsiteY3" fmla="*/ 75460 h 311964"/>
                <a:gd name="connsiteX4" fmla="*/ 178420 w 360542"/>
                <a:gd name="connsiteY4" fmla="*/ 311964 h 311964"/>
                <a:gd name="connsiteX5" fmla="*/ 8671 w 360542"/>
                <a:gd name="connsiteY5" fmla="*/ 131060 h 311964"/>
                <a:gd name="connsiteX6" fmla="*/ 0 w 360542"/>
                <a:gd name="connsiteY6" fmla="*/ 62000 h 311964"/>
                <a:gd name="connsiteX7" fmla="*/ 14553 w 360542"/>
                <a:gd name="connsiteY7" fmla="*/ 50586 h 311964"/>
                <a:gd name="connsiteX8" fmla="*/ 188766 w 360542"/>
                <a:gd name="connsiteY8" fmla="*/ 0 h 311964"/>
                <a:gd name="connsiteX9" fmla="*/ 251562 w 360542"/>
                <a:gd name="connsiteY9" fmla="*/ 6018 h 31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542" h="311964">
                  <a:moveTo>
                    <a:pt x="251562" y="6018"/>
                  </a:moveTo>
                  <a:cubicBezTo>
                    <a:pt x="271845" y="9964"/>
                    <a:pt x="291410" y="15783"/>
                    <a:pt x="310050" y="23277"/>
                  </a:cubicBezTo>
                  <a:lnTo>
                    <a:pt x="360542" y="49329"/>
                  </a:lnTo>
                  <a:lnTo>
                    <a:pt x="358902" y="75460"/>
                  </a:lnTo>
                  <a:cubicBezTo>
                    <a:pt x="341725" y="210433"/>
                    <a:pt x="267447" y="311964"/>
                    <a:pt x="178420" y="311964"/>
                  </a:cubicBezTo>
                  <a:cubicBezTo>
                    <a:pt x="102111" y="311964"/>
                    <a:pt x="36639" y="237370"/>
                    <a:pt x="8671" y="131060"/>
                  </a:cubicBezTo>
                  <a:lnTo>
                    <a:pt x="0" y="62000"/>
                  </a:lnTo>
                  <a:lnTo>
                    <a:pt x="14553" y="50586"/>
                  </a:lnTo>
                  <a:cubicBezTo>
                    <a:pt x="64283" y="18649"/>
                    <a:pt x="124234" y="1"/>
                    <a:pt x="188766" y="0"/>
                  </a:cubicBezTo>
                  <a:cubicBezTo>
                    <a:pt x="210276" y="0"/>
                    <a:pt x="231278" y="2072"/>
                    <a:pt x="251562" y="601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4085262893">
                    <a:custGeom>
                      <a:avLst/>
                      <a:gdLst>
                        <a:gd name="connsiteX0" fmla="*/ 97413 w 139614"/>
                        <a:gd name="connsiteY0" fmla="*/ 2330 h 120803"/>
                        <a:gd name="connsiteX1" fmla="*/ 120061 w 139614"/>
                        <a:gd name="connsiteY1" fmla="*/ 9013 h 120803"/>
                        <a:gd name="connsiteX2" fmla="*/ 139614 w 139614"/>
                        <a:gd name="connsiteY2" fmla="*/ 19101 h 120803"/>
                        <a:gd name="connsiteX3" fmla="*/ 138978 w 139614"/>
                        <a:gd name="connsiteY3" fmla="*/ 29220 h 120803"/>
                        <a:gd name="connsiteX4" fmla="*/ 69090 w 139614"/>
                        <a:gd name="connsiteY4" fmla="*/ 120802 h 120803"/>
                        <a:gd name="connsiteX5" fmla="*/ 3357 w 139614"/>
                        <a:gd name="connsiteY5" fmla="*/ 50750 h 120803"/>
                        <a:gd name="connsiteX6" fmla="*/ 0 w 139614"/>
                        <a:gd name="connsiteY6" fmla="*/ 24008 h 120803"/>
                        <a:gd name="connsiteX7" fmla="*/ 5635 w 139614"/>
                        <a:gd name="connsiteY7" fmla="*/ 19588 h 120803"/>
                        <a:gd name="connsiteX8" fmla="*/ 73096 w 139614"/>
                        <a:gd name="connsiteY8" fmla="*/ 0 h 120803"/>
                        <a:gd name="connsiteX9" fmla="*/ 97413 w 139614"/>
                        <a:gd name="connsiteY9" fmla="*/ 2330 h 1208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139614" h="120803" fill="none" extrusionOk="0">
                          <a:moveTo>
                            <a:pt x="97413" y="2330"/>
                          </a:moveTo>
                          <a:cubicBezTo>
                            <a:pt x="104840" y="4181"/>
                            <a:pt x="110636" y="5965"/>
                            <a:pt x="120061" y="9013"/>
                          </a:cubicBezTo>
                          <a:cubicBezTo>
                            <a:pt x="130359" y="12270"/>
                            <a:pt x="131199" y="15090"/>
                            <a:pt x="139614" y="19101"/>
                          </a:cubicBezTo>
                          <a:cubicBezTo>
                            <a:pt x="139939" y="21246"/>
                            <a:pt x="138285" y="25966"/>
                            <a:pt x="138978" y="29220"/>
                          </a:cubicBezTo>
                          <a:cubicBezTo>
                            <a:pt x="140583" y="83696"/>
                            <a:pt x="100111" y="129729"/>
                            <a:pt x="69090" y="120802"/>
                          </a:cubicBezTo>
                          <a:cubicBezTo>
                            <a:pt x="41984" y="122918"/>
                            <a:pt x="18455" y="88799"/>
                            <a:pt x="3357" y="50750"/>
                          </a:cubicBezTo>
                          <a:cubicBezTo>
                            <a:pt x="2173" y="41638"/>
                            <a:pt x="4445" y="34609"/>
                            <a:pt x="0" y="24008"/>
                          </a:cubicBezTo>
                          <a:cubicBezTo>
                            <a:pt x="2010" y="21386"/>
                            <a:pt x="3590" y="22069"/>
                            <a:pt x="5635" y="19588"/>
                          </a:cubicBezTo>
                          <a:cubicBezTo>
                            <a:pt x="26125" y="13610"/>
                            <a:pt x="49224" y="297"/>
                            <a:pt x="73096" y="0"/>
                          </a:cubicBezTo>
                          <a:cubicBezTo>
                            <a:pt x="82090" y="-1200"/>
                            <a:pt x="88730" y="613"/>
                            <a:pt x="97413" y="2330"/>
                          </a:cubicBezTo>
                          <a:close/>
                        </a:path>
                        <a:path w="139614" h="120803" stroke="0" extrusionOk="0">
                          <a:moveTo>
                            <a:pt x="97413" y="2330"/>
                          </a:moveTo>
                          <a:cubicBezTo>
                            <a:pt x="106076" y="3972"/>
                            <a:pt x="113944" y="7396"/>
                            <a:pt x="120061" y="9013"/>
                          </a:cubicBezTo>
                          <a:cubicBezTo>
                            <a:pt x="124670" y="9785"/>
                            <a:pt x="134785" y="16732"/>
                            <a:pt x="139614" y="19101"/>
                          </a:cubicBezTo>
                          <a:cubicBezTo>
                            <a:pt x="139888" y="21413"/>
                            <a:pt x="138752" y="24420"/>
                            <a:pt x="138978" y="29220"/>
                          </a:cubicBezTo>
                          <a:cubicBezTo>
                            <a:pt x="137170" y="79888"/>
                            <a:pt x="98718" y="118504"/>
                            <a:pt x="69090" y="120802"/>
                          </a:cubicBezTo>
                          <a:cubicBezTo>
                            <a:pt x="32845" y="121035"/>
                            <a:pt x="8391" y="87176"/>
                            <a:pt x="3357" y="50750"/>
                          </a:cubicBezTo>
                          <a:cubicBezTo>
                            <a:pt x="1303" y="45247"/>
                            <a:pt x="2451" y="36752"/>
                            <a:pt x="0" y="24008"/>
                          </a:cubicBezTo>
                          <a:cubicBezTo>
                            <a:pt x="877" y="22651"/>
                            <a:pt x="3692" y="21272"/>
                            <a:pt x="5635" y="19588"/>
                          </a:cubicBezTo>
                          <a:cubicBezTo>
                            <a:pt x="20293" y="2615"/>
                            <a:pt x="48810" y="405"/>
                            <a:pt x="73096" y="0"/>
                          </a:cubicBezTo>
                          <a:cubicBezTo>
                            <a:pt x="80997" y="206"/>
                            <a:pt x="89745" y="626"/>
                            <a:pt x="97413" y="233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C5EFC107-190F-0884-2C2A-E25202EAC501}"/>
                </a:ext>
              </a:extLst>
            </p:cNvPr>
            <p:cNvGrpSpPr/>
            <p:nvPr/>
          </p:nvGrpSpPr>
          <p:grpSpPr>
            <a:xfrm flipH="1" flipV="1">
              <a:off x="4910984" y="1840511"/>
              <a:ext cx="326281" cy="387624"/>
              <a:chOff x="-670668" y="2939012"/>
              <a:chExt cx="996327" cy="1183642"/>
            </a:xfrm>
          </p:grpSpPr>
          <p:sp>
            <p:nvSpPr>
              <p:cNvPr id="725" name="フリーフォーム: 図形 724">
                <a:extLst>
                  <a:ext uri="{FF2B5EF4-FFF2-40B4-BE49-F238E27FC236}">
                    <a16:creationId xmlns:a16="http://schemas.microsoft.com/office/drawing/2014/main" id="{1E8A52EB-79BA-FD65-4E2D-2E555C91481A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solidFill>
                  <a:schemeClr val="accent2">
                    <a:lumMod val="60000"/>
                    <a:lumOff val="40000"/>
                  </a:schemeClr>
                </a:solidFill>
                <a:round/>
                <a:extLst>
                  <a:ext uri="{C807C97D-BFC1-408E-A445-0C87EB9F89A2}">
                    <ask:lineSketchStyleProps xmlns:ask="http://schemas.microsoft.com/office/drawing/2018/sketchyshapes" sd="2386244262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66215" y="12795"/>
                              <a:pt x="404648" y="47883"/>
                              <a:pt x="552795" y="175952"/>
                            </a:cubicBezTo>
                            <a:cubicBezTo>
                              <a:pt x="669983" y="276430"/>
                              <a:pt x="754099" y="431595"/>
                              <a:pt x="792138" y="543616"/>
                            </a:cubicBezTo>
                            <a:cubicBezTo>
                              <a:pt x="804639" y="585111"/>
                              <a:pt x="799569" y="605542"/>
                              <a:pt x="811319" y="647839"/>
                            </a:cubicBezTo>
                            <a:cubicBezTo>
                              <a:pt x="816974" y="647776"/>
                              <a:pt x="823552" y="653294"/>
                              <a:pt x="827621" y="652899"/>
                            </a:cubicBezTo>
                            <a:cubicBezTo>
                              <a:pt x="933432" y="678567"/>
                              <a:pt x="992089" y="805001"/>
                              <a:pt x="996327" y="907417"/>
                            </a:cubicBezTo>
                            <a:cubicBezTo>
                              <a:pt x="998833" y="1057583"/>
                              <a:pt x="846572" y="1177920"/>
                              <a:pt x="720102" y="1183642"/>
                            </a:cubicBezTo>
                            <a:cubicBezTo>
                              <a:pt x="601606" y="1195566"/>
                              <a:pt x="508442" y="1084788"/>
                              <a:pt x="465584" y="1014937"/>
                            </a:cubicBezTo>
                            <a:cubicBezTo>
                              <a:pt x="461477" y="1008465"/>
                              <a:pt x="460456" y="997326"/>
                              <a:pt x="456825" y="986720"/>
                            </a:cubicBezTo>
                            <a:cubicBezTo>
                              <a:pt x="450813" y="988021"/>
                              <a:pt x="446872" y="988299"/>
                              <a:pt x="442252" y="989342"/>
                            </a:cubicBezTo>
                            <a:cubicBezTo>
                              <a:pt x="429010" y="989358"/>
                              <a:pt x="411507" y="983824"/>
                              <a:pt x="396252" y="976325"/>
                            </a:cubicBezTo>
                            <a:cubicBezTo>
                              <a:pt x="349135" y="949089"/>
                              <a:pt x="313931" y="866298"/>
                              <a:pt x="367754" y="787561"/>
                            </a:cubicBezTo>
                            <a:cubicBezTo>
                              <a:pt x="392963" y="745554"/>
                              <a:pt x="458716" y="703019"/>
                              <a:pt x="499478" y="704843"/>
                            </a:cubicBezTo>
                            <a:cubicBezTo>
                              <a:pt x="506657" y="705973"/>
                              <a:pt x="512720" y="711359"/>
                              <a:pt x="524865" y="712027"/>
                            </a:cubicBezTo>
                            <a:cubicBezTo>
                              <a:pt x="531879" y="705766"/>
                              <a:pt x="536825" y="704034"/>
                              <a:pt x="545700" y="694837"/>
                            </a:cubicBezTo>
                            <a:cubicBezTo>
                              <a:pt x="532098" y="663220"/>
                              <a:pt x="544159" y="643058"/>
                              <a:pt x="531716" y="618856"/>
                            </a:cubicBezTo>
                            <a:cubicBezTo>
                              <a:pt x="514446" y="536519"/>
                              <a:pt x="473673" y="450710"/>
                              <a:pt x="378594" y="383639"/>
                            </a:cubicBezTo>
                            <a:cubicBezTo>
                              <a:pt x="308669" y="309042"/>
                              <a:pt x="144932" y="272425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6123" y="-18184"/>
                              <a:pt x="445237" y="68559"/>
                              <a:pt x="552795" y="175952"/>
                            </a:cubicBezTo>
                            <a:cubicBezTo>
                              <a:pt x="629053" y="265589"/>
                              <a:pt x="746158" y="392300"/>
                              <a:pt x="792138" y="543616"/>
                            </a:cubicBezTo>
                            <a:cubicBezTo>
                              <a:pt x="807086" y="582897"/>
                              <a:pt x="799022" y="601860"/>
                              <a:pt x="811319" y="647839"/>
                            </a:cubicBezTo>
                            <a:cubicBezTo>
                              <a:pt x="816980" y="648511"/>
                              <a:pt x="819390" y="651950"/>
                              <a:pt x="827621" y="652899"/>
                            </a:cubicBezTo>
                            <a:cubicBezTo>
                              <a:pt x="923523" y="722488"/>
                              <a:pt x="998382" y="769780"/>
                              <a:pt x="996327" y="907417"/>
                            </a:cubicBezTo>
                            <a:cubicBezTo>
                              <a:pt x="1006732" y="1104077"/>
                              <a:pt x="887515" y="1159399"/>
                              <a:pt x="720102" y="1183642"/>
                            </a:cubicBezTo>
                            <a:cubicBezTo>
                              <a:pt x="608014" y="1181720"/>
                              <a:pt x="506128" y="1104314"/>
                              <a:pt x="465584" y="1014937"/>
                            </a:cubicBezTo>
                            <a:cubicBezTo>
                              <a:pt x="459403" y="1004789"/>
                              <a:pt x="462184" y="999104"/>
                              <a:pt x="456825" y="986720"/>
                            </a:cubicBezTo>
                            <a:cubicBezTo>
                              <a:pt x="450556" y="988173"/>
                              <a:pt x="448540" y="987536"/>
                              <a:pt x="442252" y="989342"/>
                            </a:cubicBezTo>
                            <a:cubicBezTo>
                              <a:pt x="428245" y="990299"/>
                              <a:pt x="407931" y="981722"/>
                              <a:pt x="396252" y="976325"/>
                            </a:cubicBezTo>
                            <a:cubicBezTo>
                              <a:pt x="336433" y="935461"/>
                              <a:pt x="337377" y="852031"/>
                              <a:pt x="367754" y="787561"/>
                            </a:cubicBezTo>
                            <a:cubicBezTo>
                              <a:pt x="388734" y="731592"/>
                              <a:pt x="441584" y="693862"/>
                              <a:pt x="499478" y="704843"/>
                            </a:cubicBezTo>
                            <a:cubicBezTo>
                              <a:pt x="508128" y="706201"/>
                              <a:pt x="516939" y="712751"/>
                              <a:pt x="524865" y="712027"/>
                            </a:cubicBezTo>
                            <a:cubicBezTo>
                              <a:pt x="529280" y="707204"/>
                              <a:pt x="540084" y="702885"/>
                              <a:pt x="545700" y="694837"/>
                            </a:cubicBezTo>
                            <a:cubicBezTo>
                              <a:pt x="534756" y="678996"/>
                              <a:pt x="541623" y="647842"/>
                              <a:pt x="531716" y="618856"/>
                            </a:cubicBezTo>
                            <a:cubicBezTo>
                              <a:pt x="500580" y="528425"/>
                              <a:pt x="459606" y="442932"/>
                              <a:pt x="378594" y="383639"/>
                            </a:cubicBezTo>
                            <a:cubicBezTo>
                              <a:pt x="308474" y="280713"/>
                              <a:pt x="141516" y="268476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1BBBD6A5-2C89-CB71-EA7E-6C56291F2300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502984480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719" y="38777"/>
                              <a:pt x="14523" y="29375"/>
                              <a:pt x="31140" y="14133"/>
                            </a:cubicBezTo>
                            <a:cubicBezTo>
                              <a:pt x="48233" y="458"/>
                              <a:pt x="59135" y="4641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4E448E63-0E00-97E2-6553-600AB86F51B3}"/>
                </a:ext>
              </a:extLst>
            </p:cNvPr>
            <p:cNvGrpSpPr/>
            <p:nvPr/>
          </p:nvGrpSpPr>
          <p:grpSpPr>
            <a:xfrm rot="17546129">
              <a:off x="5203762" y="2577515"/>
              <a:ext cx="440536" cy="691735"/>
              <a:chOff x="3074486" y="2547111"/>
              <a:chExt cx="422132" cy="927243"/>
            </a:xfrm>
          </p:grpSpPr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EA140F29-58FC-7645-6594-C7FA17FBA3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57657" y="2780938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3A61106A-90D8-064A-ADAF-657B95CEF1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94015" y="2897297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036B7BBC-74E0-5AAF-01F7-7D52E54716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17564" y="3015230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7D89F054-4B22-6E36-352B-BFBCDBC828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96618" y="2999423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A6035A51-292D-626E-5478-657D0372C4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16765" y="2547111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A15CEE1F-C603-741F-3F64-50755DA80C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074486" y="2729238"/>
                <a:ext cx="0" cy="459124"/>
              </a:xfrm>
              <a:prstGeom prst="line">
                <a:avLst/>
              </a:prstGeom>
              <a:ln w="19050" cap="rnd">
                <a:noFill/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33" name="グループ化 732">
            <a:extLst>
              <a:ext uri="{FF2B5EF4-FFF2-40B4-BE49-F238E27FC236}">
                <a16:creationId xmlns:a16="http://schemas.microsoft.com/office/drawing/2014/main" id="{B63431E6-B9C0-3ED6-3F42-F5D8E3C2B048}"/>
              </a:ext>
            </a:extLst>
          </p:cNvPr>
          <p:cNvGrpSpPr/>
          <p:nvPr/>
        </p:nvGrpSpPr>
        <p:grpSpPr>
          <a:xfrm>
            <a:off x="6732240" y="3823924"/>
            <a:ext cx="2238024" cy="2432826"/>
            <a:chOff x="6574866" y="1381838"/>
            <a:chExt cx="1609202" cy="1749270"/>
          </a:xfrm>
        </p:grpSpPr>
        <p:grpSp>
          <p:nvGrpSpPr>
            <p:cNvPr id="734" name="グループ化 733">
              <a:extLst>
                <a:ext uri="{FF2B5EF4-FFF2-40B4-BE49-F238E27FC236}">
                  <a16:creationId xmlns:a16="http://schemas.microsoft.com/office/drawing/2014/main" id="{A205AE43-3B89-F92A-BDAD-847078091263}"/>
                </a:ext>
              </a:extLst>
            </p:cNvPr>
            <p:cNvGrpSpPr/>
            <p:nvPr/>
          </p:nvGrpSpPr>
          <p:grpSpPr>
            <a:xfrm>
              <a:off x="7206738" y="2311471"/>
              <a:ext cx="332786" cy="819637"/>
              <a:chOff x="7146833" y="2410626"/>
              <a:chExt cx="605553" cy="969181"/>
            </a:xfrm>
          </p:grpSpPr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C60CCE94-7DF9-F23D-179F-CC7DE038DA8E}"/>
                  </a:ext>
                </a:extLst>
              </p:cNvPr>
              <p:cNvSpPr/>
              <p:nvPr/>
            </p:nvSpPr>
            <p:spPr>
              <a:xfrm rot="10262507">
                <a:off x="7146833" y="2475399"/>
                <a:ext cx="254784" cy="904408"/>
              </a:xfrm>
              <a:custGeom>
                <a:avLst/>
                <a:gdLst>
                  <a:gd name="connsiteX0" fmla="*/ 14310 w 254784"/>
                  <a:gd name="connsiteY0" fmla="*/ 904408 h 904408"/>
                  <a:gd name="connsiteX1" fmla="*/ 88398 w 254784"/>
                  <a:gd name="connsiteY1" fmla="*/ 386603 h 904408"/>
                  <a:gd name="connsiteX2" fmla="*/ 78265 w 254784"/>
                  <a:gd name="connsiteY2" fmla="*/ 383494 h 904408"/>
                  <a:gd name="connsiteX3" fmla="*/ 79 w 254784"/>
                  <a:gd name="connsiteY3" fmla="*/ 201718 h 904408"/>
                  <a:gd name="connsiteX4" fmla="*/ 117164 w 254784"/>
                  <a:gd name="connsiteY4" fmla="*/ 18 h 904408"/>
                  <a:gd name="connsiteX5" fmla="*/ 242964 w 254784"/>
                  <a:gd name="connsiteY5" fmla="*/ 196401 h 904408"/>
                  <a:gd name="connsiteX6" fmla="*/ 210476 w 254784"/>
                  <a:gd name="connsiteY6" fmla="*/ 337923 h 904408"/>
                  <a:gd name="connsiteX7" fmla="*/ 178941 w 254784"/>
                  <a:gd name="connsiteY7" fmla="*/ 374341 h 904408"/>
                  <a:gd name="connsiteX8" fmla="*/ 254784 w 254784"/>
                  <a:gd name="connsiteY8" fmla="*/ 904408 h 90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4784" h="904408">
                    <a:moveTo>
                      <a:pt x="14310" y="904408"/>
                    </a:moveTo>
                    <a:lnTo>
                      <a:pt x="88398" y="386603"/>
                    </a:lnTo>
                    <a:lnTo>
                      <a:pt x="78265" y="383494"/>
                    </a:lnTo>
                    <a:cubicBezTo>
                      <a:pt x="34016" y="354232"/>
                      <a:pt x="1883" y="284164"/>
                      <a:pt x="79" y="201718"/>
                    </a:cubicBezTo>
                    <a:cubicBezTo>
                      <a:pt x="-2328" y="91791"/>
                      <a:pt x="50093" y="1487"/>
                      <a:pt x="117164" y="18"/>
                    </a:cubicBezTo>
                    <a:cubicBezTo>
                      <a:pt x="184235" y="-1450"/>
                      <a:pt x="240558" y="86474"/>
                      <a:pt x="242964" y="196401"/>
                    </a:cubicBezTo>
                    <a:cubicBezTo>
                      <a:pt x="244167" y="251365"/>
                      <a:pt x="231664" y="301423"/>
                      <a:pt x="210476" y="337923"/>
                    </a:cubicBezTo>
                    <a:lnTo>
                      <a:pt x="178941" y="374341"/>
                    </a:lnTo>
                    <a:lnTo>
                      <a:pt x="254784" y="90440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089673865">
                      <a:custGeom>
                        <a:avLst/>
                        <a:gdLst>
                          <a:gd name="connsiteX0" fmla="*/ 14310 w 254784"/>
                          <a:gd name="connsiteY0" fmla="*/ 904408 h 904408"/>
                          <a:gd name="connsiteX1" fmla="*/ 88398 w 254784"/>
                          <a:gd name="connsiteY1" fmla="*/ 386603 h 904408"/>
                          <a:gd name="connsiteX2" fmla="*/ 78265 w 254784"/>
                          <a:gd name="connsiteY2" fmla="*/ 383494 h 904408"/>
                          <a:gd name="connsiteX3" fmla="*/ 79 w 254784"/>
                          <a:gd name="connsiteY3" fmla="*/ 201718 h 904408"/>
                          <a:gd name="connsiteX4" fmla="*/ 117164 w 254784"/>
                          <a:gd name="connsiteY4" fmla="*/ 18 h 904408"/>
                          <a:gd name="connsiteX5" fmla="*/ 242964 w 254784"/>
                          <a:gd name="connsiteY5" fmla="*/ 196401 h 904408"/>
                          <a:gd name="connsiteX6" fmla="*/ 210476 w 254784"/>
                          <a:gd name="connsiteY6" fmla="*/ 337923 h 904408"/>
                          <a:gd name="connsiteX7" fmla="*/ 178941 w 254784"/>
                          <a:gd name="connsiteY7" fmla="*/ 374341 h 904408"/>
                          <a:gd name="connsiteX8" fmla="*/ 254784 w 254784"/>
                          <a:gd name="connsiteY8" fmla="*/ 904408 h 904408"/>
                          <a:gd name="connsiteX9" fmla="*/ 14310 w 254784"/>
                          <a:gd name="connsiteY9" fmla="*/ 904408 h 904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54784" h="904408" fill="none" extrusionOk="0">
                            <a:moveTo>
                              <a:pt x="14310" y="904408"/>
                            </a:moveTo>
                            <a:cubicBezTo>
                              <a:pt x="26371" y="712238"/>
                              <a:pt x="111607" y="516438"/>
                              <a:pt x="88398" y="386603"/>
                            </a:cubicBezTo>
                            <a:cubicBezTo>
                              <a:pt x="84936" y="386550"/>
                              <a:pt x="82005" y="383332"/>
                              <a:pt x="78265" y="383494"/>
                            </a:cubicBezTo>
                            <a:cubicBezTo>
                              <a:pt x="21435" y="364500"/>
                              <a:pt x="23206" y="278768"/>
                              <a:pt x="79" y="201718"/>
                            </a:cubicBezTo>
                            <a:cubicBezTo>
                              <a:pt x="-14910" y="87138"/>
                              <a:pt x="52277" y="10829"/>
                              <a:pt x="117164" y="18"/>
                            </a:cubicBezTo>
                            <a:cubicBezTo>
                              <a:pt x="177625" y="8011"/>
                              <a:pt x="234195" y="106595"/>
                              <a:pt x="242964" y="196401"/>
                            </a:cubicBezTo>
                            <a:cubicBezTo>
                              <a:pt x="238858" y="261074"/>
                              <a:pt x="223381" y="308992"/>
                              <a:pt x="210476" y="337923"/>
                            </a:cubicBezTo>
                            <a:cubicBezTo>
                              <a:pt x="203420" y="346960"/>
                              <a:pt x="181710" y="362963"/>
                              <a:pt x="178941" y="374341"/>
                            </a:cubicBezTo>
                            <a:cubicBezTo>
                              <a:pt x="258668" y="488307"/>
                              <a:pt x="215000" y="663943"/>
                              <a:pt x="254784" y="904408"/>
                            </a:cubicBezTo>
                            <a:cubicBezTo>
                              <a:pt x="183724" y="924920"/>
                              <a:pt x="72483" y="886955"/>
                              <a:pt x="14310" y="904408"/>
                            </a:cubicBezTo>
                            <a:close/>
                          </a:path>
                          <a:path w="254784" h="904408" stroke="0" extrusionOk="0">
                            <a:moveTo>
                              <a:pt x="14310" y="904408"/>
                            </a:moveTo>
                            <a:cubicBezTo>
                              <a:pt x="31163" y="698355"/>
                              <a:pt x="81191" y="572838"/>
                              <a:pt x="88398" y="386603"/>
                            </a:cubicBezTo>
                            <a:cubicBezTo>
                              <a:pt x="83795" y="385277"/>
                              <a:pt x="80856" y="383854"/>
                              <a:pt x="78265" y="383494"/>
                            </a:cubicBezTo>
                            <a:cubicBezTo>
                              <a:pt x="50527" y="340199"/>
                              <a:pt x="12547" y="288344"/>
                              <a:pt x="79" y="201718"/>
                            </a:cubicBezTo>
                            <a:cubicBezTo>
                              <a:pt x="12778" y="97371"/>
                              <a:pt x="51587" y="-3062"/>
                              <a:pt x="117164" y="18"/>
                            </a:cubicBezTo>
                            <a:cubicBezTo>
                              <a:pt x="179145" y="11245"/>
                              <a:pt x="236584" y="81386"/>
                              <a:pt x="242964" y="196401"/>
                            </a:cubicBezTo>
                            <a:cubicBezTo>
                              <a:pt x="246401" y="245057"/>
                              <a:pt x="238331" y="309867"/>
                              <a:pt x="210476" y="337923"/>
                            </a:cubicBezTo>
                            <a:cubicBezTo>
                              <a:pt x="201058" y="357020"/>
                              <a:pt x="182820" y="363565"/>
                              <a:pt x="178941" y="374341"/>
                            </a:cubicBezTo>
                            <a:cubicBezTo>
                              <a:pt x="219256" y="562861"/>
                              <a:pt x="157256" y="672872"/>
                              <a:pt x="254784" y="904408"/>
                            </a:cubicBezTo>
                            <a:cubicBezTo>
                              <a:pt x="154057" y="931332"/>
                              <a:pt x="74158" y="901119"/>
                              <a:pt x="14310" y="90440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46F60BA5-F126-67F3-9A16-31C55BC29B9F}"/>
                  </a:ext>
                </a:extLst>
              </p:cNvPr>
              <p:cNvSpPr/>
              <p:nvPr/>
            </p:nvSpPr>
            <p:spPr>
              <a:xfrm rot="11700000">
                <a:off x="7497603" y="2410626"/>
                <a:ext cx="254783" cy="904408"/>
              </a:xfrm>
              <a:custGeom>
                <a:avLst/>
                <a:gdLst>
                  <a:gd name="connsiteX0" fmla="*/ 14310 w 254784"/>
                  <a:gd name="connsiteY0" fmla="*/ 904408 h 904408"/>
                  <a:gd name="connsiteX1" fmla="*/ 88398 w 254784"/>
                  <a:gd name="connsiteY1" fmla="*/ 386603 h 904408"/>
                  <a:gd name="connsiteX2" fmla="*/ 78265 w 254784"/>
                  <a:gd name="connsiteY2" fmla="*/ 383494 h 904408"/>
                  <a:gd name="connsiteX3" fmla="*/ 79 w 254784"/>
                  <a:gd name="connsiteY3" fmla="*/ 201718 h 904408"/>
                  <a:gd name="connsiteX4" fmla="*/ 117164 w 254784"/>
                  <a:gd name="connsiteY4" fmla="*/ 18 h 904408"/>
                  <a:gd name="connsiteX5" fmla="*/ 242964 w 254784"/>
                  <a:gd name="connsiteY5" fmla="*/ 196401 h 904408"/>
                  <a:gd name="connsiteX6" fmla="*/ 210476 w 254784"/>
                  <a:gd name="connsiteY6" fmla="*/ 337923 h 904408"/>
                  <a:gd name="connsiteX7" fmla="*/ 178941 w 254784"/>
                  <a:gd name="connsiteY7" fmla="*/ 374341 h 904408"/>
                  <a:gd name="connsiteX8" fmla="*/ 254784 w 254784"/>
                  <a:gd name="connsiteY8" fmla="*/ 904408 h 9044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4784" h="904408">
                    <a:moveTo>
                      <a:pt x="14310" y="904408"/>
                    </a:moveTo>
                    <a:lnTo>
                      <a:pt x="88398" y="386603"/>
                    </a:lnTo>
                    <a:lnTo>
                      <a:pt x="78265" y="383494"/>
                    </a:lnTo>
                    <a:cubicBezTo>
                      <a:pt x="34016" y="354232"/>
                      <a:pt x="1883" y="284164"/>
                      <a:pt x="79" y="201718"/>
                    </a:cubicBezTo>
                    <a:cubicBezTo>
                      <a:pt x="-2328" y="91791"/>
                      <a:pt x="50093" y="1487"/>
                      <a:pt x="117164" y="18"/>
                    </a:cubicBezTo>
                    <a:cubicBezTo>
                      <a:pt x="184235" y="-1450"/>
                      <a:pt x="240558" y="86474"/>
                      <a:pt x="242964" y="196401"/>
                    </a:cubicBezTo>
                    <a:cubicBezTo>
                      <a:pt x="244167" y="251365"/>
                      <a:pt x="231664" y="301423"/>
                      <a:pt x="210476" y="337923"/>
                    </a:cubicBezTo>
                    <a:lnTo>
                      <a:pt x="178941" y="374341"/>
                    </a:lnTo>
                    <a:lnTo>
                      <a:pt x="254784" y="904408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3568515981">
                      <a:custGeom>
                        <a:avLst/>
                        <a:gdLst>
                          <a:gd name="connsiteX0" fmla="*/ 14309 w 254783"/>
                          <a:gd name="connsiteY0" fmla="*/ 904408 h 904408"/>
                          <a:gd name="connsiteX1" fmla="*/ 88397 w 254783"/>
                          <a:gd name="connsiteY1" fmla="*/ 386603 h 904408"/>
                          <a:gd name="connsiteX2" fmla="*/ 78264 w 254783"/>
                          <a:gd name="connsiteY2" fmla="*/ 383494 h 904408"/>
                          <a:gd name="connsiteX3" fmla="*/ 78 w 254783"/>
                          <a:gd name="connsiteY3" fmla="*/ 201718 h 904408"/>
                          <a:gd name="connsiteX4" fmla="*/ 117163 w 254783"/>
                          <a:gd name="connsiteY4" fmla="*/ 18 h 904408"/>
                          <a:gd name="connsiteX5" fmla="*/ 242963 w 254783"/>
                          <a:gd name="connsiteY5" fmla="*/ 196401 h 904408"/>
                          <a:gd name="connsiteX6" fmla="*/ 210475 w 254783"/>
                          <a:gd name="connsiteY6" fmla="*/ 337923 h 904408"/>
                          <a:gd name="connsiteX7" fmla="*/ 178940 w 254783"/>
                          <a:gd name="connsiteY7" fmla="*/ 374341 h 904408"/>
                          <a:gd name="connsiteX8" fmla="*/ 254783 w 254783"/>
                          <a:gd name="connsiteY8" fmla="*/ 904408 h 904408"/>
                          <a:gd name="connsiteX9" fmla="*/ 14309 w 254783"/>
                          <a:gd name="connsiteY9" fmla="*/ 904408 h 904408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</a:cxnLst>
                        <a:rect l="l" t="t" r="r" b="b"/>
                        <a:pathLst>
                          <a:path w="254783" h="904408" fill="none" extrusionOk="0">
                            <a:moveTo>
                              <a:pt x="14309" y="904408"/>
                            </a:moveTo>
                            <a:cubicBezTo>
                              <a:pt x="6838" y="741441"/>
                              <a:pt x="101127" y="597325"/>
                              <a:pt x="88397" y="386603"/>
                            </a:cubicBezTo>
                            <a:cubicBezTo>
                              <a:pt x="83336" y="386024"/>
                              <a:pt x="83373" y="384632"/>
                              <a:pt x="78264" y="383494"/>
                            </a:cubicBezTo>
                            <a:cubicBezTo>
                              <a:pt x="31369" y="371123"/>
                              <a:pt x="2941" y="282215"/>
                              <a:pt x="78" y="201718"/>
                            </a:cubicBezTo>
                            <a:cubicBezTo>
                              <a:pt x="-6149" y="95863"/>
                              <a:pt x="52179" y="13823"/>
                              <a:pt x="117163" y="18"/>
                            </a:cubicBezTo>
                            <a:cubicBezTo>
                              <a:pt x="211039" y="-11970"/>
                              <a:pt x="231061" y="60685"/>
                              <a:pt x="242963" y="196401"/>
                            </a:cubicBezTo>
                            <a:cubicBezTo>
                              <a:pt x="249534" y="246563"/>
                              <a:pt x="237360" y="294129"/>
                              <a:pt x="210475" y="337923"/>
                            </a:cubicBezTo>
                            <a:cubicBezTo>
                              <a:pt x="201495" y="352893"/>
                              <a:pt x="189160" y="359980"/>
                              <a:pt x="178940" y="374341"/>
                            </a:cubicBezTo>
                            <a:cubicBezTo>
                              <a:pt x="240694" y="488703"/>
                              <a:pt x="190242" y="709417"/>
                              <a:pt x="254783" y="904408"/>
                            </a:cubicBezTo>
                            <a:cubicBezTo>
                              <a:pt x="187259" y="908890"/>
                              <a:pt x="86073" y="877983"/>
                              <a:pt x="14309" y="904408"/>
                            </a:cubicBezTo>
                            <a:close/>
                          </a:path>
                          <a:path w="254783" h="904408" stroke="0" extrusionOk="0">
                            <a:moveTo>
                              <a:pt x="14309" y="904408"/>
                            </a:moveTo>
                            <a:cubicBezTo>
                              <a:pt x="4624" y="729296"/>
                              <a:pt x="113161" y="589557"/>
                              <a:pt x="88397" y="386603"/>
                            </a:cubicBezTo>
                            <a:cubicBezTo>
                              <a:pt x="85487" y="385738"/>
                              <a:pt x="82118" y="384308"/>
                              <a:pt x="78264" y="383494"/>
                            </a:cubicBezTo>
                            <a:cubicBezTo>
                              <a:pt x="18344" y="340058"/>
                              <a:pt x="8900" y="294693"/>
                              <a:pt x="78" y="201718"/>
                            </a:cubicBezTo>
                            <a:cubicBezTo>
                              <a:pt x="6675" y="105728"/>
                              <a:pt x="44150" y="15892"/>
                              <a:pt x="117163" y="18"/>
                            </a:cubicBezTo>
                            <a:cubicBezTo>
                              <a:pt x="177946" y="-26478"/>
                              <a:pt x="243556" y="79000"/>
                              <a:pt x="242963" y="196401"/>
                            </a:cubicBezTo>
                            <a:cubicBezTo>
                              <a:pt x="250383" y="255195"/>
                              <a:pt x="222619" y="303047"/>
                              <a:pt x="210475" y="337923"/>
                            </a:cubicBezTo>
                            <a:cubicBezTo>
                              <a:pt x="201774" y="356688"/>
                              <a:pt x="192843" y="355702"/>
                              <a:pt x="178940" y="374341"/>
                            </a:cubicBezTo>
                            <a:cubicBezTo>
                              <a:pt x="260231" y="575450"/>
                              <a:pt x="210645" y="725254"/>
                              <a:pt x="254783" y="904408"/>
                            </a:cubicBezTo>
                            <a:cubicBezTo>
                              <a:pt x="160459" y="922790"/>
                              <a:pt x="130386" y="895692"/>
                              <a:pt x="14309" y="90440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D883A7B9-A6EB-B581-A7E1-AD2C237CD0B2}"/>
                </a:ext>
              </a:extLst>
            </p:cNvPr>
            <p:cNvSpPr/>
            <p:nvPr/>
          </p:nvSpPr>
          <p:spPr>
            <a:xfrm>
              <a:off x="6850275" y="1548848"/>
              <a:ext cx="1065871" cy="886909"/>
            </a:xfrm>
            <a:custGeom>
              <a:avLst/>
              <a:gdLst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898934 w 2899885"/>
                <a:gd name="connsiteY5" fmla="*/ 2004060 h 2400300"/>
                <a:gd name="connsiteX6" fmla="*/ 2148364 w 2899885"/>
                <a:gd name="connsiteY6" fmla="*/ 2286000 h 2400300"/>
                <a:gd name="connsiteX7" fmla="*/ 2056339 w 2899885"/>
                <a:gd name="connsiteY7" fmla="*/ 2282516 h 2400300"/>
                <a:gd name="connsiteX8" fmla="*/ 1979009 w 2899885"/>
                <a:gd name="connsiteY8" fmla="*/ 2317722 h 2400300"/>
                <a:gd name="connsiteX9" fmla="*/ 1448276 w 2899885"/>
                <a:gd name="connsiteY9" fmla="*/ 2400300 h 2400300"/>
                <a:gd name="connsiteX10" fmla="*/ 917543 w 2899885"/>
                <a:gd name="connsiteY10" fmla="*/ 2317722 h 2400300"/>
                <a:gd name="connsiteX11" fmla="*/ 840396 w 2899885"/>
                <a:gd name="connsiteY11" fmla="*/ 2282599 h 2400300"/>
                <a:gd name="connsiteX12" fmla="*/ 750570 w 2899885"/>
                <a:gd name="connsiteY12" fmla="*/ 2286000 h 2400300"/>
                <a:gd name="connsiteX13" fmla="*/ 0 w 2899885"/>
                <a:gd name="connsiteY13" fmla="*/ 2004060 h 2400300"/>
                <a:gd name="connsiteX14" fmla="*/ 15249 w 2899885"/>
                <a:gd name="connsiteY14" fmla="*/ 1947239 h 2400300"/>
                <a:gd name="connsiteX15" fmla="*/ 15671 w 2899885"/>
                <a:gd name="connsiteY15" fmla="*/ 1946729 h 2400300"/>
                <a:gd name="connsiteX16" fmla="*/ 431369 w 2899885"/>
                <a:gd name="connsiteY16" fmla="*/ 283934 h 2400300"/>
                <a:gd name="connsiteX17" fmla="*/ 431006 w 2899885"/>
                <a:gd name="connsiteY17" fmla="*/ 281940 h 2400300"/>
                <a:gd name="connsiteX18" fmla="*/ 1448276 w 2899885"/>
                <a:gd name="connsiteY18" fmla="*/ 0 h 2400300"/>
                <a:gd name="connsiteX0" fmla="*/ 1448276 w 3028474"/>
                <a:gd name="connsiteY0" fmla="*/ 0 h 2400300"/>
                <a:gd name="connsiteX1" fmla="*/ 2460294 w 3028474"/>
                <a:gd name="connsiteY1" fmla="*/ 253113 h 2400300"/>
                <a:gd name="connsiteX2" fmla="*/ 2464158 w 3028474"/>
                <a:gd name="connsiteY2" fmla="*/ 274320 h 2400300"/>
                <a:gd name="connsiteX3" fmla="*/ 2467450 w 3028474"/>
                <a:gd name="connsiteY3" fmla="*/ 274320 h 2400300"/>
                <a:gd name="connsiteX4" fmla="*/ 2899885 w 3028474"/>
                <a:gd name="connsiteY4" fmla="*/ 2004060 h 2400300"/>
                <a:gd name="connsiteX5" fmla="*/ 3028474 w 3028474"/>
                <a:gd name="connsiteY5" fmla="*/ 2034540 h 2400300"/>
                <a:gd name="connsiteX6" fmla="*/ 2148364 w 3028474"/>
                <a:gd name="connsiteY6" fmla="*/ 2286000 h 2400300"/>
                <a:gd name="connsiteX7" fmla="*/ 2056339 w 3028474"/>
                <a:gd name="connsiteY7" fmla="*/ 2282516 h 2400300"/>
                <a:gd name="connsiteX8" fmla="*/ 1979009 w 3028474"/>
                <a:gd name="connsiteY8" fmla="*/ 2317722 h 2400300"/>
                <a:gd name="connsiteX9" fmla="*/ 1448276 w 3028474"/>
                <a:gd name="connsiteY9" fmla="*/ 2400300 h 2400300"/>
                <a:gd name="connsiteX10" fmla="*/ 917543 w 3028474"/>
                <a:gd name="connsiteY10" fmla="*/ 2317722 h 2400300"/>
                <a:gd name="connsiteX11" fmla="*/ 840396 w 3028474"/>
                <a:gd name="connsiteY11" fmla="*/ 2282599 h 2400300"/>
                <a:gd name="connsiteX12" fmla="*/ 750570 w 3028474"/>
                <a:gd name="connsiteY12" fmla="*/ 2286000 h 2400300"/>
                <a:gd name="connsiteX13" fmla="*/ 0 w 3028474"/>
                <a:gd name="connsiteY13" fmla="*/ 2004060 h 2400300"/>
                <a:gd name="connsiteX14" fmla="*/ 15249 w 3028474"/>
                <a:gd name="connsiteY14" fmla="*/ 1947239 h 2400300"/>
                <a:gd name="connsiteX15" fmla="*/ 15671 w 3028474"/>
                <a:gd name="connsiteY15" fmla="*/ 1946729 h 2400300"/>
                <a:gd name="connsiteX16" fmla="*/ 431369 w 3028474"/>
                <a:gd name="connsiteY16" fmla="*/ 283934 h 2400300"/>
                <a:gd name="connsiteX17" fmla="*/ 431006 w 3028474"/>
                <a:gd name="connsiteY17" fmla="*/ 281940 h 2400300"/>
                <a:gd name="connsiteX18" fmla="*/ 1448276 w 3028474"/>
                <a:gd name="connsiteY18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15671 w 2899885"/>
                <a:gd name="connsiteY14" fmla="*/ 1946729 h 2400300"/>
                <a:gd name="connsiteX15" fmla="*/ 431369 w 2899885"/>
                <a:gd name="connsiteY15" fmla="*/ 283934 h 2400300"/>
                <a:gd name="connsiteX16" fmla="*/ 431006 w 2899885"/>
                <a:gd name="connsiteY16" fmla="*/ 281940 h 2400300"/>
                <a:gd name="connsiteX17" fmla="*/ 1448276 w 2899885"/>
                <a:gd name="connsiteY17" fmla="*/ 0 h 2400300"/>
                <a:gd name="connsiteX0" fmla="*/ 1448276 w 2899885"/>
                <a:gd name="connsiteY0" fmla="*/ 0 h 2400300"/>
                <a:gd name="connsiteX1" fmla="*/ 2460294 w 2899885"/>
                <a:gd name="connsiteY1" fmla="*/ 253113 h 2400300"/>
                <a:gd name="connsiteX2" fmla="*/ 2464158 w 2899885"/>
                <a:gd name="connsiteY2" fmla="*/ 274320 h 2400300"/>
                <a:gd name="connsiteX3" fmla="*/ 2467450 w 2899885"/>
                <a:gd name="connsiteY3" fmla="*/ 274320 h 2400300"/>
                <a:gd name="connsiteX4" fmla="*/ 2899885 w 2899885"/>
                <a:gd name="connsiteY4" fmla="*/ 2004060 h 2400300"/>
                <a:gd name="connsiteX5" fmla="*/ 2148364 w 2899885"/>
                <a:gd name="connsiteY5" fmla="*/ 2286000 h 2400300"/>
                <a:gd name="connsiteX6" fmla="*/ 2056339 w 2899885"/>
                <a:gd name="connsiteY6" fmla="*/ 2282516 h 2400300"/>
                <a:gd name="connsiteX7" fmla="*/ 1979009 w 2899885"/>
                <a:gd name="connsiteY7" fmla="*/ 2317722 h 2400300"/>
                <a:gd name="connsiteX8" fmla="*/ 1448276 w 2899885"/>
                <a:gd name="connsiteY8" fmla="*/ 2400300 h 2400300"/>
                <a:gd name="connsiteX9" fmla="*/ 917543 w 2899885"/>
                <a:gd name="connsiteY9" fmla="*/ 2317722 h 2400300"/>
                <a:gd name="connsiteX10" fmla="*/ 840396 w 2899885"/>
                <a:gd name="connsiteY10" fmla="*/ 2282599 h 2400300"/>
                <a:gd name="connsiteX11" fmla="*/ 750570 w 2899885"/>
                <a:gd name="connsiteY11" fmla="*/ 2286000 h 2400300"/>
                <a:gd name="connsiteX12" fmla="*/ 0 w 2899885"/>
                <a:gd name="connsiteY12" fmla="*/ 2004060 h 2400300"/>
                <a:gd name="connsiteX13" fmla="*/ 15249 w 2899885"/>
                <a:gd name="connsiteY13" fmla="*/ 1947239 h 2400300"/>
                <a:gd name="connsiteX14" fmla="*/ 431369 w 2899885"/>
                <a:gd name="connsiteY14" fmla="*/ 283934 h 2400300"/>
                <a:gd name="connsiteX15" fmla="*/ 431006 w 2899885"/>
                <a:gd name="connsiteY15" fmla="*/ 281940 h 2400300"/>
                <a:gd name="connsiteX16" fmla="*/ 1448276 w 2899885"/>
                <a:gd name="connsiteY16" fmla="*/ 0 h 2400300"/>
                <a:gd name="connsiteX0" fmla="*/ 1433027 w 2884636"/>
                <a:gd name="connsiteY0" fmla="*/ 0 h 2400300"/>
                <a:gd name="connsiteX1" fmla="*/ 2445045 w 2884636"/>
                <a:gd name="connsiteY1" fmla="*/ 253113 h 2400300"/>
                <a:gd name="connsiteX2" fmla="*/ 2448909 w 2884636"/>
                <a:gd name="connsiteY2" fmla="*/ 274320 h 2400300"/>
                <a:gd name="connsiteX3" fmla="*/ 2452201 w 2884636"/>
                <a:gd name="connsiteY3" fmla="*/ 274320 h 2400300"/>
                <a:gd name="connsiteX4" fmla="*/ 2884636 w 2884636"/>
                <a:gd name="connsiteY4" fmla="*/ 2004060 h 2400300"/>
                <a:gd name="connsiteX5" fmla="*/ 2133115 w 2884636"/>
                <a:gd name="connsiteY5" fmla="*/ 2286000 h 2400300"/>
                <a:gd name="connsiteX6" fmla="*/ 2041090 w 2884636"/>
                <a:gd name="connsiteY6" fmla="*/ 2282516 h 2400300"/>
                <a:gd name="connsiteX7" fmla="*/ 1963760 w 2884636"/>
                <a:gd name="connsiteY7" fmla="*/ 2317722 h 2400300"/>
                <a:gd name="connsiteX8" fmla="*/ 1433027 w 2884636"/>
                <a:gd name="connsiteY8" fmla="*/ 2400300 h 2400300"/>
                <a:gd name="connsiteX9" fmla="*/ 902294 w 2884636"/>
                <a:gd name="connsiteY9" fmla="*/ 2317722 h 2400300"/>
                <a:gd name="connsiteX10" fmla="*/ 825147 w 2884636"/>
                <a:gd name="connsiteY10" fmla="*/ 2282599 h 2400300"/>
                <a:gd name="connsiteX11" fmla="*/ 735321 w 2884636"/>
                <a:gd name="connsiteY11" fmla="*/ 2286000 h 2400300"/>
                <a:gd name="connsiteX12" fmla="*/ 0 w 2884636"/>
                <a:gd name="connsiteY12" fmla="*/ 1947239 h 2400300"/>
                <a:gd name="connsiteX13" fmla="*/ 416120 w 2884636"/>
                <a:gd name="connsiteY13" fmla="*/ 283934 h 2400300"/>
                <a:gd name="connsiteX14" fmla="*/ 415757 w 2884636"/>
                <a:gd name="connsiteY14" fmla="*/ 281940 h 2400300"/>
                <a:gd name="connsiteX15" fmla="*/ 1433027 w 2884636"/>
                <a:gd name="connsiteY15" fmla="*/ 0 h 2400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884636" h="2400300">
                  <a:moveTo>
                    <a:pt x="1433027" y="0"/>
                  </a:moveTo>
                  <a:cubicBezTo>
                    <a:pt x="1959736" y="0"/>
                    <a:pt x="2392951" y="110943"/>
                    <a:pt x="2445045" y="253113"/>
                  </a:cubicBezTo>
                  <a:lnTo>
                    <a:pt x="2448909" y="274320"/>
                  </a:lnTo>
                  <a:lnTo>
                    <a:pt x="2452201" y="274320"/>
                  </a:lnTo>
                  <a:lnTo>
                    <a:pt x="2884636" y="2004060"/>
                  </a:lnTo>
                  <a:cubicBezTo>
                    <a:pt x="2831455" y="2339340"/>
                    <a:pt x="2273706" y="2239591"/>
                    <a:pt x="2133115" y="2286000"/>
                  </a:cubicBezTo>
                  <a:lnTo>
                    <a:pt x="2041090" y="2282516"/>
                  </a:lnTo>
                  <a:lnTo>
                    <a:pt x="1963760" y="2317722"/>
                  </a:lnTo>
                  <a:cubicBezTo>
                    <a:pt x="1827934" y="2368743"/>
                    <a:pt x="1640291" y="2400300"/>
                    <a:pt x="1433027" y="2400300"/>
                  </a:cubicBezTo>
                  <a:cubicBezTo>
                    <a:pt x="1225763" y="2400300"/>
                    <a:pt x="1038120" y="2368743"/>
                    <a:pt x="902294" y="2317722"/>
                  </a:cubicBezTo>
                  <a:lnTo>
                    <a:pt x="825147" y="2282599"/>
                  </a:lnTo>
                  <a:lnTo>
                    <a:pt x="735321" y="2286000"/>
                  </a:lnTo>
                  <a:cubicBezTo>
                    <a:pt x="597797" y="2230107"/>
                    <a:pt x="53200" y="2280917"/>
                    <a:pt x="0" y="1947239"/>
                  </a:cubicBezTo>
                  <a:lnTo>
                    <a:pt x="416120" y="283934"/>
                  </a:lnTo>
                  <a:lnTo>
                    <a:pt x="415757" y="281940"/>
                  </a:lnTo>
                  <a:cubicBezTo>
                    <a:pt x="415757" y="126229"/>
                    <a:pt x="871204" y="0"/>
                    <a:pt x="1433027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107292387">
                    <a:custGeom>
                      <a:avLst/>
                      <a:gdLst>
                        <a:gd name="connsiteX0" fmla="*/ 1433027 w 2884636"/>
                        <a:gd name="connsiteY0" fmla="*/ 0 h 2400300"/>
                        <a:gd name="connsiteX1" fmla="*/ 2445045 w 2884636"/>
                        <a:gd name="connsiteY1" fmla="*/ 253113 h 2400300"/>
                        <a:gd name="connsiteX2" fmla="*/ 2448909 w 2884636"/>
                        <a:gd name="connsiteY2" fmla="*/ 274320 h 2400300"/>
                        <a:gd name="connsiteX3" fmla="*/ 2452201 w 2884636"/>
                        <a:gd name="connsiteY3" fmla="*/ 274320 h 2400300"/>
                        <a:gd name="connsiteX4" fmla="*/ 2592022 w 2884636"/>
                        <a:gd name="connsiteY4" fmla="*/ 833603 h 2400300"/>
                        <a:gd name="connsiteX5" fmla="*/ 2740491 w 2884636"/>
                        <a:gd name="connsiteY5" fmla="*/ 1427480 h 2400300"/>
                        <a:gd name="connsiteX6" fmla="*/ 2884636 w 2884636"/>
                        <a:gd name="connsiteY6" fmla="*/ 2004060 h 2400300"/>
                        <a:gd name="connsiteX7" fmla="*/ 2133115 w 2884636"/>
                        <a:gd name="connsiteY7" fmla="*/ 2286000 h 2400300"/>
                        <a:gd name="connsiteX8" fmla="*/ 2041090 w 2884636"/>
                        <a:gd name="connsiteY8" fmla="*/ 2282516 h 2400300"/>
                        <a:gd name="connsiteX9" fmla="*/ 1963760 w 2884636"/>
                        <a:gd name="connsiteY9" fmla="*/ 2317722 h 2400300"/>
                        <a:gd name="connsiteX10" fmla="*/ 1433027 w 2884636"/>
                        <a:gd name="connsiteY10" fmla="*/ 2400300 h 2400300"/>
                        <a:gd name="connsiteX11" fmla="*/ 902294 w 2884636"/>
                        <a:gd name="connsiteY11" fmla="*/ 2317722 h 2400300"/>
                        <a:gd name="connsiteX12" fmla="*/ 825147 w 2884636"/>
                        <a:gd name="connsiteY12" fmla="*/ 2282599 h 2400300"/>
                        <a:gd name="connsiteX13" fmla="*/ 735321 w 2884636"/>
                        <a:gd name="connsiteY13" fmla="*/ 2286000 h 2400300"/>
                        <a:gd name="connsiteX14" fmla="*/ 0 w 2884636"/>
                        <a:gd name="connsiteY14" fmla="*/ 1947239 h 2400300"/>
                        <a:gd name="connsiteX15" fmla="*/ 147029 w 2884636"/>
                        <a:gd name="connsiteY15" fmla="*/ 1359538 h 2400300"/>
                        <a:gd name="connsiteX16" fmla="*/ 277413 w 2884636"/>
                        <a:gd name="connsiteY16" fmla="*/ 838369 h 2400300"/>
                        <a:gd name="connsiteX17" fmla="*/ 416120 w 2884636"/>
                        <a:gd name="connsiteY17" fmla="*/ 283934 h 2400300"/>
                        <a:gd name="connsiteX18" fmla="*/ 415757 w 2884636"/>
                        <a:gd name="connsiteY18" fmla="*/ 281940 h 2400300"/>
                        <a:gd name="connsiteX19" fmla="*/ 1433027 w 2884636"/>
                        <a:gd name="connsiteY19" fmla="*/ 0 h 24003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884636" h="2400300" fill="none" extrusionOk="0">
                          <a:moveTo>
                            <a:pt x="1433027" y="0"/>
                          </a:moveTo>
                          <a:cubicBezTo>
                            <a:pt x="1952462" y="19197"/>
                            <a:pt x="2371356" y="90484"/>
                            <a:pt x="2445045" y="253113"/>
                          </a:cubicBezTo>
                          <a:cubicBezTo>
                            <a:pt x="2448491" y="263419"/>
                            <a:pt x="2446443" y="267957"/>
                            <a:pt x="2448909" y="274320"/>
                          </a:cubicBezTo>
                          <a:cubicBezTo>
                            <a:pt x="2450490" y="273961"/>
                            <a:pt x="2451376" y="274562"/>
                            <a:pt x="2452201" y="274320"/>
                          </a:cubicBezTo>
                          <a:cubicBezTo>
                            <a:pt x="2520055" y="512088"/>
                            <a:pt x="2522771" y="687336"/>
                            <a:pt x="2592022" y="833603"/>
                          </a:cubicBezTo>
                          <a:cubicBezTo>
                            <a:pt x="2661273" y="979870"/>
                            <a:pt x="2661791" y="1147450"/>
                            <a:pt x="2740491" y="1427480"/>
                          </a:cubicBezTo>
                          <a:cubicBezTo>
                            <a:pt x="2819191" y="1707510"/>
                            <a:pt x="2768296" y="1798021"/>
                            <a:pt x="2884636" y="2004060"/>
                          </a:cubicBezTo>
                          <a:cubicBezTo>
                            <a:pt x="2807946" y="2320170"/>
                            <a:pt x="2271729" y="2243532"/>
                            <a:pt x="2133115" y="2286000"/>
                          </a:cubicBezTo>
                          <a:cubicBezTo>
                            <a:pt x="2101768" y="2292909"/>
                            <a:pt x="2063235" y="2276012"/>
                            <a:pt x="2041090" y="2282516"/>
                          </a:cubicBezTo>
                          <a:cubicBezTo>
                            <a:pt x="2011169" y="2301847"/>
                            <a:pt x="1995594" y="2296101"/>
                            <a:pt x="1963760" y="2317722"/>
                          </a:cubicBezTo>
                          <a:cubicBezTo>
                            <a:pt x="1826176" y="2377902"/>
                            <a:pt x="1676678" y="2441873"/>
                            <a:pt x="1433027" y="2400300"/>
                          </a:cubicBezTo>
                          <a:cubicBezTo>
                            <a:pt x="1219341" y="2396506"/>
                            <a:pt x="1041595" y="2408921"/>
                            <a:pt x="902294" y="2317722"/>
                          </a:cubicBezTo>
                          <a:cubicBezTo>
                            <a:pt x="871389" y="2304896"/>
                            <a:pt x="846895" y="2282988"/>
                            <a:pt x="825147" y="2282599"/>
                          </a:cubicBezTo>
                          <a:cubicBezTo>
                            <a:pt x="784483" y="2289155"/>
                            <a:pt x="775044" y="2283146"/>
                            <a:pt x="735321" y="2286000"/>
                          </a:cubicBezTo>
                          <a:cubicBezTo>
                            <a:pt x="499091" y="2220409"/>
                            <a:pt x="18461" y="2296187"/>
                            <a:pt x="0" y="1947239"/>
                          </a:cubicBezTo>
                          <a:cubicBezTo>
                            <a:pt x="-17900" y="1751369"/>
                            <a:pt x="128698" y="1588998"/>
                            <a:pt x="147029" y="1359538"/>
                          </a:cubicBezTo>
                          <a:cubicBezTo>
                            <a:pt x="165360" y="1130078"/>
                            <a:pt x="258509" y="1039451"/>
                            <a:pt x="277413" y="838369"/>
                          </a:cubicBezTo>
                          <a:cubicBezTo>
                            <a:pt x="296317" y="637287"/>
                            <a:pt x="415432" y="545048"/>
                            <a:pt x="416120" y="283934"/>
                          </a:cubicBezTo>
                          <a:cubicBezTo>
                            <a:pt x="416016" y="283529"/>
                            <a:pt x="415940" y="282620"/>
                            <a:pt x="415757" y="281940"/>
                          </a:cubicBezTo>
                          <a:cubicBezTo>
                            <a:pt x="450153" y="99316"/>
                            <a:pt x="899329" y="50560"/>
                            <a:pt x="1433027" y="0"/>
                          </a:cubicBezTo>
                          <a:close/>
                        </a:path>
                        <a:path w="2884636" h="2400300" stroke="0" extrusionOk="0">
                          <a:moveTo>
                            <a:pt x="1433027" y="0"/>
                          </a:moveTo>
                          <a:cubicBezTo>
                            <a:pt x="1963465" y="3075"/>
                            <a:pt x="2413164" y="129717"/>
                            <a:pt x="2445045" y="253113"/>
                          </a:cubicBezTo>
                          <a:cubicBezTo>
                            <a:pt x="2448537" y="258200"/>
                            <a:pt x="2445481" y="267843"/>
                            <a:pt x="2448909" y="274320"/>
                          </a:cubicBezTo>
                          <a:cubicBezTo>
                            <a:pt x="2449629" y="274047"/>
                            <a:pt x="2451156" y="274616"/>
                            <a:pt x="2452201" y="274320"/>
                          </a:cubicBezTo>
                          <a:cubicBezTo>
                            <a:pt x="2545801" y="455752"/>
                            <a:pt x="2515228" y="644637"/>
                            <a:pt x="2587697" y="816305"/>
                          </a:cubicBezTo>
                          <a:cubicBezTo>
                            <a:pt x="2660166" y="987973"/>
                            <a:pt x="2653947" y="1155848"/>
                            <a:pt x="2736167" y="1410183"/>
                          </a:cubicBezTo>
                          <a:cubicBezTo>
                            <a:pt x="2818386" y="1664518"/>
                            <a:pt x="2841484" y="1882381"/>
                            <a:pt x="2884636" y="2004060"/>
                          </a:cubicBezTo>
                          <a:cubicBezTo>
                            <a:pt x="2816931" y="2370061"/>
                            <a:pt x="2243609" y="2264977"/>
                            <a:pt x="2133115" y="2286000"/>
                          </a:cubicBezTo>
                          <a:cubicBezTo>
                            <a:pt x="2093984" y="2288994"/>
                            <a:pt x="2062890" y="2273906"/>
                            <a:pt x="2041090" y="2282516"/>
                          </a:cubicBezTo>
                          <a:cubicBezTo>
                            <a:pt x="2026582" y="2294236"/>
                            <a:pt x="1999956" y="2300599"/>
                            <a:pt x="1963760" y="2317722"/>
                          </a:cubicBezTo>
                          <a:cubicBezTo>
                            <a:pt x="1829731" y="2315045"/>
                            <a:pt x="1643800" y="2394800"/>
                            <a:pt x="1433027" y="2400300"/>
                          </a:cubicBezTo>
                          <a:cubicBezTo>
                            <a:pt x="1228420" y="2384677"/>
                            <a:pt x="1055241" y="2389255"/>
                            <a:pt x="902294" y="2317722"/>
                          </a:cubicBezTo>
                          <a:cubicBezTo>
                            <a:pt x="872680" y="2314816"/>
                            <a:pt x="850859" y="2287738"/>
                            <a:pt x="825147" y="2282599"/>
                          </a:cubicBezTo>
                          <a:cubicBezTo>
                            <a:pt x="799292" y="2292165"/>
                            <a:pt x="755148" y="2278866"/>
                            <a:pt x="735321" y="2286000"/>
                          </a:cubicBezTo>
                          <a:cubicBezTo>
                            <a:pt x="601581" y="2212235"/>
                            <a:pt x="52787" y="2239881"/>
                            <a:pt x="0" y="1947239"/>
                          </a:cubicBezTo>
                          <a:cubicBezTo>
                            <a:pt x="48676" y="1683883"/>
                            <a:pt x="119790" y="1593770"/>
                            <a:pt x="142868" y="1376171"/>
                          </a:cubicBezTo>
                          <a:cubicBezTo>
                            <a:pt x="165946" y="1158572"/>
                            <a:pt x="273491" y="1099886"/>
                            <a:pt x="285736" y="805103"/>
                          </a:cubicBezTo>
                          <a:cubicBezTo>
                            <a:pt x="297981" y="510320"/>
                            <a:pt x="400963" y="397379"/>
                            <a:pt x="416120" y="283934"/>
                          </a:cubicBezTo>
                          <a:cubicBezTo>
                            <a:pt x="415853" y="283233"/>
                            <a:pt x="415858" y="282461"/>
                            <a:pt x="415757" y="281940"/>
                          </a:cubicBezTo>
                          <a:cubicBezTo>
                            <a:pt x="459212" y="160592"/>
                            <a:pt x="841232" y="-5484"/>
                            <a:pt x="143302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7B584765-D7B9-8F9B-0B0A-081A7C452CB7}"/>
                </a:ext>
              </a:extLst>
            </p:cNvPr>
            <p:cNvSpPr/>
            <p:nvPr/>
          </p:nvSpPr>
          <p:spPr>
            <a:xfrm>
              <a:off x="6987217" y="1548848"/>
              <a:ext cx="796854" cy="298966"/>
            </a:xfrm>
            <a:custGeom>
              <a:avLst/>
              <a:gdLst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65381 w 2156578"/>
                <a:gd name="connsiteY7" fmla="*/ 4787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  <a:gd name="connsiteX0" fmla="*/ 1062411 w 2156578"/>
                <a:gd name="connsiteY0" fmla="*/ 0 h 809111"/>
                <a:gd name="connsiteX1" fmla="*/ 2074429 w 2156578"/>
                <a:gd name="connsiteY1" fmla="*/ 253113 h 809111"/>
                <a:gd name="connsiteX2" fmla="*/ 2078293 w 2156578"/>
                <a:gd name="connsiteY2" fmla="*/ 274320 h 809111"/>
                <a:gd name="connsiteX3" fmla="*/ 2081585 w 2156578"/>
                <a:gd name="connsiteY3" fmla="*/ 274320 h 809111"/>
                <a:gd name="connsiteX4" fmla="*/ 2156578 w 2156578"/>
                <a:gd name="connsiteY4" fmla="*/ 574290 h 809111"/>
                <a:gd name="connsiteX5" fmla="*/ 2133582 w 2156578"/>
                <a:gd name="connsiteY5" fmla="*/ 594145 h 809111"/>
                <a:gd name="connsiteX6" fmla="*/ 2098731 w 2156578"/>
                <a:gd name="connsiteY6" fmla="*/ 624841 h 809111"/>
                <a:gd name="connsiteX7" fmla="*/ 1997131 w 2156578"/>
                <a:gd name="connsiteY7" fmla="*/ 529591 h 809111"/>
                <a:gd name="connsiteX8" fmla="*/ 1876481 w 2156578"/>
                <a:gd name="connsiteY8" fmla="*/ 624841 h 809111"/>
                <a:gd name="connsiteX9" fmla="*/ 1685981 w 2156578"/>
                <a:gd name="connsiteY9" fmla="*/ 605791 h 809111"/>
                <a:gd name="connsiteX10" fmla="*/ 1451031 w 2156578"/>
                <a:gd name="connsiteY10" fmla="*/ 777241 h 809111"/>
                <a:gd name="connsiteX11" fmla="*/ 1076381 w 2156578"/>
                <a:gd name="connsiteY11" fmla="*/ 637541 h 809111"/>
                <a:gd name="connsiteX12" fmla="*/ 739831 w 2156578"/>
                <a:gd name="connsiteY12" fmla="*/ 808991 h 809111"/>
                <a:gd name="connsiteX13" fmla="*/ 447731 w 2156578"/>
                <a:gd name="connsiteY13" fmla="*/ 605791 h 809111"/>
                <a:gd name="connsiteX14" fmla="*/ 168331 w 2156578"/>
                <a:gd name="connsiteY14" fmla="*/ 656591 h 809111"/>
                <a:gd name="connsiteX15" fmla="*/ 19900 w 2156578"/>
                <a:gd name="connsiteY15" fmla="*/ 495460 h 809111"/>
                <a:gd name="connsiteX16" fmla="*/ 0 w 2156578"/>
                <a:gd name="connsiteY16" fmla="*/ 465951 h 809111"/>
                <a:gd name="connsiteX17" fmla="*/ 45504 w 2156578"/>
                <a:gd name="connsiteY17" fmla="*/ 283934 h 809111"/>
                <a:gd name="connsiteX18" fmla="*/ 45141 w 2156578"/>
                <a:gd name="connsiteY18" fmla="*/ 281940 h 809111"/>
                <a:gd name="connsiteX19" fmla="*/ 1062411 w 2156578"/>
                <a:gd name="connsiteY19" fmla="*/ 0 h 809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56578" h="809111">
                  <a:moveTo>
                    <a:pt x="1062411" y="0"/>
                  </a:moveTo>
                  <a:cubicBezTo>
                    <a:pt x="1589120" y="0"/>
                    <a:pt x="2022335" y="110943"/>
                    <a:pt x="2074429" y="253113"/>
                  </a:cubicBezTo>
                  <a:lnTo>
                    <a:pt x="2078293" y="274320"/>
                  </a:lnTo>
                  <a:lnTo>
                    <a:pt x="2081585" y="274320"/>
                  </a:lnTo>
                  <a:lnTo>
                    <a:pt x="2156578" y="574290"/>
                  </a:lnTo>
                  <a:lnTo>
                    <a:pt x="2133582" y="594145"/>
                  </a:lnTo>
                  <a:cubicBezTo>
                    <a:pt x="2118658" y="606816"/>
                    <a:pt x="2121473" y="635600"/>
                    <a:pt x="2098731" y="624841"/>
                  </a:cubicBezTo>
                  <a:cubicBezTo>
                    <a:pt x="2075989" y="614082"/>
                    <a:pt x="2034173" y="529591"/>
                    <a:pt x="1997131" y="529591"/>
                  </a:cubicBezTo>
                  <a:cubicBezTo>
                    <a:pt x="1960089" y="529591"/>
                    <a:pt x="1928339" y="612141"/>
                    <a:pt x="1876481" y="624841"/>
                  </a:cubicBezTo>
                  <a:cubicBezTo>
                    <a:pt x="1824623" y="637541"/>
                    <a:pt x="1756889" y="580391"/>
                    <a:pt x="1685981" y="605791"/>
                  </a:cubicBezTo>
                  <a:cubicBezTo>
                    <a:pt x="1615073" y="631191"/>
                    <a:pt x="1552631" y="771949"/>
                    <a:pt x="1451031" y="777241"/>
                  </a:cubicBezTo>
                  <a:cubicBezTo>
                    <a:pt x="1349431" y="782533"/>
                    <a:pt x="1194914" y="632249"/>
                    <a:pt x="1076381" y="637541"/>
                  </a:cubicBezTo>
                  <a:cubicBezTo>
                    <a:pt x="957848" y="642833"/>
                    <a:pt x="844606" y="814283"/>
                    <a:pt x="739831" y="808991"/>
                  </a:cubicBezTo>
                  <a:cubicBezTo>
                    <a:pt x="635056" y="803699"/>
                    <a:pt x="542981" y="631191"/>
                    <a:pt x="447731" y="605791"/>
                  </a:cubicBezTo>
                  <a:cubicBezTo>
                    <a:pt x="352481" y="580391"/>
                    <a:pt x="264639" y="711624"/>
                    <a:pt x="168331" y="656591"/>
                  </a:cubicBezTo>
                  <a:cubicBezTo>
                    <a:pt x="120177" y="629075"/>
                    <a:pt x="70171" y="567162"/>
                    <a:pt x="19900" y="495460"/>
                  </a:cubicBezTo>
                  <a:lnTo>
                    <a:pt x="0" y="465951"/>
                  </a:lnTo>
                  <a:lnTo>
                    <a:pt x="45504" y="283934"/>
                  </a:lnTo>
                  <a:lnTo>
                    <a:pt x="45141" y="281940"/>
                  </a:lnTo>
                  <a:cubicBezTo>
                    <a:pt x="45141" y="126229"/>
                    <a:pt x="500588" y="0"/>
                    <a:pt x="1062411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839628793">
                    <a:custGeom>
                      <a:avLst/>
                      <a:gdLst>
                        <a:gd name="connsiteX0" fmla="*/ 1062411 w 2156578"/>
                        <a:gd name="connsiteY0" fmla="*/ 0 h 809111"/>
                        <a:gd name="connsiteX1" fmla="*/ 2074429 w 2156578"/>
                        <a:gd name="connsiteY1" fmla="*/ 253113 h 809111"/>
                        <a:gd name="connsiteX2" fmla="*/ 2078293 w 2156578"/>
                        <a:gd name="connsiteY2" fmla="*/ 274320 h 809111"/>
                        <a:gd name="connsiteX3" fmla="*/ 2081585 w 2156578"/>
                        <a:gd name="connsiteY3" fmla="*/ 274320 h 809111"/>
                        <a:gd name="connsiteX4" fmla="*/ 2156578 w 2156578"/>
                        <a:gd name="connsiteY4" fmla="*/ 574290 h 809111"/>
                        <a:gd name="connsiteX5" fmla="*/ 2133582 w 2156578"/>
                        <a:gd name="connsiteY5" fmla="*/ 594145 h 809111"/>
                        <a:gd name="connsiteX6" fmla="*/ 2098731 w 2156578"/>
                        <a:gd name="connsiteY6" fmla="*/ 624841 h 809111"/>
                        <a:gd name="connsiteX7" fmla="*/ 1997131 w 2156578"/>
                        <a:gd name="connsiteY7" fmla="*/ 529591 h 809111"/>
                        <a:gd name="connsiteX8" fmla="*/ 1876481 w 2156578"/>
                        <a:gd name="connsiteY8" fmla="*/ 624841 h 809111"/>
                        <a:gd name="connsiteX9" fmla="*/ 1685981 w 2156578"/>
                        <a:gd name="connsiteY9" fmla="*/ 605791 h 809111"/>
                        <a:gd name="connsiteX10" fmla="*/ 1451031 w 2156578"/>
                        <a:gd name="connsiteY10" fmla="*/ 777241 h 809111"/>
                        <a:gd name="connsiteX11" fmla="*/ 1076381 w 2156578"/>
                        <a:gd name="connsiteY11" fmla="*/ 637541 h 809111"/>
                        <a:gd name="connsiteX12" fmla="*/ 739831 w 2156578"/>
                        <a:gd name="connsiteY12" fmla="*/ 808991 h 809111"/>
                        <a:gd name="connsiteX13" fmla="*/ 447731 w 2156578"/>
                        <a:gd name="connsiteY13" fmla="*/ 605791 h 809111"/>
                        <a:gd name="connsiteX14" fmla="*/ 168331 w 2156578"/>
                        <a:gd name="connsiteY14" fmla="*/ 656591 h 809111"/>
                        <a:gd name="connsiteX15" fmla="*/ 19900 w 2156578"/>
                        <a:gd name="connsiteY15" fmla="*/ 495460 h 809111"/>
                        <a:gd name="connsiteX16" fmla="*/ 0 w 2156578"/>
                        <a:gd name="connsiteY16" fmla="*/ 465951 h 809111"/>
                        <a:gd name="connsiteX17" fmla="*/ 45504 w 2156578"/>
                        <a:gd name="connsiteY17" fmla="*/ 283934 h 809111"/>
                        <a:gd name="connsiteX18" fmla="*/ 45141 w 2156578"/>
                        <a:gd name="connsiteY18" fmla="*/ 281940 h 809111"/>
                        <a:gd name="connsiteX19" fmla="*/ 1062411 w 2156578"/>
                        <a:gd name="connsiteY19" fmla="*/ 0 h 8091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2156578" h="809111" fill="none" extrusionOk="0">
                          <a:moveTo>
                            <a:pt x="1062411" y="0"/>
                          </a:moveTo>
                          <a:cubicBezTo>
                            <a:pt x="1614577" y="-1812"/>
                            <a:pt x="2059201" y="92860"/>
                            <a:pt x="2074429" y="253113"/>
                          </a:cubicBezTo>
                          <a:cubicBezTo>
                            <a:pt x="2077391" y="261910"/>
                            <a:pt x="2076090" y="269557"/>
                            <a:pt x="2078293" y="274320"/>
                          </a:cubicBezTo>
                          <a:cubicBezTo>
                            <a:pt x="2079339" y="273987"/>
                            <a:pt x="2080001" y="274650"/>
                            <a:pt x="2081585" y="274320"/>
                          </a:cubicBezTo>
                          <a:cubicBezTo>
                            <a:pt x="2105456" y="347648"/>
                            <a:pt x="2109058" y="484928"/>
                            <a:pt x="2156578" y="574290"/>
                          </a:cubicBezTo>
                          <a:cubicBezTo>
                            <a:pt x="2152882" y="580529"/>
                            <a:pt x="2140844" y="586919"/>
                            <a:pt x="2133582" y="594145"/>
                          </a:cubicBezTo>
                          <a:cubicBezTo>
                            <a:pt x="2116130" y="608532"/>
                            <a:pt x="2120516" y="635343"/>
                            <a:pt x="2098731" y="624841"/>
                          </a:cubicBezTo>
                          <a:cubicBezTo>
                            <a:pt x="2086951" y="614154"/>
                            <a:pt x="2030708" y="519286"/>
                            <a:pt x="1997131" y="529591"/>
                          </a:cubicBezTo>
                          <a:cubicBezTo>
                            <a:pt x="1974263" y="532725"/>
                            <a:pt x="1931298" y="618618"/>
                            <a:pt x="1876481" y="624841"/>
                          </a:cubicBezTo>
                          <a:cubicBezTo>
                            <a:pt x="1813502" y="657136"/>
                            <a:pt x="1753035" y="574009"/>
                            <a:pt x="1685981" y="605791"/>
                          </a:cubicBezTo>
                          <a:cubicBezTo>
                            <a:pt x="1609034" y="627271"/>
                            <a:pt x="1538933" y="786374"/>
                            <a:pt x="1451031" y="777241"/>
                          </a:cubicBezTo>
                          <a:cubicBezTo>
                            <a:pt x="1355135" y="775335"/>
                            <a:pt x="1195009" y="625231"/>
                            <a:pt x="1076381" y="637541"/>
                          </a:cubicBezTo>
                          <a:cubicBezTo>
                            <a:pt x="929179" y="634596"/>
                            <a:pt x="838702" y="792032"/>
                            <a:pt x="739831" y="808991"/>
                          </a:cubicBezTo>
                          <a:cubicBezTo>
                            <a:pt x="648029" y="792717"/>
                            <a:pt x="537101" y="603041"/>
                            <a:pt x="447731" y="605791"/>
                          </a:cubicBezTo>
                          <a:cubicBezTo>
                            <a:pt x="368735" y="565286"/>
                            <a:pt x="282192" y="698044"/>
                            <a:pt x="168331" y="656591"/>
                          </a:cubicBezTo>
                          <a:cubicBezTo>
                            <a:pt x="113146" y="628040"/>
                            <a:pt x="77569" y="556157"/>
                            <a:pt x="19900" y="495460"/>
                          </a:cubicBezTo>
                          <a:cubicBezTo>
                            <a:pt x="12785" y="488264"/>
                            <a:pt x="8888" y="478437"/>
                            <a:pt x="0" y="465951"/>
                          </a:cubicBezTo>
                          <a:cubicBezTo>
                            <a:pt x="12106" y="415258"/>
                            <a:pt x="39514" y="376811"/>
                            <a:pt x="45504" y="283934"/>
                          </a:cubicBezTo>
                          <a:cubicBezTo>
                            <a:pt x="45220" y="283066"/>
                            <a:pt x="45226" y="282370"/>
                            <a:pt x="45141" y="281940"/>
                          </a:cubicBezTo>
                          <a:cubicBezTo>
                            <a:pt x="-778" y="42948"/>
                            <a:pt x="490548" y="33196"/>
                            <a:pt x="1062411" y="0"/>
                          </a:cubicBezTo>
                          <a:close/>
                        </a:path>
                        <a:path w="2156578" h="809111" stroke="0" extrusionOk="0">
                          <a:moveTo>
                            <a:pt x="1062411" y="0"/>
                          </a:moveTo>
                          <a:cubicBezTo>
                            <a:pt x="1589591" y="12351"/>
                            <a:pt x="2033899" y="85026"/>
                            <a:pt x="2074429" y="253113"/>
                          </a:cubicBezTo>
                          <a:cubicBezTo>
                            <a:pt x="2078073" y="260026"/>
                            <a:pt x="2075118" y="266856"/>
                            <a:pt x="2078293" y="274320"/>
                          </a:cubicBezTo>
                          <a:cubicBezTo>
                            <a:pt x="2079182" y="274153"/>
                            <a:pt x="2080598" y="274586"/>
                            <a:pt x="2081585" y="274320"/>
                          </a:cubicBezTo>
                          <a:cubicBezTo>
                            <a:pt x="2116173" y="372041"/>
                            <a:pt x="2134009" y="484402"/>
                            <a:pt x="2156578" y="574290"/>
                          </a:cubicBezTo>
                          <a:cubicBezTo>
                            <a:pt x="2151010" y="580183"/>
                            <a:pt x="2143373" y="585224"/>
                            <a:pt x="2133582" y="594145"/>
                          </a:cubicBezTo>
                          <a:cubicBezTo>
                            <a:pt x="2117917" y="604648"/>
                            <a:pt x="2120990" y="638223"/>
                            <a:pt x="2098731" y="624841"/>
                          </a:cubicBezTo>
                          <a:cubicBezTo>
                            <a:pt x="2070748" y="620868"/>
                            <a:pt x="2029563" y="535557"/>
                            <a:pt x="1997131" y="529591"/>
                          </a:cubicBezTo>
                          <a:cubicBezTo>
                            <a:pt x="1959422" y="531817"/>
                            <a:pt x="1919528" y="623440"/>
                            <a:pt x="1876481" y="624841"/>
                          </a:cubicBezTo>
                          <a:cubicBezTo>
                            <a:pt x="1827625" y="643280"/>
                            <a:pt x="1762500" y="591605"/>
                            <a:pt x="1685981" y="605791"/>
                          </a:cubicBezTo>
                          <a:cubicBezTo>
                            <a:pt x="1618409" y="653554"/>
                            <a:pt x="1563292" y="769309"/>
                            <a:pt x="1451031" y="777241"/>
                          </a:cubicBezTo>
                          <a:cubicBezTo>
                            <a:pt x="1332079" y="786646"/>
                            <a:pt x="1170147" y="608647"/>
                            <a:pt x="1076381" y="637541"/>
                          </a:cubicBezTo>
                          <a:cubicBezTo>
                            <a:pt x="965710" y="626118"/>
                            <a:pt x="848921" y="800107"/>
                            <a:pt x="739831" y="808991"/>
                          </a:cubicBezTo>
                          <a:cubicBezTo>
                            <a:pt x="633140" y="806154"/>
                            <a:pt x="549780" y="630563"/>
                            <a:pt x="447731" y="605791"/>
                          </a:cubicBezTo>
                          <a:cubicBezTo>
                            <a:pt x="342477" y="582361"/>
                            <a:pt x="241117" y="716299"/>
                            <a:pt x="168331" y="656591"/>
                          </a:cubicBezTo>
                          <a:cubicBezTo>
                            <a:pt x="107954" y="625687"/>
                            <a:pt x="75855" y="565074"/>
                            <a:pt x="19900" y="495460"/>
                          </a:cubicBezTo>
                          <a:cubicBezTo>
                            <a:pt x="11976" y="491343"/>
                            <a:pt x="4677" y="472169"/>
                            <a:pt x="0" y="465951"/>
                          </a:cubicBezTo>
                          <a:cubicBezTo>
                            <a:pt x="5847" y="393545"/>
                            <a:pt x="48064" y="342067"/>
                            <a:pt x="45504" y="283934"/>
                          </a:cubicBezTo>
                          <a:cubicBezTo>
                            <a:pt x="45262" y="283272"/>
                            <a:pt x="45369" y="282409"/>
                            <a:pt x="45141" y="281940"/>
                          </a:cubicBezTo>
                          <a:cubicBezTo>
                            <a:pt x="66822" y="176097"/>
                            <a:pt x="433582" y="-21929"/>
                            <a:pt x="1062411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楕円 288">
              <a:extLst>
                <a:ext uri="{FF2B5EF4-FFF2-40B4-BE49-F238E27FC236}">
                  <a16:creationId xmlns:a16="http://schemas.microsoft.com/office/drawing/2014/main" id="{CDFBE966-09C3-77DC-FA7D-C32B9CD24E02}"/>
                </a:ext>
              </a:extLst>
            </p:cNvPr>
            <p:cNvSpPr/>
            <p:nvPr/>
          </p:nvSpPr>
          <p:spPr>
            <a:xfrm>
              <a:off x="7003897" y="1548848"/>
              <a:ext cx="751761" cy="208353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19050" cap="rnd">
              <a:noFill/>
              <a:round/>
              <a:extLst>
                <a:ext uri="{C807C97D-BFC1-408E-A445-0C87EB9F89A2}">
                  <ask:lineSketchStyleProps xmlns:ask="http://schemas.microsoft.com/office/drawing/2018/sketchyshapes" sd="2758048295">
                    <a:custGeom>
                      <a:avLst/>
                      <a:gdLst>
                        <a:gd name="connsiteX0" fmla="*/ 0 w 2034540"/>
                        <a:gd name="connsiteY0" fmla="*/ 281940 h 563880"/>
                        <a:gd name="connsiteX1" fmla="*/ 1017270 w 2034540"/>
                        <a:gd name="connsiteY1" fmla="*/ 0 h 563880"/>
                        <a:gd name="connsiteX2" fmla="*/ 2034540 w 2034540"/>
                        <a:gd name="connsiteY2" fmla="*/ 281940 h 563880"/>
                        <a:gd name="connsiteX3" fmla="*/ 1017270 w 2034540"/>
                        <a:gd name="connsiteY3" fmla="*/ 563880 h 563880"/>
                        <a:gd name="connsiteX4" fmla="*/ 0 w 2034540"/>
                        <a:gd name="connsiteY4" fmla="*/ 281940 h 5638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034540" h="563880" fill="none" extrusionOk="0">
                          <a:moveTo>
                            <a:pt x="0" y="281940"/>
                          </a:moveTo>
                          <a:cubicBezTo>
                            <a:pt x="9336" y="163136"/>
                            <a:pt x="456645" y="25731"/>
                            <a:pt x="1017270" y="0"/>
                          </a:cubicBezTo>
                          <a:cubicBezTo>
                            <a:pt x="1580481" y="18033"/>
                            <a:pt x="2041559" y="126244"/>
                            <a:pt x="2034540" y="281940"/>
                          </a:cubicBezTo>
                          <a:cubicBezTo>
                            <a:pt x="2009809" y="495035"/>
                            <a:pt x="1595599" y="481981"/>
                            <a:pt x="1017270" y="563880"/>
                          </a:cubicBezTo>
                          <a:cubicBezTo>
                            <a:pt x="467719" y="565712"/>
                            <a:pt x="496" y="407936"/>
                            <a:pt x="0" y="281940"/>
                          </a:cubicBezTo>
                          <a:close/>
                        </a:path>
                        <a:path w="2034540" h="563880" stroke="0" extrusionOk="0">
                          <a:moveTo>
                            <a:pt x="0" y="281940"/>
                          </a:moveTo>
                          <a:cubicBezTo>
                            <a:pt x="21062" y="109812"/>
                            <a:pt x="512838" y="79580"/>
                            <a:pt x="1017270" y="0"/>
                          </a:cubicBezTo>
                          <a:cubicBezTo>
                            <a:pt x="1603977" y="-35402"/>
                            <a:pt x="2007172" y="159991"/>
                            <a:pt x="2034540" y="281940"/>
                          </a:cubicBezTo>
                          <a:cubicBezTo>
                            <a:pt x="1949995" y="494080"/>
                            <a:pt x="1566653" y="532173"/>
                            <a:pt x="1017270" y="563880"/>
                          </a:cubicBezTo>
                          <a:cubicBezTo>
                            <a:pt x="450968" y="569255"/>
                            <a:pt x="26324" y="433231"/>
                            <a:pt x="0" y="28194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13D65BE0-7273-E34B-3F26-A38E77DBD12C}"/>
                </a:ext>
              </a:extLst>
            </p:cNvPr>
            <p:cNvGrpSpPr/>
            <p:nvPr/>
          </p:nvGrpSpPr>
          <p:grpSpPr>
            <a:xfrm>
              <a:off x="7815926" y="1964297"/>
              <a:ext cx="368142" cy="437355"/>
              <a:chOff x="-670668" y="2939012"/>
              <a:chExt cx="996327" cy="1183642"/>
            </a:xfrm>
          </p:grpSpPr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31E1C2C9-802A-9088-0DC1-82F68CA77B15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101760836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94516" y="-32429"/>
                              <a:pt x="385309" y="38639"/>
                              <a:pt x="552795" y="175952"/>
                            </a:cubicBezTo>
                            <a:cubicBezTo>
                              <a:pt x="675782" y="266800"/>
                              <a:pt x="764482" y="388554"/>
                              <a:pt x="792138" y="543616"/>
                            </a:cubicBezTo>
                            <a:cubicBezTo>
                              <a:pt x="802040" y="580818"/>
                              <a:pt x="801868" y="624511"/>
                              <a:pt x="811319" y="647839"/>
                            </a:cubicBezTo>
                            <a:cubicBezTo>
                              <a:pt x="819160" y="649566"/>
                              <a:pt x="821714" y="652671"/>
                              <a:pt x="827621" y="652899"/>
                            </a:cubicBezTo>
                            <a:cubicBezTo>
                              <a:pt x="902575" y="700567"/>
                              <a:pt x="994168" y="797317"/>
                              <a:pt x="996327" y="907417"/>
                            </a:cubicBezTo>
                            <a:cubicBezTo>
                              <a:pt x="992628" y="1061418"/>
                              <a:pt x="847783" y="1190114"/>
                              <a:pt x="720102" y="1183642"/>
                            </a:cubicBezTo>
                            <a:cubicBezTo>
                              <a:pt x="622254" y="1189094"/>
                              <a:pt x="498362" y="1117316"/>
                              <a:pt x="465584" y="1014937"/>
                            </a:cubicBezTo>
                            <a:cubicBezTo>
                              <a:pt x="459888" y="1007834"/>
                              <a:pt x="462440" y="999541"/>
                              <a:pt x="456825" y="986720"/>
                            </a:cubicBezTo>
                            <a:cubicBezTo>
                              <a:pt x="451806" y="989073"/>
                              <a:pt x="448590" y="987993"/>
                              <a:pt x="442252" y="989342"/>
                            </a:cubicBezTo>
                            <a:cubicBezTo>
                              <a:pt x="424226" y="987026"/>
                              <a:pt x="410761" y="983888"/>
                              <a:pt x="396252" y="976325"/>
                            </a:cubicBezTo>
                            <a:cubicBezTo>
                              <a:pt x="340329" y="949077"/>
                              <a:pt x="316971" y="850031"/>
                              <a:pt x="367754" y="787561"/>
                            </a:cubicBezTo>
                            <a:cubicBezTo>
                              <a:pt x="396349" y="746018"/>
                              <a:pt x="453657" y="701773"/>
                              <a:pt x="499478" y="704843"/>
                            </a:cubicBezTo>
                            <a:cubicBezTo>
                              <a:pt x="510977" y="707598"/>
                              <a:pt x="515601" y="710047"/>
                              <a:pt x="524865" y="712027"/>
                            </a:cubicBezTo>
                            <a:cubicBezTo>
                              <a:pt x="533841" y="702244"/>
                              <a:pt x="541690" y="701370"/>
                              <a:pt x="545700" y="694837"/>
                            </a:cubicBezTo>
                            <a:cubicBezTo>
                              <a:pt x="534684" y="679503"/>
                              <a:pt x="537823" y="637097"/>
                              <a:pt x="531716" y="618856"/>
                            </a:cubicBezTo>
                            <a:cubicBezTo>
                              <a:pt x="482638" y="514034"/>
                              <a:pt x="467081" y="455149"/>
                              <a:pt x="378594" y="383639"/>
                            </a:cubicBezTo>
                            <a:cubicBezTo>
                              <a:pt x="306257" y="286856"/>
                              <a:pt x="144314" y="262176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193338" y="-64814"/>
                              <a:pt x="378452" y="44015"/>
                              <a:pt x="552795" y="175952"/>
                            </a:cubicBezTo>
                            <a:cubicBezTo>
                              <a:pt x="677889" y="259176"/>
                              <a:pt x="738925" y="388589"/>
                              <a:pt x="792138" y="543616"/>
                            </a:cubicBezTo>
                            <a:cubicBezTo>
                              <a:pt x="807915" y="564622"/>
                              <a:pt x="793141" y="603883"/>
                              <a:pt x="811319" y="647839"/>
                            </a:cubicBezTo>
                            <a:cubicBezTo>
                              <a:pt x="817007" y="648682"/>
                              <a:pt x="822922" y="653114"/>
                              <a:pt x="827621" y="652899"/>
                            </a:cubicBezTo>
                            <a:cubicBezTo>
                              <a:pt x="919123" y="680694"/>
                              <a:pt x="978417" y="770702"/>
                              <a:pt x="996327" y="907417"/>
                            </a:cubicBezTo>
                            <a:cubicBezTo>
                              <a:pt x="994983" y="1063502"/>
                              <a:pt x="853143" y="1160203"/>
                              <a:pt x="720102" y="1183642"/>
                            </a:cubicBezTo>
                            <a:cubicBezTo>
                              <a:pt x="615145" y="1176628"/>
                              <a:pt x="498919" y="1119447"/>
                              <a:pt x="465584" y="1014937"/>
                            </a:cubicBezTo>
                            <a:cubicBezTo>
                              <a:pt x="460097" y="1001229"/>
                              <a:pt x="461006" y="992596"/>
                              <a:pt x="456825" y="986720"/>
                            </a:cubicBezTo>
                            <a:cubicBezTo>
                              <a:pt x="452187" y="989107"/>
                              <a:pt x="446227" y="988566"/>
                              <a:pt x="442252" y="989342"/>
                            </a:cubicBezTo>
                            <a:cubicBezTo>
                              <a:pt x="424397" y="988255"/>
                              <a:pt x="409018" y="982919"/>
                              <a:pt x="396252" y="976325"/>
                            </a:cubicBezTo>
                            <a:cubicBezTo>
                              <a:pt x="348998" y="943038"/>
                              <a:pt x="319094" y="865100"/>
                              <a:pt x="367754" y="787561"/>
                            </a:cubicBezTo>
                            <a:cubicBezTo>
                              <a:pt x="397029" y="740104"/>
                              <a:pt x="452838" y="704276"/>
                              <a:pt x="499478" y="704843"/>
                            </a:cubicBezTo>
                            <a:cubicBezTo>
                              <a:pt x="508438" y="707187"/>
                              <a:pt x="517535" y="712199"/>
                              <a:pt x="524865" y="712027"/>
                            </a:cubicBezTo>
                            <a:cubicBezTo>
                              <a:pt x="530228" y="707555"/>
                              <a:pt x="540712" y="701262"/>
                              <a:pt x="545700" y="694837"/>
                            </a:cubicBezTo>
                            <a:cubicBezTo>
                              <a:pt x="535449" y="664573"/>
                              <a:pt x="538756" y="633526"/>
                              <a:pt x="531716" y="618856"/>
                            </a:cubicBezTo>
                            <a:cubicBezTo>
                              <a:pt x="501761" y="517889"/>
                              <a:pt x="444961" y="450707"/>
                              <a:pt x="378594" y="383639"/>
                            </a:cubicBezTo>
                            <a:cubicBezTo>
                              <a:pt x="281254" y="314835"/>
                              <a:pt x="155195" y="257611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D7D8C5C4-FD4F-750A-2B5D-43ABAB42B905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1217264161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9278" y="38557"/>
                              <a:pt x="16900" y="28851"/>
                              <a:pt x="31140" y="14133"/>
                            </a:cubicBezTo>
                            <a:cubicBezTo>
                              <a:pt x="47260" y="-1005"/>
                              <a:pt x="62586" y="2067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4D70C725-C9F6-E4A6-CD42-B21405215FE2}"/>
                </a:ext>
              </a:extLst>
            </p:cNvPr>
            <p:cNvGrpSpPr/>
            <p:nvPr/>
          </p:nvGrpSpPr>
          <p:grpSpPr>
            <a:xfrm flipH="1">
              <a:off x="6574866" y="1964297"/>
              <a:ext cx="368142" cy="437355"/>
              <a:chOff x="-670668" y="2939012"/>
              <a:chExt cx="996327" cy="1183642"/>
            </a:xfrm>
          </p:grpSpPr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31D502AE-09D2-DC2A-3B5E-5D2DE3B6C2CE}"/>
                  </a:ext>
                </a:extLst>
              </p:cNvPr>
              <p:cNvSpPr/>
              <p:nvPr/>
            </p:nvSpPr>
            <p:spPr>
              <a:xfrm>
                <a:off x="-670668" y="2939012"/>
                <a:ext cx="996327" cy="1183642"/>
              </a:xfrm>
              <a:custGeom>
                <a:avLst/>
                <a:gdLst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  <a:gd name="connsiteX0" fmla="*/ 42130 w 1038457"/>
                  <a:gd name="connsiteY0" fmla="*/ 3193 h 1183642"/>
                  <a:gd name="connsiteX1" fmla="*/ 594925 w 1038457"/>
                  <a:gd name="connsiteY1" fmla="*/ 175952 h 1183642"/>
                  <a:gd name="connsiteX2" fmla="*/ 834268 w 1038457"/>
                  <a:gd name="connsiteY2" fmla="*/ 543616 h 1183642"/>
                  <a:gd name="connsiteX3" fmla="*/ 853449 w 1038457"/>
                  <a:gd name="connsiteY3" fmla="*/ 647839 h 1183642"/>
                  <a:gd name="connsiteX4" fmla="*/ 869751 w 1038457"/>
                  <a:gd name="connsiteY4" fmla="*/ 652899 h 1183642"/>
                  <a:gd name="connsiteX5" fmla="*/ 1038457 w 1038457"/>
                  <a:gd name="connsiteY5" fmla="*/ 907417 h 1183642"/>
                  <a:gd name="connsiteX6" fmla="*/ 762232 w 1038457"/>
                  <a:gd name="connsiteY6" fmla="*/ 1183642 h 1183642"/>
                  <a:gd name="connsiteX7" fmla="*/ 507714 w 1038457"/>
                  <a:gd name="connsiteY7" fmla="*/ 1014937 h 1183642"/>
                  <a:gd name="connsiteX8" fmla="*/ 498955 w 1038457"/>
                  <a:gd name="connsiteY8" fmla="*/ 986720 h 1183642"/>
                  <a:gd name="connsiteX9" fmla="*/ 484382 w 1038457"/>
                  <a:gd name="connsiteY9" fmla="*/ 989342 h 1183642"/>
                  <a:gd name="connsiteX10" fmla="*/ 438382 w 1038457"/>
                  <a:gd name="connsiteY10" fmla="*/ 976325 h 1183642"/>
                  <a:gd name="connsiteX11" fmla="*/ 409884 w 1038457"/>
                  <a:gd name="connsiteY11" fmla="*/ 787561 h 1183642"/>
                  <a:gd name="connsiteX12" fmla="*/ 541608 w 1038457"/>
                  <a:gd name="connsiteY12" fmla="*/ 704843 h 1183642"/>
                  <a:gd name="connsiteX13" fmla="*/ 566995 w 1038457"/>
                  <a:gd name="connsiteY13" fmla="*/ 712027 h 1183642"/>
                  <a:gd name="connsiteX14" fmla="*/ 587830 w 1038457"/>
                  <a:gd name="connsiteY14" fmla="*/ 694837 h 1183642"/>
                  <a:gd name="connsiteX15" fmla="*/ 573846 w 1038457"/>
                  <a:gd name="connsiteY15" fmla="*/ 618856 h 1183642"/>
                  <a:gd name="connsiteX16" fmla="*/ 420724 w 1038457"/>
                  <a:gd name="connsiteY16" fmla="*/ 383639 h 1183642"/>
                  <a:gd name="connsiteX17" fmla="*/ 67068 w 1038457"/>
                  <a:gd name="connsiteY17" fmla="*/ 273115 h 1183642"/>
                  <a:gd name="connsiteX18" fmla="*/ 231 w 1038457"/>
                  <a:gd name="connsiteY18" fmla="*/ 120017 h 1183642"/>
                  <a:gd name="connsiteX19" fmla="*/ 42130 w 1038457"/>
                  <a:gd name="connsiteY19" fmla="*/ 3193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19" fmla="*/ 91671 w 1038457"/>
                  <a:gd name="connsiteY19" fmla="*/ 211457 h 1183642"/>
                  <a:gd name="connsiteX0" fmla="*/ 231 w 1038457"/>
                  <a:gd name="connsiteY0" fmla="*/ 120017 h 1183642"/>
                  <a:gd name="connsiteX1" fmla="*/ 42130 w 1038457"/>
                  <a:gd name="connsiteY1" fmla="*/ 3193 h 1183642"/>
                  <a:gd name="connsiteX2" fmla="*/ 594925 w 1038457"/>
                  <a:gd name="connsiteY2" fmla="*/ 175952 h 1183642"/>
                  <a:gd name="connsiteX3" fmla="*/ 834268 w 1038457"/>
                  <a:gd name="connsiteY3" fmla="*/ 543616 h 1183642"/>
                  <a:gd name="connsiteX4" fmla="*/ 853449 w 1038457"/>
                  <a:gd name="connsiteY4" fmla="*/ 647839 h 1183642"/>
                  <a:gd name="connsiteX5" fmla="*/ 869751 w 1038457"/>
                  <a:gd name="connsiteY5" fmla="*/ 652899 h 1183642"/>
                  <a:gd name="connsiteX6" fmla="*/ 1038457 w 1038457"/>
                  <a:gd name="connsiteY6" fmla="*/ 907417 h 1183642"/>
                  <a:gd name="connsiteX7" fmla="*/ 762232 w 1038457"/>
                  <a:gd name="connsiteY7" fmla="*/ 1183642 h 1183642"/>
                  <a:gd name="connsiteX8" fmla="*/ 507714 w 1038457"/>
                  <a:gd name="connsiteY8" fmla="*/ 1014937 h 1183642"/>
                  <a:gd name="connsiteX9" fmla="*/ 498955 w 1038457"/>
                  <a:gd name="connsiteY9" fmla="*/ 986720 h 1183642"/>
                  <a:gd name="connsiteX10" fmla="*/ 484382 w 1038457"/>
                  <a:gd name="connsiteY10" fmla="*/ 989342 h 1183642"/>
                  <a:gd name="connsiteX11" fmla="*/ 438382 w 1038457"/>
                  <a:gd name="connsiteY11" fmla="*/ 976325 h 1183642"/>
                  <a:gd name="connsiteX12" fmla="*/ 409884 w 1038457"/>
                  <a:gd name="connsiteY12" fmla="*/ 787561 h 1183642"/>
                  <a:gd name="connsiteX13" fmla="*/ 541608 w 1038457"/>
                  <a:gd name="connsiteY13" fmla="*/ 704843 h 1183642"/>
                  <a:gd name="connsiteX14" fmla="*/ 566995 w 1038457"/>
                  <a:gd name="connsiteY14" fmla="*/ 712027 h 1183642"/>
                  <a:gd name="connsiteX15" fmla="*/ 587830 w 1038457"/>
                  <a:gd name="connsiteY15" fmla="*/ 694837 h 1183642"/>
                  <a:gd name="connsiteX16" fmla="*/ 573846 w 1038457"/>
                  <a:gd name="connsiteY16" fmla="*/ 618856 h 1183642"/>
                  <a:gd name="connsiteX17" fmla="*/ 420724 w 1038457"/>
                  <a:gd name="connsiteY17" fmla="*/ 383639 h 1183642"/>
                  <a:gd name="connsiteX18" fmla="*/ 67068 w 1038457"/>
                  <a:gd name="connsiteY18" fmla="*/ 273115 h 1183642"/>
                  <a:gd name="connsiteX0" fmla="*/ 0 w 996327"/>
                  <a:gd name="connsiteY0" fmla="*/ 3193 h 1183642"/>
                  <a:gd name="connsiteX1" fmla="*/ 552795 w 996327"/>
                  <a:gd name="connsiteY1" fmla="*/ 175952 h 1183642"/>
                  <a:gd name="connsiteX2" fmla="*/ 792138 w 996327"/>
                  <a:gd name="connsiteY2" fmla="*/ 543616 h 1183642"/>
                  <a:gd name="connsiteX3" fmla="*/ 811319 w 996327"/>
                  <a:gd name="connsiteY3" fmla="*/ 647839 h 1183642"/>
                  <a:gd name="connsiteX4" fmla="*/ 827621 w 996327"/>
                  <a:gd name="connsiteY4" fmla="*/ 652899 h 1183642"/>
                  <a:gd name="connsiteX5" fmla="*/ 996327 w 996327"/>
                  <a:gd name="connsiteY5" fmla="*/ 907417 h 1183642"/>
                  <a:gd name="connsiteX6" fmla="*/ 720102 w 996327"/>
                  <a:gd name="connsiteY6" fmla="*/ 1183642 h 1183642"/>
                  <a:gd name="connsiteX7" fmla="*/ 465584 w 996327"/>
                  <a:gd name="connsiteY7" fmla="*/ 1014937 h 1183642"/>
                  <a:gd name="connsiteX8" fmla="*/ 456825 w 996327"/>
                  <a:gd name="connsiteY8" fmla="*/ 986720 h 1183642"/>
                  <a:gd name="connsiteX9" fmla="*/ 442252 w 996327"/>
                  <a:gd name="connsiteY9" fmla="*/ 989342 h 1183642"/>
                  <a:gd name="connsiteX10" fmla="*/ 396252 w 996327"/>
                  <a:gd name="connsiteY10" fmla="*/ 976325 h 1183642"/>
                  <a:gd name="connsiteX11" fmla="*/ 367754 w 996327"/>
                  <a:gd name="connsiteY11" fmla="*/ 787561 h 1183642"/>
                  <a:gd name="connsiteX12" fmla="*/ 499478 w 996327"/>
                  <a:gd name="connsiteY12" fmla="*/ 704843 h 1183642"/>
                  <a:gd name="connsiteX13" fmla="*/ 524865 w 996327"/>
                  <a:gd name="connsiteY13" fmla="*/ 712027 h 1183642"/>
                  <a:gd name="connsiteX14" fmla="*/ 545700 w 996327"/>
                  <a:gd name="connsiteY14" fmla="*/ 694837 h 1183642"/>
                  <a:gd name="connsiteX15" fmla="*/ 531716 w 996327"/>
                  <a:gd name="connsiteY15" fmla="*/ 618856 h 1183642"/>
                  <a:gd name="connsiteX16" fmla="*/ 378594 w 996327"/>
                  <a:gd name="connsiteY16" fmla="*/ 383639 h 1183642"/>
                  <a:gd name="connsiteX17" fmla="*/ 24938 w 996327"/>
                  <a:gd name="connsiteY17" fmla="*/ 273115 h 1183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96327" h="1183642">
                    <a:moveTo>
                      <a:pt x="0" y="3193"/>
                    </a:moveTo>
                    <a:cubicBezTo>
                      <a:pt x="199934" y="-15279"/>
                      <a:pt x="398959" y="46920"/>
                      <a:pt x="552795" y="175952"/>
                    </a:cubicBezTo>
                    <a:cubicBezTo>
                      <a:pt x="668172" y="272726"/>
                      <a:pt x="750953" y="401074"/>
                      <a:pt x="792138" y="543616"/>
                    </a:cubicBezTo>
                    <a:lnTo>
                      <a:pt x="811319" y="647839"/>
                    </a:lnTo>
                    <a:lnTo>
                      <a:pt x="827621" y="652899"/>
                    </a:lnTo>
                    <a:cubicBezTo>
                      <a:pt x="926763" y="694833"/>
                      <a:pt x="996327" y="793001"/>
                      <a:pt x="996327" y="907417"/>
                    </a:cubicBezTo>
                    <a:cubicBezTo>
                      <a:pt x="996327" y="1059972"/>
                      <a:pt x="872657" y="1183642"/>
                      <a:pt x="720102" y="1183642"/>
                    </a:cubicBezTo>
                    <a:cubicBezTo>
                      <a:pt x="605686" y="1183642"/>
                      <a:pt x="507517" y="1114078"/>
                      <a:pt x="465584" y="1014937"/>
                    </a:cubicBezTo>
                    <a:lnTo>
                      <a:pt x="456825" y="986720"/>
                    </a:lnTo>
                    <a:lnTo>
                      <a:pt x="442252" y="989342"/>
                    </a:lnTo>
                    <a:cubicBezTo>
                      <a:pt x="426140" y="988759"/>
                      <a:pt x="410489" y="984545"/>
                      <a:pt x="396252" y="976325"/>
                    </a:cubicBezTo>
                    <a:cubicBezTo>
                      <a:pt x="339305" y="943447"/>
                      <a:pt x="326546" y="858934"/>
                      <a:pt x="367754" y="787561"/>
                    </a:cubicBezTo>
                    <a:cubicBezTo>
                      <a:pt x="398659" y="734031"/>
                      <a:pt x="451143" y="703095"/>
                      <a:pt x="499478" y="704843"/>
                    </a:cubicBezTo>
                    <a:lnTo>
                      <a:pt x="524865" y="712027"/>
                    </a:lnTo>
                    <a:lnTo>
                      <a:pt x="545700" y="694837"/>
                    </a:lnTo>
                    <a:lnTo>
                      <a:pt x="531716" y="618856"/>
                    </a:lnTo>
                    <a:cubicBezTo>
                      <a:pt x="505367" y="527663"/>
                      <a:pt x="452408" y="445552"/>
                      <a:pt x="378594" y="383639"/>
                    </a:cubicBezTo>
                    <a:cubicBezTo>
                      <a:pt x="280176" y="301089"/>
                      <a:pt x="152848" y="261297"/>
                      <a:pt x="24938" y="273115"/>
                    </a:cubicBezTo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3414231807">
                      <a:custGeom>
                        <a:avLst/>
                        <a:gdLst>
                          <a:gd name="connsiteX0" fmla="*/ 0 w 996327"/>
                          <a:gd name="connsiteY0" fmla="*/ 3193 h 1183642"/>
                          <a:gd name="connsiteX1" fmla="*/ 552795 w 996327"/>
                          <a:gd name="connsiteY1" fmla="*/ 175952 h 1183642"/>
                          <a:gd name="connsiteX2" fmla="*/ 792138 w 996327"/>
                          <a:gd name="connsiteY2" fmla="*/ 543616 h 1183642"/>
                          <a:gd name="connsiteX3" fmla="*/ 811319 w 996327"/>
                          <a:gd name="connsiteY3" fmla="*/ 647839 h 1183642"/>
                          <a:gd name="connsiteX4" fmla="*/ 827621 w 996327"/>
                          <a:gd name="connsiteY4" fmla="*/ 652899 h 1183642"/>
                          <a:gd name="connsiteX5" fmla="*/ 996327 w 996327"/>
                          <a:gd name="connsiteY5" fmla="*/ 907417 h 1183642"/>
                          <a:gd name="connsiteX6" fmla="*/ 720102 w 996327"/>
                          <a:gd name="connsiteY6" fmla="*/ 1183642 h 1183642"/>
                          <a:gd name="connsiteX7" fmla="*/ 465584 w 996327"/>
                          <a:gd name="connsiteY7" fmla="*/ 1014937 h 1183642"/>
                          <a:gd name="connsiteX8" fmla="*/ 456825 w 996327"/>
                          <a:gd name="connsiteY8" fmla="*/ 986720 h 1183642"/>
                          <a:gd name="connsiteX9" fmla="*/ 442252 w 996327"/>
                          <a:gd name="connsiteY9" fmla="*/ 989342 h 1183642"/>
                          <a:gd name="connsiteX10" fmla="*/ 396252 w 996327"/>
                          <a:gd name="connsiteY10" fmla="*/ 976325 h 1183642"/>
                          <a:gd name="connsiteX11" fmla="*/ 367754 w 996327"/>
                          <a:gd name="connsiteY11" fmla="*/ 787561 h 1183642"/>
                          <a:gd name="connsiteX12" fmla="*/ 499478 w 996327"/>
                          <a:gd name="connsiteY12" fmla="*/ 704843 h 1183642"/>
                          <a:gd name="connsiteX13" fmla="*/ 524865 w 996327"/>
                          <a:gd name="connsiteY13" fmla="*/ 712027 h 1183642"/>
                          <a:gd name="connsiteX14" fmla="*/ 545700 w 996327"/>
                          <a:gd name="connsiteY14" fmla="*/ 694837 h 1183642"/>
                          <a:gd name="connsiteX15" fmla="*/ 531716 w 996327"/>
                          <a:gd name="connsiteY15" fmla="*/ 618856 h 1183642"/>
                          <a:gd name="connsiteX16" fmla="*/ 378594 w 996327"/>
                          <a:gd name="connsiteY16" fmla="*/ 383639 h 1183642"/>
                          <a:gd name="connsiteX17" fmla="*/ 24938 w 996327"/>
                          <a:gd name="connsiteY17" fmla="*/ 273115 h 118364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</a:cxnLst>
                        <a:rect l="l" t="t" r="r" b="b"/>
                        <a:pathLst>
                          <a:path w="996327" h="1183642" fill="none" extrusionOk="0">
                            <a:moveTo>
                              <a:pt x="0" y="3193"/>
                            </a:moveTo>
                            <a:cubicBezTo>
                              <a:pt x="173381" y="9330"/>
                              <a:pt x="357492" y="34216"/>
                              <a:pt x="552795" y="175952"/>
                            </a:cubicBezTo>
                            <a:cubicBezTo>
                              <a:pt x="647095" y="297305"/>
                              <a:pt x="755111" y="402685"/>
                              <a:pt x="792138" y="543616"/>
                            </a:cubicBezTo>
                            <a:cubicBezTo>
                              <a:pt x="803176" y="580307"/>
                              <a:pt x="803157" y="626155"/>
                              <a:pt x="811319" y="647839"/>
                            </a:cubicBezTo>
                            <a:cubicBezTo>
                              <a:pt x="816657" y="648983"/>
                              <a:pt x="823398" y="651825"/>
                              <a:pt x="827621" y="652899"/>
                            </a:cubicBezTo>
                            <a:cubicBezTo>
                              <a:pt x="925756" y="684882"/>
                              <a:pt x="997716" y="784780"/>
                              <a:pt x="996327" y="907417"/>
                            </a:cubicBezTo>
                            <a:cubicBezTo>
                              <a:pt x="998748" y="1057346"/>
                              <a:pt x="858100" y="1212399"/>
                              <a:pt x="720102" y="1183642"/>
                            </a:cubicBezTo>
                            <a:cubicBezTo>
                              <a:pt x="612729" y="1188237"/>
                              <a:pt x="531705" y="1120207"/>
                              <a:pt x="465584" y="1014937"/>
                            </a:cubicBezTo>
                            <a:cubicBezTo>
                              <a:pt x="459328" y="1005925"/>
                              <a:pt x="462046" y="992213"/>
                              <a:pt x="456825" y="986720"/>
                            </a:cubicBezTo>
                            <a:cubicBezTo>
                              <a:pt x="450205" y="989058"/>
                              <a:pt x="447718" y="988117"/>
                              <a:pt x="442252" y="989342"/>
                            </a:cubicBezTo>
                            <a:cubicBezTo>
                              <a:pt x="427675" y="984813"/>
                              <a:pt x="410187" y="983938"/>
                              <a:pt x="396252" y="976325"/>
                            </a:cubicBezTo>
                            <a:cubicBezTo>
                              <a:pt x="345264" y="938417"/>
                              <a:pt x="343948" y="851156"/>
                              <a:pt x="367754" y="787561"/>
                            </a:cubicBezTo>
                            <a:cubicBezTo>
                              <a:pt x="400939" y="736327"/>
                              <a:pt x="442065" y="695191"/>
                              <a:pt x="499478" y="704843"/>
                            </a:cubicBezTo>
                            <a:cubicBezTo>
                              <a:pt x="505811" y="703549"/>
                              <a:pt x="511973" y="711631"/>
                              <a:pt x="524865" y="712027"/>
                            </a:cubicBezTo>
                            <a:cubicBezTo>
                              <a:pt x="530186" y="707458"/>
                              <a:pt x="538723" y="701081"/>
                              <a:pt x="545700" y="694837"/>
                            </a:cubicBezTo>
                            <a:cubicBezTo>
                              <a:pt x="539804" y="664106"/>
                              <a:pt x="539493" y="647596"/>
                              <a:pt x="531716" y="618856"/>
                            </a:cubicBezTo>
                            <a:cubicBezTo>
                              <a:pt x="517533" y="515227"/>
                              <a:pt x="438259" y="449325"/>
                              <a:pt x="378594" y="383639"/>
                            </a:cubicBezTo>
                            <a:cubicBezTo>
                              <a:pt x="275508" y="330555"/>
                              <a:pt x="144048" y="260862"/>
                              <a:pt x="24938" y="273115"/>
                            </a:cubicBezTo>
                          </a:path>
                          <a:path w="996327" h="1183642" stroke="0" extrusionOk="0">
                            <a:moveTo>
                              <a:pt x="0" y="3193"/>
                            </a:moveTo>
                            <a:cubicBezTo>
                              <a:pt x="247157" y="-16300"/>
                              <a:pt x="422348" y="60422"/>
                              <a:pt x="552795" y="175952"/>
                            </a:cubicBezTo>
                            <a:cubicBezTo>
                              <a:pt x="672006" y="243546"/>
                              <a:pt x="751742" y="417936"/>
                              <a:pt x="792138" y="543616"/>
                            </a:cubicBezTo>
                            <a:cubicBezTo>
                              <a:pt x="809428" y="584904"/>
                              <a:pt x="791245" y="605968"/>
                              <a:pt x="811319" y="647839"/>
                            </a:cubicBezTo>
                            <a:cubicBezTo>
                              <a:pt x="819180" y="648336"/>
                              <a:pt x="820018" y="651947"/>
                              <a:pt x="827621" y="652899"/>
                            </a:cubicBezTo>
                            <a:cubicBezTo>
                              <a:pt x="939998" y="705105"/>
                              <a:pt x="990648" y="793310"/>
                              <a:pt x="996327" y="907417"/>
                            </a:cubicBezTo>
                            <a:cubicBezTo>
                              <a:pt x="992817" y="1051209"/>
                              <a:pt x="863606" y="1185184"/>
                              <a:pt x="720102" y="1183642"/>
                            </a:cubicBezTo>
                            <a:cubicBezTo>
                              <a:pt x="603384" y="1187615"/>
                              <a:pt x="496729" y="1131087"/>
                              <a:pt x="465584" y="1014937"/>
                            </a:cubicBezTo>
                            <a:cubicBezTo>
                              <a:pt x="460402" y="1008175"/>
                              <a:pt x="461226" y="997937"/>
                              <a:pt x="456825" y="986720"/>
                            </a:cubicBezTo>
                            <a:cubicBezTo>
                              <a:pt x="452864" y="988681"/>
                              <a:pt x="446581" y="987434"/>
                              <a:pt x="442252" y="989342"/>
                            </a:cubicBezTo>
                            <a:cubicBezTo>
                              <a:pt x="429137" y="991058"/>
                              <a:pt x="409945" y="982821"/>
                              <a:pt x="396252" y="976325"/>
                            </a:cubicBezTo>
                            <a:cubicBezTo>
                              <a:pt x="354565" y="928001"/>
                              <a:pt x="327486" y="851104"/>
                              <a:pt x="367754" y="787561"/>
                            </a:cubicBezTo>
                            <a:cubicBezTo>
                              <a:pt x="391591" y="726753"/>
                              <a:pt x="455064" y="711200"/>
                              <a:pt x="499478" y="704843"/>
                            </a:cubicBezTo>
                            <a:cubicBezTo>
                              <a:pt x="510892" y="706646"/>
                              <a:pt x="516765" y="709870"/>
                              <a:pt x="524865" y="712027"/>
                            </a:cubicBezTo>
                            <a:cubicBezTo>
                              <a:pt x="528168" y="705871"/>
                              <a:pt x="535549" y="703404"/>
                              <a:pt x="545700" y="694837"/>
                            </a:cubicBezTo>
                            <a:cubicBezTo>
                              <a:pt x="531459" y="666461"/>
                              <a:pt x="544146" y="650230"/>
                              <a:pt x="531716" y="618856"/>
                            </a:cubicBezTo>
                            <a:cubicBezTo>
                              <a:pt x="505610" y="556224"/>
                              <a:pt x="462838" y="444543"/>
                              <a:pt x="378594" y="383639"/>
                            </a:cubicBezTo>
                            <a:cubicBezTo>
                              <a:pt x="286720" y="314959"/>
                              <a:pt x="184885" y="248298"/>
                              <a:pt x="24938" y="273115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1A03C344-8A24-C8B8-8F6A-9A2FE7688DE6}"/>
                  </a:ext>
                </a:extLst>
              </p:cNvPr>
              <p:cNvSpPr/>
              <p:nvPr/>
            </p:nvSpPr>
            <p:spPr>
              <a:xfrm>
                <a:off x="-214885" y="3869448"/>
                <a:ext cx="71438" cy="54769"/>
              </a:xfrm>
              <a:custGeom>
                <a:avLst/>
                <a:gdLst>
                  <a:gd name="connsiteX0" fmla="*/ 0 w 92869"/>
                  <a:gd name="connsiteY0" fmla="*/ 73819 h 73819"/>
                  <a:gd name="connsiteX1" fmla="*/ 45244 w 92869"/>
                  <a:gd name="connsiteY1" fmla="*/ 9525 h 73819"/>
                  <a:gd name="connsiteX2" fmla="*/ 92869 w 92869"/>
                  <a:gd name="connsiteY2" fmla="*/ 0 h 73819"/>
                  <a:gd name="connsiteX0" fmla="*/ 0 w 92869"/>
                  <a:gd name="connsiteY0" fmla="*/ 75387 h 75387"/>
                  <a:gd name="connsiteX1" fmla="*/ 45244 w 92869"/>
                  <a:gd name="connsiteY1" fmla="*/ 11093 h 75387"/>
                  <a:gd name="connsiteX2" fmla="*/ 92869 w 92869"/>
                  <a:gd name="connsiteY2" fmla="*/ 1568 h 75387"/>
                  <a:gd name="connsiteX0" fmla="*/ 0 w 92869"/>
                  <a:gd name="connsiteY0" fmla="*/ 73819 h 73819"/>
                  <a:gd name="connsiteX1" fmla="*/ 40482 w 92869"/>
                  <a:gd name="connsiteY1" fmla="*/ 19050 h 73819"/>
                  <a:gd name="connsiteX2" fmla="*/ 92869 w 92869"/>
                  <a:gd name="connsiteY2" fmla="*/ 0 h 738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2869" h="73819">
                    <a:moveTo>
                      <a:pt x="0" y="73819"/>
                    </a:moveTo>
                    <a:cubicBezTo>
                      <a:pt x="15081" y="52388"/>
                      <a:pt x="19844" y="38894"/>
                      <a:pt x="40482" y="19050"/>
                    </a:cubicBezTo>
                    <a:cubicBezTo>
                      <a:pt x="61120" y="-794"/>
                      <a:pt x="76994" y="3175"/>
                      <a:pt x="92869" y="0"/>
                    </a:cubicBezTo>
                  </a:path>
                </a:pathLst>
              </a:custGeom>
              <a:noFill/>
              <a:ln w="19050" cap="rnd">
                <a:noFill/>
                <a:round/>
                <a:extLst>
                  <a:ext uri="{C807C97D-BFC1-408E-A445-0C87EB9F89A2}">
                    <ask:lineSketchStyleProps xmlns:ask="http://schemas.microsoft.com/office/drawing/2018/sketchyshapes" sd="2144242855">
                      <a:custGeom>
                        <a:avLst/>
                        <a:gdLst>
                          <a:gd name="connsiteX0" fmla="*/ 0 w 71438"/>
                          <a:gd name="connsiteY0" fmla="*/ 54769 h 54769"/>
                          <a:gd name="connsiteX1" fmla="*/ 31140 w 71438"/>
                          <a:gd name="connsiteY1" fmla="*/ 14133 h 54769"/>
                          <a:gd name="connsiteX2" fmla="*/ 71438 w 71438"/>
                          <a:gd name="connsiteY2" fmla="*/ 0 h 547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</a:cxnLst>
                        <a:rect l="l" t="t" r="r" b="b"/>
                        <a:pathLst>
                          <a:path w="71438" h="54769" extrusionOk="0">
                            <a:moveTo>
                              <a:pt x="0" y="54769"/>
                            </a:moveTo>
                            <a:cubicBezTo>
                              <a:pt x="13045" y="38959"/>
                              <a:pt x="13577" y="27353"/>
                              <a:pt x="31140" y="14133"/>
                            </a:cubicBezTo>
                            <a:cubicBezTo>
                              <a:pt x="48934" y="-2752"/>
                              <a:pt x="60663" y="4586"/>
                              <a:pt x="71438" y="0"/>
                            </a:cubicBezTo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2" name="楕円 291">
              <a:extLst>
                <a:ext uri="{FF2B5EF4-FFF2-40B4-BE49-F238E27FC236}">
                  <a16:creationId xmlns:a16="http://schemas.microsoft.com/office/drawing/2014/main" id="{3A1E184B-F3D5-7221-5F5E-A92366B44C8C}"/>
                </a:ext>
              </a:extLst>
            </p:cNvPr>
            <p:cNvSpPr/>
            <p:nvPr/>
          </p:nvSpPr>
          <p:spPr>
            <a:xfrm>
              <a:off x="7035725" y="1894500"/>
              <a:ext cx="226749" cy="2267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349006757">
                    <a:custGeom>
                      <a:avLst/>
                      <a:gdLst>
                        <a:gd name="connsiteX0" fmla="*/ 0 w 613666"/>
                        <a:gd name="connsiteY0" fmla="*/ 306833 h 613666"/>
                        <a:gd name="connsiteX1" fmla="*/ 306833 w 613666"/>
                        <a:gd name="connsiteY1" fmla="*/ 0 h 613666"/>
                        <a:gd name="connsiteX2" fmla="*/ 613666 w 613666"/>
                        <a:gd name="connsiteY2" fmla="*/ 306833 h 613666"/>
                        <a:gd name="connsiteX3" fmla="*/ 306833 w 613666"/>
                        <a:gd name="connsiteY3" fmla="*/ 613666 h 613666"/>
                        <a:gd name="connsiteX4" fmla="*/ 0 w 613666"/>
                        <a:gd name="connsiteY4" fmla="*/ 306833 h 613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3666" h="613666" fill="none" extrusionOk="0">
                          <a:moveTo>
                            <a:pt x="0" y="306833"/>
                          </a:moveTo>
                          <a:cubicBezTo>
                            <a:pt x="25636" y="157803"/>
                            <a:pt x="146572" y="15152"/>
                            <a:pt x="306833" y="0"/>
                          </a:cubicBezTo>
                          <a:cubicBezTo>
                            <a:pt x="474822" y="25931"/>
                            <a:pt x="594039" y="137309"/>
                            <a:pt x="613666" y="306833"/>
                          </a:cubicBezTo>
                          <a:cubicBezTo>
                            <a:pt x="598927" y="472525"/>
                            <a:pt x="471436" y="568372"/>
                            <a:pt x="306833" y="613666"/>
                          </a:cubicBezTo>
                          <a:cubicBezTo>
                            <a:pt x="155827" y="639209"/>
                            <a:pt x="-10902" y="460252"/>
                            <a:pt x="0" y="306833"/>
                          </a:cubicBezTo>
                          <a:close/>
                        </a:path>
                        <a:path w="613666" h="613666" stroke="0" extrusionOk="0">
                          <a:moveTo>
                            <a:pt x="0" y="306833"/>
                          </a:moveTo>
                          <a:cubicBezTo>
                            <a:pt x="24915" y="177892"/>
                            <a:pt x="172326" y="-4466"/>
                            <a:pt x="306833" y="0"/>
                          </a:cubicBezTo>
                          <a:cubicBezTo>
                            <a:pt x="492160" y="-2822"/>
                            <a:pt x="601311" y="157058"/>
                            <a:pt x="613666" y="306833"/>
                          </a:cubicBezTo>
                          <a:cubicBezTo>
                            <a:pt x="661458" y="481400"/>
                            <a:pt x="484236" y="586742"/>
                            <a:pt x="306833" y="613666"/>
                          </a:cubicBezTo>
                          <a:cubicBezTo>
                            <a:pt x="152227" y="565952"/>
                            <a:pt x="-12477" y="476163"/>
                            <a:pt x="0" y="3068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楕円 292">
              <a:extLst>
                <a:ext uri="{FF2B5EF4-FFF2-40B4-BE49-F238E27FC236}">
                  <a16:creationId xmlns:a16="http://schemas.microsoft.com/office/drawing/2014/main" id="{72AAFFE4-6B36-F1AA-51D9-88E5F0EAC9C5}"/>
                </a:ext>
              </a:extLst>
            </p:cNvPr>
            <p:cNvSpPr/>
            <p:nvPr/>
          </p:nvSpPr>
          <p:spPr>
            <a:xfrm>
              <a:off x="7510406" y="1894500"/>
              <a:ext cx="226749" cy="22674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165523228">
                    <a:custGeom>
                      <a:avLst/>
                      <a:gdLst>
                        <a:gd name="connsiteX0" fmla="*/ 0 w 613666"/>
                        <a:gd name="connsiteY0" fmla="*/ 306833 h 613666"/>
                        <a:gd name="connsiteX1" fmla="*/ 306833 w 613666"/>
                        <a:gd name="connsiteY1" fmla="*/ 0 h 613666"/>
                        <a:gd name="connsiteX2" fmla="*/ 613666 w 613666"/>
                        <a:gd name="connsiteY2" fmla="*/ 306833 h 613666"/>
                        <a:gd name="connsiteX3" fmla="*/ 306833 w 613666"/>
                        <a:gd name="connsiteY3" fmla="*/ 613666 h 613666"/>
                        <a:gd name="connsiteX4" fmla="*/ 0 w 613666"/>
                        <a:gd name="connsiteY4" fmla="*/ 306833 h 61366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13666" h="613666" fill="none" extrusionOk="0">
                          <a:moveTo>
                            <a:pt x="0" y="306833"/>
                          </a:moveTo>
                          <a:cubicBezTo>
                            <a:pt x="-121" y="155985"/>
                            <a:pt x="111665" y="9665"/>
                            <a:pt x="306833" y="0"/>
                          </a:cubicBezTo>
                          <a:cubicBezTo>
                            <a:pt x="498029" y="2493"/>
                            <a:pt x="633433" y="180520"/>
                            <a:pt x="613666" y="306833"/>
                          </a:cubicBezTo>
                          <a:cubicBezTo>
                            <a:pt x="565999" y="485995"/>
                            <a:pt x="519048" y="588132"/>
                            <a:pt x="306833" y="613666"/>
                          </a:cubicBezTo>
                          <a:cubicBezTo>
                            <a:pt x="130797" y="594482"/>
                            <a:pt x="31569" y="474096"/>
                            <a:pt x="0" y="306833"/>
                          </a:cubicBezTo>
                          <a:close/>
                        </a:path>
                        <a:path w="613666" h="613666" stroke="0" extrusionOk="0">
                          <a:moveTo>
                            <a:pt x="0" y="306833"/>
                          </a:moveTo>
                          <a:cubicBezTo>
                            <a:pt x="-7552" y="129032"/>
                            <a:pt x="133326" y="2198"/>
                            <a:pt x="306833" y="0"/>
                          </a:cubicBezTo>
                          <a:cubicBezTo>
                            <a:pt x="508851" y="-3484"/>
                            <a:pt x="605773" y="105603"/>
                            <a:pt x="613666" y="306833"/>
                          </a:cubicBezTo>
                          <a:cubicBezTo>
                            <a:pt x="592845" y="463449"/>
                            <a:pt x="463859" y="614759"/>
                            <a:pt x="306833" y="613666"/>
                          </a:cubicBezTo>
                          <a:cubicBezTo>
                            <a:pt x="172519" y="614625"/>
                            <a:pt x="-6264" y="474558"/>
                            <a:pt x="0" y="306833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D1816448-2622-CEF4-854E-FF204229B1EB}"/>
                </a:ext>
              </a:extLst>
            </p:cNvPr>
            <p:cNvSpPr/>
            <p:nvPr/>
          </p:nvSpPr>
          <p:spPr>
            <a:xfrm>
              <a:off x="7098889" y="1954716"/>
              <a:ext cx="100422" cy="10042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898464122">
                    <a:custGeom>
                      <a:avLst/>
                      <a:gdLst>
                        <a:gd name="connsiteX0" fmla="*/ 0 w 271780"/>
                        <a:gd name="connsiteY0" fmla="*/ 135890 h 271780"/>
                        <a:gd name="connsiteX1" fmla="*/ 135890 w 271780"/>
                        <a:gd name="connsiteY1" fmla="*/ 0 h 271780"/>
                        <a:gd name="connsiteX2" fmla="*/ 271780 w 271780"/>
                        <a:gd name="connsiteY2" fmla="*/ 135890 h 271780"/>
                        <a:gd name="connsiteX3" fmla="*/ 135890 w 271780"/>
                        <a:gd name="connsiteY3" fmla="*/ 271780 h 271780"/>
                        <a:gd name="connsiteX4" fmla="*/ 0 w 271780"/>
                        <a:gd name="connsiteY4" fmla="*/ 135890 h 271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80" h="271780" fill="none" extrusionOk="0">
                          <a:moveTo>
                            <a:pt x="0" y="135890"/>
                          </a:moveTo>
                          <a:cubicBezTo>
                            <a:pt x="2261" y="71788"/>
                            <a:pt x="58626" y="-540"/>
                            <a:pt x="135890" y="0"/>
                          </a:cubicBezTo>
                          <a:cubicBezTo>
                            <a:pt x="219919" y="10478"/>
                            <a:pt x="249897" y="61358"/>
                            <a:pt x="271780" y="135890"/>
                          </a:cubicBezTo>
                          <a:cubicBezTo>
                            <a:pt x="271660" y="232994"/>
                            <a:pt x="207906" y="267544"/>
                            <a:pt x="135890" y="271780"/>
                          </a:cubicBezTo>
                          <a:cubicBezTo>
                            <a:pt x="60924" y="265981"/>
                            <a:pt x="12994" y="216036"/>
                            <a:pt x="0" y="135890"/>
                          </a:cubicBezTo>
                          <a:close/>
                        </a:path>
                        <a:path w="271780" h="271780" stroke="0" extrusionOk="0">
                          <a:moveTo>
                            <a:pt x="0" y="135890"/>
                          </a:moveTo>
                          <a:cubicBezTo>
                            <a:pt x="-10713" y="53102"/>
                            <a:pt x="60907" y="-9824"/>
                            <a:pt x="135890" y="0"/>
                          </a:cubicBezTo>
                          <a:cubicBezTo>
                            <a:pt x="201421" y="-7606"/>
                            <a:pt x="255778" y="46344"/>
                            <a:pt x="271780" y="135890"/>
                          </a:cubicBezTo>
                          <a:cubicBezTo>
                            <a:pt x="275835" y="196087"/>
                            <a:pt x="220256" y="270200"/>
                            <a:pt x="135890" y="271780"/>
                          </a:cubicBezTo>
                          <a:cubicBezTo>
                            <a:pt x="55088" y="289377"/>
                            <a:pt x="-5344" y="214440"/>
                            <a:pt x="0" y="1358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22F52DA2-3C3B-7DCB-69DE-1E374E7E0BFE}"/>
                </a:ext>
              </a:extLst>
            </p:cNvPr>
            <p:cNvSpPr/>
            <p:nvPr/>
          </p:nvSpPr>
          <p:spPr>
            <a:xfrm>
              <a:off x="7573569" y="1954716"/>
              <a:ext cx="100422" cy="10042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1365984784">
                    <a:custGeom>
                      <a:avLst/>
                      <a:gdLst>
                        <a:gd name="connsiteX0" fmla="*/ 0 w 271780"/>
                        <a:gd name="connsiteY0" fmla="*/ 135890 h 271780"/>
                        <a:gd name="connsiteX1" fmla="*/ 135890 w 271780"/>
                        <a:gd name="connsiteY1" fmla="*/ 0 h 271780"/>
                        <a:gd name="connsiteX2" fmla="*/ 271780 w 271780"/>
                        <a:gd name="connsiteY2" fmla="*/ 135890 h 271780"/>
                        <a:gd name="connsiteX3" fmla="*/ 135890 w 271780"/>
                        <a:gd name="connsiteY3" fmla="*/ 271780 h 271780"/>
                        <a:gd name="connsiteX4" fmla="*/ 0 w 271780"/>
                        <a:gd name="connsiteY4" fmla="*/ 135890 h 271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271780" h="271780" fill="none" extrusionOk="0">
                          <a:moveTo>
                            <a:pt x="0" y="135890"/>
                          </a:moveTo>
                          <a:cubicBezTo>
                            <a:pt x="76" y="62480"/>
                            <a:pt x="47323" y="14814"/>
                            <a:pt x="135890" y="0"/>
                          </a:cubicBezTo>
                          <a:cubicBezTo>
                            <a:pt x="201536" y="-772"/>
                            <a:pt x="274966" y="59334"/>
                            <a:pt x="271780" y="135890"/>
                          </a:cubicBezTo>
                          <a:cubicBezTo>
                            <a:pt x="268941" y="215542"/>
                            <a:pt x="215547" y="270779"/>
                            <a:pt x="135890" y="271780"/>
                          </a:cubicBezTo>
                          <a:cubicBezTo>
                            <a:pt x="67968" y="266668"/>
                            <a:pt x="-1407" y="227827"/>
                            <a:pt x="0" y="135890"/>
                          </a:cubicBezTo>
                          <a:close/>
                        </a:path>
                        <a:path w="271780" h="271780" stroke="0" extrusionOk="0">
                          <a:moveTo>
                            <a:pt x="0" y="135890"/>
                          </a:moveTo>
                          <a:cubicBezTo>
                            <a:pt x="7782" y="71251"/>
                            <a:pt x="54930" y="-711"/>
                            <a:pt x="135890" y="0"/>
                          </a:cubicBezTo>
                          <a:cubicBezTo>
                            <a:pt x="227415" y="14621"/>
                            <a:pt x="269518" y="43782"/>
                            <a:pt x="271780" y="135890"/>
                          </a:cubicBezTo>
                          <a:cubicBezTo>
                            <a:pt x="272674" y="220126"/>
                            <a:pt x="202273" y="275427"/>
                            <a:pt x="135890" y="271780"/>
                          </a:cubicBezTo>
                          <a:cubicBezTo>
                            <a:pt x="67764" y="267851"/>
                            <a:pt x="15309" y="195741"/>
                            <a:pt x="0" y="1358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四角形: 角を丸くする 301">
              <a:extLst>
                <a:ext uri="{FF2B5EF4-FFF2-40B4-BE49-F238E27FC236}">
                  <a16:creationId xmlns:a16="http://schemas.microsoft.com/office/drawing/2014/main" id="{62B076C7-E1B7-807B-C926-10C116210C6D}"/>
                </a:ext>
              </a:extLst>
            </p:cNvPr>
            <p:cNvSpPr/>
            <p:nvPr/>
          </p:nvSpPr>
          <p:spPr>
            <a:xfrm>
              <a:off x="7235267" y="2170154"/>
              <a:ext cx="304985" cy="188718"/>
            </a:xfrm>
            <a:prstGeom prst="roundRect">
              <a:avLst>
                <a:gd name="adj" fmla="val 19150"/>
              </a:avLst>
            </a:prstGeom>
            <a:solidFill>
              <a:srgbClr val="C0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2088379039">
                    <a:custGeom>
                      <a:avLst/>
                      <a:gdLst>
                        <a:gd name="connsiteX0" fmla="*/ 0 w 825400"/>
                        <a:gd name="connsiteY0" fmla="*/ 97807 h 510740"/>
                        <a:gd name="connsiteX1" fmla="*/ 97807 w 825400"/>
                        <a:gd name="connsiteY1" fmla="*/ 0 h 510740"/>
                        <a:gd name="connsiteX2" fmla="*/ 425296 w 825400"/>
                        <a:gd name="connsiteY2" fmla="*/ 0 h 510740"/>
                        <a:gd name="connsiteX3" fmla="*/ 727593 w 825400"/>
                        <a:gd name="connsiteY3" fmla="*/ 0 h 510740"/>
                        <a:gd name="connsiteX4" fmla="*/ 825400 w 825400"/>
                        <a:gd name="connsiteY4" fmla="*/ 97807 h 510740"/>
                        <a:gd name="connsiteX5" fmla="*/ 825400 w 825400"/>
                        <a:gd name="connsiteY5" fmla="*/ 412933 h 510740"/>
                        <a:gd name="connsiteX6" fmla="*/ 727593 w 825400"/>
                        <a:gd name="connsiteY6" fmla="*/ 510740 h 510740"/>
                        <a:gd name="connsiteX7" fmla="*/ 406402 w 825400"/>
                        <a:gd name="connsiteY7" fmla="*/ 510740 h 510740"/>
                        <a:gd name="connsiteX8" fmla="*/ 97807 w 825400"/>
                        <a:gd name="connsiteY8" fmla="*/ 510740 h 510740"/>
                        <a:gd name="connsiteX9" fmla="*/ 0 w 825400"/>
                        <a:gd name="connsiteY9" fmla="*/ 412933 h 510740"/>
                        <a:gd name="connsiteX10" fmla="*/ 0 w 825400"/>
                        <a:gd name="connsiteY10" fmla="*/ 97807 h 510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25400" h="510740" fill="none" extrusionOk="0">
                          <a:moveTo>
                            <a:pt x="0" y="97807"/>
                          </a:moveTo>
                          <a:cubicBezTo>
                            <a:pt x="-5761" y="37938"/>
                            <a:pt x="41403" y="11619"/>
                            <a:pt x="97807" y="0"/>
                          </a:cubicBezTo>
                          <a:cubicBezTo>
                            <a:pt x="258577" y="-31351"/>
                            <a:pt x="267016" y="6462"/>
                            <a:pt x="425296" y="0"/>
                          </a:cubicBezTo>
                          <a:cubicBezTo>
                            <a:pt x="583576" y="-6462"/>
                            <a:pt x="577620" y="16000"/>
                            <a:pt x="727593" y="0"/>
                          </a:cubicBezTo>
                          <a:cubicBezTo>
                            <a:pt x="781123" y="8270"/>
                            <a:pt x="828997" y="50847"/>
                            <a:pt x="825400" y="97807"/>
                          </a:cubicBezTo>
                          <a:cubicBezTo>
                            <a:pt x="855060" y="224685"/>
                            <a:pt x="792758" y="341057"/>
                            <a:pt x="825400" y="412933"/>
                          </a:cubicBezTo>
                          <a:cubicBezTo>
                            <a:pt x="828845" y="475257"/>
                            <a:pt x="776314" y="500404"/>
                            <a:pt x="727593" y="510740"/>
                          </a:cubicBezTo>
                          <a:cubicBezTo>
                            <a:pt x="580793" y="528238"/>
                            <a:pt x="499697" y="479667"/>
                            <a:pt x="406402" y="510740"/>
                          </a:cubicBezTo>
                          <a:cubicBezTo>
                            <a:pt x="313107" y="541813"/>
                            <a:pt x="202830" y="505679"/>
                            <a:pt x="97807" y="510740"/>
                          </a:cubicBezTo>
                          <a:cubicBezTo>
                            <a:pt x="35729" y="516429"/>
                            <a:pt x="4382" y="462520"/>
                            <a:pt x="0" y="412933"/>
                          </a:cubicBezTo>
                          <a:cubicBezTo>
                            <a:pt x="-28784" y="278787"/>
                            <a:pt x="26960" y="202057"/>
                            <a:pt x="0" y="97807"/>
                          </a:cubicBezTo>
                          <a:close/>
                        </a:path>
                        <a:path w="825400" h="510740" stroke="0" extrusionOk="0">
                          <a:moveTo>
                            <a:pt x="0" y="97807"/>
                          </a:moveTo>
                          <a:cubicBezTo>
                            <a:pt x="6151" y="42652"/>
                            <a:pt x="49347" y="-3614"/>
                            <a:pt x="97807" y="0"/>
                          </a:cubicBezTo>
                          <a:cubicBezTo>
                            <a:pt x="243468" y="-33873"/>
                            <a:pt x="271848" y="11010"/>
                            <a:pt x="406402" y="0"/>
                          </a:cubicBezTo>
                          <a:cubicBezTo>
                            <a:pt x="540957" y="-11010"/>
                            <a:pt x="662518" y="35146"/>
                            <a:pt x="727593" y="0"/>
                          </a:cubicBezTo>
                          <a:cubicBezTo>
                            <a:pt x="788420" y="9536"/>
                            <a:pt x="821225" y="29264"/>
                            <a:pt x="825400" y="97807"/>
                          </a:cubicBezTo>
                          <a:cubicBezTo>
                            <a:pt x="844050" y="179909"/>
                            <a:pt x="802163" y="307769"/>
                            <a:pt x="825400" y="412933"/>
                          </a:cubicBezTo>
                          <a:cubicBezTo>
                            <a:pt x="818227" y="474729"/>
                            <a:pt x="783293" y="514329"/>
                            <a:pt x="727593" y="510740"/>
                          </a:cubicBezTo>
                          <a:cubicBezTo>
                            <a:pt x="639480" y="541033"/>
                            <a:pt x="548592" y="497460"/>
                            <a:pt x="431594" y="510740"/>
                          </a:cubicBezTo>
                          <a:cubicBezTo>
                            <a:pt x="314596" y="524020"/>
                            <a:pt x="239288" y="471067"/>
                            <a:pt x="97807" y="510740"/>
                          </a:cubicBezTo>
                          <a:cubicBezTo>
                            <a:pt x="51278" y="498423"/>
                            <a:pt x="-5393" y="461110"/>
                            <a:pt x="0" y="412933"/>
                          </a:cubicBezTo>
                          <a:cubicBezTo>
                            <a:pt x="-4362" y="284611"/>
                            <a:pt x="8629" y="173655"/>
                            <a:pt x="0" y="97807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89C5CA16-A2FF-368E-58C1-011505700AC7}"/>
                </a:ext>
              </a:extLst>
            </p:cNvPr>
            <p:cNvSpPr/>
            <p:nvPr/>
          </p:nvSpPr>
          <p:spPr>
            <a:xfrm>
              <a:off x="7235267" y="2250529"/>
              <a:ext cx="304985" cy="108343"/>
            </a:xfrm>
            <a:custGeom>
              <a:avLst/>
              <a:gdLst>
                <a:gd name="connsiteX0" fmla="*/ 413936 w 825400"/>
                <a:gd name="connsiteY0" fmla="*/ 0 h 293216"/>
                <a:gd name="connsiteX1" fmla="*/ 822771 w 825400"/>
                <a:gd name="connsiteY1" fmla="*/ 115615 h 293216"/>
                <a:gd name="connsiteX2" fmla="*/ 825400 w 825400"/>
                <a:gd name="connsiteY2" fmla="*/ 117790 h 293216"/>
                <a:gd name="connsiteX3" fmla="*/ 825400 w 825400"/>
                <a:gd name="connsiteY3" fmla="*/ 195409 h 293216"/>
                <a:gd name="connsiteX4" fmla="*/ 727593 w 825400"/>
                <a:gd name="connsiteY4" fmla="*/ 293216 h 293216"/>
                <a:gd name="connsiteX5" fmla="*/ 97807 w 825400"/>
                <a:gd name="connsiteY5" fmla="*/ 293216 h 293216"/>
                <a:gd name="connsiteX6" fmla="*/ 0 w 825400"/>
                <a:gd name="connsiteY6" fmla="*/ 195409 h 293216"/>
                <a:gd name="connsiteX7" fmla="*/ 0 w 825400"/>
                <a:gd name="connsiteY7" fmla="*/ 119835 h 293216"/>
                <a:gd name="connsiteX8" fmla="*/ 5101 w 825400"/>
                <a:gd name="connsiteY8" fmla="*/ 115615 h 293216"/>
                <a:gd name="connsiteX9" fmla="*/ 413936 w 825400"/>
                <a:gd name="connsiteY9" fmla="*/ 0 h 293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25400" h="293216">
                  <a:moveTo>
                    <a:pt x="413936" y="0"/>
                  </a:moveTo>
                  <a:cubicBezTo>
                    <a:pt x="573596" y="0"/>
                    <a:pt x="718141" y="44182"/>
                    <a:pt x="822771" y="115615"/>
                  </a:cubicBezTo>
                  <a:lnTo>
                    <a:pt x="825400" y="117790"/>
                  </a:lnTo>
                  <a:lnTo>
                    <a:pt x="825400" y="195409"/>
                  </a:lnTo>
                  <a:cubicBezTo>
                    <a:pt x="825400" y="249426"/>
                    <a:pt x="781610" y="293216"/>
                    <a:pt x="727593" y="293216"/>
                  </a:cubicBezTo>
                  <a:lnTo>
                    <a:pt x="97807" y="293216"/>
                  </a:lnTo>
                  <a:cubicBezTo>
                    <a:pt x="43790" y="293216"/>
                    <a:pt x="0" y="249426"/>
                    <a:pt x="0" y="195409"/>
                  </a:cubicBezTo>
                  <a:lnTo>
                    <a:pt x="0" y="119835"/>
                  </a:lnTo>
                  <a:lnTo>
                    <a:pt x="5101" y="115615"/>
                  </a:lnTo>
                  <a:cubicBezTo>
                    <a:pt x="109731" y="44182"/>
                    <a:pt x="254276" y="0"/>
                    <a:pt x="413936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930733768">
                    <a:custGeom>
                      <a:avLst/>
                      <a:gdLst>
                        <a:gd name="connsiteX0" fmla="*/ 413936 w 825400"/>
                        <a:gd name="connsiteY0" fmla="*/ 0 h 293216"/>
                        <a:gd name="connsiteX1" fmla="*/ 822771 w 825400"/>
                        <a:gd name="connsiteY1" fmla="*/ 115615 h 293216"/>
                        <a:gd name="connsiteX2" fmla="*/ 825400 w 825400"/>
                        <a:gd name="connsiteY2" fmla="*/ 117790 h 293216"/>
                        <a:gd name="connsiteX3" fmla="*/ 825400 w 825400"/>
                        <a:gd name="connsiteY3" fmla="*/ 195409 h 293216"/>
                        <a:gd name="connsiteX4" fmla="*/ 727593 w 825400"/>
                        <a:gd name="connsiteY4" fmla="*/ 293216 h 293216"/>
                        <a:gd name="connsiteX5" fmla="*/ 412700 w 825400"/>
                        <a:gd name="connsiteY5" fmla="*/ 293216 h 293216"/>
                        <a:gd name="connsiteX6" fmla="*/ 97807 w 825400"/>
                        <a:gd name="connsiteY6" fmla="*/ 293216 h 293216"/>
                        <a:gd name="connsiteX7" fmla="*/ 0 w 825400"/>
                        <a:gd name="connsiteY7" fmla="*/ 195409 h 293216"/>
                        <a:gd name="connsiteX8" fmla="*/ 0 w 825400"/>
                        <a:gd name="connsiteY8" fmla="*/ 119835 h 293216"/>
                        <a:gd name="connsiteX9" fmla="*/ 5101 w 825400"/>
                        <a:gd name="connsiteY9" fmla="*/ 115615 h 293216"/>
                        <a:gd name="connsiteX10" fmla="*/ 413936 w 825400"/>
                        <a:gd name="connsiteY10" fmla="*/ 0 h 29321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825400" h="293216" fill="none" extrusionOk="0">
                          <a:moveTo>
                            <a:pt x="413936" y="0"/>
                          </a:moveTo>
                          <a:cubicBezTo>
                            <a:pt x="568378" y="16164"/>
                            <a:pt x="714933" y="32073"/>
                            <a:pt x="822771" y="115615"/>
                          </a:cubicBezTo>
                          <a:cubicBezTo>
                            <a:pt x="823770" y="116133"/>
                            <a:pt x="824082" y="117199"/>
                            <a:pt x="825400" y="117790"/>
                          </a:cubicBezTo>
                          <a:cubicBezTo>
                            <a:pt x="829404" y="154488"/>
                            <a:pt x="819643" y="162877"/>
                            <a:pt x="825400" y="195409"/>
                          </a:cubicBezTo>
                          <a:cubicBezTo>
                            <a:pt x="823042" y="241142"/>
                            <a:pt x="787440" y="301897"/>
                            <a:pt x="727593" y="293216"/>
                          </a:cubicBezTo>
                          <a:cubicBezTo>
                            <a:pt x="653878" y="297039"/>
                            <a:pt x="477320" y="255942"/>
                            <a:pt x="412700" y="293216"/>
                          </a:cubicBezTo>
                          <a:cubicBezTo>
                            <a:pt x="348080" y="330490"/>
                            <a:pt x="237895" y="261806"/>
                            <a:pt x="97807" y="293216"/>
                          </a:cubicBezTo>
                          <a:cubicBezTo>
                            <a:pt x="50607" y="293220"/>
                            <a:pt x="-8403" y="238098"/>
                            <a:pt x="0" y="195409"/>
                          </a:cubicBezTo>
                          <a:cubicBezTo>
                            <a:pt x="-3084" y="169519"/>
                            <a:pt x="8784" y="147884"/>
                            <a:pt x="0" y="119835"/>
                          </a:cubicBezTo>
                          <a:cubicBezTo>
                            <a:pt x="1592" y="118508"/>
                            <a:pt x="4094" y="117137"/>
                            <a:pt x="5101" y="115615"/>
                          </a:cubicBezTo>
                          <a:cubicBezTo>
                            <a:pt x="113222" y="34644"/>
                            <a:pt x="284195" y="8264"/>
                            <a:pt x="413936" y="0"/>
                          </a:cubicBezTo>
                          <a:close/>
                        </a:path>
                        <a:path w="825400" h="293216" stroke="0" extrusionOk="0">
                          <a:moveTo>
                            <a:pt x="413936" y="0"/>
                          </a:moveTo>
                          <a:cubicBezTo>
                            <a:pt x="588484" y="3504"/>
                            <a:pt x="687959" y="44351"/>
                            <a:pt x="822771" y="115615"/>
                          </a:cubicBezTo>
                          <a:cubicBezTo>
                            <a:pt x="823837" y="116049"/>
                            <a:pt x="824194" y="117312"/>
                            <a:pt x="825400" y="117790"/>
                          </a:cubicBezTo>
                          <a:cubicBezTo>
                            <a:pt x="830578" y="142491"/>
                            <a:pt x="821086" y="163823"/>
                            <a:pt x="825400" y="195409"/>
                          </a:cubicBezTo>
                          <a:cubicBezTo>
                            <a:pt x="817184" y="254960"/>
                            <a:pt x="770657" y="297688"/>
                            <a:pt x="727593" y="293216"/>
                          </a:cubicBezTo>
                          <a:cubicBezTo>
                            <a:pt x="602717" y="314768"/>
                            <a:pt x="524056" y="290706"/>
                            <a:pt x="431594" y="293216"/>
                          </a:cubicBezTo>
                          <a:cubicBezTo>
                            <a:pt x="339132" y="295726"/>
                            <a:pt x="250588" y="287265"/>
                            <a:pt x="97807" y="293216"/>
                          </a:cubicBezTo>
                          <a:cubicBezTo>
                            <a:pt x="49289" y="300294"/>
                            <a:pt x="3636" y="252474"/>
                            <a:pt x="0" y="195409"/>
                          </a:cubicBezTo>
                          <a:cubicBezTo>
                            <a:pt x="-563" y="158975"/>
                            <a:pt x="2690" y="140269"/>
                            <a:pt x="0" y="119835"/>
                          </a:cubicBezTo>
                          <a:cubicBezTo>
                            <a:pt x="1687" y="118170"/>
                            <a:pt x="4076" y="117092"/>
                            <a:pt x="5101" y="115615"/>
                          </a:cubicBezTo>
                          <a:cubicBezTo>
                            <a:pt x="66979" y="48374"/>
                            <a:pt x="264918" y="23278"/>
                            <a:pt x="413936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92EE525B-E6C2-8534-85C2-5B18CCCAE553}"/>
                </a:ext>
              </a:extLst>
            </p:cNvPr>
            <p:cNvSpPr/>
            <p:nvPr/>
          </p:nvSpPr>
          <p:spPr>
            <a:xfrm>
              <a:off x="7235267" y="2170154"/>
              <a:ext cx="304985" cy="188718"/>
            </a:xfrm>
            <a:custGeom>
              <a:avLst/>
              <a:gdLst>
                <a:gd name="connsiteX0" fmla="*/ 0 w 825400"/>
                <a:gd name="connsiteY0" fmla="*/ 373580 h 510740"/>
                <a:gd name="connsiteX1" fmla="*/ 825400 w 825400"/>
                <a:gd name="connsiteY1" fmla="*/ 373580 h 510740"/>
                <a:gd name="connsiteX2" fmla="*/ 825400 w 825400"/>
                <a:gd name="connsiteY2" fmla="*/ 412933 h 510740"/>
                <a:gd name="connsiteX3" fmla="*/ 727593 w 825400"/>
                <a:gd name="connsiteY3" fmla="*/ 510740 h 510740"/>
                <a:gd name="connsiteX4" fmla="*/ 97807 w 825400"/>
                <a:gd name="connsiteY4" fmla="*/ 510740 h 510740"/>
                <a:gd name="connsiteX5" fmla="*/ 0 w 825400"/>
                <a:gd name="connsiteY5" fmla="*/ 412933 h 510740"/>
                <a:gd name="connsiteX6" fmla="*/ 97807 w 825400"/>
                <a:gd name="connsiteY6" fmla="*/ 0 h 510740"/>
                <a:gd name="connsiteX7" fmla="*/ 727593 w 825400"/>
                <a:gd name="connsiteY7" fmla="*/ 0 h 510740"/>
                <a:gd name="connsiteX8" fmla="*/ 825400 w 825400"/>
                <a:gd name="connsiteY8" fmla="*/ 97807 h 510740"/>
                <a:gd name="connsiteX9" fmla="*/ 825400 w 825400"/>
                <a:gd name="connsiteY9" fmla="*/ 137160 h 510740"/>
                <a:gd name="connsiteX10" fmla="*/ 0 w 825400"/>
                <a:gd name="connsiteY10" fmla="*/ 137160 h 510740"/>
                <a:gd name="connsiteX11" fmla="*/ 0 w 825400"/>
                <a:gd name="connsiteY11" fmla="*/ 97807 h 510740"/>
                <a:gd name="connsiteX12" fmla="*/ 97807 w 825400"/>
                <a:gd name="connsiteY12" fmla="*/ 0 h 51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25400" h="510740">
                  <a:moveTo>
                    <a:pt x="0" y="373580"/>
                  </a:moveTo>
                  <a:lnTo>
                    <a:pt x="825400" y="373580"/>
                  </a:lnTo>
                  <a:lnTo>
                    <a:pt x="825400" y="412933"/>
                  </a:lnTo>
                  <a:cubicBezTo>
                    <a:pt x="825400" y="466950"/>
                    <a:pt x="781610" y="510740"/>
                    <a:pt x="727593" y="510740"/>
                  </a:cubicBezTo>
                  <a:lnTo>
                    <a:pt x="97807" y="510740"/>
                  </a:lnTo>
                  <a:cubicBezTo>
                    <a:pt x="43790" y="510740"/>
                    <a:pt x="0" y="466950"/>
                    <a:pt x="0" y="412933"/>
                  </a:cubicBezTo>
                  <a:close/>
                  <a:moveTo>
                    <a:pt x="97807" y="0"/>
                  </a:moveTo>
                  <a:lnTo>
                    <a:pt x="727593" y="0"/>
                  </a:lnTo>
                  <a:cubicBezTo>
                    <a:pt x="781610" y="0"/>
                    <a:pt x="825400" y="43790"/>
                    <a:pt x="825400" y="97807"/>
                  </a:cubicBezTo>
                  <a:lnTo>
                    <a:pt x="825400" y="137160"/>
                  </a:lnTo>
                  <a:lnTo>
                    <a:pt x="0" y="137160"/>
                  </a:lnTo>
                  <a:lnTo>
                    <a:pt x="0" y="97807"/>
                  </a:lnTo>
                  <a:cubicBezTo>
                    <a:pt x="0" y="43790"/>
                    <a:pt x="43790" y="0"/>
                    <a:pt x="9780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9050">
              <a:noFill/>
              <a:extLst>
                <a:ext uri="{C807C97D-BFC1-408E-A445-0C87EB9F89A2}">
                  <ask:lineSketchStyleProps xmlns:ask="http://schemas.microsoft.com/office/drawing/2018/sketchyshapes" sd="333736188">
                    <a:custGeom>
                      <a:avLst/>
                      <a:gdLst>
                        <a:gd name="connsiteX0" fmla="*/ 0 w 825400"/>
                        <a:gd name="connsiteY0" fmla="*/ 373580 h 510740"/>
                        <a:gd name="connsiteX1" fmla="*/ 404446 w 825400"/>
                        <a:gd name="connsiteY1" fmla="*/ 373580 h 510740"/>
                        <a:gd name="connsiteX2" fmla="*/ 825400 w 825400"/>
                        <a:gd name="connsiteY2" fmla="*/ 373580 h 510740"/>
                        <a:gd name="connsiteX3" fmla="*/ 825400 w 825400"/>
                        <a:gd name="connsiteY3" fmla="*/ 412933 h 510740"/>
                        <a:gd name="connsiteX4" fmla="*/ 727593 w 825400"/>
                        <a:gd name="connsiteY4" fmla="*/ 510740 h 510740"/>
                        <a:gd name="connsiteX5" fmla="*/ 418998 w 825400"/>
                        <a:gd name="connsiteY5" fmla="*/ 510740 h 510740"/>
                        <a:gd name="connsiteX6" fmla="*/ 97807 w 825400"/>
                        <a:gd name="connsiteY6" fmla="*/ 510740 h 510740"/>
                        <a:gd name="connsiteX7" fmla="*/ 0 w 825400"/>
                        <a:gd name="connsiteY7" fmla="*/ 412933 h 510740"/>
                        <a:gd name="connsiteX8" fmla="*/ 0 w 825400"/>
                        <a:gd name="connsiteY8" fmla="*/ 373580 h 510740"/>
                        <a:gd name="connsiteX9" fmla="*/ 97807 w 825400"/>
                        <a:gd name="connsiteY9" fmla="*/ 0 h 510740"/>
                        <a:gd name="connsiteX10" fmla="*/ 406402 w 825400"/>
                        <a:gd name="connsiteY10" fmla="*/ 0 h 510740"/>
                        <a:gd name="connsiteX11" fmla="*/ 727593 w 825400"/>
                        <a:gd name="connsiteY11" fmla="*/ 0 h 510740"/>
                        <a:gd name="connsiteX12" fmla="*/ 825400 w 825400"/>
                        <a:gd name="connsiteY12" fmla="*/ 97807 h 510740"/>
                        <a:gd name="connsiteX13" fmla="*/ 825400 w 825400"/>
                        <a:gd name="connsiteY13" fmla="*/ 137160 h 510740"/>
                        <a:gd name="connsiteX14" fmla="*/ 404446 w 825400"/>
                        <a:gd name="connsiteY14" fmla="*/ 137160 h 510740"/>
                        <a:gd name="connsiteX15" fmla="*/ 0 w 825400"/>
                        <a:gd name="connsiteY15" fmla="*/ 137160 h 510740"/>
                        <a:gd name="connsiteX16" fmla="*/ 0 w 825400"/>
                        <a:gd name="connsiteY16" fmla="*/ 97807 h 510740"/>
                        <a:gd name="connsiteX17" fmla="*/ 97807 w 825400"/>
                        <a:gd name="connsiteY17" fmla="*/ 0 h 51074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</a:cxnLst>
                      <a:rect l="l" t="t" r="r" b="b"/>
                      <a:pathLst>
                        <a:path w="825400" h="510740" fill="none" extrusionOk="0">
                          <a:moveTo>
                            <a:pt x="0" y="373580"/>
                          </a:moveTo>
                          <a:cubicBezTo>
                            <a:pt x="142488" y="365662"/>
                            <a:pt x="240966" y="401613"/>
                            <a:pt x="404446" y="373580"/>
                          </a:cubicBezTo>
                          <a:cubicBezTo>
                            <a:pt x="567926" y="345547"/>
                            <a:pt x="707024" y="381430"/>
                            <a:pt x="825400" y="373580"/>
                          </a:cubicBezTo>
                          <a:cubicBezTo>
                            <a:pt x="827373" y="384892"/>
                            <a:pt x="822849" y="404339"/>
                            <a:pt x="825400" y="412933"/>
                          </a:cubicBezTo>
                          <a:cubicBezTo>
                            <a:pt x="824014" y="464984"/>
                            <a:pt x="785479" y="514353"/>
                            <a:pt x="727593" y="510740"/>
                          </a:cubicBezTo>
                          <a:cubicBezTo>
                            <a:pt x="598210" y="532075"/>
                            <a:pt x="571722" y="499179"/>
                            <a:pt x="418998" y="510740"/>
                          </a:cubicBezTo>
                          <a:cubicBezTo>
                            <a:pt x="266275" y="522301"/>
                            <a:pt x="182809" y="485697"/>
                            <a:pt x="97807" y="510740"/>
                          </a:cubicBezTo>
                          <a:cubicBezTo>
                            <a:pt x="31844" y="515048"/>
                            <a:pt x="-1345" y="467673"/>
                            <a:pt x="0" y="412933"/>
                          </a:cubicBezTo>
                          <a:cubicBezTo>
                            <a:pt x="-2316" y="394489"/>
                            <a:pt x="3464" y="383267"/>
                            <a:pt x="0" y="373580"/>
                          </a:cubicBezTo>
                          <a:close/>
                          <a:moveTo>
                            <a:pt x="97807" y="0"/>
                          </a:moveTo>
                          <a:cubicBezTo>
                            <a:pt x="247549" y="-7093"/>
                            <a:pt x="268635" y="11"/>
                            <a:pt x="406402" y="0"/>
                          </a:cubicBezTo>
                          <a:cubicBezTo>
                            <a:pt x="544170" y="-11"/>
                            <a:pt x="605432" y="11620"/>
                            <a:pt x="727593" y="0"/>
                          </a:cubicBezTo>
                          <a:cubicBezTo>
                            <a:pt x="782542" y="657"/>
                            <a:pt x="827893" y="32958"/>
                            <a:pt x="825400" y="97807"/>
                          </a:cubicBezTo>
                          <a:cubicBezTo>
                            <a:pt x="827467" y="113518"/>
                            <a:pt x="825230" y="125524"/>
                            <a:pt x="825400" y="137160"/>
                          </a:cubicBezTo>
                          <a:cubicBezTo>
                            <a:pt x="706888" y="160868"/>
                            <a:pt x="571103" y="103520"/>
                            <a:pt x="404446" y="137160"/>
                          </a:cubicBezTo>
                          <a:cubicBezTo>
                            <a:pt x="237789" y="170800"/>
                            <a:pt x="133296" y="97601"/>
                            <a:pt x="0" y="137160"/>
                          </a:cubicBezTo>
                          <a:cubicBezTo>
                            <a:pt x="-722" y="123179"/>
                            <a:pt x="2707" y="114334"/>
                            <a:pt x="0" y="97807"/>
                          </a:cubicBezTo>
                          <a:cubicBezTo>
                            <a:pt x="2876" y="42885"/>
                            <a:pt x="35395" y="6072"/>
                            <a:pt x="97807" y="0"/>
                          </a:cubicBezTo>
                          <a:close/>
                        </a:path>
                        <a:path w="825400" h="510740" stroke="0" extrusionOk="0">
                          <a:moveTo>
                            <a:pt x="0" y="373580"/>
                          </a:moveTo>
                          <a:cubicBezTo>
                            <a:pt x="193058" y="337491"/>
                            <a:pt x="296388" y="417947"/>
                            <a:pt x="387938" y="373580"/>
                          </a:cubicBezTo>
                          <a:cubicBezTo>
                            <a:pt x="479488" y="329213"/>
                            <a:pt x="736971" y="419561"/>
                            <a:pt x="825400" y="373580"/>
                          </a:cubicBezTo>
                          <a:cubicBezTo>
                            <a:pt x="826241" y="388580"/>
                            <a:pt x="820896" y="399022"/>
                            <a:pt x="825400" y="412933"/>
                          </a:cubicBezTo>
                          <a:cubicBezTo>
                            <a:pt x="818955" y="464979"/>
                            <a:pt x="793114" y="503007"/>
                            <a:pt x="727593" y="510740"/>
                          </a:cubicBezTo>
                          <a:cubicBezTo>
                            <a:pt x="646563" y="518487"/>
                            <a:pt x="547698" y="496847"/>
                            <a:pt x="412700" y="510740"/>
                          </a:cubicBezTo>
                          <a:cubicBezTo>
                            <a:pt x="277702" y="524633"/>
                            <a:pt x="182804" y="492486"/>
                            <a:pt x="97807" y="510740"/>
                          </a:cubicBezTo>
                          <a:cubicBezTo>
                            <a:pt x="44047" y="523186"/>
                            <a:pt x="-1511" y="464431"/>
                            <a:pt x="0" y="412933"/>
                          </a:cubicBezTo>
                          <a:cubicBezTo>
                            <a:pt x="-1774" y="394619"/>
                            <a:pt x="1613" y="392388"/>
                            <a:pt x="0" y="373580"/>
                          </a:cubicBezTo>
                          <a:close/>
                          <a:moveTo>
                            <a:pt x="97807" y="0"/>
                          </a:moveTo>
                          <a:cubicBezTo>
                            <a:pt x="209886" y="-27688"/>
                            <a:pt x="332471" y="650"/>
                            <a:pt x="406402" y="0"/>
                          </a:cubicBezTo>
                          <a:cubicBezTo>
                            <a:pt x="480333" y="-650"/>
                            <a:pt x="629481" y="34685"/>
                            <a:pt x="727593" y="0"/>
                          </a:cubicBezTo>
                          <a:cubicBezTo>
                            <a:pt x="783556" y="15536"/>
                            <a:pt x="817033" y="44889"/>
                            <a:pt x="825400" y="97807"/>
                          </a:cubicBezTo>
                          <a:cubicBezTo>
                            <a:pt x="827456" y="112268"/>
                            <a:pt x="821157" y="127645"/>
                            <a:pt x="825400" y="137160"/>
                          </a:cubicBezTo>
                          <a:cubicBezTo>
                            <a:pt x="668136" y="170280"/>
                            <a:pt x="555924" y="119818"/>
                            <a:pt x="437462" y="137160"/>
                          </a:cubicBezTo>
                          <a:cubicBezTo>
                            <a:pt x="319000" y="154502"/>
                            <a:pt x="118068" y="97371"/>
                            <a:pt x="0" y="137160"/>
                          </a:cubicBezTo>
                          <a:cubicBezTo>
                            <a:pt x="-2294" y="119664"/>
                            <a:pt x="2986" y="109551"/>
                            <a:pt x="0" y="97807"/>
                          </a:cubicBezTo>
                          <a:cubicBezTo>
                            <a:pt x="-11337" y="55269"/>
                            <a:pt x="44104" y="7324"/>
                            <a:pt x="97807" y="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05" name="グループ化 304">
              <a:extLst>
                <a:ext uri="{FF2B5EF4-FFF2-40B4-BE49-F238E27FC236}">
                  <a16:creationId xmlns:a16="http://schemas.microsoft.com/office/drawing/2014/main" id="{E5BD4005-C9FC-BA61-B5BC-F8B5ED94E03A}"/>
                </a:ext>
              </a:extLst>
            </p:cNvPr>
            <p:cNvGrpSpPr/>
            <p:nvPr/>
          </p:nvGrpSpPr>
          <p:grpSpPr>
            <a:xfrm>
              <a:off x="7189713" y="1381838"/>
              <a:ext cx="374002" cy="284534"/>
              <a:chOff x="-19104" y="1540163"/>
              <a:chExt cx="1210422" cy="920866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DF96E7FD-DADC-FBD8-A3AB-E2DD95B1384D}"/>
                  </a:ext>
                </a:extLst>
              </p:cNvPr>
              <p:cNvSpPr/>
              <p:nvPr/>
            </p:nvSpPr>
            <p:spPr>
              <a:xfrm>
                <a:off x="-19104" y="1540163"/>
                <a:ext cx="1210422" cy="920866"/>
              </a:xfrm>
              <a:custGeom>
                <a:avLst/>
                <a:gdLst>
                  <a:gd name="connsiteX0" fmla="*/ 461021 w 1210422"/>
                  <a:gd name="connsiteY0" fmla="*/ 0 h 920866"/>
                  <a:gd name="connsiteX1" fmla="*/ 989929 w 1210422"/>
                  <a:gd name="connsiteY1" fmla="*/ 384381 h 920866"/>
                  <a:gd name="connsiteX2" fmla="*/ 1034451 w 1210422"/>
                  <a:gd name="connsiteY2" fmla="*/ 397448 h 920866"/>
                  <a:gd name="connsiteX3" fmla="*/ 1210422 w 1210422"/>
                  <a:gd name="connsiteY3" fmla="*/ 648453 h 920866"/>
                  <a:gd name="connsiteX4" fmla="*/ 922300 w 1210422"/>
                  <a:gd name="connsiteY4" fmla="*/ 920866 h 920866"/>
                  <a:gd name="connsiteX5" fmla="*/ 810151 w 1210422"/>
                  <a:gd name="connsiteY5" fmla="*/ 899458 h 920866"/>
                  <a:gd name="connsiteX6" fmla="*/ 763756 w 1210422"/>
                  <a:gd name="connsiteY6" fmla="*/ 875649 h 920866"/>
                  <a:gd name="connsiteX7" fmla="*/ 717360 w 1210422"/>
                  <a:gd name="connsiteY7" fmla="*/ 899458 h 920866"/>
                  <a:gd name="connsiteX8" fmla="*/ 605210 w 1210422"/>
                  <a:gd name="connsiteY8" fmla="*/ 920866 h 920866"/>
                  <a:gd name="connsiteX9" fmla="*/ 493061 w 1210422"/>
                  <a:gd name="connsiteY9" fmla="*/ 899458 h 920866"/>
                  <a:gd name="connsiteX10" fmla="*/ 446665 w 1210422"/>
                  <a:gd name="connsiteY10" fmla="*/ 875649 h 920866"/>
                  <a:gd name="connsiteX11" fmla="*/ 400271 w 1210422"/>
                  <a:gd name="connsiteY11" fmla="*/ 899458 h 920866"/>
                  <a:gd name="connsiteX12" fmla="*/ 288121 w 1210422"/>
                  <a:gd name="connsiteY12" fmla="*/ 920866 h 920866"/>
                  <a:gd name="connsiteX13" fmla="*/ 0 w 1210422"/>
                  <a:gd name="connsiteY13" fmla="*/ 648453 h 920866"/>
                  <a:gd name="connsiteX14" fmla="*/ 175971 w 1210422"/>
                  <a:gd name="connsiteY14" fmla="*/ 397448 h 920866"/>
                  <a:gd name="connsiteX15" fmla="*/ 461021 w 1210422"/>
                  <a:gd name="connsiteY15" fmla="*/ 0 h 92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422" h="920866" fill="none" extrusionOk="0">
                    <a:moveTo>
                      <a:pt x="461021" y="0"/>
                    </a:moveTo>
                    <a:cubicBezTo>
                      <a:pt x="777474" y="66569"/>
                      <a:pt x="819506" y="272057"/>
                      <a:pt x="989929" y="384381"/>
                    </a:cubicBezTo>
                    <a:cubicBezTo>
                      <a:pt x="1010283" y="387611"/>
                      <a:pt x="1012970" y="392748"/>
                      <a:pt x="1034451" y="397448"/>
                    </a:cubicBezTo>
                    <a:cubicBezTo>
                      <a:pt x="1130548" y="434990"/>
                      <a:pt x="1203183" y="537181"/>
                      <a:pt x="1210422" y="648453"/>
                    </a:cubicBezTo>
                    <a:cubicBezTo>
                      <a:pt x="1173905" y="781013"/>
                      <a:pt x="1084182" y="914516"/>
                      <a:pt x="922300" y="920866"/>
                    </a:cubicBezTo>
                    <a:cubicBezTo>
                      <a:pt x="881360" y="926953"/>
                      <a:pt x="834958" y="912127"/>
                      <a:pt x="810151" y="899458"/>
                    </a:cubicBezTo>
                    <a:cubicBezTo>
                      <a:pt x="794691" y="897696"/>
                      <a:pt x="777936" y="880353"/>
                      <a:pt x="763756" y="875649"/>
                    </a:cubicBezTo>
                    <a:cubicBezTo>
                      <a:pt x="743387" y="890503"/>
                      <a:pt x="739516" y="886613"/>
                      <a:pt x="717360" y="899458"/>
                    </a:cubicBezTo>
                    <a:cubicBezTo>
                      <a:pt x="686923" y="910867"/>
                      <a:pt x="648788" y="911748"/>
                      <a:pt x="605210" y="920866"/>
                    </a:cubicBezTo>
                    <a:cubicBezTo>
                      <a:pt x="565349" y="920025"/>
                      <a:pt x="529874" y="915742"/>
                      <a:pt x="493061" y="899458"/>
                    </a:cubicBezTo>
                    <a:cubicBezTo>
                      <a:pt x="474449" y="893017"/>
                      <a:pt x="457411" y="880548"/>
                      <a:pt x="446665" y="875649"/>
                    </a:cubicBezTo>
                    <a:cubicBezTo>
                      <a:pt x="437753" y="884529"/>
                      <a:pt x="419348" y="888325"/>
                      <a:pt x="400271" y="899458"/>
                    </a:cubicBezTo>
                    <a:cubicBezTo>
                      <a:pt x="373614" y="921494"/>
                      <a:pt x="328972" y="918528"/>
                      <a:pt x="288121" y="920866"/>
                    </a:cubicBezTo>
                    <a:cubicBezTo>
                      <a:pt x="116674" y="926555"/>
                      <a:pt x="15917" y="813675"/>
                      <a:pt x="0" y="648453"/>
                    </a:cubicBezTo>
                    <a:cubicBezTo>
                      <a:pt x="-24898" y="538866"/>
                      <a:pt x="94335" y="462696"/>
                      <a:pt x="175971" y="397448"/>
                    </a:cubicBezTo>
                    <a:cubicBezTo>
                      <a:pt x="283382" y="256692"/>
                      <a:pt x="497388" y="214116"/>
                      <a:pt x="461021" y="0"/>
                    </a:cubicBezTo>
                    <a:close/>
                  </a:path>
                  <a:path w="1210422" h="920866" stroke="0" extrusionOk="0">
                    <a:moveTo>
                      <a:pt x="461021" y="0"/>
                    </a:moveTo>
                    <a:cubicBezTo>
                      <a:pt x="751357" y="72399"/>
                      <a:pt x="774413" y="251390"/>
                      <a:pt x="989929" y="384381"/>
                    </a:cubicBezTo>
                    <a:cubicBezTo>
                      <a:pt x="1000699" y="382541"/>
                      <a:pt x="1013459" y="394394"/>
                      <a:pt x="1034451" y="397448"/>
                    </a:cubicBezTo>
                    <a:cubicBezTo>
                      <a:pt x="1135580" y="436480"/>
                      <a:pt x="1215686" y="524911"/>
                      <a:pt x="1210422" y="648453"/>
                    </a:cubicBezTo>
                    <a:cubicBezTo>
                      <a:pt x="1203542" y="756322"/>
                      <a:pt x="1078303" y="903133"/>
                      <a:pt x="922300" y="920866"/>
                    </a:cubicBezTo>
                    <a:cubicBezTo>
                      <a:pt x="885032" y="921913"/>
                      <a:pt x="849907" y="911953"/>
                      <a:pt x="810151" y="899458"/>
                    </a:cubicBezTo>
                    <a:cubicBezTo>
                      <a:pt x="793822" y="895571"/>
                      <a:pt x="780294" y="883198"/>
                      <a:pt x="763756" y="875649"/>
                    </a:cubicBezTo>
                    <a:cubicBezTo>
                      <a:pt x="752659" y="886299"/>
                      <a:pt x="731351" y="890459"/>
                      <a:pt x="717360" y="899458"/>
                    </a:cubicBezTo>
                    <a:cubicBezTo>
                      <a:pt x="682398" y="919546"/>
                      <a:pt x="645896" y="919325"/>
                      <a:pt x="605210" y="920866"/>
                    </a:cubicBezTo>
                    <a:cubicBezTo>
                      <a:pt x="569832" y="924614"/>
                      <a:pt x="528309" y="914304"/>
                      <a:pt x="493061" y="899458"/>
                    </a:cubicBezTo>
                    <a:cubicBezTo>
                      <a:pt x="481955" y="897794"/>
                      <a:pt x="458907" y="880384"/>
                      <a:pt x="446665" y="875649"/>
                    </a:cubicBezTo>
                    <a:cubicBezTo>
                      <a:pt x="438149" y="882837"/>
                      <a:pt x="408961" y="889161"/>
                      <a:pt x="400271" y="899458"/>
                    </a:cubicBezTo>
                    <a:cubicBezTo>
                      <a:pt x="356800" y="913810"/>
                      <a:pt x="331050" y="928010"/>
                      <a:pt x="288121" y="920866"/>
                    </a:cubicBezTo>
                    <a:cubicBezTo>
                      <a:pt x="144127" y="934052"/>
                      <a:pt x="-14501" y="756198"/>
                      <a:pt x="0" y="648453"/>
                    </a:cubicBezTo>
                    <a:cubicBezTo>
                      <a:pt x="18628" y="526585"/>
                      <a:pt x="60227" y="427683"/>
                      <a:pt x="175971" y="397448"/>
                    </a:cubicBezTo>
                    <a:cubicBezTo>
                      <a:pt x="275622" y="281529"/>
                      <a:pt x="530987" y="189313"/>
                      <a:pt x="461021" y="0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342263035">
                      <a:custGeom>
                        <a:avLst/>
                        <a:gdLst>
                          <a:gd name="connsiteX0" fmla="*/ 725172 w 1472565"/>
                          <a:gd name="connsiteY0" fmla="*/ 0 h 1109980"/>
                          <a:gd name="connsiteX1" fmla="*/ 1204320 w 1472565"/>
                          <a:gd name="connsiteY1" fmla="*/ 464692 h 1109980"/>
                          <a:gd name="connsiteX2" fmla="*/ 1258484 w 1472565"/>
                          <a:gd name="connsiteY2" fmla="*/ 480409 h 1109980"/>
                          <a:gd name="connsiteX3" fmla="*/ 1472565 w 1472565"/>
                          <a:gd name="connsiteY3" fmla="*/ 782320 h 1109980"/>
                          <a:gd name="connsiteX4" fmla="*/ 1122045 w 1472565"/>
                          <a:gd name="connsiteY4" fmla="*/ 1109980 h 1109980"/>
                          <a:gd name="connsiteX5" fmla="*/ 985607 w 1472565"/>
                          <a:gd name="connsiteY5" fmla="*/ 1084231 h 1109980"/>
                          <a:gd name="connsiteX6" fmla="*/ 929164 w 1472565"/>
                          <a:gd name="connsiteY6" fmla="*/ 1055593 h 1109980"/>
                          <a:gd name="connsiteX7" fmla="*/ 872721 w 1472565"/>
                          <a:gd name="connsiteY7" fmla="*/ 1084231 h 1109980"/>
                          <a:gd name="connsiteX8" fmla="*/ 736282 w 1472565"/>
                          <a:gd name="connsiteY8" fmla="*/ 1109980 h 1109980"/>
                          <a:gd name="connsiteX9" fmla="*/ 599844 w 1472565"/>
                          <a:gd name="connsiteY9" fmla="*/ 1084231 h 1109980"/>
                          <a:gd name="connsiteX10" fmla="*/ 543401 w 1472565"/>
                          <a:gd name="connsiteY10" fmla="*/ 1055593 h 1109980"/>
                          <a:gd name="connsiteX11" fmla="*/ 486959 w 1472565"/>
                          <a:gd name="connsiteY11" fmla="*/ 1084231 h 1109980"/>
                          <a:gd name="connsiteX12" fmla="*/ 350520 w 1472565"/>
                          <a:gd name="connsiteY12" fmla="*/ 1109980 h 1109980"/>
                          <a:gd name="connsiteX13" fmla="*/ 0 w 1472565"/>
                          <a:gd name="connsiteY13" fmla="*/ 782320 h 1109980"/>
                          <a:gd name="connsiteX14" fmla="*/ 214082 w 1472565"/>
                          <a:gd name="connsiteY14" fmla="*/ 480409 h 1109980"/>
                          <a:gd name="connsiteX15" fmla="*/ 236537 w 1472565"/>
                          <a:gd name="connsiteY15" fmla="*/ 473893 h 1109980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236537 w 1472565"/>
                          <a:gd name="connsiteY15" fmla="*/ 471539 h 1107626"/>
                          <a:gd name="connsiteX16" fmla="*/ 560866 w 1472565"/>
                          <a:gd name="connsiteY16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  <a:gd name="connsiteX0" fmla="*/ 560866 w 1472565"/>
                          <a:gd name="connsiteY0" fmla="*/ 0 h 1107626"/>
                          <a:gd name="connsiteX1" fmla="*/ 1204320 w 1472565"/>
                          <a:gd name="connsiteY1" fmla="*/ 462338 h 1107626"/>
                          <a:gd name="connsiteX2" fmla="*/ 1258484 w 1472565"/>
                          <a:gd name="connsiteY2" fmla="*/ 478055 h 1107626"/>
                          <a:gd name="connsiteX3" fmla="*/ 1472565 w 1472565"/>
                          <a:gd name="connsiteY3" fmla="*/ 779966 h 1107626"/>
                          <a:gd name="connsiteX4" fmla="*/ 1122045 w 1472565"/>
                          <a:gd name="connsiteY4" fmla="*/ 1107626 h 1107626"/>
                          <a:gd name="connsiteX5" fmla="*/ 985607 w 1472565"/>
                          <a:gd name="connsiteY5" fmla="*/ 1081877 h 1107626"/>
                          <a:gd name="connsiteX6" fmla="*/ 929164 w 1472565"/>
                          <a:gd name="connsiteY6" fmla="*/ 1053239 h 1107626"/>
                          <a:gd name="connsiteX7" fmla="*/ 872721 w 1472565"/>
                          <a:gd name="connsiteY7" fmla="*/ 1081877 h 1107626"/>
                          <a:gd name="connsiteX8" fmla="*/ 736282 w 1472565"/>
                          <a:gd name="connsiteY8" fmla="*/ 1107626 h 1107626"/>
                          <a:gd name="connsiteX9" fmla="*/ 599844 w 1472565"/>
                          <a:gd name="connsiteY9" fmla="*/ 1081877 h 1107626"/>
                          <a:gd name="connsiteX10" fmla="*/ 543401 w 1472565"/>
                          <a:gd name="connsiteY10" fmla="*/ 1053239 h 1107626"/>
                          <a:gd name="connsiteX11" fmla="*/ 486959 w 1472565"/>
                          <a:gd name="connsiteY11" fmla="*/ 1081877 h 1107626"/>
                          <a:gd name="connsiteX12" fmla="*/ 350520 w 1472565"/>
                          <a:gd name="connsiteY12" fmla="*/ 1107626 h 1107626"/>
                          <a:gd name="connsiteX13" fmla="*/ 0 w 1472565"/>
                          <a:gd name="connsiteY13" fmla="*/ 779966 h 1107626"/>
                          <a:gd name="connsiteX14" fmla="*/ 214082 w 1472565"/>
                          <a:gd name="connsiteY14" fmla="*/ 478055 h 1107626"/>
                          <a:gd name="connsiteX15" fmla="*/ 560866 w 1472565"/>
                          <a:gd name="connsiteY15" fmla="*/ 0 h 110762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</a:cxnLst>
                        <a:rect l="l" t="t" r="r" b="b"/>
                        <a:pathLst>
                          <a:path w="1472565" h="1107626">
                            <a:moveTo>
                              <a:pt x="560866" y="0"/>
                            </a:moveTo>
                            <a:cubicBezTo>
                              <a:pt x="963347" y="92704"/>
                              <a:pt x="989835" y="308225"/>
                              <a:pt x="1204320" y="462338"/>
                            </a:cubicBezTo>
                            <a:lnTo>
                              <a:pt x="1258484" y="478055"/>
                            </a:lnTo>
                            <a:cubicBezTo>
                              <a:pt x="1384290" y="527797"/>
                              <a:pt x="1472565" y="644245"/>
                              <a:pt x="1472565" y="779966"/>
                            </a:cubicBezTo>
                            <a:cubicBezTo>
                              <a:pt x="1472565" y="960928"/>
                              <a:pt x="1315632" y="1107626"/>
                              <a:pt x="1122045" y="1107626"/>
                            </a:cubicBezTo>
                            <a:cubicBezTo>
                              <a:pt x="1073649" y="1107626"/>
                              <a:pt x="1027543" y="1098458"/>
                              <a:pt x="985607" y="1081877"/>
                            </a:cubicBezTo>
                            <a:lnTo>
                              <a:pt x="929164" y="1053239"/>
                            </a:lnTo>
                            <a:lnTo>
                              <a:pt x="872721" y="1081877"/>
                            </a:lnTo>
                            <a:cubicBezTo>
                              <a:pt x="830785" y="1098458"/>
                              <a:pt x="784679" y="1107626"/>
                              <a:pt x="736282" y="1107626"/>
                            </a:cubicBezTo>
                            <a:cubicBezTo>
                              <a:pt x="687885" y="1107626"/>
                              <a:pt x="641780" y="1098458"/>
                              <a:pt x="599844" y="1081877"/>
                            </a:cubicBezTo>
                            <a:lnTo>
                              <a:pt x="543401" y="1053239"/>
                            </a:lnTo>
                            <a:lnTo>
                              <a:pt x="486959" y="1081877"/>
                            </a:lnTo>
                            <a:cubicBezTo>
                              <a:pt x="445023" y="1098458"/>
                              <a:pt x="398917" y="1107626"/>
                              <a:pt x="350520" y="1107626"/>
                            </a:cubicBezTo>
                            <a:cubicBezTo>
                              <a:pt x="156933" y="1107626"/>
                              <a:pt x="0" y="960928"/>
                              <a:pt x="0" y="779966"/>
                            </a:cubicBezTo>
                            <a:cubicBezTo>
                              <a:pt x="0" y="644245"/>
                              <a:pt x="88275" y="527797"/>
                              <a:pt x="214082" y="478055"/>
                            </a:cubicBezTo>
                            <a:cubicBezTo>
                              <a:pt x="329677" y="318703"/>
                              <a:pt x="613294" y="302561"/>
                              <a:pt x="560866" y="0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0565412E-2DD6-85F9-4E7A-2530633C5D7C}"/>
                  </a:ext>
                </a:extLst>
              </p:cNvPr>
              <p:cNvSpPr/>
              <p:nvPr/>
            </p:nvSpPr>
            <p:spPr>
              <a:xfrm>
                <a:off x="3804" y="2275988"/>
                <a:ext cx="1164609" cy="176444"/>
              </a:xfrm>
              <a:custGeom>
                <a:avLst/>
                <a:gdLst>
                  <a:gd name="connsiteX0" fmla="*/ 1164609 w 1164609"/>
                  <a:gd name="connsiteY0" fmla="*/ 0 h 176444"/>
                  <a:gd name="connsiteX1" fmla="*/ 1145803 w 1164609"/>
                  <a:gd name="connsiteY1" fmla="*/ 45287 h 176444"/>
                  <a:gd name="connsiteX2" fmla="*/ 899394 w 1164609"/>
                  <a:gd name="connsiteY2" fmla="*/ 176444 h 176444"/>
                  <a:gd name="connsiteX3" fmla="*/ 787244 w 1164609"/>
                  <a:gd name="connsiteY3" fmla="*/ 155037 h 176444"/>
                  <a:gd name="connsiteX4" fmla="*/ 740849 w 1164609"/>
                  <a:gd name="connsiteY4" fmla="*/ 131227 h 176444"/>
                  <a:gd name="connsiteX5" fmla="*/ 694454 w 1164609"/>
                  <a:gd name="connsiteY5" fmla="*/ 155037 h 176444"/>
                  <a:gd name="connsiteX6" fmla="*/ 582304 w 1164609"/>
                  <a:gd name="connsiteY6" fmla="*/ 176444 h 176444"/>
                  <a:gd name="connsiteX7" fmla="*/ 470154 w 1164609"/>
                  <a:gd name="connsiteY7" fmla="*/ 155037 h 176444"/>
                  <a:gd name="connsiteX8" fmla="*/ 423759 w 1164609"/>
                  <a:gd name="connsiteY8" fmla="*/ 131227 h 176444"/>
                  <a:gd name="connsiteX9" fmla="*/ 377365 w 1164609"/>
                  <a:gd name="connsiteY9" fmla="*/ 155037 h 176444"/>
                  <a:gd name="connsiteX10" fmla="*/ 265214 w 1164609"/>
                  <a:gd name="connsiteY10" fmla="*/ 176444 h 176444"/>
                  <a:gd name="connsiteX11" fmla="*/ 18806 w 1164609"/>
                  <a:gd name="connsiteY11" fmla="*/ 45287 h 176444"/>
                  <a:gd name="connsiteX12" fmla="*/ 0 w 1164609"/>
                  <a:gd name="connsiteY12" fmla="*/ 0 h 176444"/>
                  <a:gd name="connsiteX13" fmla="*/ 34558 w 1164609"/>
                  <a:gd name="connsiteY13" fmla="*/ 34475 h 176444"/>
                  <a:gd name="connsiteX14" fmla="*/ 235186 w 1164609"/>
                  <a:gd name="connsiteY14" fmla="*/ 96681 h 176444"/>
                  <a:gd name="connsiteX15" fmla="*/ 357957 w 1164609"/>
                  <a:gd name="connsiteY15" fmla="*/ 75274 h 176444"/>
                  <a:gd name="connsiteX16" fmla="*/ 408745 w 1164609"/>
                  <a:gd name="connsiteY16" fmla="*/ 51464 h 176444"/>
                  <a:gd name="connsiteX17" fmla="*/ 459533 w 1164609"/>
                  <a:gd name="connsiteY17" fmla="*/ 75274 h 176444"/>
                  <a:gd name="connsiteX18" fmla="*/ 582304 w 1164609"/>
                  <a:gd name="connsiteY18" fmla="*/ 96681 h 176444"/>
                  <a:gd name="connsiteX19" fmla="*/ 705075 w 1164609"/>
                  <a:gd name="connsiteY19" fmla="*/ 75274 h 176444"/>
                  <a:gd name="connsiteX20" fmla="*/ 755863 w 1164609"/>
                  <a:gd name="connsiteY20" fmla="*/ 51464 h 176444"/>
                  <a:gd name="connsiteX21" fmla="*/ 806652 w 1164609"/>
                  <a:gd name="connsiteY21" fmla="*/ 75274 h 176444"/>
                  <a:gd name="connsiteX22" fmla="*/ 929423 w 1164609"/>
                  <a:gd name="connsiteY22" fmla="*/ 96681 h 176444"/>
                  <a:gd name="connsiteX23" fmla="*/ 1130051 w 1164609"/>
                  <a:gd name="connsiteY23" fmla="*/ 34475 h 176444"/>
                  <a:gd name="connsiteX24" fmla="*/ 1164609 w 1164609"/>
                  <a:gd name="connsiteY24" fmla="*/ 0 h 1764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64609" h="176444" fill="none" extrusionOk="0">
                    <a:moveTo>
                      <a:pt x="1164609" y="0"/>
                    </a:moveTo>
                    <a:cubicBezTo>
                      <a:pt x="1160948" y="21828"/>
                      <a:pt x="1150914" y="29242"/>
                      <a:pt x="1145803" y="45287"/>
                    </a:cubicBezTo>
                    <a:cubicBezTo>
                      <a:pt x="1097733" y="141795"/>
                      <a:pt x="1028845" y="182883"/>
                      <a:pt x="899394" y="176444"/>
                    </a:cubicBezTo>
                    <a:cubicBezTo>
                      <a:pt x="860884" y="174711"/>
                      <a:pt x="812789" y="169687"/>
                      <a:pt x="787244" y="155037"/>
                    </a:cubicBezTo>
                    <a:cubicBezTo>
                      <a:pt x="766663" y="147794"/>
                      <a:pt x="754195" y="131413"/>
                      <a:pt x="740849" y="131227"/>
                    </a:cubicBezTo>
                    <a:cubicBezTo>
                      <a:pt x="724786" y="145131"/>
                      <a:pt x="708591" y="146624"/>
                      <a:pt x="694454" y="155037"/>
                    </a:cubicBezTo>
                    <a:cubicBezTo>
                      <a:pt x="648702" y="168398"/>
                      <a:pt x="616044" y="169681"/>
                      <a:pt x="582304" y="176444"/>
                    </a:cubicBezTo>
                    <a:cubicBezTo>
                      <a:pt x="543190" y="174419"/>
                      <a:pt x="503482" y="170110"/>
                      <a:pt x="470154" y="155037"/>
                    </a:cubicBezTo>
                    <a:cubicBezTo>
                      <a:pt x="458559" y="152513"/>
                      <a:pt x="441881" y="137965"/>
                      <a:pt x="423759" y="131227"/>
                    </a:cubicBezTo>
                    <a:cubicBezTo>
                      <a:pt x="403286" y="145577"/>
                      <a:pt x="388438" y="142392"/>
                      <a:pt x="377365" y="155037"/>
                    </a:cubicBezTo>
                    <a:cubicBezTo>
                      <a:pt x="341780" y="171710"/>
                      <a:pt x="304115" y="180981"/>
                      <a:pt x="265214" y="176444"/>
                    </a:cubicBezTo>
                    <a:cubicBezTo>
                      <a:pt x="144940" y="187718"/>
                      <a:pt x="81640" y="100325"/>
                      <a:pt x="18806" y="45287"/>
                    </a:cubicBezTo>
                    <a:cubicBezTo>
                      <a:pt x="9553" y="31210"/>
                      <a:pt x="5764" y="13576"/>
                      <a:pt x="0" y="0"/>
                    </a:cubicBezTo>
                    <a:cubicBezTo>
                      <a:pt x="20689" y="12688"/>
                      <a:pt x="16359" y="23324"/>
                      <a:pt x="34558" y="34475"/>
                    </a:cubicBezTo>
                    <a:cubicBezTo>
                      <a:pt x="106131" y="75351"/>
                      <a:pt x="155163" y="98091"/>
                      <a:pt x="235186" y="96681"/>
                    </a:cubicBezTo>
                    <a:cubicBezTo>
                      <a:pt x="286413" y="97665"/>
                      <a:pt x="321807" y="90857"/>
                      <a:pt x="357957" y="75274"/>
                    </a:cubicBezTo>
                    <a:cubicBezTo>
                      <a:pt x="378568" y="61470"/>
                      <a:pt x="392021" y="66349"/>
                      <a:pt x="408745" y="51464"/>
                    </a:cubicBezTo>
                    <a:cubicBezTo>
                      <a:pt x="430012" y="57329"/>
                      <a:pt x="446755" y="70207"/>
                      <a:pt x="459533" y="75274"/>
                    </a:cubicBezTo>
                    <a:cubicBezTo>
                      <a:pt x="498996" y="87825"/>
                      <a:pt x="543805" y="88223"/>
                      <a:pt x="582304" y="96681"/>
                    </a:cubicBezTo>
                    <a:cubicBezTo>
                      <a:pt x="629796" y="101122"/>
                      <a:pt x="668060" y="86778"/>
                      <a:pt x="705075" y="75274"/>
                    </a:cubicBezTo>
                    <a:cubicBezTo>
                      <a:pt x="728534" y="62300"/>
                      <a:pt x="736836" y="62957"/>
                      <a:pt x="755863" y="51464"/>
                    </a:cubicBezTo>
                    <a:cubicBezTo>
                      <a:pt x="773221" y="56379"/>
                      <a:pt x="787332" y="71891"/>
                      <a:pt x="806652" y="75274"/>
                    </a:cubicBezTo>
                    <a:cubicBezTo>
                      <a:pt x="845216" y="83340"/>
                      <a:pt x="891607" y="90264"/>
                      <a:pt x="929423" y="96681"/>
                    </a:cubicBezTo>
                    <a:cubicBezTo>
                      <a:pt x="994629" y="87818"/>
                      <a:pt x="1083666" y="67781"/>
                      <a:pt x="1130051" y="34475"/>
                    </a:cubicBezTo>
                    <a:cubicBezTo>
                      <a:pt x="1141797" y="20259"/>
                      <a:pt x="1156481" y="10084"/>
                      <a:pt x="1164609" y="0"/>
                    </a:cubicBezTo>
                    <a:close/>
                  </a:path>
                  <a:path w="1164609" h="176444" stroke="0" extrusionOk="0">
                    <a:moveTo>
                      <a:pt x="1164609" y="0"/>
                    </a:moveTo>
                    <a:cubicBezTo>
                      <a:pt x="1159544" y="21677"/>
                      <a:pt x="1147337" y="32004"/>
                      <a:pt x="1145803" y="45287"/>
                    </a:cubicBezTo>
                    <a:cubicBezTo>
                      <a:pt x="1092177" y="136867"/>
                      <a:pt x="983971" y="159138"/>
                      <a:pt x="899394" y="176444"/>
                    </a:cubicBezTo>
                    <a:cubicBezTo>
                      <a:pt x="861149" y="179641"/>
                      <a:pt x="815095" y="167599"/>
                      <a:pt x="787244" y="155037"/>
                    </a:cubicBezTo>
                    <a:cubicBezTo>
                      <a:pt x="763668" y="144463"/>
                      <a:pt x="751620" y="135781"/>
                      <a:pt x="740849" y="131227"/>
                    </a:cubicBezTo>
                    <a:cubicBezTo>
                      <a:pt x="727114" y="139713"/>
                      <a:pt x="702549" y="145638"/>
                      <a:pt x="694454" y="155037"/>
                    </a:cubicBezTo>
                    <a:cubicBezTo>
                      <a:pt x="663606" y="177274"/>
                      <a:pt x="631507" y="173343"/>
                      <a:pt x="582304" y="176444"/>
                    </a:cubicBezTo>
                    <a:cubicBezTo>
                      <a:pt x="548583" y="179810"/>
                      <a:pt x="505921" y="174629"/>
                      <a:pt x="470154" y="155037"/>
                    </a:cubicBezTo>
                    <a:cubicBezTo>
                      <a:pt x="445143" y="147273"/>
                      <a:pt x="440447" y="137437"/>
                      <a:pt x="423759" y="131227"/>
                    </a:cubicBezTo>
                    <a:cubicBezTo>
                      <a:pt x="405768" y="143993"/>
                      <a:pt x="399495" y="141669"/>
                      <a:pt x="377365" y="155037"/>
                    </a:cubicBezTo>
                    <a:cubicBezTo>
                      <a:pt x="346118" y="170839"/>
                      <a:pt x="302893" y="166618"/>
                      <a:pt x="265214" y="176444"/>
                    </a:cubicBezTo>
                    <a:cubicBezTo>
                      <a:pt x="151376" y="168462"/>
                      <a:pt x="62299" y="125439"/>
                      <a:pt x="18806" y="45287"/>
                    </a:cubicBezTo>
                    <a:cubicBezTo>
                      <a:pt x="8161" y="27970"/>
                      <a:pt x="9170" y="10368"/>
                      <a:pt x="0" y="0"/>
                    </a:cubicBezTo>
                    <a:cubicBezTo>
                      <a:pt x="9952" y="7917"/>
                      <a:pt x="24484" y="28339"/>
                      <a:pt x="34558" y="34475"/>
                    </a:cubicBezTo>
                    <a:cubicBezTo>
                      <a:pt x="98311" y="61771"/>
                      <a:pt x="156395" y="95678"/>
                      <a:pt x="235186" y="96681"/>
                    </a:cubicBezTo>
                    <a:cubicBezTo>
                      <a:pt x="276015" y="99556"/>
                      <a:pt x="313353" y="98932"/>
                      <a:pt x="357957" y="75274"/>
                    </a:cubicBezTo>
                    <a:cubicBezTo>
                      <a:pt x="366478" y="65903"/>
                      <a:pt x="397737" y="58043"/>
                      <a:pt x="408745" y="51464"/>
                    </a:cubicBezTo>
                    <a:cubicBezTo>
                      <a:pt x="430545" y="60465"/>
                      <a:pt x="442960" y="74375"/>
                      <a:pt x="459533" y="75274"/>
                    </a:cubicBezTo>
                    <a:cubicBezTo>
                      <a:pt x="489084" y="86909"/>
                      <a:pt x="543024" y="105441"/>
                      <a:pt x="582304" y="96681"/>
                    </a:cubicBezTo>
                    <a:cubicBezTo>
                      <a:pt x="623434" y="97206"/>
                      <a:pt x="662498" y="97558"/>
                      <a:pt x="705075" y="75274"/>
                    </a:cubicBezTo>
                    <a:cubicBezTo>
                      <a:pt x="723108" y="62837"/>
                      <a:pt x="740285" y="62847"/>
                      <a:pt x="755863" y="51464"/>
                    </a:cubicBezTo>
                    <a:cubicBezTo>
                      <a:pt x="778672" y="59209"/>
                      <a:pt x="789342" y="69858"/>
                      <a:pt x="806652" y="75274"/>
                    </a:cubicBezTo>
                    <a:cubicBezTo>
                      <a:pt x="848863" y="89506"/>
                      <a:pt x="894316" y="103375"/>
                      <a:pt x="929423" y="96681"/>
                    </a:cubicBezTo>
                    <a:cubicBezTo>
                      <a:pt x="1013622" y="85058"/>
                      <a:pt x="1076389" y="76983"/>
                      <a:pt x="1130051" y="34475"/>
                    </a:cubicBezTo>
                    <a:cubicBezTo>
                      <a:pt x="1135802" y="21738"/>
                      <a:pt x="1153669" y="16842"/>
                      <a:pt x="1164609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4056786310">
                      <a:custGeom>
                        <a:avLst/>
                        <a:gdLst>
                          <a:gd name="connsiteX0" fmla="*/ 1164609 w 1164609"/>
                          <a:gd name="connsiteY0" fmla="*/ 0 h 176444"/>
                          <a:gd name="connsiteX1" fmla="*/ 1145803 w 1164609"/>
                          <a:gd name="connsiteY1" fmla="*/ 45287 h 176444"/>
                          <a:gd name="connsiteX2" fmla="*/ 899394 w 1164609"/>
                          <a:gd name="connsiteY2" fmla="*/ 176444 h 176444"/>
                          <a:gd name="connsiteX3" fmla="*/ 787244 w 1164609"/>
                          <a:gd name="connsiteY3" fmla="*/ 155037 h 176444"/>
                          <a:gd name="connsiteX4" fmla="*/ 740849 w 1164609"/>
                          <a:gd name="connsiteY4" fmla="*/ 131227 h 176444"/>
                          <a:gd name="connsiteX5" fmla="*/ 694454 w 1164609"/>
                          <a:gd name="connsiteY5" fmla="*/ 155037 h 176444"/>
                          <a:gd name="connsiteX6" fmla="*/ 582304 w 1164609"/>
                          <a:gd name="connsiteY6" fmla="*/ 176444 h 176444"/>
                          <a:gd name="connsiteX7" fmla="*/ 470154 w 1164609"/>
                          <a:gd name="connsiteY7" fmla="*/ 155037 h 176444"/>
                          <a:gd name="connsiteX8" fmla="*/ 423759 w 1164609"/>
                          <a:gd name="connsiteY8" fmla="*/ 131227 h 176444"/>
                          <a:gd name="connsiteX9" fmla="*/ 377365 w 1164609"/>
                          <a:gd name="connsiteY9" fmla="*/ 155037 h 176444"/>
                          <a:gd name="connsiteX10" fmla="*/ 265214 w 1164609"/>
                          <a:gd name="connsiteY10" fmla="*/ 176444 h 176444"/>
                          <a:gd name="connsiteX11" fmla="*/ 18806 w 1164609"/>
                          <a:gd name="connsiteY11" fmla="*/ 45287 h 176444"/>
                          <a:gd name="connsiteX12" fmla="*/ 0 w 1164609"/>
                          <a:gd name="connsiteY12" fmla="*/ 0 h 176444"/>
                          <a:gd name="connsiteX13" fmla="*/ 34558 w 1164609"/>
                          <a:gd name="connsiteY13" fmla="*/ 34475 h 176444"/>
                          <a:gd name="connsiteX14" fmla="*/ 235186 w 1164609"/>
                          <a:gd name="connsiteY14" fmla="*/ 96681 h 176444"/>
                          <a:gd name="connsiteX15" fmla="*/ 357957 w 1164609"/>
                          <a:gd name="connsiteY15" fmla="*/ 75274 h 176444"/>
                          <a:gd name="connsiteX16" fmla="*/ 408745 w 1164609"/>
                          <a:gd name="connsiteY16" fmla="*/ 51464 h 176444"/>
                          <a:gd name="connsiteX17" fmla="*/ 459533 w 1164609"/>
                          <a:gd name="connsiteY17" fmla="*/ 75274 h 176444"/>
                          <a:gd name="connsiteX18" fmla="*/ 582304 w 1164609"/>
                          <a:gd name="connsiteY18" fmla="*/ 96681 h 176444"/>
                          <a:gd name="connsiteX19" fmla="*/ 705075 w 1164609"/>
                          <a:gd name="connsiteY19" fmla="*/ 75274 h 176444"/>
                          <a:gd name="connsiteX20" fmla="*/ 755863 w 1164609"/>
                          <a:gd name="connsiteY20" fmla="*/ 51464 h 176444"/>
                          <a:gd name="connsiteX21" fmla="*/ 806652 w 1164609"/>
                          <a:gd name="connsiteY21" fmla="*/ 75274 h 176444"/>
                          <a:gd name="connsiteX22" fmla="*/ 929423 w 1164609"/>
                          <a:gd name="connsiteY22" fmla="*/ 96681 h 176444"/>
                          <a:gd name="connsiteX23" fmla="*/ 1130051 w 1164609"/>
                          <a:gd name="connsiteY23" fmla="*/ 34475 h 17644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1164609" h="176444">
                            <a:moveTo>
                              <a:pt x="1164609" y="0"/>
                            </a:moveTo>
                            <a:lnTo>
                              <a:pt x="1145803" y="45287"/>
                            </a:lnTo>
                            <a:cubicBezTo>
                              <a:pt x="1095270" y="123919"/>
                              <a:pt x="1003820" y="176444"/>
                              <a:pt x="899394" y="176444"/>
                            </a:cubicBezTo>
                            <a:cubicBezTo>
                              <a:pt x="859613" y="176444"/>
                              <a:pt x="821715" y="168822"/>
                              <a:pt x="787244" y="155037"/>
                            </a:cubicBezTo>
                            <a:lnTo>
                              <a:pt x="740849" y="131227"/>
                            </a:lnTo>
                            <a:lnTo>
                              <a:pt x="694454" y="155037"/>
                            </a:lnTo>
                            <a:cubicBezTo>
                              <a:pt x="659984" y="168822"/>
                              <a:pt x="622085" y="176444"/>
                              <a:pt x="582304" y="176444"/>
                            </a:cubicBezTo>
                            <a:cubicBezTo>
                              <a:pt x="542522" y="176444"/>
                              <a:pt x="504625" y="168822"/>
                              <a:pt x="470154" y="155037"/>
                            </a:cubicBezTo>
                            <a:lnTo>
                              <a:pt x="423759" y="131227"/>
                            </a:lnTo>
                            <a:lnTo>
                              <a:pt x="377365" y="155037"/>
                            </a:lnTo>
                            <a:cubicBezTo>
                              <a:pt x="342894" y="168822"/>
                              <a:pt x="304996" y="176444"/>
                              <a:pt x="265214" y="176444"/>
                            </a:cubicBezTo>
                            <a:cubicBezTo>
                              <a:pt x="160789" y="176444"/>
                              <a:pt x="69338" y="123919"/>
                              <a:pt x="18806" y="45287"/>
                            </a:cubicBezTo>
                            <a:lnTo>
                              <a:pt x="0" y="0"/>
                            </a:lnTo>
                            <a:lnTo>
                              <a:pt x="34558" y="34475"/>
                            </a:lnTo>
                            <a:cubicBezTo>
                              <a:pt x="89079" y="73337"/>
                              <a:pt x="158976" y="96681"/>
                              <a:pt x="235186" y="96681"/>
                            </a:cubicBezTo>
                            <a:cubicBezTo>
                              <a:pt x="278735" y="96681"/>
                              <a:pt x="320222" y="89059"/>
                              <a:pt x="357957" y="75274"/>
                            </a:cubicBezTo>
                            <a:lnTo>
                              <a:pt x="408745" y="51464"/>
                            </a:lnTo>
                            <a:lnTo>
                              <a:pt x="459533" y="75274"/>
                            </a:lnTo>
                            <a:cubicBezTo>
                              <a:pt x="497269" y="89059"/>
                              <a:pt x="538755" y="96681"/>
                              <a:pt x="582304" y="96681"/>
                            </a:cubicBezTo>
                            <a:cubicBezTo>
                              <a:pt x="625852" y="96681"/>
                              <a:pt x="667341" y="89059"/>
                              <a:pt x="705075" y="75274"/>
                            </a:cubicBezTo>
                            <a:lnTo>
                              <a:pt x="755863" y="51464"/>
                            </a:lnTo>
                            <a:lnTo>
                              <a:pt x="806652" y="75274"/>
                            </a:lnTo>
                            <a:cubicBezTo>
                              <a:pt x="844388" y="89059"/>
                              <a:pt x="885874" y="96681"/>
                              <a:pt x="929423" y="96681"/>
                            </a:cubicBezTo>
                            <a:cubicBezTo>
                              <a:pt x="1005633" y="96681"/>
                              <a:pt x="1075530" y="73337"/>
                              <a:pt x="1130051" y="34475"/>
                            </a:cubicBez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月 760">
                <a:extLst>
                  <a:ext uri="{FF2B5EF4-FFF2-40B4-BE49-F238E27FC236}">
                    <a16:creationId xmlns:a16="http://schemas.microsoft.com/office/drawing/2014/main" id="{C3A5EE47-E916-9477-CC6D-1EE09DF15095}"/>
                  </a:ext>
                </a:extLst>
              </p:cNvPr>
              <p:cNvSpPr/>
              <p:nvPr/>
            </p:nvSpPr>
            <p:spPr>
              <a:xfrm rot="15140262">
                <a:off x="717028" y="1904955"/>
                <a:ext cx="112882" cy="384645"/>
              </a:xfrm>
              <a:custGeom>
                <a:avLst/>
                <a:gdLst>
                  <a:gd name="connsiteX0" fmla="*/ 112882 w 112882"/>
                  <a:gd name="connsiteY0" fmla="*/ 384645 h 384645"/>
                  <a:gd name="connsiteX1" fmla="*/ 0 w 112882"/>
                  <a:gd name="connsiteY1" fmla="*/ 192322 h 384645"/>
                  <a:gd name="connsiteX2" fmla="*/ 112882 w 112882"/>
                  <a:gd name="connsiteY2" fmla="*/ -1 h 384645"/>
                  <a:gd name="connsiteX3" fmla="*/ 56441 w 112882"/>
                  <a:gd name="connsiteY3" fmla="*/ 192322 h 384645"/>
                  <a:gd name="connsiteX4" fmla="*/ 112882 w 112882"/>
                  <a:gd name="connsiteY4" fmla="*/ 384645 h 384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882" h="384645" fill="none" extrusionOk="0">
                    <a:moveTo>
                      <a:pt x="112882" y="384645"/>
                    </a:moveTo>
                    <a:cubicBezTo>
                      <a:pt x="50375" y="382330"/>
                      <a:pt x="2139" y="308393"/>
                      <a:pt x="0" y="192322"/>
                    </a:cubicBezTo>
                    <a:cubicBezTo>
                      <a:pt x="10436" y="81736"/>
                      <a:pt x="52390" y="-962"/>
                      <a:pt x="112882" y="-1"/>
                    </a:cubicBezTo>
                    <a:cubicBezTo>
                      <a:pt x="76101" y="31920"/>
                      <a:pt x="57069" y="114899"/>
                      <a:pt x="56441" y="192322"/>
                    </a:cubicBezTo>
                    <a:cubicBezTo>
                      <a:pt x="45232" y="262739"/>
                      <a:pt x="75241" y="328989"/>
                      <a:pt x="112882" y="384645"/>
                    </a:cubicBezTo>
                    <a:close/>
                  </a:path>
                  <a:path w="112882" h="384645" stroke="0" extrusionOk="0">
                    <a:moveTo>
                      <a:pt x="112882" y="384645"/>
                    </a:moveTo>
                    <a:cubicBezTo>
                      <a:pt x="58862" y="404600"/>
                      <a:pt x="-9704" y="294036"/>
                      <a:pt x="0" y="192322"/>
                    </a:cubicBezTo>
                    <a:cubicBezTo>
                      <a:pt x="-1133" y="72902"/>
                      <a:pt x="50157" y="13091"/>
                      <a:pt x="112882" y="-1"/>
                    </a:cubicBezTo>
                    <a:cubicBezTo>
                      <a:pt x="83927" y="30311"/>
                      <a:pt x="39010" y="111821"/>
                      <a:pt x="56441" y="192322"/>
                    </a:cubicBezTo>
                    <a:cubicBezTo>
                      <a:pt x="55946" y="271608"/>
                      <a:pt x="81123" y="350217"/>
                      <a:pt x="112882" y="38464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1183830028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月 761">
                <a:extLst>
                  <a:ext uri="{FF2B5EF4-FFF2-40B4-BE49-F238E27FC236}">
                    <a16:creationId xmlns:a16="http://schemas.microsoft.com/office/drawing/2014/main" id="{78DAFE87-C5CA-427D-C8F0-8B57E85593C3}"/>
                  </a:ext>
                </a:extLst>
              </p:cNvPr>
              <p:cNvSpPr/>
              <p:nvPr/>
            </p:nvSpPr>
            <p:spPr>
              <a:xfrm rot="16760035">
                <a:off x="426904" y="1784650"/>
                <a:ext cx="100939" cy="324865"/>
              </a:xfrm>
              <a:custGeom>
                <a:avLst/>
                <a:gdLst>
                  <a:gd name="connsiteX0" fmla="*/ 100939 w 100939"/>
                  <a:gd name="connsiteY0" fmla="*/ 324865 h 324865"/>
                  <a:gd name="connsiteX1" fmla="*/ 0 w 100939"/>
                  <a:gd name="connsiteY1" fmla="*/ 162432 h 324865"/>
                  <a:gd name="connsiteX2" fmla="*/ 100939 w 100939"/>
                  <a:gd name="connsiteY2" fmla="*/ -1 h 324865"/>
                  <a:gd name="connsiteX3" fmla="*/ 50469 w 100939"/>
                  <a:gd name="connsiteY3" fmla="*/ 162432 h 324865"/>
                  <a:gd name="connsiteX4" fmla="*/ 100939 w 100939"/>
                  <a:gd name="connsiteY4" fmla="*/ 324865 h 3248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939" h="324865" fill="none" extrusionOk="0">
                    <a:moveTo>
                      <a:pt x="100939" y="324865"/>
                    </a:moveTo>
                    <a:cubicBezTo>
                      <a:pt x="45088" y="321056"/>
                      <a:pt x="3099" y="252852"/>
                      <a:pt x="0" y="162432"/>
                    </a:cubicBezTo>
                    <a:cubicBezTo>
                      <a:pt x="-3752" y="78771"/>
                      <a:pt x="38927" y="-11518"/>
                      <a:pt x="100939" y="-1"/>
                    </a:cubicBezTo>
                    <a:cubicBezTo>
                      <a:pt x="78054" y="44325"/>
                      <a:pt x="34276" y="101781"/>
                      <a:pt x="50469" y="162432"/>
                    </a:cubicBezTo>
                    <a:cubicBezTo>
                      <a:pt x="55553" y="222122"/>
                      <a:pt x="63864" y="281373"/>
                      <a:pt x="100939" y="324865"/>
                    </a:cubicBezTo>
                    <a:close/>
                  </a:path>
                  <a:path w="100939" h="324865" stroke="0" extrusionOk="0">
                    <a:moveTo>
                      <a:pt x="100939" y="324865"/>
                    </a:moveTo>
                    <a:cubicBezTo>
                      <a:pt x="38280" y="323579"/>
                      <a:pt x="8792" y="247346"/>
                      <a:pt x="0" y="162432"/>
                    </a:cubicBezTo>
                    <a:cubicBezTo>
                      <a:pt x="-2399" y="64988"/>
                      <a:pt x="56358" y="4104"/>
                      <a:pt x="100939" y="-1"/>
                    </a:cubicBezTo>
                    <a:cubicBezTo>
                      <a:pt x="72397" y="40304"/>
                      <a:pt x="42595" y="104186"/>
                      <a:pt x="50469" y="162432"/>
                    </a:cubicBezTo>
                    <a:cubicBezTo>
                      <a:pt x="48341" y="234474"/>
                      <a:pt x="69711" y="281586"/>
                      <a:pt x="100939" y="32486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  <a:alpha val="40000"/>
                </a:schemeClr>
              </a:solidFill>
              <a:ln w="19050">
                <a:noFill/>
                <a:extLst>
                  <a:ext uri="{C807C97D-BFC1-408E-A445-0C87EB9F89A2}">
                    <ask:lineSketchStyleProps xmlns:ask="http://schemas.microsoft.com/office/drawing/2018/sketchyshapes" sd="2326218770">
                      <a:prstGeom prst="moon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A7E5E112-480B-0E88-4929-D9FD1417195C}"/>
                </a:ext>
              </a:extLst>
            </p:cNvPr>
            <p:cNvCxnSpPr>
              <a:cxnSpLocks/>
            </p:cNvCxnSpPr>
            <p:nvPr/>
          </p:nvCxnSpPr>
          <p:spPr>
            <a:xfrm>
              <a:off x="6943008" y="2301051"/>
              <a:ext cx="0" cy="388281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AD36BE89-B79E-F02F-19C0-E1CC8752F547}"/>
                </a:ext>
              </a:extLst>
            </p:cNvPr>
            <p:cNvCxnSpPr>
              <a:cxnSpLocks/>
            </p:cNvCxnSpPr>
            <p:nvPr/>
          </p:nvCxnSpPr>
          <p:spPr>
            <a:xfrm>
              <a:off x="7011478" y="2454102"/>
              <a:ext cx="0" cy="58386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B556CC50-9FF9-575F-1B91-C0CC4AF40D29}"/>
                </a:ext>
              </a:extLst>
            </p:cNvPr>
            <p:cNvCxnSpPr>
              <a:cxnSpLocks/>
            </p:cNvCxnSpPr>
            <p:nvPr/>
          </p:nvCxnSpPr>
          <p:spPr>
            <a:xfrm>
              <a:off x="7083975" y="2244664"/>
              <a:ext cx="0" cy="388281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76C5A81F-66E0-A638-A2E6-B58364B3919A}"/>
                </a:ext>
              </a:extLst>
            </p:cNvPr>
            <p:cNvCxnSpPr>
              <a:cxnSpLocks/>
            </p:cNvCxnSpPr>
            <p:nvPr/>
          </p:nvCxnSpPr>
          <p:spPr>
            <a:xfrm>
              <a:off x="7678537" y="2343197"/>
              <a:ext cx="0" cy="388281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7" name="直線コネクタ 756">
              <a:extLst>
                <a:ext uri="{FF2B5EF4-FFF2-40B4-BE49-F238E27FC236}">
                  <a16:creationId xmlns:a16="http://schemas.microsoft.com/office/drawing/2014/main" id="{FD560AA0-0AF7-D565-207C-EB69F0D3E120}"/>
                </a:ext>
              </a:extLst>
            </p:cNvPr>
            <p:cNvCxnSpPr>
              <a:cxnSpLocks/>
            </p:cNvCxnSpPr>
            <p:nvPr/>
          </p:nvCxnSpPr>
          <p:spPr>
            <a:xfrm>
              <a:off x="7753784" y="2490032"/>
              <a:ext cx="0" cy="388281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8" name="直線コネクタ 757">
              <a:extLst>
                <a:ext uri="{FF2B5EF4-FFF2-40B4-BE49-F238E27FC236}">
                  <a16:creationId xmlns:a16="http://schemas.microsoft.com/office/drawing/2014/main" id="{E41ED0E1-C804-FD74-6E6F-7B4902431E9B}"/>
                </a:ext>
              </a:extLst>
            </p:cNvPr>
            <p:cNvCxnSpPr>
              <a:cxnSpLocks/>
            </p:cNvCxnSpPr>
            <p:nvPr/>
          </p:nvCxnSpPr>
          <p:spPr>
            <a:xfrm>
              <a:off x="7815926" y="2280594"/>
              <a:ext cx="0" cy="736912"/>
            </a:xfrm>
            <a:prstGeom prst="line">
              <a:avLst/>
            </a:prstGeom>
            <a:ln w="19050" cap="rnd">
              <a:noFill/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25194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192681</TotalTime>
  <Words>5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pptx311_ジャンプするプリンのイラスト</dc:title>
  <dc:subject>pptx311_ジャンプするプリンのイラスト</dc:subject>
  <dc:creator>でじけろお</dc:creator>
  <cp:revision>1</cp:revision>
  <dcterms:created xsi:type="dcterms:W3CDTF">2018-05-20T00:31:01Z</dcterms:created>
  <dcterms:modified xsi:type="dcterms:W3CDTF">2025-09-28T15:25:21Z</dcterms:modified>
  <cp:version>1</cp:version>
</cp:coreProperties>
</file>