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522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  <a:srgbClr val="FFCC00"/>
    <a:srgbClr val="FFFFFF"/>
    <a:srgbClr val="800000"/>
    <a:srgbClr val="FF33CC"/>
    <a:srgbClr val="FF7C80"/>
    <a:srgbClr val="00FF00"/>
    <a:srgbClr val="262626"/>
    <a:srgbClr val="0080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83" autoAdjust="0"/>
    <p:restoredTop sz="93713" autoAdjust="0"/>
  </p:normalViewPr>
  <p:slideViewPr>
    <p:cSldViewPr snapToGrid="0">
      <p:cViewPr varScale="1">
        <p:scale>
          <a:sx n="71" d="100"/>
          <a:sy n="71" d="100"/>
        </p:scale>
        <p:origin x="198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2025/9/29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111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4CC9C1EB-2A87-702F-C41E-BA3CC2D56A9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EF5EB61B-5FA6-A34A-464B-063DEC7136F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23E8667C-CC03-07AD-B4ED-4839810A974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7704491C-5F88-33A2-2244-288EAD903D8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F0217352-8354-63A5-9A6B-009F965C74A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E4A92EBA-B6B8-CC81-5A46-E15306A4213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21">
            <a:extLst>
              <a:ext uri="{FF2B5EF4-FFF2-40B4-BE49-F238E27FC236}">
                <a16:creationId xmlns:a16="http://schemas.microsoft.com/office/drawing/2014/main" id="{1E6889D9-D617-A0A4-5328-E7A848DF987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22">
            <a:extLst>
              <a:ext uri="{FF2B5EF4-FFF2-40B4-BE49-F238E27FC236}">
                <a16:creationId xmlns:a16="http://schemas.microsoft.com/office/drawing/2014/main" id="{D54BA6D6-622E-1BD3-1A4A-81CC0E228E6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F4B73D75-25C5-74EB-7871-F915DD5CB9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7E9A3186-7530-E089-2B87-3CC79DE9B84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19">
            <a:extLst>
              <a:ext uri="{FF2B5EF4-FFF2-40B4-BE49-F238E27FC236}">
                <a16:creationId xmlns:a16="http://schemas.microsoft.com/office/drawing/2014/main" id="{ADD59BE3-2BD1-C0AA-2BB7-E50E50F2F1C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2">
            <a:extLst>
              <a:ext uri="{FF2B5EF4-FFF2-40B4-BE49-F238E27FC236}">
                <a16:creationId xmlns:a16="http://schemas.microsoft.com/office/drawing/2014/main" id="{732E3584-0D34-2E4E-4830-3034DCD891B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1176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1475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digipot.net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3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5" r:id="rId3"/>
    <p:sldLayoutId id="2147483663" r:id="rId4"/>
    <p:sldLayoutId id="2147483696" r:id="rId5"/>
    <p:sldLayoutId id="2147483664" r:id="rId6"/>
    <p:sldLayoutId id="2147483668" r:id="rId7"/>
    <p:sldLayoutId id="2147483682" r:id="rId8"/>
    <p:sldLayoutId id="2147483681" r:id="rId9"/>
    <p:sldLayoutId id="2147483695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78179E-FBF6-A4A2-6BD6-8EF53B379D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70C5D16D-9985-F904-2E50-8F976DC29A43}"/>
              </a:ext>
            </a:extLst>
          </p:cNvPr>
          <p:cNvGrpSpPr/>
          <p:nvPr/>
        </p:nvGrpSpPr>
        <p:grpSpPr>
          <a:xfrm>
            <a:off x="3834613" y="1289380"/>
            <a:ext cx="2304772" cy="1888368"/>
            <a:chOff x="3995967" y="1421581"/>
            <a:chExt cx="1982063" cy="1623965"/>
          </a:xfrm>
        </p:grpSpPr>
        <p:sp>
          <p:nvSpPr>
            <p:cNvPr id="693" name="フリーフォーム: 図形 692">
              <a:extLst>
                <a:ext uri="{FF2B5EF4-FFF2-40B4-BE49-F238E27FC236}">
                  <a16:creationId xmlns:a16="http://schemas.microsoft.com/office/drawing/2014/main" id="{5F226435-6AC6-16B8-8DE2-6852079CE600}"/>
                </a:ext>
              </a:extLst>
            </p:cNvPr>
            <p:cNvSpPr/>
            <p:nvPr/>
          </p:nvSpPr>
          <p:spPr>
            <a:xfrm rot="15300000">
              <a:off x="4956043" y="2526351"/>
              <a:ext cx="513615" cy="524776"/>
            </a:xfrm>
            <a:custGeom>
              <a:avLst/>
              <a:gdLst>
                <a:gd name="connsiteX0" fmla="*/ 1326371 w 1326371"/>
                <a:gd name="connsiteY0" fmla="*/ 0 h 1355192"/>
                <a:gd name="connsiteX1" fmla="*/ 1326371 w 1326371"/>
                <a:gd name="connsiteY1" fmla="*/ 220273 h 1355192"/>
                <a:gd name="connsiteX2" fmla="*/ 1189716 w 1326371"/>
                <a:gd name="connsiteY2" fmla="*/ 232331 h 1355192"/>
                <a:gd name="connsiteX3" fmla="*/ 510237 w 1326371"/>
                <a:gd name="connsiteY3" fmla="*/ 895032 h 1355192"/>
                <a:gd name="connsiteX4" fmla="*/ 502728 w 1326371"/>
                <a:gd name="connsiteY4" fmla="*/ 969514 h 1355192"/>
                <a:gd name="connsiteX5" fmla="*/ 507070 w 1326371"/>
                <a:gd name="connsiteY5" fmla="*/ 970294 h 1355192"/>
                <a:gd name="connsiteX6" fmla="*/ 633274 w 1326371"/>
                <a:gd name="connsiteY6" fmla="*/ 1072495 h 1355192"/>
                <a:gd name="connsiteX7" fmla="*/ 366574 w 1326371"/>
                <a:gd name="connsiteY7" fmla="*/ 1336313 h 1355192"/>
                <a:gd name="connsiteX8" fmla="*/ 3696 w 1326371"/>
                <a:gd name="connsiteY8" fmla="*/ 1241190 h 1355192"/>
                <a:gd name="connsiteX9" fmla="*/ 270396 w 1326371"/>
                <a:gd name="connsiteY9" fmla="*/ 977371 h 1355192"/>
                <a:gd name="connsiteX10" fmla="*/ 281903 w 1326371"/>
                <a:gd name="connsiteY10" fmla="*/ 974986 h 1355192"/>
                <a:gd name="connsiteX11" fmla="*/ 294439 w 1326371"/>
                <a:gd name="connsiteY11" fmla="*/ 850639 h 1355192"/>
                <a:gd name="connsiteX12" fmla="*/ 1150724 w 1326371"/>
                <a:gd name="connsiteY12" fmla="*/ 15498 h 1355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26371" h="1355192">
                  <a:moveTo>
                    <a:pt x="1326371" y="0"/>
                  </a:moveTo>
                  <a:lnTo>
                    <a:pt x="1326371" y="220273"/>
                  </a:lnTo>
                  <a:lnTo>
                    <a:pt x="1189716" y="232331"/>
                  </a:lnTo>
                  <a:cubicBezTo>
                    <a:pt x="849254" y="293146"/>
                    <a:pt x="579305" y="557502"/>
                    <a:pt x="510237" y="895032"/>
                  </a:cubicBezTo>
                  <a:lnTo>
                    <a:pt x="502728" y="969514"/>
                  </a:lnTo>
                  <a:lnTo>
                    <a:pt x="507070" y="970294"/>
                  </a:lnTo>
                  <a:cubicBezTo>
                    <a:pt x="572738" y="987508"/>
                    <a:pt x="619994" y="1022935"/>
                    <a:pt x="633274" y="1072495"/>
                  </a:cubicBezTo>
                  <a:cubicBezTo>
                    <a:pt x="659833" y="1171614"/>
                    <a:pt x="540427" y="1289729"/>
                    <a:pt x="366574" y="1336313"/>
                  </a:cubicBezTo>
                  <a:cubicBezTo>
                    <a:pt x="192721" y="1382897"/>
                    <a:pt x="30255" y="1340309"/>
                    <a:pt x="3696" y="1241190"/>
                  </a:cubicBezTo>
                  <a:cubicBezTo>
                    <a:pt x="-22863" y="1142070"/>
                    <a:pt x="96543" y="1023955"/>
                    <a:pt x="270396" y="977371"/>
                  </a:cubicBezTo>
                  <a:lnTo>
                    <a:pt x="281903" y="974986"/>
                  </a:lnTo>
                  <a:lnTo>
                    <a:pt x="294439" y="850639"/>
                  </a:lnTo>
                  <a:cubicBezTo>
                    <a:pt x="381480" y="425282"/>
                    <a:pt x="721671" y="92138"/>
                    <a:pt x="1150724" y="15498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354990712">
                    <a:custGeom>
                      <a:avLst/>
                      <a:gdLst>
                        <a:gd name="connsiteX0" fmla="*/ 513615 w 513615"/>
                        <a:gd name="connsiteY0" fmla="*/ 0 h 524776"/>
                        <a:gd name="connsiteX1" fmla="*/ 513615 w 513615"/>
                        <a:gd name="connsiteY1" fmla="*/ 85297 h 524776"/>
                        <a:gd name="connsiteX2" fmla="*/ 460697 w 513615"/>
                        <a:gd name="connsiteY2" fmla="*/ 89966 h 524776"/>
                        <a:gd name="connsiteX3" fmla="*/ 197580 w 513615"/>
                        <a:gd name="connsiteY3" fmla="*/ 346586 h 524776"/>
                        <a:gd name="connsiteX4" fmla="*/ 194673 w 513615"/>
                        <a:gd name="connsiteY4" fmla="*/ 375428 h 524776"/>
                        <a:gd name="connsiteX5" fmla="*/ 196354 w 513615"/>
                        <a:gd name="connsiteY5" fmla="*/ 375730 h 524776"/>
                        <a:gd name="connsiteX6" fmla="*/ 245224 w 513615"/>
                        <a:gd name="connsiteY6" fmla="*/ 415306 h 524776"/>
                        <a:gd name="connsiteX7" fmla="*/ 141949 w 513615"/>
                        <a:gd name="connsiteY7" fmla="*/ 517465 h 524776"/>
                        <a:gd name="connsiteX8" fmla="*/ 1431 w 513615"/>
                        <a:gd name="connsiteY8" fmla="*/ 480630 h 524776"/>
                        <a:gd name="connsiteX9" fmla="*/ 104706 w 513615"/>
                        <a:gd name="connsiteY9" fmla="*/ 378470 h 524776"/>
                        <a:gd name="connsiteX10" fmla="*/ 109162 w 513615"/>
                        <a:gd name="connsiteY10" fmla="*/ 377547 h 524776"/>
                        <a:gd name="connsiteX11" fmla="*/ 114016 w 513615"/>
                        <a:gd name="connsiteY11" fmla="*/ 329396 h 524776"/>
                        <a:gd name="connsiteX12" fmla="*/ 445598 w 513615"/>
                        <a:gd name="connsiteY12" fmla="*/ 6001 h 524776"/>
                        <a:gd name="connsiteX13" fmla="*/ 513615 w 513615"/>
                        <a:gd name="connsiteY13" fmla="*/ 0 h 5247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513615" h="524776" fill="none" extrusionOk="0">
                          <a:moveTo>
                            <a:pt x="513615" y="0"/>
                          </a:moveTo>
                          <a:cubicBezTo>
                            <a:pt x="514235" y="25036"/>
                            <a:pt x="513354" y="56553"/>
                            <a:pt x="513615" y="85297"/>
                          </a:cubicBezTo>
                          <a:cubicBezTo>
                            <a:pt x="493710" y="89887"/>
                            <a:pt x="480897" y="87694"/>
                            <a:pt x="460697" y="89966"/>
                          </a:cubicBezTo>
                          <a:cubicBezTo>
                            <a:pt x="337323" y="124862"/>
                            <a:pt x="223779" y="201084"/>
                            <a:pt x="197580" y="346586"/>
                          </a:cubicBezTo>
                          <a:cubicBezTo>
                            <a:pt x="199770" y="355845"/>
                            <a:pt x="194490" y="361281"/>
                            <a:pt x="194673" y="375428"/>
                          </a:cubicBezTo>
                          <a:cubicBezTo>
                            <a:pt x="195424" y="375523"/>
                            <a:pt x="195803" y="375743"/>
                            <a:pt x="196354" y="375730"/>
                          </a:cubicBezTo>
                          <a:cubicBezTo>
                            <a:pt x="222002" y="379415"/>
                            <a:pt x="236472" y="398092"/>
                            <a:pt x="245224" y="415306"/>
                          </a:cubicBezTo>
                          <a:cubicBezTo>
                            <a:pt x="252779" y="463832"/>
                            <a:pt x="209434" y="503482"/>
                            <a:pt x="141949" y="517465"/>
                          </a:cubicBezTo>
                          <a:cubicBezTo>
                            <a:pt x="79901" y="533896"/>
                            <a:pt x="627" y="519165"/>
                            <a:pt x="1431" y="480630"/>
                          </a:cubicBezTo>
                          <a:cubicBezTo>
                            <a:pt x="-21443" y="443420"/>
                            <a:pt x="27182" y="386774"/>
                            <a:pt x="104706" y="378470"/>
                          </a:cubicBezTo>
                          <a:cubicBezTo>
                            <a:pt x="105868" y="377854"/>
                            <a:pt x="107124" y="378248"/>
                            <a:pt x="109162" y="377547"/>
                          </a:cubicBezTo>
                          <a:cubicBezTo>
                            <a:pt x="106891" y="358695"/>
                            <a:pt x="114604" y="348238"/>
                            <a:pt x="114016" y="329396"/>
                          </a:cubicBezTo>
                          <a:cubicBezTo>
                            <a:pt x="185485" y="159086"/>
                            <a:pt x="278973" y="64042"/>
                            <a:pt x="445598" y="6001"/>
                          </a:cubicBezTo>
                          <a:cubicBezTo>
                            <a:pt x="458900" y="-2998"/>
                            <a:pt x="489994" y="7523"/>
                            <a:pt x="513615" y="0"/>
                          </a:cubicBezTo>
                          <a:close/>
                        </a:path>
                        <a:path w="513615" h="524776" stroke="0" extrusionOk="0">
                          <a:moveTo>
                            <a:pt x="513615" y="0"/>
                          </a:moveTo>
                          <a:cubicBezTo>
                            <a:pt x="517418" y="30272"/>
                            <a:pt x="505383" y="58164"/>
                            <a:pt x="513615" y="85297"/>
                          </a:cubicBezTo>
                          <a:cubicBezTo>
                            <a:pt x="502171" y="89021"/>
                            <a:pt x="473235" y="86099"/>
                            <a:pt x="460697" y="89966"/>
                          </a:cubicBezTo>
                          <a:cubicBezTo>
                            <a:pt x="318840" y="77660"/>
                            <a:pt x="261394" y="220726"/>
                            <a:pt x="197580" y="346586"/>
                          </a:cubicBezTo>
                          <a:cubicBezTo>
                            <a:pt x="197404" y="358672"/>
                            <a:pt x="195361" y="361883"/>
                            <a:pt x="194673" y="375428"/>
                          </a:cubicBezTo>
                          <a:cubicBezTo>
                            <a:pt x="195341" y="375353"/>
                            <a:pt x="195539" y="375643"/>
                            <a:pt x="196354" y="375730"/>
                          </a:cubicBezTo>
                          <a:cubicBezTo>
                            <a:pt x="217674" y="382955"/>
                            <a:pt x="239814" y="395685"/>
                            <a:pt x="245224" y="415306"/>
                          </a:cubicBezTo>
                          <a:cubicBezTo>
                            <a:pt x="262760" y="456141"/>
                            <a:pt x="213146" y="506626"/>
                            <a:pt x="141949" y="517465"/>
                          </a:cubicBezTo>
                          <a:cubicBezTo>
                            <a:pt x="68872" y="529532"/>
                            <a:pt x="8449" y="515260"/>
                            <a:pt x="1431" y="480630"/>
                          </a:cubicBezTo>
                          <a:cubicBezTo>
                            <a:pt x="-24918" y="434609"/>
                            <a:pt x="45324" y="396940"/>
                            <a:pt x="104706" y="378470"/>
                          </a:cubicBezTo>
                          <a:cubicBezTo>
                            <a:pt x="106447" y="377706"/>
                            <a:pt x="106997" y="378178"/>
                            <a:pt x="109162" y="377547"/>
                          </a:cubicBezTo>
                          <a:cubicBezTo>
                            <a:pt x="110525" y="359687"/>
                            <a:pt x="116550" y="349441"/>
                            <a:pt x="114016" y="329396"/>
                          </a:cubicBezTo>
                          <a:cubicBezTo>
                            <a:pt x="179499" y="195992"/>
                            <a:pt x="284221" y="8421"/>
                            <a:pt x="445598" y="6001"/>
                          </a:cubicBezTo>
                          <a:cubicBezTo>
                            <a:pt x="473908" y="-2134"/>
                            <a:pt x="483449" y="8102"/>
                            <a:pt x="513615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94" name="フリーフォーム: 図形 693">
              <a:extLst>
                <a:ext uri="{FF2B5EF4-FFF2-40B4-BE49-F238E27FC236}">
                  <a16:creationId xmlns:a16="http://schemas.microsoft.com/office/drawing/2014/main" id="{729DD273-E873-A51D-E451-787A0AE6A2C1}"/>
                </a:ext>
              </a:extLst>
            </p:cNvPr>
            <p:cNvSpPr/>
            <p:nvPr/>
          </p:nvSpPr>
          <p:spPr>
            <a:xfrm rot="1800000">
              <a:off x="3995967" y="2401880"/>
              <a:ext cx="513615" cy="524776"/>
            </a:xfrm>
            <a:custGeom>
              <a:avLst/>
              <a:gdLst>
                <a:gd name="connsiteX0" fmla="*/ 1326371 w 1326371"/>
                <a:gd name="connsiteY0" fmla="*/ 0 h 1355192"/>
                <a:gd name="connsiteX1" fmla="*/ 1326371 w 1326371"/>
                <a:gd name="connsiteY1" fmla="*/ 220273 h 1355192"/>
                <a:gd name="connsiteX2" fmla="*/ 1189716 w 1326371"/>
                <a:gd name="connsiteY2" fmla="*/ 232331 h 1355192"/>
                <a:gd name="connsiteX3" fmla="*/ 510237 w 1326371"/>
                <a:gd name="connsiteY3" fmla="*/ 895032 h 1355192"/>
                <a:gd name="connsiteX4" fmla="*/ 502728 w 1326371"/>
                <a:gd name="connsiteY4" fmla="*/ 969514 h 1355192"/>
                <a:gd name="connsiteX5" fmla="*/ 507070 w 1326371"/>
                <a:gd name="connsiteY5" fmla="*/ 970294 h 1355192"/>
                <a:gd name="connsiteX6" fmla="*/ 633274 w 1326371"/>
                <a:gd name="connsiteY6" fmla="*/ 1072495 h 1355192"/>
                <a:gd name="connsiteX7" fmla="*/ 366574 w 1326371"/>
                <a:gd name="connsiteY7" fmla="*/ 1336313 h 1355192"/>
                <a:gd name="connsiteX8" fmla="*/ 3696 w 1326371"/>
                <a:gd name="connsiteY8" fmla="*/ 1241190 h 1355192"/>
                <a:gd name="connsiteX9" fmla="*/ 270396 w 1326371"/>
                <a:gd name="connsiteY9" fmla="*/ 977371 h 1355192"/>
                <a:gd name="connsiteX10" fmla="*/ 281903 w 1326371"/>
                <a:gd name="connsiteY10" fmla="*/ 974986 h 1355192"/>
                <a:gd name="connsiteX11" fmla="*/ 294439 w 1326371"/>
                <a:gd name="connsiteY11" fmla="*/ 850639 h 1355192"/>
                <a:gd name="connsiteX12" fmla="*/ 1150724 w 1326371"/>
                <a:gd name="connsiteY12" fmla="*/ 15498 h 1355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26371" h="1355192">
                  <a:moveTo>
                    <a:pt x="1326371" y="0"/>
                  </a:moveTo>
                  <a:lnTo>
                    <a:pt x="1326371" y="220273"/>
                  </a:lnTo>
                  <a:lnTo>
                    <a:pt x="1189716" y="232331"/>
                  </a:lnTo>
                  <a:cubicBezTo>
                    <a:pt x="849254" y="293146"/>
                    <a:pt x="579305" y="557502"/>
                    <a:pt x="510237" y="895032"/>
                  </a:cubicBezTo>
                  <a:lnTo>
                    <a:pt x="502728" y="969514"/>
                  </a:lnTo>
                  <a:lnTo>
                    <a:pt x="507070" y="970294"/>
                  </a:lnTo>
                  <a:cubicBezTo>
                    <a:pt x="572738" y="987508"/>
                    <a:pt x="619994" y="1022935"/>
                    <a:pt x="633274" y="1072495"/>
                  </a:cubicBezTo>
                  <a:cubicBezTo>
                    <a:pt x="659833" y="1171614"/>
                    <a:pt x="540427" y="1289729"/>
                    <a:pt x="366574" y="1336313"/>
                  </a:cubicBezTo>
                  <a:cubicBezTo>
                    <a:pt x="192721" y="1382897"/>
                    <a:pt x="30255" y="1340309"/>
                    <a:pt x="3696" y="1241190"/>
                  </a:cubicBezTo>
                  <a:cubicBezTo>
                    <a:pt x="-22863" y="1142070"/>
                    <a:pt x="96543" y="1023955"/>
                    <a:pt x="270396" y="977371"/>
                  </a:cubicBezTo>
                  <a:lnTo>
                    <a:pt x="281903" y="974986"/>
                  </a:lnTo>
                  <a:lnTo>
                    <a:pt x="294439" y="850639"/>
                  </a:lnTo>
                  <a:cubicBezTo>
                    <a:pt x="381480" y="425282"/>
                    <a:pt x="721671" y="92138"/>
                    <a:pt x="1150724" y="15498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387721313">
                    <a:custGeom>
                      <a:avLst/>
                      <a:gdLst>
                        <a:gd name="connsiteX0" fmla="*/ 513615 w 513615"/>
                        <a:gd name="connsiteY0" fmla="*/ 0 h 524776"/>
                        <a:gd name="connsiteX1" fmla="*/ 513615 w 513615"/>
                        <a:gd name="connsiteY1" fmla="*/ 85297 h 524776"/>
                        <a:gd name="connsiteX2" fmla="*/ 460697 w 513615"/>
                        <a:gd name="connsiteY2" fmla="*/ 89966 h 524776"/>
                        <a:gd name="connsiteX3" fmla="*/ 197580 w 513615"/>
                        <a:gd name="connsiteY3" fmla="*/ 346586 h 524776"/>
                        <a:gd name="connsiteX4" fmla="*/ 194673 w 513615"/>
                        <a:gd name="connsiteY4" fmla="*/ 375428 h 524776"/>
                        <a:gd name="connsiteX5" fmla="*/ 196354 w 513615"/>
                        <a:gd name="connsiteY5" fmla="*/ 375730 h 524776"/>
                        <a:gd name="connsiteX6" fmla="*/ 245224 w 513615"/>
                        <a:gd name="connsiteY6" fmla="*/ 415306 h 524776"/>
                        <a:gd name="connsiteX7" fmla="*/ 141949 w 513615"/>
                        <a:gd name="connsiteY7" fmla="*/ 517465 h 524776"/>
                        <a:gd name="connsiteX8" fmla="*/ 1431 w 513615"/>
                        <a:gd name="connsiteY8" fmla="*/ 480630 h 524776"/>
                        <a:gd name="connsiteX9" fmla="*/ 104706 w 513615"/>
                        <a:gd name="connsiteY9" fmla="*/ 378470 h 524776"/>
                        <a:gd name="connsiteX10" fmla="*/ 109162 w 513615"/>
                        <a:gd name="connsiteY10" fmla="*/ 377547 h 524776"/>
                        <a:gd name="connsiteX11" fmla="*/ 114016 w 513615"/>
                        <a:gd name="connsiteY11" fmla="*/ 329396 h 524776"/>
                        <a:gd name="connsiteX12" fmla="*/ 445598 w 513615"/>
                        <a:gd name="connsiteY12" fmla="*/ 6001 h 524776"/>
                        <a:gd name="connsiteX13" fmla="*/ 513615 w 513615"/>
                        <a:gd name="connsiteY13" fmla="*/ 0 h 5247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513615" h="524776" fill="none" extrusionOk="0">
                          <a:moveTo>
                            <a:pt x="513615" y="0"/>
                          </a:moveTo>
                          <a:cubicBezTo>
                            <a:pt x="518390" y="17105"/>
                            <a:pt x="511170" y="67206"/>
                            <a:pt x="513615" y="85297"/>
                          </a:cubicBezTo>
                          <a:cubicBezTo>
                            <a:pt x="494969" y="92670"/>
                            <a:pt x="483422" y="86831"/>
                            <a:pt x="460697" y="89966"/>
                          </a:cubicBezTo>
                          <a:cubicBezTo>
                            <a:pt x="342551" y="108714"/>
                            <a:pt x="244074" y="209572"/>
                            <a:pt x="197580" y="346586"/>
                          </a:cubicBezTo>
                          <a:cubicBezTo>
                            <a:pt x="198176" y="357017"/>
                            <a:pt x="191995" y="367335"/>
                            <a:pt x="194673" y="375428"/>
                          </a:cubicBezTo>
                          <a:cubicBezTo>
                            <a:pt x="195134" y="375367"/>
                            <a:pt x="195533" y="375595"/>
                            <a:pt x="196354" y="375730"/>
                          </a:cubicBezTo>
                          <a:cubicBezTo>
                            <a:pt x="224495" y="385643"/>
                            <a:pt x="239167" y="397240"/>
                            <a:pt x="245224" y="415306"/>
                          </a:cubicBezTo>
                          <a:cubicBezTo>
                            <a:pt x="258374" y="458182"/>
                            <a:pt x="217164" y="492306"/>
                            <a:pt x="141949" y="517465"/>
                          </a:cubicBezTo>
                          <a:cubicBezTo>
                            <a:pt x="72715" y="547019"/>
                            <a:pt x="8520" y="510474"/>
                            <a:pt x="1431" y="480630"/>
                          </a:cubicBezTo>
                          <a:cubicBezTo>
                            <a:pt x="-10223" y="427600"/>
                            <a:pt x="47719" y="394204"/>
                            <a:pt x="104706" y="378470"/>
                          </a:cubicBezTo>
                          <a:cubicBezTo>
                            <a:pt x="106566" y="377642"/>
                            <a:pt x="107865" y="378055"/>
                            <a:pt x="109162" y="377547"/>
                          </a:cubicBezTo>
                          <a:cubicBezTo>
                            <a:pt x="108100" y="365806"/>
                            <a:pt x="113479" y="346859"/>
                            <a:pt x="114016" y="329396"/>
                          </a:cubicBezTo>
                          <a:cubicBezTo>
                            <a:pt x="131875" y="209241"/>
                            <a:pt x="288099" y="48523"/>
                            <a:pt x="445598" y="6001"/>
                          </a:cubicBezTo>
                          <a:cubicBezTo>
                            <a:pt x="459890" y="-2803"/>
                            <a:pt x="494719" y="3604"/>
                            <a:pt x="513615" y="0"/>
                          </a:cubicBezTo>
                          <a:close/>
                        </a:path>
                        <a:path w="513615" h="524776" stroke="0" extrusionOk="0">
                          <a:moveTo>
                            <a:pt x="513615" y="0"/>
                          </a:moveTo>
                          <a:cubicBezTo>
                            <a:pt x="521156" y="32132"/>
                            <a:pt x="509807" y="45097"/>
                            <a:pt x="513615" y="85297"/>
                          </a:cubicBezTo>
                          <a:cubicBezTo>
                            <a:pt x="492859" y="90013"/>
                            <a:pt x="484638" y="86016"/>
                            <a:pt x="460697" y="89966"/>
                          </a:cubicBezTo>
                          <a:cubicBezTo>
                            <a:pt x="343918" y="140763"/>
                            <a:pt x="213829" y="209721"/>
                            <a:pt x="197580" y="346586"/>
                          </a:cubicBezTo>
                          <a:cubicBezTo>
                            <a:pt x="196833" y="358960"/>
                            <a:pt x="192144" y="367105"/>
                            <a:pt x="194673" y="375428"/>
                          </a:cubicBezTo>
                          <a:cubicBezTo>
                            <a:pt x="195402" y="375468"/>
                            <a:pt x="195596" y="375671"/>
                            <a:pt x="196354" y="375730"/>
                          </a:cubicBezTo>
                          <a:cubicBezTo>
                            <a:pt x="221278" y="383472"/>
                            <a:pt x="243242" y="398452"/>
                            <a:pt x="245224" y="415306"/>
                          </a:cubicBezTo>
                          <a:cubicBezTo>
                            <a:pt x="261981" y="438918"/>
                            <a:pt x="200937" y="505005"/>
                            <a:pt x="141949" y="517465"/>
                          </a:cubicBezTo>
                          <a:cubicBezTo>
                            <a:pt x="75482" y="536233"/>
                            <a:pt x="9097" y="527759"/>
                            <a:pt x="1431" y="480630"/>
                          </a:cubicBezTo>
                          <a:cubicBezTo>
                            <a:pt x="909" y="429607"/>
                            <a:pt x="38401" y="397889"/>
                            <a:pt x="104706" y="378470"/>
                          </a:cubicBezTo>
                          <a:cubicBezTo>
                            <a:pt x="106742" y="377516"/>
                            <a:pt x="108300" y="377938"/>
                            <a:pt x="109162" y="377547"/>
                          </a:cubicBezTo>
                          <a:cubicBezTo>
                            <a:pt x="107573" y="361778"/>
                            <a:pt x="114367" y="342825"/>
                            <a:pt x="114016" y="329396"/>
                          </a:cubicBezTo>
                          <a:cubicBezTo>
                            <a:pt x="105472" y="166617"/>
                            <a:pt x="234295" y="45271"/>
                            <a:pt x="445598" y="6001"/>
                          </a:cubicBezTo>
                          <a:cubicBezTo>
                            <a:pt x="478147" y="855"/>
                            <a:pt x="498654" y="3470"/>
                            <a:pt x="513615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695" name="グループ化 694">
              <a:extLst>
                <a:ext uri="{FF2B5EF4-FFF2-40B4-BE49-F238E27FC236}">
                  <a16:creationId xmlns:a16="http://schemas.microsoft.com/office/drawing/2014/main" id="{8AB8FD5D-A3C2-08D3-7178-ACC2D4C4C104}"/>
                </a:ext>
              </a:extLst>
            </p:cNvPr>
            <p:cNvGrpSpPr/>
            <p:nvPr/>
          </p:nvGrpSpPr>
          <p:grpSpPr>
            <a:xfrm rot="900000" flipH="1" flipV="1">
              <a:off x="4034652" y="1627499"/>
              <a:ext cx="385811" cy="458346"/>
              <a:chOff x="-670668" y="2939012"/>
              <a:chExt cx="996327" cy="1183642"/>
            </a:xfrm>
          </p:grpSpPr>
          <p:sp>
            <p:nvSpPr>
              <p:cNvPr id="556" name="フリーフォーム: 図形 555">
                <a:extLst>
                  <a:ext uri="{FF2B5EF4-FFF2-40B4-BE49-F238E27FC236}">
                    <a16:creationId xmlns:a16="http://schemas.microsoft.com/office/drawing/2014/main" id="{F5D13D88-2E73-E92B-477D-1C420852FFEC}"/>
                  </a:ext>
                </a:extLst>
              </p:cNvPr>
              <p:cNvSpPr/>
              <p:nvPr/>
            </p:nvSpPr>
            <p:spPr>
              <a:xfrm>
                <a:off x="-670668" y="2939012"/>
                <a:ext cx="996327" cy="1183642"/>
              </a:xfrm>
              <a:custGeom>
                <a:avLst/>
                <a:gdLst>
                  <a:gd name="connsiteX0" fmla="*/ 0 w 996327"/>
                  <a:gd name="connsiteY0" fmla="*/ 3193 h 1183642"/>
                  <a:gd name="connsiteX1" fmla="*/ 552795 w 996327"/>
                  <a:gd name="connsiteY1" fmla="*/ 175952 h 1183642"/>
                  <a:gd name="connsiteX2" fmla="*/ 792138 w 996327"/>
                  <a:gd name="connsiteY2" fmla="*/ 543616 h 1183642"/>
                  <a:gd name="connsiteX3" fmla="*/ 811319 w 996327"/>
                  <a:gd name="connsiteY3" fmla="*/ 647839 h 1183642"/>
                  <a:gd name="connsiteX4" fmla="*/ 827621 w 996327"/>
                  <a:gd name="connsiteY4" fmla="*/ 652899 h 1183642"/>
                  <a:gd name="connsiteX5" fmla="*/ 996327 w 996327"/>
                  <a:gd name="connsiteY5" fmla="*/ 907417 h 1183642"/>
                  <a:gd name="connsiteX6" fmla="*/ 720102 w 996327"/>
                  <a:gd name="connsiteY6" fmla="*/ 1183642 h 1183642"/>
                  <a:gd name="connsiteX7" fmla="*/ 465584 w 996327"/>
                  <a:gd name="connsiteY7" fmla="*/ 1014937 h 1183642"/>
                  <a:gd name="connsiteX8" fmla="*/ 456825 w 996327"/>
                  <a:gd name="connsiteY8" fmla="*/ 986720 h 1183642"/>
                  <a:gd name="connsiteX9" fmla="*/ 442252 w 996327"/>
                  <a:gd name="connsiteY9" fmla="*/ 989342 h 1183642"/>
                  <a:gd name="connsiteX10" fmla="*/ 396252 w 996327"/>
                  <a:gd name="connsiteY10" fmla="*/ 976325 h 1183642"/>
                  <a:gd name="connsiteX11" fmla="*/ 367754 w 996327"/>
                  <a:gd name="connsiteY11" fmla="*/ 787561 h 1183642"/>
                  <a:gd name="connsiteX12" fmla="*/ 499478 w 996327"/>
                  <a:gd name="connsiteY12" fmla="*/ 704843 h 1183642"/>
                  <a:gd name="connsiteX13" fmla="*/ 524865 w 996327"/>
                  <a:gd name="connsiteY13" fmla="*/ 712027 h 1183642"/>
                  <a:gd name="connsiteX14" fmla="*/ 545700 w 996327"/>
                  <a:gd name="connsiteY14" fmla="*/ 694837 h 1183642"/>
                  <a:gd name="connsiteX15" fmla="*/ 531716 w 996327"/>
                  <a:gd name="connsiteY15" fmla="*/ 618856 h 1183642"/>
                  <a:gd name="connsiteX16" fmla="*/ 378594 w 996327"/>
                  <a:gd name="connsiteY16" fmla="*/ 383639 h 1183642"/>
                  <a:gd name="connsiteX17" fmla="*/ 24938 w 996327"/>
                  <a:gd name="connsiteY17" fmla="*/ 273115 h 1183642"/>
                  <a:gd name="connsiteX0" fmla="*/ 42130 w 1038457"/>
                  <a:gd name="connsiteY0" fmla="*/ 3193 h 1183642"/>
                  <a:gd name="connsiteX1" fmla="*/ 594925 w 1038457"/>
                  <a:gd name="connsiteY1" fmla="*/ 175952 h 1183642"/>
                  <a:gd name="connsiteX2" fmla="*/ 834268 w 1038457"/>
                  <a:gd name="connsiteY2" fmla="*/ 543616 h 1183642"/>
                  <a:gd name="connsiteX3" fmla="*/ 853449 w 1038457"/>
                  <a:gd name="connsiteY3" fmla="*/ 647839 h 1183642"/>
                  <a:gd name="connsiteX4" fmla="*/ 869751 w 1038457"/>
                  <a:gd name="connsiteY4" fmla="*/ 652899 h 1183642"/>
                  <a:gd name="connsiteX5" fmla="*/ 1038457 w 1038457"/>
                  <a:gd name="connsiteY5" fmla="*/ 907417 h 1183642"/>
                  <a:gd name="connsiteX6" fmla="*/ 762232 w 1038457"/>
                  <a:gd name="connsiteY6" fmla="*/ 1183642 h 1183642"/>
                  <a:gd name="connsiteX7" fmla="*/ 507714 w 1038457"/>
                  <a:gd name="connsiteY7" fmla="*/ 1014937 h 1183642"/>
                  <a:gd name="connsiteX8" fmla="*/ 498955 w 1038457"/>
                  <a:gd name="connsiteY8" fmla="*/ 986720 h 1183642"/>
                  <a:gd name="connsiteX9" fmla="*/ 484382 w 1038457"/>
                  <a:gd name="connsiteY9" fmla="*/ 989342 h 1183642"/>
                  <a:gd name="connsiteX10" fmla="*/ 438382 w 1038457"/>
                  <a:gd name="connsiteY10" fmla="*/ 976325 h 1183642"/>
                  <a:gd name="connsiteX11" fmla="*/ 409884 w 1038457"/>
                  <a:gd name="connsiteY11" fmla="*/ 787561 h 1183642"/>
                  <a:gd name="connsiteX12" fmla="*/ 541608 w 1038457"/>
                  <a:gd name="connsiteY12" fmla="*/ 704843 h 1183642"/>
                  <a:gd name="connsiteX13" fmla="*/ 566995 w 1038457"/>
                  <a:gd name="connsiteY13" fmla="*/ 712027 h 1183642"/>
                  <a:gd name="connsiteX14" fmla="*/ 587830 w 1038457"/>
                  <a:gd name="connsiteY14" fmla="*/ 694837 h 1183642"/>
                  <a:gd name="connsiteX15" fmla="*/ 573846 w 1038457"/>
                  <a:gd name="connsiteY15" fmla="*/ 618856 h 1183642"/>
                  <a:gd name="connsiteX16" fmla="*/ 420724 w 1038457"/>
                  <a:gd name="connsiteY16" fmla="*/ 383639 h 1183642"/>
                  <a:gd name="connsiteX17" fmla="*/ 67068 w 1038457"/>
                  <a:gd name="connsiteY17" fmla="*/ 273115 h 1183642"/>
                  <a:gd name="connsiteX18" fmla="*/ 231 w 1038457"/>
                  <a:gd name="connsiteY18" fmla="*/ 120017 h 1183642"/>
                  <a:gd name="connsiteX19" fmla="*/ 42130 w 1038457"/>
                  <a:gd name="connsiteY19" fmla="*/ 3193 h 1183642"/>
                  <a:gd name="connsiteX0" fmla="*/ 231 w 1038457"/>
                  <a:gd name="connsiteY0" fmla="*/ 120017 h 1183642"/>
                  <a:gd name="connsiteX1" fmla="*/ 42130 w 1038457"/>
                  <a:gd name="connsiteY1" fmla="*/ 3193 h 1183642"/>
                  <a:gd name="connsiteX2" fmla="*/ 594925 w 1038457"/>
                  <a:gd name="connsiteY2" fmla="*/ 175952 h 1183642"/>
                  <a:gd name="connsiteX3" fmla="*/ 834268 w 1038457"/>
                  <a:gd name="connsiteY3" fmla="*/ 543616 h 1183642"/>
                  <a:gd name="connsiteX4" fmla="*/ 853449 w 1038457"/>
                  <a:gd name="connsiteY4" fmla="*/ 647839 h 1183642"/>
                  <a:gd name="connsiteX5" fmla="*/ 869751 w 1038457"/>
                  <a:gd name="connsiteY5" fmla="*/ 652899 h 1183642"/>
                  <a:gd name="connsiteX6" fmla="*/ 1038457 w 1038457"/>
                  <a:gd name="connsiteY6" fmla="*/ 907417 h 1183642"/>
                  <a:gd name="connsiteX7" fmla="*/ 762232 w 1038457"/>
                  <a:gd name="connsiteY7" fmla="*/ 1183642 h 1183642"/>
                  <a:gd name="connsiteX8" fmla="*/ 507714 w 1038457"/>
                  <a:gd name="connsiteY8" fmla="*/ 1014937 h 1183642"/>
                  <a:gd name="connsiteX9" fmla="*/ 498955 w 1038457"/>
                  <a:gd name="connsiteY9" fmla="*/ 986720 h 1183642"/>
                  <a:gd name="connsiteX10" fmla="*/ 484382 w 1038457"/>
                  <a:gd name="connsiteY10" fmla="*/ 989342 h 1183642"/>
                  <a:gd name="connsiteX11" fmla="*/ 438382 w 1038457"/>
                  <a:gd name="connsiteY11" fmla="*/ 976325 h 1183642"/>
                  <a:gd name="connsiteX12" fmla="*/ 409884 w 1038457"/>
                  <a:gd name="connsiteY12" fmla="*/ 787561 h 1183642"/>
                  <a:gd name="connsiteX13" fmla="*/ 541608 w 1038457"/>
                  <a:gd name="connsiteY13" fmla="*/ 704843 h 1183642"/>
                  <a:gd name="connsiteX14" fmla="*/ 566995 w 1038457"/>
                  <a:gd name="connsiteY14" fmla="*/ 712027 h 1183642"/>
                  <a:gd name="connsiteX15" fmla="*/ 587830 w 1038457"/>
                  <a:gd name="connsiteY15" fmla="*/ 694837 h 1183642"/>
                  <a:gd name="connsiteX16" fmla="*/ 573846 w 1038457"/>
                  <a:gd name="connsiteY16" fmla="*/ 618856 h 1183642"/>
                  <a:gd name="connsiteX17" fmla="*/ 420724 w 1038457"/>
                  <a:gd name="connsiteY17" fmla="*/ 383639 h 1183642"/>
                  <a:gd name="connsiteX18" fmla="*/ 67068 w 1038457"/>
                  <a:gd name="connsiteY18" fmla="*/ 273115 h 1183642"/>
                  <a:gd name="connsiteX19" fmla="*/ 91671 w 1038457"/>
                  <a:gd name="connsiteY19" fmla="*/ 211457 h 1183642"/>
                  <a:gd name="connsiteX0" fmla="*/ 231 w 1038457"/>
                  <a:gd name="connsiteY0" fmla="*/ 120017 h 1183642"/>
                  <a:gd name="connsiteX1" fmla="*/ 42130 w 1038457"/>
                  <a:gd name="connsiteY1" fmla="*/ 3193 h 1183642"/>
                  <a:gd name="connsiteX2" fmla="*/ 594925 w 1038457"/>
                  <a:gd name="connsiteY2" fmla="*/ 175952 h 1183642"/>
                  <a:gd name="connsiteX3" fmla="*/ 834268 w 1038457"/>
                  <a:gd name="connsiteY3" fmla="*/ 543616 h 1183642"/>
                  <a:gd name="connsiteX4" fmla="*/ 853449 w 1038457"/>
                  <a:gd name="connsiteY4" fmla="*/ 647839 h 1183642"/>
                  <a:gd name="connsiteX5" fmla="*/ 869751 w 1038457"/>
                  <a:gd name="connsiteY5" fmla="*/ 652899 h 1183642"/>
                  <a:gd name="connsiteX6" fmla="*/ 1038457 w 1038457"/>
                  <a:gd name="connsiteY6" fmla="*/ 907417 h 1183642"/>
                  <a:gd name="connsiteX7" fmla="*/ 762232 w 1038457"/>
                  <a:gd name="connsiteY7" fmla="*/ 1183642 h 1183642"/>
                  <a:gd name="connsiteX8" fmla="*/ 507714 w 1038457"/>
                  <a:gd name="connsiteY8" fmla="*/ 1014937 h 1183642"/>
                  <a:gd name="connsiteX9" fmla="*/ 498955 w 1038457"/>
                  <a:gd name="connsiteY9" fmla="*/ 986720 h 1183642"/>
                  <a:gd name="connsiteX10" fmla="*/ 484382 w 1038457"/>
                  <a:gd name="connsiteY10" fmla="*/ 989342 h 1183642"/>
                  <a:gd name="connsiteX11" fmla="*/ 438382 w 1038457"/>
                  <a:gd name="connsiteY11" fmla="*/ 976325 h 1183642"/>
                  <a:gd name="connsiteX12" fmla="*/ 409884 w 1038457"/>
                  <a:gd name="connsiteY12" fmla="*/ 787561 h 1183642"/>
                  <a:gd name="connsiteX13" fmla="*/ 541608 w 1038457"/>
                  <a:gd name="connsiteY13" fmla="*/ 704843 h 1183642"/>
                  <a:gd name="connsiteX14" fmla="*/ 566995 w 1038457"/>
                  <a:gd name="connsiteY14" fmla="*/ 712027 h 1183642"/>
                  <a:gd name="connsiteX15" fmla="*/ 587830 w 1038457"/>
                  <a:gd name="connsiteY15" fmla="*/ 694837 h 1183642"/>
                  <a:gd name="connsiteX16" fmla="*/ 573846 w 1038457"/>
                  <a:gd name="connsiteY16" fmla="*/ 618856 h 1183642"/>
                  <a:gd name="connsiteX17" fmla="*/ 420724 w 1038457"/>
                  <a:gd name="connsiteY17" fmla="*/ 383639 h 1183642"/>
                  <a:gd name="connsiteX18" fmla="*/ 67068 w 1038457"/>
                  <a:gd name="connsiteY18" fmla="*/ 273115 h 1183642"/>
                  <a:gd name="connsiteX0" fmla="*/ 0 w 996327"/>
                  <a:gd name="connsiteY0" fmla="*/ 3193 h 1183642"/>
                  <a:gd name="connsiteX1" fmla="*/ 552795 w 996327"/>
                  <a:gd name="connsiteY1" fmla="*/ 175952 h 1183642"/>
                  <a:gd name="connsiteX2" fmla="*/ 792138 w 996327"/>
                  <a:gd name="connsiteY2" fmla="*/ 543616 h 1183642"/>
                  <a:gd name="connsiteX3" fmla="*/ 811319 w 996327"/>
                  <a:gd name="connsiteY3" fmla="*/ 647839 h 1183642"/>
                  <a:gd name="connsiteX4" fmla="*/ 827621 w 996327"/>
                  <a:gd name="connsiteY4" fmla="*/ 652899 h 1183642"/>
                  <a:gd name="connsiteX5" fmla="*/ 996327 w 996327"/>
                  <a:gd name="connsiteY5" fmla="*/ 907417 h 1183642"/>
                  <a:gd name="connsiteX6" fmla="*/ 720102 w 996327"/>
                  <a:gd name="connsiteY6" fmla="*/ 1183642 h 1183642"/>
                  <a:gd name="connsiteX7" fmla="*/ 465584 w 996327"/>
                  <a:gd name="connsiteY7" fmla="*/ 1014937 h 1183642"/>
                  <a:gd name="connsiteX8" fmla="*/ 456825 w 996327"/>
                  <a:gd name="connsiteY8" fmla="*/ 986720 h 1183642"/>
                  <a:gd name="connsiteX9" fmla="*/ 442252 w 996327"/>
                  <a:gd name="connsiteY9" fmla="*/ 989342 h 1183642"/>
                  <a:gd name="connsiteX10" fmla="*/ 396252 w 996327"/>
                  <a:gd name="connsiteY10" fmla="*/ 976325 h 1183642"/>
                  <a:gd name="connsiteX11" fmla="*/ 367754 w 996327"/>
                  <a:gd name="connsiteY11" fmla="*/ 787561 h 1183642"/>
                  <a:gd name="connsiteX12" fmla="*/ 499478 w 996327"/>
                  <a:gd name="connsiteY12" fmla="*/ 704843 h 1183642"/>
                  <a:gd name="connsiteX13" fmla="*/ 524865 w 996327"/>
                  <a:gd name="connsiteY13" fmla="*/ 712027 h 1183642"/>
                  <a:gd name="connsiteX14" fmla="*/ 545700 w 996327"/>
                  <a:gd name="connsiteY14" fmla="*/ 694837 h 1183642"/>
                  <a:gd name="connsiteX15" fmla="*/ 531716 w 996327"/>
                  <a:gd name="connsiteY15" fmla="*/ 618856 h 1183642"/>
                  <a:gd name="connsiteX16" fmla="*/ 378594 w 996327"/>
                  <a:gd name="connsiteY16" fmla="*/ 383639 h 1183642"/>
                  <a:gd name="connsiteX17" fmla="*/ 24938 w 996327"/>
                  <a:gd name="connsiteY17" fmla="*/ 273115 h 1183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96327" h="1183642">
                    <a:moveTo>
                      <a:pt x="0" y="3193"/>
                    </a:moveTo>
                    <a:cubicBezTo>
                      <a:pt x="199934" y="-15279"/>
                      <a:pt x="398959" y="46920"/>
                      <a:pt x="552795" y="175952"/>
                    </a:cubicBezTo>
                    <a:cubicBezTo>
                      <a:pt x="668172" y="272726"/>
                      <a:pt x="750953" y="401074"/>
                      <a:pt x="792138" y="543616"/>
                    </a:cubicBezTo>
                    <a:lnTo>
                      <a:pt x="811319" y="647839"/>
                    </a:lnTo>
                    <a:lnTo>
                      <a:pt x="827621" y="652899"/>
                    </a:lnTo>
                    <a:cubicBezTo>
                      <a:pt x="926763" y="694833"/>
                      <a:pt x="996327" y="793001"/>
                      <a:pt x="996327" y="907417"/>
                    </a:cubicBezTo>
                    <a:cubicBezTo>
                      <a:pt x="996327" y="1059972"/>
                      <a:pt x="872657" y="1183642"/>
                      <a:pt x="720102" y="1183642"/>
                    </a:cubicBezTo>
                    <a:cubicBezTo>
                      <a:pt x="605686" y="1183642"/>
                      <a:pt x="507517" y="1114078"/>
                      <a:pt x="465584" y="1014937"/>
                    </a:cubicBezTo>
                    <a:lnTo>
                      <a:pt x="456825" y="986720"/>
                    </a:lnTo>
                    <a:lnTo>
                      <a:pt x="442252" y="989342"/>
                    </a:lnTo>
                    <a:cubicBezTo>
                      <a:pt x="426140" y="988759"/>
                      <a:pt x="410489" y="984545"/>
                      <a:pt x="396252" y="976325"/>
                    </a:cubicBezTo>
                    <a:cubicBezTo>
                      <a:pt x="339305" y="943447"/>
                      <a:pt x="326546" y="858934"/>
                      <a:pt x="367754" y="787561"/>
                    </a:cubicBezTo>
                    <a:cubicBezTo>
                      <a:pt x="398659" y="734031"/>
                      <a:pt x="451143" y="703095"/>
                      <a:pt x="499478" y="704843"/>
                    </a:cubicBezTo>
                    <a:lnTo>
                      <a:pt x="524865" y="712027"/>
                    </a:lnTo>
                    <a:lnTo>
                      <a:pt x="545700" y="694837"/>
                    </a:lnTo>
                    <a:lnTo>
                      <a:pt x="531716" y="618856"/>
                    </a:lnTo>
                    <a:cubicBezTo>
                      <a:pt x="505367" y="527663"/>
                      <a:pt x="452408" y="445552"/>
                      <a:pt x="378594" y="383639"/>
                    </a:cubicBezTo>
                    <a:cubicBezTo>
                      <a:pt x="280176" y="301089"/>
                      <a:pt x="152848" y="261297"/>
                      <a:pt x="24938" y="273115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4006222675">
                      <a:custGeom>
                        <a:avLst/>
                        <a:gdLst>
                          <a:gd name="connsiteX0" fmla="*/ 0 w 996327"/>
                          <a:gd name="connsiteY0" fmla="*/ 3193 h 1183642"/>
                          <a:gd name="connsiteX1" fmla="*/ 552795 w 996327"/>
                          <a:gd name="connsiteY1" fmla="*/ 175952 h 1183642"/>
                          <a:gd name="connsiteX2" fmla="*/ 792138 w 996327"/>
                          <a:gd name="connsiteY2" fmla="*/ 543616 h 1183642"/>
                          <a:gd name="connsiteX3" fmla="*/ 811319 w 996327"/>
                          <a:gd name="connsiteY3" fmla="*/ 647839 h 1183642"/>
                          <a:gd name="connsiteX4" fmla="*/ 827621 w 996327"/>
                          <a:gd name="connsiteY4" fmla="*/ 652899 h 1183642"/>
                          <a:gd name="connsiteX5" fmla="*/ 996327 w 996327"/>
                          <a:gd name="connsiteY5" fmla="*/ 907417 h 1183642"/>
                          <a:gd name="connsiteX6" fmla="*/ 720102 w 996327"/>
                          <a:gd name="connsiteY6" fmla="*/ 1183642 h 1183642"/>
                          <a:gd name="connsiteX7" fmla="*/ 465584 w 996327"/>
                          <a:gd name="connsiteY7" fmla="*/ 1014937 h 1183642"/>
                          <a:gd name="connsiteX8" fmla="*/ 456825 w 996327"/>
                          <a:gd name="connsiteY8" fmla="*/ 986720 h 1183642"/>
                          <a:gd name="connsiteX9" fmla="*/ 442252 w 996327"/>
                          <a:gd name="connsiteY9" fmla="*/ 989342 h 1183642"/>
                          <a:gd name="connsiteX10" fmla="*/ 396252 w 996327"/>
                          <a:gd name="connsiteY10" fmla="*/ 976325 h 1183642"/>
                          <a:gd name="connsiteX11" fmla="*/ 367754 w 996327"/>
                          <a:gd name="connsiteY11" fmla="*/ 787561 h 1183642"/>
                          <a:gd name="connsiteX12" fmla="*/ 499478 w 996327"/>
                          <a:gd name="connsiteY12" fmla="*/ 704843 h 1183642"/>
                          <a:gd name="connsiteX13" fmla="*/ 524865 w 996327"/>
                          <a:gd name="connsiteY13" fmla="*/ 712027 h 1183642"/>
                          <a:gd name="connsiteX14" fmla="*/ 545700 w 996327"/>
                          <a:gd name="connsiteY14" fmla="*/ 694837 h 1183642"/>
                          <a:gd name="connsiteX15" fmla="*/ 531716 w 996327"/>
                          <a:gd name="connsiteY15" fmla="*/ 618856 h 1183642"/>
                          <a:gd name="connsiteX16" fmla="*/ 378594 w 996327"/>
                          <a:gd name="connsiteY16" fmla="*/ 383639 h 1183642"/>
                          <a:gd name="connsiteX17" fmla="*/ 24938 w 996327"/>
                          <a:gd name="connsiteY17" fmla="*/ 273115 h 118364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</a:cxnLst>
                        <a:rect l="l" t="t" r="r" b="b"/>
                        <a:pathLst>
                          <a:path w="996327" h="1183642" fill="none" extrusionOk="0">
                            <a:moveTo>
                              <a:pt x="0" y="3193"/>
                            </a:moveTo>
                            <a:cubicBezTo>
                              <a:pt x="224637" y="24789"/>
                              <a:pt x="428608" y="29494"/>
                              <a:pt x="552795" y="175952"/>
                            </a:cubicBezTo>
                            <a:cubicBezTo>
                              <a:pt x="664391" y="284979"/>
                              <a:pt x="732402" y="394806"/>
                              <a:pt x="792138" y="543616"/>
                            </a:cubicBezTo>
                            <a:cubicBezTo>
                              <a:pt x="811228" y="580107"/>
                              <a:pt x="798183" y="612729"/>
                              <a:pt x="811319" y="647839"/>
                            </a:cubicBezTo>
                            <a:cubicBezTo>
                              <a:pt x="818651" y="648327"/>
                              <a:pt x="821977" y="652377"/>
                              <a:pt x="827621" y="652899"/>
                            </a:cubicBezTo>
                            <a:cubicBezTo>
                              <a:pt x="945721" y="683890"/>
                              <a:pt x="979375" y="818485"/>
                              <a:pt x="996327" y="907417"/>
                            </a:cubicBezTo>
                            <a:cubicBezTo>
                              <a:pt x="991489" y="1060538"/>
                              <a:pt x="881725" y="1193247"/>
                              <a:pt x="720102" y="1183642"/>
                            </a:cubicBezTo>
                            <a:cubicBezTo>
                              <a:pt x="615248" y="1175843"/>
                              <a:pt x="517851" y="1133010"/>
                              <a:pt x="465584" y="1014937"/>
                            </a:cubicBezTo>
                            <a:cubicBezTo>
                              <a:pt x="461115" y="1003499"/>
                              <a:pt x="460006" y="995243"/>
                              <a:pt x="456825" y="986720"/>
                            </a:cubicBezTo>
                            <a:cubicBezTo>
                              <a:pt x="453931" y="988450"/>
                              <a:pt x="445939" y="988131"/>
                              <a:pt x="442252" y="989342"/>
                            </a:cubicBezTo>
                            <a:cubicBezTo>
                              <a:pt x="427573" y="990915"/>
                              <a:pt x="409571" y="982566"/>
                              <a:pt x="396252" y="976325"/>
                            </a:cubicBezTo>
                            <a:cubicBezTo>
                              <a:pt x="345067" y="959680"/>
                              <a:pt x="331380" y="849461"/>
                              <a:pt x="367754" y="787561"/>
                            </a:cubicBezTo>
                            <a:cubicBezTo>
                              <a:pt x="394223" y="728930"/>
                              <a:pt x="448577" y="702378"/>
                              <a:pt x="499478" y="704843"/>
                            </a:cubicBezTo>
                            <a:cubicBezTo>
                              <a:pt x="509510" y="705017"/>
                              <a:pt x="512918" y="710247"/>
                              <a:pt x="524865" y="712027"/>
                            </a:cubicBezTo>
                            <a:cubicBezTo>
                              <a:pt x="529214" y="705166"/>
                              <a:pt x="541114" y="702548"/>
                              <a:pt x="545700" y="694837"/>
                            </a:cubicBezTo>
                            <a:cubicBezTo>
                              <a:pt x="540999" y="676788"/>
                              <a:pt x="545173" y="644515"/>
                              <a:pt x="531716" y="618856"/>
                            </a:cubicBezTo>
                            <a:cubicBezTo>
                              <a:pt x="514659" y="515923"/>
                              <a:pt x="444795" y="453209"/>
                              <a:pt x="378594" y="383639"/>
                            </a:cubicBezTo>
                            <a:cubicBezTo>
                              <a:pt x="284583" y="284543"/>
                              <a:pt x="150087" y="262570"/>
                              <a:pt x="24938" y="273115"/>
                            </a:cubicBezTo>
                          </a:path>
                          <a:path w="996327" h="1183642" stroke="0" extrusionOk="0">
                            <a:moveTo>
                              <a:pt x="0" y="3193"/>
                            </a:moveTo>
                            <a:cubicBezTo>
                              <a:pt x="175506" y="-14422"/>
                              <a:pt x="385966" y="-9850"/>
                              <a:pt x="552795" y="175952"/>
                            </a:cubicBezTo>
                            <a:cubicBezTo>
                              <a:pt x="693421" y="286113"/>
                              <a:pt x="731647" y="399817"/>
                              <a:pt x="792138" y="543616"/>
                            </a:cubicBezTo>
                            <a:cubicBezTo>
                              <a:pt x="805146" y="585885"/>
                              <a:pt x="801366" y="610155"/>
                              <a:pt x="811319" y="647839"/>
                            </a:cubicBezTo>
                            <a:cubicBezTo>
                              <a:pt x="817526" y="648896"/>
                              <a:pt x="819634" y="650523"/>
                              <a:pt x="827621" y="652899"/>
                            </a:cubicBezTo>
                            <a:cubicBezTo>
                              <a:pt x="939183" y="707800"/>
                              <a:pt x="1013293" y="782562"/>
                              <a:pt x="996327" y="907417"/>
                            </a:cubicBezTo>
                            <a:cubicBezTo>
                              <a:pt x="1035172" y="1075279"/>
                              <a:pt x="879105" y="1191704"/>
                              <a:pt x="720102" y="1183642"/>
                            </a:cubicBezTo>
                            <a:cubicBezTo>
                              <a:pt x="621905" y="1165592"/>
                              <a:pt x="508943" y="1133251"/>
                              <a:pt x="465584" y="1014937"/>
                            </a:cubicBezTo>
                            <a:cubicBezTo>
                              <a:pt x="462764" y="1008733"/>
                              <a:pt x="459313" y="992304"/>
                              <a:pt x="456825" y="986720"/>
                            </a:cubicBezTo>
                            <a:cubicBezTo>
                              <a:pt x="450375" y="987906"/>
                              <a:pt x="448037" y="987297"/>
                              <a:pt x="442252" y="989342"/>
                            </a:cubicBezTo>
                            <a:cubicBezTo>
                              <a:pt x="425132" y="989256"/>
                              <a:pt x="410393" y="984877"/>
                              <a:pt x="396252" y="976325"/>
                            </a:cubicBezTo>
                            <a:cubicBezTo>
                              <a:pt x="339679" y="939524"/>
                              <a:pt x="330744" y="861487"/>
                              <a:pt x="367754" y="787561"/>
                            </a:cubicBezTo>
                            <a:cubicBezTo>
                              <a:pt x="412325" y="731063"/>
                              <a:pt x="454965" y="700671"/>
                              <a:pt x="499478" y="704843"/>
                            </a:cubicBezTo>
                            <a:cubicBezTo>
                              <a:pt x="506533" y="704698"/>
                              <a:pt x="511887" y="710587"/>
                              <a:pt x="524865" y="712027"/>
                            </a:cubicBezTo>
                            <a:cubicBezTo>
                              <a:pt x="531839" y="703235"/>
                              <a:pt x="537711" y="703688"/>
                              <a:pt x="545700" y="694837"/>
                            </a:cubicBezTo>
                            <a:cubicBezTo>
                              <a:pt x="531417" y="659252"/>
                              <a:pt x="536157" y="635977"/>
                              <a:pt x="531716" y="618856"/>
                            </a:cubicBezTo>
                            <a:cubicBezTo>
                              <a:pt x="496331" y="512311"/>
                              <a:pt x="447465" y="445021"/>
                              <a:pt x="378594" y="383639"/>
                            </a:cubicBezTo>
                            <a:cubicBezTo>
                              <a:pt x="289995" y="293007"/>
                              <a:pt x="164047" y="256256"/>
                              <a:pt x="24938" y="273115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7" name="フリーフォーム: 図形 556">
                <a:extLst>
                  <a:ext uri="{FF2B5EF4-FFF2-40B4-BE49-F238E27FC236}">
                    <a16:creationId xmlns:a16="http://schemas.microsoft.com/office/drawing/2014/main" id="{F1FDADBC-DBD7-00C4-F8C4-E70D6A0C9DA5}"/>
                  </a:ext>
                </a:extLst>
              </p:cNvPr>
              <p:cNvSpPr/>
              <p:nvPr/>
            </p:nvSpPr>
            <p:spPr>
              <a:xfrm>
                <a:off x="-214885" y="3869448"/>
                <a:ext cx="71438" cy="54769"/>
              </a:xfrm>
              <a:custGeom>
                <a:avLst/>
                <a:gdLst>
                  <a:gd name="connsiteX0" fmla="*/ 0 w 92869"/>
                  <a:gd name="connsiteY0" fmla="*/ 73819 h 73819"/>
                  <a:gd name="connsiteX1" fmla="*/ 45244 w 92869"/>
                  <a:gd name="connsiteY1" fmla="*/ 9525 h 73819"/>
                  <a:gd name="connsiteX2" fmla="*/ 92869 w 92869"/>
                  <a:gd name="connsiteY2" fmla="*/ 0 h 73819"/>
                  <a:gd name="connsiteX0" fmla="*/ 0 w 92869"/>
                  <a:gd name="connsiteY0" fmla="*/ 75387 h 75387"/>
                  <a:gd name="connsiteX1" fmla="*/ 45244 w 92869"/>
                  <a:gd name="connsiteY1" fmla="*/ 11093 h 75387"/>
                  <a:gd name="connsiteX2" fmla="*/ 92869 w 92869"/>
                  <a:gd name="connsiteY2" fmla="*/ 1568 h 75387"/>
                  <a:gd name="connsiteX0" fmla="*/ 0 w 92869"/>
                  <a:gd name="connsiteY0" fmla="*/ 73819 h 73819"/>
                  <a:gd name="connsiteX1" fmla="*/ 40482 w 92869"/>
                  <a:gd name="connsiteY1" fmla="*/ 19050 h 73819"/>
                  <a:gd name="connsiteX2" fmla="*/ 92869 w 92869"/>
                  <a:gd name="connsiteY2" fmla="*/ 0 h 73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2869" h="73819">
                    <a:moveTo>
                      <a:pt x="0" y="73819"/>
                    </a:moveTo>
                    <a:cubicBezTo>
                      <a:pt x="15081" y="52388"/>
                      <a:pt x="19844" y="38894"/>
                      <a:pt x="40482" y="19050"/>
                    </a:cubicBezTo>
                    <a:cubicBezTo>
                      <a:pt x="61120" y="-794"/>
                      <a:pt x="76994" y="3175"/>
                      <a:pt x="92869" y="0"/>
                    </a:cubicBez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1228700126">
                      <a:custGeom>
                        <a:avLst/>
                        <a:gdLst>
                          <a:gd name="connsiteX0" fmla="*/ 0 w 71438"/>
                          <a:gd name="connsiteY0" fmla="*/ 54769 h 54769"/>
                          <a:gd name="connsiteX1" fmla="*/ 31140 w 71438"/>
                          <a:gd name="connsiteY1" fmla="*/ 14133 h 54769"/>
                          <a:gd name="connsiteX2" fmla="*/ 71438 w 71438"/>
                          <a:gd name="connsiteY2" fmla="*/ 0 h 5476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</a:cxnLst>
                        <a:rect l="l" t="t" r="r" b="b"/>
                        <a:pathLst>
                          <a:path w="71438" h="54769" extrusionOk="0">
                            <a:moveTo>
                              <a:pt x="0" y="54769"/>
                            </a:moveTo>
                            <a:cubicBezTo>
                              <a:pt x="13367" y="39162"/>
                              <a:pt x="12561" y="29572"/>
                              <a:pt x="31140" y="14133"/>
                            </a:cubicBezTo>
                            <a:cubicBezTo>
                              <a:pt x="45150" y="1137"/>
                              <a:pt x="56811" y="3992"/>
                              <a:pt x="71438" y="0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45" name="楕円 321">
              <a:extLst>
                <a:ext uri="{FF2B5EF4-FFF2-40B4-BE49-F238E27FC236}">
                  <a16:creationId xmlns:a16="http://schemas.microsoft.com/office/drawing/2014/main" id="{1823FE26-3E53-7374-0395-849021F8F353}"/>
                </a:ext>
              </a:extLst>
            </p:cNvPr>
            <p:cNvSpPr/>
            <p:nvPr/>
          </p:nvSpPr>
          <p:spPr>
            <a:xfrm rot="13500000">
              <a:off x="5262239" y="1726752"/>
              <a:ext cx="95976" cy="142065"/>
            </a:xfrm>
            <a:custGeom>
              <a:avLst/>
              <a:gdLst>
                <a:gd name="connsiteX0" fmla="*/ 0 w 436368"/>
                <a:gd name="connsiteY0" fmla="*/ 218184 h 436368"/>
                <a:gd name="connsiteX1" fmla="*/ 218184 w 436368"/>
                <a:gd name="connsiteY1" fmla="*/ 0 h 436368"/>
                <a:gd name="connsiteX2" fmla="*/ 436368 w 436368"/>
                <a:gd name="connsiteY2" fmla="*/ 218184 h 436368"/>
                <a:gd name="connsiteX3" fmla="*/ 218184 w 436368"/>
                <a:gd name="connsiteY3" fmla="*/ 436368 h 436368"/>
                <a:gd name="connsiteX4" fmla="*/ 0 w 436368"/>
                <a:gd name="connsiteY4" fmla="*/ 218184 h 43636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6368" h="645918">
                  <a:moveTo>
                    <a:pt x="0" y="427734"/>
                  </a:moveTo>
                  <a:cubicBezTo>
                    <a:pt x="0" y="320081"/>
                    <a:pt x="126259" y="219075"/>
                    <a:pt x="218184" y="0"/>
                  </a:cubicBezTo>
                  <a:cubicBezTo>
                    <a:pt x="338684" y="209550"/>
                    <a:pt x="436368" y="307234"/>
                    <a:pt x="436368" y="427734"/>
                  </a:cubicBezTo>
                  <a:cubicBezTo>
                    <a:pt x="436368" y="548234"/>
                    <a:pt x="338684" y="645918"/>
                    <a:pt x="218184" y="645918"/>
                  </a:cubicBezTo>
                  <a:cubicBezTo>
                    <a:pt x="97684" y="645918"/>
                    <a:pt x="0" y="535387"/>
                    <a:pt x="0" y="427734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9050" cap="rnd">
              <a:solidFill>
                <a:schemeClr val="tx1"/>
              </a:solidFill>
              <a:round/>
              <a:extLst>
                <a:ext uri="{C807C97D-BFC1-408E-A445-0C87EB9F89A2}">
                  <ask:lineSketchStyleProps xmlns:ask="http://schemas.microsoft.com/office/drawing/2018/sketchyshapes" sd="169454053">
                    <a:custGeom>
                      <a:avLst/>
                      <a:gdLst>
                        <a:gd name="connsiteX0" fmla="*/ 0 w 95976"/>
                        <a:gd name="connsiteY0" fmla="*/ 94077 h 142065"/>
                        <a:gd name="connsiteX1" fmla="*/ 47988 w 95976"/>
                        <a:gd name="connsiteY1" fmla="*/ 0 h 142065"/>
                        <a:gd name="connsiteX2" fmla="*/ 95976 w 95976"/>
                        <a:gd name="connsiteY2" fmla="*/ 94077 h 142065"/>
                        <a:gd name="connsiteX3" fmla="*/ 47988 w 95976"/>
                        <a:gd name="connsiteY3" fmla="*/ 142065 h 142065"/>
                        <a:gd name="connsiteX4" fmla="*/ 0 w 95976"/>
                        <a:gd name="connsiteY4" fmla="*/ 94077 h 1420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95976" h="142065" fill="none" extrusionOk="0">
                          <a:moveTo>
                            <a:pt x="0" y="94077"/>
                          </a:moveTo>
                          <a:cubicBezTo>
                            <a:pt x="4538" y="68874"/>
                            <a:pt x="27819" y="41888"/>
                            <a:pt x="47988" y="0"/>
                          </a:cubicBezTo>
                          <a:cubicBezTo>
                            <a:pt x="73480" y="46496"/>
                            <a:pt x="96617" y="72181"/>
                            <a:pt x="95976" y="94077"/>
                          </a:cubicBezTo>
                          <a:cubicBezTo>
                            <a:pt x="94711" y="122423"/>
                            <a:pt x="69869" y="141209"/>
                            <a:pt x="47988" y="142065"/>
                          </a:cubicBezTo>
                          <a:cubicBezTo>
                            <a:pt x="17392" y="137310"/>
                            <a:pt x="-4063" y="112965"/>
                            <a:pt x="0" y="94077"/>
                          </a:cubicBezTo>
                          <a:close/>
                        </a:path>
                        <a:path w="95976" h="142065" stroke="0" extrusionOk="0">
                          <a:moveTo>
                            <a:pt x="0" y="94077"/>
                          </a:moveTo>
                          <a:cubicBezTo>
                            <a:pt x="-5881" y="62644"/>
                            <a:pt x="31306" y="55766"/>
                            <a:pt x="47988" y="0"/>
                          </a:cubicBezTo>
                          <a:cubicBezTo>
                            <a:pt x="76782" y="45876"/>
                            <a:pt x="95477" y="65567"/>
                            <a:pt x="95976" y="94077"/>
                          </a:cubicBezTo>
                          <a:cubicBezTo>
                            <a:pt x="95826" y="114067"/>
                            <a:pt x="68507" y="139747"/>
                            <a:pt x="47988" y="142065"/>
                          </a:cubicBezTo>
                          <a:cubicBezTo>
                            <a:pt x="22558" y="140802"/>
                            <a:pt x="2394" y="112503"/>
                            <a:pt x="0" y="94077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46" name="楕円 321">
              <a:extLst>
                <a:ext uri="{FF2B5EF4-FFF2-40B4-BE49-F238E27FC236}">
                  <a16:creationId xmlns:a16="http://schemas.microsoft.com/office/drawing/2014/main" id="{464397A8-7864-5D38-76DA-C4C69D670CC9}"/>
                </a:ext>
              </a:extLst>
            </p:cNvPr>
            <p:cNvSpPr/>
            <p:nvPr/>
          </p:nvSpPr>
          <p:spPr>
            <a:xfrm rot="16200000">
              <a:off x="5323838" y="1961149"/>
              <a:ext cx="95976" cy="142065"/>
            </a:xfrm>
            <a:custGeom>
              <a:avLst/>
              <a:gdLst>
                <a:gd name="connsiteX0" fmla="*/ 0 w 436368"/>
                <a:gd name="connsiteY0" fmla="*/ 218184 h 436368"/>
                <a:gd name="connsiteX1" fmla="*/ 218184 w 436368"/>
                <a:gd name="connsiteY1" fmla="*/ 0 h 436368"/>
                <a:gd name="connsiteX2" fmla="*/ 436368 w 436368"/>
                <a:gd name="connsiteY2" fmla="*/ 218184 h 436368"/>
                <a:gd name="connsiteX3" fmla="*/ 218184 w 436368"/>
                <a:gd name="connsiteY3" fmla="*/ 436368 h 436368"/>
                <a:gd name="connsiteX4" fmla="*/ 0 w 436368"/>
                <a:gd name="connsiteY4" fmla="*/ 218184 h 43636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6368" h="645918">
                  <a:moveTo>
                    <a:pt x="0" y="427734"/>
                  </a:moveTo>
                  <a:cubicBezTo>
                    <a:pt x="0" y="320081"/>
                    <a:pt x="126259" y="219075"/>
                    <a:pt x="218184" y="0"/>
                  </a:cubicBezTo>
                  <a:cubicBezTo>
                    <a:pt x="338684" y="209550"/>
                    <a:pt x="436368" y="307234"/>
                    <a:pt x="436368" y="427734"/>
                  </a:cubicBezTo>
                  <a:cubicBezTo>
                    <a:pt x="436368" y="548234"/>
                    <a:pt x="338684" y="645918"/>
                    <a:pt x="218184" y="645918"/>
                  </a:cubicBezTo>
                  <a:cubicBezTo>
                    <a:pt x="97684" y="645918"/>
                    <a:pt x="0" y="535387"/>
                    <a:pt x="0" y="427734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9050" cap="rnd">
              <a:solidFill>
                <a:schemeClr val="tx1"/>
              </a:solidFill>
              <a:round/>
              <a:extLst>
                <a:ext uri="{C807C97D-BFC1-408E-A445-0C87EB9F89A2}">
                  <ask:lineSketchStyleProps xmlns:ask="http://schemas.microsoft.com/office/drawing/2018/sketchyshapes" sd="2791372756">
                    <a:custGeom>
                      <a:avLst/>
                      <a:gdLst>
                        <a:gd name="connsiteX0" fmla="*/ 0 w 95976"/>
                        <a:gd name="connsiteY0" fmla="*/ 94077 h 142065"/>
                        <a:gd name="connsiteX1" fmla="*/ 47988 w 95976"/>
                        <a:gd name="connsiteY1" fmla="*/ 0 h 142065"/>
                        <a:gd name="connsiteX2" fmla="*/ 95976 w 95976"/>
                        <a:gd name="connsiteY2" fmla="*/ 94077 h 142065"/>
                        <a:gd name="connsiteX3" fmla="*/ 47988 w 95976"/>
                        <a:gd name="connsiteY3" fmla="*/ 142065 h 142065"/>
                        <a:gd name="connsiteX4" fmla="*/ 0 w 95976"/>
                        <a:gd name="connsiteY4" fmla="*/ 94077 h 1420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95976" h="142065" fill="none" extrusionOk="0">
                          <a:moveTo>
                            <a:pt x="0" y="94077"/>
                          </a:moveTo>
                          <a:cubicBezTo>
                            <a:pt x="1596" y="60596"/>
                            <a:pt x="25608" y="48092"/>
                            <a:pt x="47988" y="0"/>
                          </a:cubicBezTo>
                          <a:cubicBezTo>
                            <a:pt x="75293" y="51288"/>
                            <a:pt x="96961" y="68173"/>
                            <a:pt x="95976" y="94077"/>
                          </a:cubicBezTo>
                          <a:cubicBezTo>
                            <a:pt x="97515" y="114698"/>
                            <a:pt x="70852" y="145111"/>
                            <a:pt x="47988" y="142065"/>
                          </a:cubicBezTo>
                          <a:cubicBezTo>
                            <a:pt x="20266" y="144066"/>
                            <a:pt x="-1176" y="117596"/>
                            <a:pt x="0" y="94077"/>
                          </a:cubicBezTo>
                          <a:close/>
                        </a:path>
                        <a:path w="95976" h="142065" stroke="0" extrusionOk="0">
                          <a:moveTo>
                            <a:pt x="0" y="94077"/>
                          </a:moveTo>
                          <a:cubicBezTo>
                            <a:pt x="1305" y="70191"/>
                            <a:pt x="34672" y="42646"/>
                            <a:pt x="47988" y="0"/>
                          </a:cubicBezTo>
                          <a:cubicBezTo>
                            <a:pt x="73416" y="46953"/>
                            <a:pt x="98796" y="70482"/>
                            <a:pt x="95976" y="94077"/>
                          </a:cubicBezTo>
                          <a:cubicBezTo>
                            <a:pt x="94749" y="120151"/>
                            <a:pt x="70226" y="137405"/>
                            <a:pt x="47988" y="142065"/>
                          </a:cubicBezTo>
                          <a:cubicBezTo>
                            <a:pt x="23365" y="147733"/>
                            <a:pt x="-4031" y="118542"/>
                            <a:pt x="0" y="94077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47" name="楕円 321">
              <a:extLst>
                <a:ext uri="{FF2B5EF4-FFF2-40B4-BE49-F238E27FC236}">
                  <a16:creationId xmlns:a16="http://schemas.microsoft.com/office/drawing/2014/main" id="{B490A618-7E4E-D246-8930-738FF6DC43A8}"/>
                </a:ext>
              </a:extLst>
            </p:cNvPr>
            <p:cNvSpPr/>
            <p:nvPr/>
          </p:nvSpPr>
          <p:spPr>
            <a:xfrm rot="15150143">
              <a:off x="5427114" y="1818531"/>
              <a:ext cx="95976" cy="142065"/>
            </a:xfrm>
            <a:custGeom>
              <a:avLst/>
              <a:gdLst>
                <a:gd name="connsiteX0" fmla="*/ 0 w 436368"/>
                <a:gd name="connsiteY0" fmla="*/ 218184 h 436368"/>
                <a:gd name="connsiteX1" fmla="*/ 218184 w 436368"/>
                <a:gd name="connsiteY1" fmla="*/ 0 h 436368"/>
                <a:gd name="connsiteX2" fmla="*/ 436368 w 436368"/>
                <a:gd name="connsiteY2" fmla="*/ 218184 h 436368"/>
                <a:gd name="connsiteX3" fmla="*/ 218184 w 436368"/>
                <a:gd name="connsiteY3" fmla="*/ 436368 h 436368"/>
                <a:gd name="connsiteX4" fmla="*/ 0 w 436368"/>
                <a:gd name="connsiteY4" fmla="*/ 218184 h 43636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6368" h="645918">
                  <a:moveTo>
                    <a:pt x="0" y="427734"/>
                  </a:moveTo>
                  <a:cubicBezTo>
                    <a:pt x="0" y="320081"/>
                    <a:pt x="126259" y="219075"/>
                    <a:pt x="218184" y="0"/>
                  </a:cubicBezTo>
                  <a:cubicBezTo>
                    <a:pt x="338684" y="209550"/>
                    <a:pt x="436368" y="307234"/>
                    <a:pt x="436368" y="427734"/>
                  </a:cubicBezTo>
                  <a:cubicBezTo>
                    <a:pt x="436368" y="548234"/>
                    <a:pt x="338684" y="645918"/>
                    <a:pt x="218184" y="645918"/>
                  </a:cubicBezTo>
                  <a:cubicBezTo>
                    <a:pt x="97684" y="645918"/>
                    <a:pt x="0" y="535387"/>
                    <a:pt x="0" y="427734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9050" cap="rnd">
              <a:solidFill>
                <a:schemeClr val="tx1"/>
              </a:solidFill>
              <a:round/>
              <a:extLst>
                <a:ext uri="{C807C97D-BFC1-408E-A445-0C87EB9F89A2}">
                  <ask:lineSketchStyleProps xmlns:ask="http://schemas.microsoft.com/office/drawing/2018/sketchyshapes" sd="2884017509">
                    <a:custGeom>
                      <a:avLst/>
                      <a:gdLst>
                        <a:gd name="connsiteX0" fmla="*/ 0 w 95976"/>
                        <a:gd name="connsiteY0" fmla="*/ 94077 h 142065"/>
                        <a:gd name="connsiteX1" fmla="*/ 47988 w 95976"/>
                        <a:gd name="connsiteY1" fmla="*/ 0 h 142065"/>
                        <a:gd name="connsiteX2" fmla="*/ 95976 w 95976"/>
                        <a:gd name="connsiteY2" fmla="*/ 94077 h 142065"/>
                        <a:gd name="connsiteX3" fmla="*/ 47988 w 95976"/>
                        <a:gd name="connsiteY3" fmla="*/ 142065 h 142065"/>
                        <a:gd name="connsiteX4" fmla="*/ 0 w 95976"/>
                        <a:gd name="connsiteY4" fmla="*/ 94077 h 1420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95976" h="142065" fill="none" extrusionOk="0">
                          <a:moveTo>
                            <a:pt x="0" y="94077"/>
                          </a:moveTo>
                          <a:cubicBezTo>
                            <a:pt x="-4155" y="67334"/>
                            <a:pt x="25867" y="52393"/>
                            <a:pt x="47988" y="0"/>
                          </a:cubicBezTo>
                          <a:cubicBezTo>
                            <a:pt x="75007" y="45819"/>
                            <a:pt x="99768" y="72926"/>
                            <a:pt x="95976" y="94077"/>
                          </a:cubicBezTo>
                          <a:cubicBezTo>
                            <a:pt x="101554" y="124936"/>
                            <a:pt x="75241" y="138092"/>
                            <a:pt x="47988" y="142065"/>
                          </a:cubicBezTo>
                          <a:cubicBezTo>
                            <a:pt x="19307" y="141889"/>
                            <a:pt x="392" y="118173"/>
                            <a:pt x="0" y="94077"/>
                          </a:cubicBezTo>
                          <a:close/>
                        </a:path>
                        <a:path w="95976" h="142065" stroke="0" extrusionOk="0">
                          <a:moveTo>
                            <a:pt x="0" y="94077"/>
                          </a:moveTo>
                          <a:cubicBezTo>
                            <a:pt x="-7318" y="69943"/>
                            <a:pt x="25167" y="50345"/>
                            <a:pt x="47988" y="0"/>
                          </a:cubicBezTo>
                          <a:cubicBezTo>
                            <a:pt x="72802" y="43810"/>
                            <a:pt x="94186" y="69152"/>
                            <a:pt x="95976" y="94077"/>
                          </a:cubicBezTo>
                          <a:cubicBezTo>
                            <a:pt x="98929" y="114241"/>
                            <a:pt x="75084" y="149818"/>
                            <a:pt x="47988" y="142065"/>
                          </a:cubicBezTo>
                          <a:cubicBezTo>
                            <a:pt x="19237" y="142923"/>
                            <a:pt x="-3367" y="119370"/>
                            <a:pt x="0" y="94077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63" name="楕円 321">
              <a:extLst>
                <a:ext uri="{FF2B5EF4-FFF2-40B4-BE49-F238E27FC236}">
                  <a16:creationId xmlns:a16="http://schemas.microsoft.com/office/drawing/2014/main" id="{33A8EE30-B5C1-EA98-6A55-309CAE201FF6}"/>
                </a:ext>
              </a:extLst>
            </p:cNvPr>
            <p:cNvSpPr/>
            <p:nvPr/>
          </p:nvSpPr>
          <p:spPr>
            <a:xfrm rot="15150143">
              <a:off x="5574752" y="1656606"/>
              <a:ext cx="95976" cy="142065"/>
            </a:xfrm>
            <a:custGeom>
              <a:avLst/>
              <a:gdLst>
                <a:gd name="connsiteX0" fmla="*/ 0 w 436368"/>
                <a:gd name="connsiteY0" fmla="*/ 218184 h 436368"/>
                <a:gd name="connsiteX1" fmla="*/ 218184 w 436368"/>
                <a:gd name="connsiteY1" fmla="*/ 0 h 436368"/>
                <a:gd name="connsiteX2" fmla="*/ 436368 w 436368"/>
                <a:gd name="connsiteY2" fmla="*/ 218184 h 436368"/>
                <a:gd name="connsiteX3" fmla="*/ 218184 w 436368"/>
                <a:gd name="connsiteY3" fmla="*/ 436368 h 436368"/>
                <a:gd name="connsiteX4" fmla="*/ 0 w 436368"/>
                <a:gd name="connsiteY4" fmla="*/ 218184 h 43636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6368" h="645918">
                  <a:moveTo>
                    <a:pt x="0" y="427734"/>
                  </a:moveTo>
                  <a:cubicBezTo>
                    <a:pt x="0" y="320081"/>
                    <a:pt x="126259" y="219075"/>
                    <a:pt x="218184" y="0"/>
                  </a:cubicBezTo>
                  <a:cubicBezTo>
                    <a:pt x="338684" y="209550"/>
                    <a:pt x="436368" y="307234"/>
                    <a:pt x="436368" y="427734"/>
                  </a:cubicBezTo>
                  <a:cubicBezTo>
                    <a:pt x="436368" y="548234"/>
                    <a:pt x="338684" y="645918"/>
                    <a:pt x="218184" y="645918"/>
                  </a:cubicBezTo>
                  <a:cubicBezTo>
                    <a:pt x="97684" y="645918"/>
                    <a:pt x="0" y="535387"/>
                    <a:pt x="0" y="427734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9050" cap="rnd">
              <a:solidFill>
                <a:schemeClr val="tx1"/>
              </a:solidFill>
              <a:round/>
              <a:extLst>
                <a:ext uri="{C807C97D-BFC1-408E-A445-0C87EB9F89A2}">
                  <ask:lineSketchStyleProps xmlns:ask="http://schemas.microsoft.com/office/drawing/2018/sketchyshapes" sd="2069816679">
                    <a:custGeom>
                      <a:avLst/>
                      <a:gdLst>
                        <a:gd name="connsiteX0" fmla="*/ 0 w 95976"/>
                        <a:gd name="connsiteY0" fmla="*/ 94077 h 142065"/>
                        <a:gd name="connsiteX1" fmla="*/ 47988 w 95976"/>
                        <a:gd name="connsiteY1" fmla="*/ 0 h 142065"/>
                        <a:gd name="connsiteX2" fmla="*/ 95976 w 95976"/>
                        <a:gd name="connsiteY2" fmla="*/ 94077 h 142065"/>
                        <a:gd name="connsiteX3" fmla="*/ 47988 w 95976"/>
                        <a:gd name="connsiteY3" fmla="*/ 142065 h 142065"/>
                        <a:gd name="connsiteX4" fmla="*/ 0 w 95976"/>
                        <a:gd name="connsiteY4" fmla="*/ 94077 h 1420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95976" h="142065" fill="none" extrusionOk="0">
                          <a:moveTo>
                            <a:pt x="0" y="94077"/>
                          </a:moveTo>
                          <a:cubicBezTo>
                            <a:pt x="868" y="66842"/>
                            <a:pt x="28542" y="45141"/>
                            <a:pt x="47988" y="0"/>
                          </a:cubicBezTo>
                          <a:cubicBezTo>
                            <a:pt x="76244" y="45585"/>
                            <a:pt x="90995" y="66662"/>
                            <a:pt x="95976" y="94077"/>
                          </a:cubicBezTo>
                          <a:cubicBezTo>
                            <a:pt x="90667" y="115884"/>
                            <a:pt x="78750" y="141128"/>
                            <a:pt x="47988" y="142065"/>
                          </a:cubicBezTo>
                          <a:cubicBezTo>
                            <a:pt x="21186" y="142731"/>
                            <a:pt x="-4417" y="112608"/>
                            <a:pt x="0" y="94077"/>
                          </a:cubicBezTo>
                          <a:close/>
                        </a:path>
                        <a:path w="95976" h="142065" stroke="0" extrusionOk="0">
                          <a:moveTo>
                            <a:pt x="0" y="94077"/>
                          </a:moveTo>
                          <a:cubicBezTo>
                            <a:pt x="7003" y="65676"/>
                            <a:pt x="20909" y="55149"/>
                            <a:pt x="47988" y="0"/>
                          </a:cubicBezTo>
                          <a:cubicBezTo>
                            <a:pt x="77773" y="44550"/>
                            <a:pt x="102823" y="64375"/>
                            <a:pt x="95976" y="94077"/>
                          </a:cubicBezTo>
                          <a:cubicBezTo>
                            <a:pt x="96425" y="121567"/>
                            <a:pt x="80924" y="140650"/>
                            <a:pt x="47988" y="142065"/>
                          </a:cubicBezTo>
                          <a:cubicBezTo>
                            <a:pt x="24288" y="144134"/>
                            <a:pt x="-724" y="111265"/>
                            <a:pt x="0" y="94077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684" name="直線コネクタ 683">
              <a:extLst>
                <a:ext uri="{FF2B5EF4-FFF2-40B4-BE49-F238E27FC236}">
                  <a16:creationId xmlns:a16="http://schemas.microsoft.com/office/drawing/2014/main" id="{BE433551-C5F9-D488-578F-0A3287DD739A}"/>
                </a:ext>
              </a:extLst>
            </p:cNvPr>
            <p:cNvCxnSpPr>
              <a:cxnSpLocks/>
            </p:cNvCxnSpPr>
            <p:nvPr/>
          </p:nvCxnSpPr>
          <p:spPr>
            <a:xfrm>
              <a:off x="5277498" y="2132468"/>
              <a:ext cx="411951" cy="0"/>
            </a:xfrm>
            <a:prstGeom prst="line">
              <a:avLst/>
            </a:prstGeom>
            <a:ln w="19050"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8" name="直線コネクタ 687">
              <a:extLst>
                <a:ext uri="{FF2B5EF4-FFF2-40B4-BE49-F238E27FC236}">
                  <a16:creationId xmlns:a16="http://schemas.microsoft.com/office/drawing/2014/main" id="{0EC57DBB-F973-335D-07B3-AE516899F789}"/>
                </a:ext>
              </a:extLst>
            </p:cNvPr>
            <p:cNvCxnSpPr>
              <a:cxnSpLocks/>
            </p:cNvCxnSpPr>
            <p:nvPr/>
          </p:nvCxnSpPr>
          <p:spPr>
            <a:xfrm>
              <a:off x="5440609" y="2931292"/>
              <a:ext cx="411951" cy="0"/>
            </a:xfrm>
            <a:prstGeom prst="line">
              <a:avLst/>
            </a:prstGeom>
            <a:ln w="19050"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9" name="直線コネクタ 688">
              <a:extLst>
                <a:ext uri="{FF2B5EF4-FFF2-40B4-BE49-F238E27FC236}">
                  <a16:creationId xmlns:a16="http://schemas.microsoft.com/office/drawing/2014/main" id="{76461C24-F4D1-D2DF-5D7B-BD81E1D3AA69}"/>
                </a:ext>
              </a:extLst>
            </p:cNvPr>
            <p:cNvCxnSpPr>
              <a:cxnSpLocks/>
            </p:cNvCxnSpPr>
            <p:nvPr/>
          </p:nvCxnSpPr>
          <p:spPr>
            <a:xfrm>
              <a:off x="5566079" y="2885287"/>
              <a:ext cx="411951" cy="0"/>
            </a:xfrm>
            <a:prstGeom prst="line">
              <a:avLst/>
            </a:prstGeom>
            <a:ln w="19050"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0" name="直線コネクタ 689">
              <a:extLst>
                <a:ext uri="{FF2B5EF4-FFF2-40B4-BE49-F238E27FC236}">
                  <a16:creationId xmlns:a16="http://schemas.microsoft.com/office/drawing/2014/main" id="{D0D7D0B5-FF93-3A37-CA83-EDE1C5D35632}"/>
                </a:ext>
              </a:extLst>
            </p:cNvPr>
            <p:cNvCxnSpPr>
              <a:cxnSpLocks/>
            </p:cNvCxnSpPr>
            <p:nvPr/>
          </p:nvCxnSpPr>
          <p:spPr>
            <a:xfrm>
              <a:off x="5365328" y="2178474"/>
              <a:ext cx="411951" cy="0"/>
            </a:xfrm>
            <a:prstGeom prst="line">
              <a:avLst/>
            </a:prstGeom>
            <a:ln w="19050"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1" name="直線コネクタ 690">
              <a:extLst>
                <a:ext uri="{FF2B5EF4-FFF2-40B4-BE49-F238E27FC236}">
                  <a16:creationId xmlns:a16="http://schemas.microsoft.com/office/drawing/2014/main" id="{56B5B48F-C6D0-2ABA-C2B7-BE9B5EA8A89E}"/>
                </a:ext>
              </a:extLst>
            </p:cNvPr>
            <p:cNvCxnSpPr>
              <a:cxnSpLocks/>
            </p:cNvCxnSpPr>
            <p:nvPr/>
          </p:nvCxnSpPr>
          <p:spPr>
            <a:xfrm>
              <a:off x="5561897" y="2441961"/>
              <a:ext cx="411951" cy="0"/>
            </a:xfrm>
            <a:prstGeom prst="line">
              <a:avLst/>
            </a:prstGeom>
            <a:ln w="19050"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2" name="直線コネクタ 691">
              <a:extLst>
                <a:ext uri="{FF2B5EF4-FFF2-40B4-BE49-F238E27FC236}">
                  <a16:creationId xmlns:a16="http://schemas.microsoft.com/office/drawing/2014/main" id="{1B7DC294-A9AD-896A-B7D2-E9FEBFCAAFBD}"/>
                </a:ext>
              </a:extLst>
            </p:cNvPr>
            <p:cNvCxnSpPr>
              <a:cxnSpLocks/>
            </p:cNvCxnSpPr>
            <p:nvPr/>
          </p:nvCxnSpPr>
          <p:spPr>
            <a:xfrm>
              <a:off x="5549351" y="2487966"/>
              <a:ext cx="411951" cy="0"/>
            </a:xfrm>
            <a:prstGeom prst="line">
              <a:avLst/>
            </a:prstGeom>
            <a:ln w="19050"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01" name="グループ化 600">
              <a:extLst>
                <a:ext uri="{FF2B5EF4-FFF2-40B4-BE49-F238E27FC236}">
                  <a16:creationId xmlns:a16="http://schemas.microsoft.com/office/drawing/2014/main" id="{3CC4B0AE-9F33-AC26-4CE9-D647B8150404}"/>
                </a:ext>
              </a:extLst>
            </p:cNvPr>
            <p:cNvGrpSpPr/>
            <p:nvPr/>
          </p:nvGrpSpPr>
          <p:grpSpPr>
            <a:xfrm rot="900000">
              <a:off x="4234529" y="1764861"/>
              <a:ext cx="1117028" cy="929476"/>
              <a:chOff x="4245689" y="1764860"/>
              <a:chExt cx="1117028" cy="929476"/>
            </a:xfrm>
          </p:grpSpPr>
          <p:sp>
            <p:nvSpPr>
              <p:cNvPr id="696" name="フリーフォーム: 図形 695">
                <a:extLst>
                  <a:ext uri="{FF2B5EF4-FFF2-40B4-BE49-F238E27FC236}">
                    <a16:creationId xmlns:a16="http://schemas.microsoft.com/office/drawing/2014/main" id="{0314105B-A464-4C03-2B59-7CD3763F2253}"/>
                  </a:ext>
                </a:extLst>
              </p:cNvPr>
              <p:cNvSpPr/>
              <p:nvPr/>
            </p:nvSpPr>
            <p:spPr>
              <a:xfrm>
                <a:off x="4245689" y="1764860"/>
                <a:ext cx="1117028" cy="929476"/>
              </a:xfrm>
              <a:custGeom>
                <a:avLst/>
                <a:gdLst>
                  <a:gd name="connsiteX0" fmla="*/ 1448276 w 2899885"/>
                  <a:gd name="connsiteY0" fmla="*/ 0 h 2400300"/>
                  <a:gd name="connsiteX1" fmla="*/ 2460294 w 2899885"/>
                  <a:gd name="connsiteY1" fmla="*/ 253113 h 2400300"/>
                  <a:gd name="connsiteX2" fmla="*/ 2464158 w 2899885"/>
                  <a:gd name="connsiteY2" fmla="*/ 274320 h 2400300"/>
                  <a:gd name="connsiteX3" fmla="*/ 2467450 w 2899885"/>
                  <a:gd name="connsiteY3" fmla="*/ 274320 h 2400300"/>
                  <a:gd name="connsiteX4" fmla="*/ 2899885 w 2899885"/>
                  <a:gd name="connsiteY4" fmla="*/ 2004060 h 2400300"/>
                  <a:gd name="connsiteX5" fmla="*/ 2898934 w 2899885"/>
                  <a:gd name="connsiteY5" fmla="*/ 2004060 h 2400300"/>
                  <a:gd name="connsiteX6" fmla="*/ 2148364 w 2899885"/>
                  <a:gd name="connsiteY6" fmla="*/ 2286000 h 2400300"/>
                  <a:gd name="connsiteX7" fmla="*/ 2056339 w 2899885"/>
                  <a:gd name="connsiteY7" fmla="*/ 2282516 h 2400300"/>
                  <a:gd name="connsiteX8" fmla="*/ 1979009 w 2899885"/>
                  <a:gd name="connsiteY8" fmla="*/ 2317722 h 2400300"/>
                  <a:gd name="connsiteX9" fmla="*/ 1448276 w 2899885"/>
                  <a:gd name="connsiteY9" fmla="*/ 2400300 h 2400300"/>
                  <a:gd name="connsiteX10" fmla="*/ 917543 w 2899885"/>
                  <a:gd name="connsiteY10" fmla="*/ 2317722 h 2400300"/>
                  <a:gd name="connsiteX11" fmla="*/ 840396 w 2899885"/>
                  <a:gd name="connsiteY11" fmla="*/ 2282599 h 2400300"/>
                  <a:gd name="connsiteX12" fmla="*/ 750570 w 2899885"/>
                  <a:gd name="connsiteY12" fmla="*/ 2286000 h 2400300"/>
                  <a:gd name="connsiteX13" fmla="*/ 0 w 2899885"/>
                  <a:gd name="connsiteY13" fmla="*/ 2004060 h 2400300"/>
                  <a:gd name="connsiteX14" fmla="*/ 15249 w 2899885"/>
                  <a:gd name="connsiteY14" fmla="*/ 1947239 h 2400300"/>
                  <a:gd name="connsiteX15" fmla="*/ 15671 w 2899885"/>
                  <a:gd name="connsiteY15" fmla="*/ 1946729 h 2400300"/>
                  <a:gd name="connsiteX16" fmla="*/ 431369 w 2899885"/>
                  <a:gd name="connsiteY16" fmla="*/ 283934 h 2400300"/>
                  <a:gd name="connsiteX17" fmla="*/ 431006 w 2899885"/>
                  <a:gd name="connsiteY17" fmla="*/ 281940 h 2400300"/>
                  <a:gd name="connsiteX18" fmla="*/ 1448276 w 2899885"/>
                  <a:gd name="connsiteY18" fmla="*/ 0 h 2400300"/>
                  <a:gd name="connsiteX0" fmla="*/ 1448276 w 3028474"/>
                  <a:gd name="connsiteY0" fmla="*/ 0 h 2400300"/>
                  <a:gd name="connsiteX1" fmla="*/ 2460294 w 3028474"/>
                  <a:gd name="connsiteY1" fmla="*/ 253113 h 2400300"/>
                  <a:gd name="connsiteX2" fmla="*/ 2464158 w 3028474"/>
                  <a:gd name="connsiteY2" fmla="*/ 274320 h 2400300"/>
                  <a:gd name="connsiteX3" fmla="*/ 2467450 w 3028474"/>
                  <a:gd name="connsiteY3" fmla="*/ 274320 h 2400300"/>
                  <a:gd name="connsiteX4" fmla="*/ 2899885 w 3028474"/>
                  <a:gd name="connsiteY4" fmla="*/ 2004060 h 2400300"/>
                  <a:gd name="connsiteX5" fmla="*/ 3028474 w 3028474"/>
                  <a:gd name="connsiteY5" fmla="*/ 2034540 h 2400300"/>
                  <a:gd name="connsiteX6" fmla="*/ 2148364 w 3028474"/>
                  <a:gd name="connsiteY6" fmla="*/ 2286000 h 2400300"/>
                  <a:gd name="connsiteX7" fmla="*/ 2056339 w 3028474"/>
                  <a:gd name="connsiteY7" fmla="*/ 2282516 h 2400300"/>
                  <a:gd name="connsiteX8" fmla="*/ 1979009 w 3028474"/>
                  <a:gd name="connsiteY8" fmla="*/ 2317722 h 2400300"/>
                  <a:gd name="connsiteX9" fmla="*/ 1448276 w 3028474"/>
                  <a:gd name="connsiteY9" fmla="*/ 2400300 h 2400300"/>
                  <a:gd name="connsiteX10" fmla="*/ 917543 w 3028474"/>
                  <a:gd name="connsiteY10" fmla="*/ 2317722 h 2400300"/>
                  <a:gd name="connsiteX11" fmla="*/ 840396 w 3028474"/>
                  <a:gd name="connsiteY11" fmla="*/ 2282599 h 2400300"/>
                  <a:gd name="connsiteX12" fmla="*/ 750570 w 3028474"/>
                  <a:gd name="connsiteY12" fmla="*/ 2286000 h 2400300"/>
                  <a:gd name="connsiteX13" fmla="*/ 0 w 3028474"/>
                  <a:gd name="connsiteY13" fmla="*/ 2004060 h 2400300"/>
                  <a:gd name="connsiteX14" fmla="*/ 15249 w 3028474"/>
                  <a:gd name="connsiteY14" fmla="*/ 1947239 h 2400300"/>
                  <a:gd name="connsiteX15" fmla="*/ 15671 w 3028474"/>
                  <a:gd name="connsiteY15" fmla="*/ 1946729 h 2400300"/>
                  <a:gd name="connsiteX16" fmla="*/ 431369 w 3028474"/>
                  <a:gd name="connsiteY16" fmla="*/ 283934 h 2400300"/>
                  <a:gd name="connsiteX17" fmla="*/ 431006 w 3028474"/>
                  <a:gd name="connsiteY17" fmla="*/ 281940 h 2400300"/>
                  <a:gd name="connsiteX18" fmla="*/ 1448276 w 3028474"/>
                  <a:gd name="connsiteY18" fmla="*/ 0 h 2400300"/>
                  <a:gd name="connsiteX0" fmla="*/ 1448276 w 2899885"/>
                  <a:gd name="connsiteY0" fmla="*/ 0 h 2400300"/>
                  <a:gd name="connsiteX1" fmla="*/ 2460294 w 2899885"/>
                  <a:gd name="connsiteY1" fmla="*/ 253113 h 2400300"/>
                  <a:gd name="connsiteX2" fmla="*/ 2464158 w 2899885"/>
                  <a:gd name="connsiteY2" fmla="*/ 274320 h 2400300"/>
                  <a:gd name="connsiteX3" fmla="*/ 2467450 w 2899885"/>
                  <a:gd name="connsiteY3" fmla="*/ 274320 h 2400300"/>
                  <a:gd name="connsiteX4" fmla="*/ 2899885 w 2899885"/>
                  <a:gd name="connsiteY4" fmla="*/ 2004060 h 2400300"/>
                  <a:gd name="connsiteX5" fmla="*/ 2148364 w 2899885"/>
                  <a:gd name="connsiteY5" fmla="*/ 2286000 h 2400300"/>
                  <a:gd name="connsiteX6" fmla="*/ 2056339 w 2899885"/>
                  <a:gd name="connsiteY6" fmla="*/ 2282516 h 2400300"/>
                  <a:gd name="connsiteX7" fmla="*/ 1979009 w 2899885"/>
                  <a:gd name="connsiteY7" fmla="*/ 2317722 h 2400300"/>
                  <a:gd name="connsiteX8" fmla="*/ 1448276 w 2899885"/>
                  <a:gd name="connsiteY8" fmla="*/ 2400300 h 2400300"/>
                  <a:gd name="connsiteX9" fmla="*/ 917543 w 2899885"/>
                  <a:gd name="connsiteY9" fmla="*/ 2317722 h 2400300"/>
                  <a:gd name="connsiteX10" fmla="*/ 840396 w 2899885"/>
                  <a:gd name="connsiteY10" fmla="*/ 2282599 h 2400300"/>
                  <a:gd name="connsiteX11" fmla="*/ 750570 w 2899885"/>
                  <a:gd name="connsiteY11" fmla="*/ 2286000 h 2400300"/>
                  <a:gd name="connsiteX12" fmla="*/ 0 w 2899885"/>
                  <a:gd name="connsiteY12" fmla="*/ 2004060 h 2400300"/>
                  <a:gd name="connsiteX13" fmla="*/ 15249 w 2899885"/>
                  <a:gd name="connsiteY13" fmla="*/ 1947239 h 2400300"/>
                  <a:gd name="connsiteX14" fmla="*/ 15671 w 2899885"/>
                  <a:gd name="connsiteY14" fmla="*/ 1946729 h 2400300"/>
                  <a:gd name="connsiteX15" fmla="*/ 431369 w 2899885"/>
                  <a:gd name="connsiteY15" fmla="*/ 283934 h 2400300"/>
                  <a:gd name="connsiteX16" fmla="*/ 431006 w 2899885"/>
                  <a:gd name="connsiteY16" fmla="*/ 281940 h 2400300"/>
                  <a:gd name="connsiteX17" fmla="*/ 1448276 w 2899885"/>
                  <a:gd name="connsiteY17" fmla="*/ 0 h 2400300"/>
                  <a:gd name="connsiteX0" fmla="*/ 1448276 w 2899885"/>
                  <a:gd name="connsiteY0" fmla="*/ 0 h 2400300"/>
                  <a:gd name="connsiteX1" fmla="*/ 2460294 w 2899885"/>
                  <a:gd name="connsiteY1" fmla="*/ 253113 h 2400300"/>
                  <a:gd name="connsiteX2" fmla="*/ 2464158 w 2899885"/>
                  <a:gd name="connsiteY2" fmla="*/ 274320 h 2400300"/>
                  <a:gd name="connsiteX3" fmla="*/ 2467450 w 2899885"/>
                  <a:gd name="connsiteY3" fmla="*/ 274320 h 2400300"/>
                  <a:gd name="connsiteX4" fmla="*/ 2899885 w 2899885"/>
                  <a:gd name="connsiteY4" fmla="*/ 2004060 h 2400300"/>
                  <a:gd name="connsiteX5" fmla="*/ 2148364 w 2899885"/>
                  <a:gd name="connsiteY5" fmla="*/ 2286000 h 2400300"/>
                  <a:gd name="connsiteX6" fmla="*/ 2056339 w 2899885"/>
                  <a:gd name="connsiteY6" fmla="*/ 2282516 h 2400300"/>
                  <a:gd name="connsiteX7" fmla="*/ 1979009 w 2899885"/>
                  <a:gd name="connsiteY7" fmla="*/ 2317722 h 2400300"/>
                  <a:gd name="connsiteX8" fmla="*/ 1448276 w 2899885"/>
                  <a:gd name="connsiteY8" fmla="*/ 2400300 h 2400300"/>
                  <a:gd name="connsiteX9" fmla="*/ 917543 w 2899885"/>
                  <a:gd name="connsiteY9" fmla="*/ 2317722 h 2400300"/>
                  <a:gd name="connsiteX10" fmla="*/ 840396 w 2899885"/>
                  <a:gd name="connsiteY10" fmla="*/ 2282599 h 2400300"/>
                  <a:gd name="connsiteX11" fmla="*/ 750570 w 2899885"/>
                  <a:gd name="connsiteY11" fmla="*/ 2286000 h 2400300"/>
                  <a:gd name="connsiteX12" fmla="*/ 0 w 2899885"/>
                  <a:gd name="connsiteY12" fmla="*/ 2004060 h 2400300"/>
                  <a:gd name="connsiteX13" fmla="*/ 15249 w 2899885"/>
                  <a:gd name="connsiteY13" fmla="*/ 1947239 h 2400300"/>
                  <a:gd name="connsiteX14" fmla="*/ 431369 w 2899885"/>
                  <a:gd name="connsiteY14" fmla="*/ 283934 h 2400300"/>
                  <a:gd name="connsiteX15" fmla="*/ 431006 w 2899885"/>
                  <a:gd name="connsiteY15" fmla="*/ 281940 h 2400300"/>
                  <a:gd name="connsiteX16" fmla="*/ 1448276 w 2899885"/>
                  <a:gd name="connsiteY16" fmla="*/ 0 h 2400300"/>
                  <a:gd name="connsiteX0" fmla="*/ 1433027 w 2884636"/>
                  <a:gd name="connsiteY0" fmla="*/ 0 h 2400300"/>
                  <a:gd name="connsiteX1" fmla="*/ 2445045 w 2884636"/>
                  <a:gd name="connsiteY1" fmla="*/ 253113 h 2400300"/>
                  <a:gd name="connsiteX2" fmla="*/ 2448909 w 2884636"/>
                  <a:gd name="connsiteY2" fmla="*/ 274320 h 2400300"/>
                  <a:gd name="connsiteX3" fmla="*/ 2452201 w 2884636"/>
                  <a:gd name="connsiteY3" fmla="*/ 274320 h 2400300"/>
                  <a:gd name="connsiteX4" fmla="*/ 2884636 w 2884636"/>
                  <a:gd name="connsiteY4" fmla="*/ 2004060 h 2400300"/>
                  <a:gd name="connsiteX5" fmla="*/ 2133115 w 2884636"/>
                  <a:gd name="connsiteY5" fmla="*/ 2286000 h 2400300"/>
                  <a:gd name="connsiteX6" fmla="*/ 2041090 w 2884636"/>
                  <a:gd name="connsiteY6" fmla="*/ 2282516 h 2400300"/>
                  <a:gd name="connsiteX7" fmla="*/ 1963760 w 2884636"/>
                  <a:gd name="connsiteY7" fmla="*/ 2317722 h 2400300"/>
                  <a:gd name="connsiteX8" fmla="*/ 1433027 w 2884636"/>
                  <a:gd name="connsiteY8" fmla="*/ 2400300 h 2400300"/>
                  <a:gd name="connsiteX9" fmla="*/ 902294 w 2884636"/>
                  <a:gd name="connsiteY9" fmla="*/ 2317722 h 2400300"/>
                  <a:gd name="connsiteX10" fmla="*/ 825147 w 2884636"/>
                  <a:gd name="connsiteY10" fmla="*/ 2282599 h 2400300"/>
                  <a:gd name="connsiteX11" fmla="*/ 735321 w 2884636"/>
                  <a:gd name="connsiteY11" fmla="*/ 2286000 h 2400300"/>
                  <a:gd name="connsiteX12" fmla="*/ 0 w 2884636"/>
                  <a:gd name="connsiteY12" fmla="*/ 1947239 h 2400300"/>
                  <a:gd name="connsiteX13" fmla="*/ 416120 w 2884636"/>
                  <a:gd name="connsiteY13" fmla="*/ 283934 h 2400300"/>
                  <a:gd name="connsiteX14" fmla="*/ 415757 w 2884636"/>
                  <a:gd name="connsiteY14" fmla="*/ 281940 h 2400300"/>
                  <a:gd name="connsiteX15" fmla="*/ 1433027 w 2884636"/>
                  <a:gd name="connsiteY15" fmla="*/ 0 h 240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884636" h="2400300">
                    <a:moveTo>
                      <a:pt x="1433027" y="0"/>
                    </a:moveTo>
                    <a:cubicBezTo>
                      <a:pt x="1959736" y="0"/>
                      <a:pt x="2392951" y="110943"/>
                      <a:pt x="2445045" y="253113"/>
                    </a:cubicBezTo>
                    <a:lnTo>
                      <a:pt x="2448909" y="274320"/>
                    </a:lnTo>
                    <a:lnTo>
                      <a:pt x="2452201" y="274320"/>
                    </a:lnTo>
                    <a:lnTo>
                      <a:pt x="2884636" y="2004060"/>
                    </a:lnTo>
                    <a:cubicBezTo>
                      <a:pt x="2831455" y="2339340"/>
                      <a:pt x="2273706" y="2239591"/>
                      <a:pt x="2133115" y="2286000"/>
                    </a:cubicBezTo>
                    <a:lnTo>
                      <a:pt x="2041090" y="2282516"/>
                    </a:lnTo>
                    <a:lnTo>
                      <a:pt x="1963760" y="2317722"/>
                    </a:lnTo>
                    <a:cubicBezTo>
                      <a:pt x="1827934" y="2368743"/>
                      <a:pt x="1640291" y="2400300"/>
                      <a:pt x="1433027" y="2400300"/>
                    </a:cubicBezTo>
                    <a:cubicBezTo>
                      <a:pt x="1225763" y="2400300"/>
                      <a:pt x="1038120" y="2368743"/>
                      <a:pt x="902294" y="2317722"/>
                    </a:cubicBezTo>
                    <a:lnTo>
                      <a:pt x="825147" y="2282599"/>
                    </a:lnTo>
                    <a:lnTo>
                      <a:pt x="735321" y="2286000"/>
                    </a:lnTo>
                    <a:cubicBezTo>
                      <a:pt x="597797" y="2230107"/>
                      <a:pt x="53200" y="2280917"/>
                      <a:pt x="0" y="1947239"/>
                    </a:cubicBezTo>
                    <a:lnTo>
                      <a:pt x="416120" y="283934"/>
                    </a:lnTo>
                    <a:lnTo>
                      <a:pt x="415757" y="281940"/>
                    </a:lnTo>
                    <a:cubicBezTo>
                      <a:pt x="415757" y="126229"/>
                      <a:pt x="871204" y="0"/>
                      <a:pt x="1433027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2286562580">
                      <a:custGeom>
                        <a:avLst/>
                        <a:gdLst>
                          <a:gd name="connsiteX0" fmla="*/ 554916 w 1117028"/>
                          <a:gd name="connsiteY0" fmla="*/ 0 h 929476"/>
                          <a:gd name="connsiteX1" fmla="*/ 946803 w 1117028"/>
                          <a:gd name="connsiteY1" fmla="*/ 98013 h 929476"/>
                          <a:gd name="connsiteX2" fmla="*/ 948299 w 1117028"/>
                          <a:gd name="connsiteY2" fmla="*/ 106225 h 929476"/>
                          <a:gd name="connsiteX3" fmla="*/ 949574 w 1117028"/>
                          <a:gd name="connsiteY3" fmla="*/ 106225 h 929476"/>
                          <a:gd name="connsiteX4" fmla="*/ 1028277 w 1117028"/>
                          <a:gd name="connsiteY4" fmla="*/ 421037 h 929476"/>
                          <a:gd name="connsiteX5" fmla="*/ 1117028 w 1117028"/>
                          <a:gd name="connsiteY5" fmla="*/ 776038 h 929476"/>
                          <a:gd name="connsiteX6" fmla="*/ 826013 w 1117028"/>
                          <a:gd name="connsiteY6" fmla="*/ 885215 h 929476"/>
                          <a:gd name="connsiteX7" fmla="*/ 790378 w 1117028"/>
                          <a:gd name="connsiteY7" fmla="*/ 883866 h 929476"/>
                          <a:gd name="connsiteX8" fmla="*/ 760433 w 1117028"/>
                          <a:gd name="connsiteY8" fmla="*/ 897499 h 929476"/>
                          <a:gd name="connsiteX9" fmla="*/ 554916 w 1117028"/>
                          <a:gd name="connsiteY9" fmla="*/ 929476 h 929476"/>
                          <a:gd name="connsiteX10" fmla="*/ 349398 w 1117028"/>
                          <a:gd name="connsiteY10" fmla="*/ 897499 h 929476"/>
                          <a:gd name="connsiteX11" fmla="*/ 319524 w 1117028"/>
                          <a:gd name="connsiteY11" fmla="*/ 883898 h 929476"/>
                          <a:gd name="connsiteX12" fmla="*/ 284741 w 1117028"/>
                          <a:gd name="connsiteY12" fmla="*/ 885215 h 929476"/>
                          <a:gd name="connsiteX13" fmla="*/ 0 w 1117028"/>
                          <a:gd name="connsiteY13" fmla="*/ 754035 h 929476"/>
                          <a:gd name="connsiteX14" fmla="*/ 75733 w 1117028"/>
                          <a:gd name="connsiteY14" fmla="*/ 451314 h 929476"/>
                          <a:gd name="connsiteX15" fmla="*/ 161135 w 1117028"/>
                          <a:gd name="connsiteY15" fmla="*/ 109948 h 929476"/>
                          <a:gd name="connsiteX16" fmla="*/ 160995 w 1117028"/>
                          <a:gd name="connsiteY16" fmla="*/ 109176 h 929476"/>
                          <a:gd name="connsiteX17" fmla="*/ 554916 w 1117028"/>
                          <a:gd name="connsiteY17" fmla="*/ 0 h 9294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</a:cxnLst>
                        <a:rect l="l" t="t" r="r" b="b"/>
                        <a:pathLst>
                          <a:path w="1117028" h="929476" fill="none" extrusionOk="0">
                            <a:moveTo>
                              <a:pt x="554916" y="0"/>
                            </a:moveTo>
                            <a:cubicBezTo>
                              <a:pt x="749872" y="-8642"/>
                              <a:pt x="927205" y="47756"/>
                              <a:pt x="946803" y="98013"/>
                            </a:cubicBezTo>
                            <a:cubicBezTo>
                              <a:pt x="947380" y="101033"/>
                              <a:pt x="947669" y="102836"/>
                              <a:pt x="948299" y="106225"/>
                            </a:cubicBezTo>
                            <a:cubicBezTo>
                              <a:pt x="948711" y="106084"/>
                              <a:pt x="948942" y="106303"/>
                              <a:pt x="949574" y="106225"/>
                            </a:cubicBezTo>
                            <a:cubicBezTo>
                              <a:pt x="1006481" y="258649"/>
                              <a:pt x="993160" y="313521"/>
                              <a:pt x="1028277" y="421037"/>
                            </a:cubicBezTo>
                            <a:cubicBezTo>
                              <a:pt x="1063394" y="528553"/>
                              <a:pt x="1068193" y="630221"/>
                              <a:pt x="1117028" y="776038"/>
                            </a:cubicBezTo>
                            <a:cubicBezTo>
                              <a:pt x="1103559" y="906881"/>
                              <a:pt x="877805" y="856866"/>
                              <a:pt x="826013" y="885215"/>
                            </a:cubicBezTo>
                            <a:cubicBezTo>
                              <a:pt x="814716" y="886587"/>
                              <a:pt x="799365" y="880755"/>
                              <a:pt x="790378" y="883866"/>
                            </a:cubicBezTo>
                            <a:cubicBezTo>
                              <a:pt x="778727" y="891887"/>
                              <a:pt x="765631" y="891065"/>
                              <a:pt x="760433" y="897499"/>
                            </a:cubicBezTo>
                            <a:cubicBezTo>
                              <a:pt x="705793" y="917490"/>
                              <a:pt x="628061" y="931755"/>
                              <a:pt x="554916" y="929476"/>
                            </a:cubicBezTo>
                            <a:cubicBezTo>
                              <a:pt x="483129" y="933275"/>
                              <a:pt x="394311" y="930855"/>
                              <a:pt x="349398" y="897499"/>
                            </a:cubicBezTo>
                            <a:cubicBezTo>
                              <a:pt x="341126" y="896369"/>
                              <a:pt x="332530" y="888570"/>
                              <a:pt x="319524" y="883898"/>
                            </a:cubicBezTo>
                            <a:cubicBezTo>
                              <a:pt x="309770" y="888098"/>
                              <a:pt x="301480" y="882253"/>
                              <a:pt x="284741" y="885215"/>
                            </a:cubicBezTo>
                            <a:cubicBezTo>
                              <a:pt x="228934" y="865682"/>
                              <a:pt x="20540" y="892703"/>
                              <a:pt x="0" y="754035"/>
                            </a:cubicBezTo>
                            <a:cubicBezTo>
                              <a:pt x="4402" y="639539"/>
                              <a:pt x="66313" y="587135"/>
                              <a:pt x="75733" y="451314"/>
                            </a:cubicBezTo>
                            <a:cubicBezTo>
                              <a:pt x="85153" y="315493"/>
                              <a:pt x="161035" y="230711"/>
                              <a:pt x="161135" y="109948"/>
                            </a:cubicBezTo>
                            <a:cubicBezTo>
                              <a:pt x="161151" y="109682"/>
                              <a:pt x="161052" y="109442"/>
                              <a:pt x="160995" y="109176"/>
                            </a:cubicBezTo>
                            <a:cubicBezTo>
                              <a:pt x="142798" y="18894"/>
                              <a:pt x="367873" y="35846"/>
                              <a:pt x="554916" y="0"/>
                            </a:cubicBezTo>
                            <a:close/>
                          </a:path>
                          <a:path w="1117028" h="929476" stroke="0" extrusionOk="0">
                            <a:moveTo>
                              <a:pt x="554916" y="0"/>
                            </a:moveTo>
                            <a:cubicBezTo>
                              <a:pt x="765207" y="-10355"/>
                              <a:pt x="926706" y="45742"/>
                              <a:pt x="946803" y="98013"/>
                            </a:cubicBezTo>
                            <a:cubicBezTo>
                              <a:pt x="947359" y="99953"/>
                              <a:pt x="946752" y="102887"/>
                              <a:pt x="948299" y="106225"/>
                            </a:cubicBezTo>
                            <a:cubicBezTo>
                              <a:pt x="948679" y="106139"/>
                              <a:pt x="948973" y="106344"/>
                              <a:pt x="949574" y="106225"/>
                            </a:cubicBezTo>
                            <a:cubicBezTo>
                              <a:pt x="996155" y="202347"/>
                              <a:pt x="998360" y="318271"/>
                              <a:pt x="1031626" y="434433"/>
                            </a:cubicBezTo>
                            <a:cubicBezTo>
                              <a:pt x="1064892" y="550595"/>
                              <a:pt x="1088826" y="690959"/>
                              <a:pt x="1117028" y="776038"/>
                            </a:cubicBezTo>
                            <a:cubicBezTo>
                              <a:pt x="1106861" y="898093"/>
                              <a:pt x="884064" y="868858"/>
                              <a:pt x="826013" y="885215"/>
                            </a:cubicBezTo>
                            <a:cubicBezTo>
                              <a:pt x="817013" y="888814"/>
                              <a:pt x="798196" y="883549"/>
                              <a:pt x="790378" y="883866"/>
                            </a:cubicBezTo>
                            <a:cubicBezTo>
                              <a:pt x="779381" y="890698"/>
                              <a:pt x="767969" y="893725"/>
                              <a:pt x="760433" y="897499"/>
                            </a:cubicBezTo>
                            <a:cubicBezTo>
                              <a:pt x="711497" y="904542"/>
                              <a:pt x="640681" y="931756"/>
                              <a:pt x="554916" y="929476"/>
                            </a:cubicBezTo>
                            <a:cubicBezTo>
                              <a:pt x="485978" y="928441"/>
                              <a:pt x="404606" y="918100"/>
                              <a:pt x="349398" y="897499"/>
                            </a:cubicBezTo>
                            <a:cubicBezTo>
                              <a:pt x="336393" y="892116"/>
                              <a:pt x="329315" y="887443"/>
                              <a:pt x="319524" y="883898"/>
                            </a:cubicBezTo>
                            <a:cubicBezTo>
                              <a:pt x="310470" y="887415"/>
                              <a:pt x="293287" y="881235"/>
                              <a:pt x="284741" y="885215"/>
                            </a:cubicBezTo>
                            <a:cubicBezTo>
                              <a:pt x="213218" y="852280"/>
                              <a:pt x="-12318" y="880562"/>
                              <a:pt x="0" y="754035"/>
                            </a:cubicBezTo>
                            <a:cubicBezTo>
                              <a:pt x="16543" y="647284"/>
                              <a:pt x="80722" y="588022"/>
                              <a:pt x="77345" y="444873"/>
                            </a:cubicBezTo>
                            <a:cubicBezTo>
                              <a:pt x="73968" y="301724"/>
                              <a:pt x="168030" y="192472"/>
                              <a:pt x="161135" y="109948"/>
                            </a:cubicBezTo>
                            <a:cubicBezTo>
                              <a:pt x="161118" y="109619"/>
                              <a:pt x="161070" y="109411"/>
                              <a:pt x="160995" y="109176"/>
                            </a:cubicBezTo>
                            <a:cubicBezTo>
                              <a:pt x="145624" y="18460"/>
                              <a:pt x="350459" y="-6337"/>
                              <a:pt x="554916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7" name="フリーフォーム: 図形 696">
                <a:extLst>
                  <a:ext uri="{FF2B5EF4-FFF2-40B4-BE49-F238E27FC236}">
                    <a16:creationId xmlns:a16="http://schemas.microsoft.com/office/drawing/2014/main" id="{1B93280B-3DB3-20F2-A197-02FAAAD5203A}"/>
                  </a:ext>
                </a:extLst>
              </p:cNvPr>
              <p:cNvSpPr/>
              <p:nvPr/>
            </p:nvSpPr>
            <p:spPr>
              <a:xfrm>
                <a:off x="4389203" y="1764860"/>
                <a:ext cx="835099" cy="313315"/>
              </a:xfrm>
              <a:custGeom>
                <a:avLst/>
                <a:gdLst>
                  <a:gd name="connsiteX0" fmla="*/ 1062411 w 2156578"/>
                  <a:gd name="connsiteY0" fmla="*/ 0 h 809111"/>
                  <a:gd name="connsiteX1" fmla="*/ 2074429 w 2156578"/>
                  <a:gd name="connsiteY1" fmla="*/ 253113 h 809111"/>
                  <a:gd name="connsiteX2" fmla="*/ 2078293 w 2156578"/>
                  <a:gd name="connsiteY2" fmla="*/ 274320 h 809111"/>
                  <a:gd name="connsiteX3" fmla="*/ 2081585 w 2156578"/>
                  <a:gd name="connsiteY3" fmla="*/ 274320 h 809111"/>
                  <a:gd name="connsiteX4" fmla="*/ 2156578 w 2156578"/>
                  <a:gd name="connsiteY4" fmla="*/ 574290 h 809111"/>
                  <a:gd name="connsiteX5" fmla="*/ 2133582 w 2156578"/>
                  <a:gd name="connsiteY5" fmla="*/ 594145 h 809111"/>
                  <a:gd name="connsiteX6" fmla="*/ 2098731 w 2156578"/>
                  <a:gd name="connsiteY6" fmla="*/ 624841 h 809111"/>
                  <a:gd name="connsiteX7" fmla="*/ 1965381 w 2156578"/>
                  <a:gd name="connsiteY7" fmla="*/ 478791 h 809111"/>
                  <a:gd name="connsiteX8" fmla="*/ 1876481 w 2156578"/>
                  <a:gd name="connsiteY8" fmla="*/ 624841 h 809111"/>
                  <a:gd name="connsiteX9" fmla="*/ 1685981 w 2156578"/>
                  <a:gd name="connsiteY9" fmla="*/ 605791 h 809111"/>
                  <a:gd name="connsiteX10" fmla="*/ 1451031 w 2156578"/>
                  <a:gd name="connsiteY10" fmla="*/ 777241 h 809111"/>
                  <a:gd name="connsiteX11" fmla="*/ 1076381 w 2156578"/>
                  <a:gd name="connsiteY11" fmla="*/ 637541 h 809111"/>
                  <a:gd name="connsiteX12" fmla="*/ 739831 w 2156578"/>
                  <a:gd name="connsiteY12" fmla="*/ 808991 h 809111"/>
                  <a:gd name="connsiteX13" fmla="*/ 447731 w 2156578"/>
                  <a:gd name="connsiteY13" fmla="*/ 605791 h 809111"/>
                  <a:gd name="connsiteX14" fmla="*/ 168331 w 2156578"/>
                  <a:gd name="connsiteY14" fmla="*/ 656591 h 809111"/>
                  <a:gd name="connsiteX15" fmla="*/ 19900 w 2156578"/>
                  <a:gd name="connsiteY15" fmla="*/ 495460 h 809111"/>
                  <a:gd name="connsiteX16" fmla="*/ 0 w 2156578"/>
                  <a:gd name="connsiteY16" fmla="*/ 465951 h 809111"/>
                  <a:gd name="connsiteX17" fmla="*/ 45504 w 2156578"/>
                  <a:gd name="connsiteY17" fmla="*/ 283934 h 809111"/>
                  <a:gd name="connsiteX18" fmla="*/ 45141 w 2156578"/>
                  <a:gd name="connsiteY18" fmla="*/ 281940 h 809111"/>
                  <a:gd name="connsiteX19" fmla="*/ 1062411 w 2156578"/>
                  <a:gd name="connsiteY19" fmla="*/ 0 h 809111"/>
                  <a:gd name="connsiteX0" fmla="*/ 1062411 w 2156578"/>
                  <a:gd name="connsiteY0" fmla="*/ 0 h 809111"/>
                  <a:gd name="connsiteX1" fmla="*/ 2074429 w 2156578"/>
                  <a:gd name="connsiteY1" fmla="*/ 253113 h 809111"/>
                  <a:gd name="connsiteX2" fmla="*/ 2078293 w 2156578"/>
                  <a:gd name="connsiteY2" fmla="*/ 274320 h 809111"/>
                  <a:gd name="connsiteX3" fmla="*/ 2081585 w 2156578"/>
                  <a:gd name="connsiteY3" fmla="*/ 274320 h 809111"/>
                  <a:gd name="connsiteX4" fmla="*/ 2156578 w 2156578"/>
                  <a:gd name="connsiteY4" fmla="*/ 574290 h 809111"/>
                  <a:gd name="connsiteX5" fmla="*/ 2133582 w 2156578"/>
                  <a:gd name="connsiteY5" fmla="*/ 594145 h 809111"/>
                  <a:gd name="connsiteX6" fmla="*/ 2098731 w 2156578"/>
                  <a:gd name="connsiteY6" fmla="*/ 624841 h 809111"/>
                  <a:gd name="connsiteX7" fmla="*/ 1997131 w 2156578"/>
                  <a:gd name="connsiteY7" fmla="*/ 529591 h 809111"/>
                  <a:gd name="connsiteX8" fmla="*/ 1876481 w 2156578"/>
                  <a:gd name="connsiteY8" fmla="*/ 624841 h 809111"/>
                  <a:gd name="connsiteX9" fmla="*/ 1685981 w 2156578"/>
                  <a:gd name="connsiteY9" fmla="*/ 605791 h 809111"/>
                  <a:gd name="connsiteX10" fmla="*/ 1451031 w 2156578"/>
                  <a:gd name="connsiteY10" fmla="*/ 777241 h 809111"/>
                  <a:gd name="connsiteX11" fmla="*/ 1076381 w 2156578"/>
                  <a:gd name="connsiteY11" fmla="*/ 637541 h 809111"/>
                  <a:gd name="connsiteX12" fmla="*/ 739831 w 2156578"/>
                  <a:gd name="connsiteY12" fmla="*/ 808991 h 809111"/>
                  <a:gd name="connsiteX13" fmla="*/ 447731 w 2156578"/>
                  <a:gd name="connsiteY13" fmla="*/ 605791 h 809111"/>
                  <a:gd name="connsiteX14" fmla="*/ 168331 w 2156578"/>
                  <a:gd name="connsiteY14" fmla="*/ 656591 h 809111"/>
                  <a:gd name="connsiteX15" fmla="*/ 19900 w 2156578"/>
                  <a:gd name="connsiteY15" fmla="*/ 495460 h 809111"/>
                  <a:gd name="connsiteX16" fmla="*/ 0 w 2156578"/>
                  <a:gd name="connsiteY16" fmla="*/ 465951 h 809111"/>
                  <a:gd name="connsiteX17" fmla="*/ 45504 w 2156578"/>
                  <a:gd name="connsiteY17" fmla="*/ 283934 h 809111"/>
                  <a:gd name="connsiteX18" fmla="*/ 45141 w 2156578"/>
                  <a:gd name="connsiteY18" fmla="*/ 281940 h 809111"/>
                  <a:gd name="connsiteX19" fmla="*/ 1062411 w 2156578"/>
                  <a:gd name="connsiteY19" fmla="*/ 0 h 809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56578" h="809111">
                    <a:moveTo>
                      <a:pt x="1062411" y="0"/>
                    </a:moveTo>
                    <a:cubicBezTo>
                      <a:pt x="1589120" y="0"/>
                      <a:pt x="2022335" y="110943"/>
                      <a:pt x="2074429" y="253113"/>
                    </a:cubicBezTo>
                    <a:lnTo>
                      <a:pt x="2078293" y="274320"/>
                    </a:lnTo>
                    <a:lnTo>
                      <a:pt x="2081585" y="274320"/>
                    </a:lnTo>
                    <a:lnTo>
                      <a:pt x="2156578" y="574290"/>
                    </a:lnTo>
                    <a:lnTo>
                      <a:pt x="2133582" y="594145"/>
                    </a:lnTo>
                    <a:cubicBezTo>
                      <a:pt x="2118658" y="606816"/>
                      <a:pt x="2121473" y="635600"/>
                      <a:pt x="2098731" y="624841"/>
                    </a:cubicBezTo>
                    <a:cubicBezTo>
                      <a:pt x="2075989" y="614082"/>
                      <a:pt x="2034173" y="529591"/>
                      <a:pt x="1997131" y="529591"/>
                    </a:cubicBezTo>
                    <a:cubicBezTo>
                      <a:pt x="1960089" y="529591"/>
                      <a:pt x="1928339" y="612141"/>
                      <a:pt x="1876481" y="624841"/>
                    </a:cubicBezTo>
                    <a:cubicBezTo>
                      <a:pt x="1824623" y="637541"/>
                      <a:pt x="1756889" y="580391"/>
                      <a:pt x="1685981" y="605791"/>
                    </a:cubicBezTo>
                    <a:cubicBezTo>
                      <a:pt x="1615073" y="631191"/>
                      <a:pt x="1552631" y="771949"/>
                      <a:pt x="1451031" y="777241"/>
                    </a:cubicBezTo>
                    <a:cubicBezTo>
                      <a:pt x="1349431" y="782533"/>
                      <a:pt x="1194914" y="632249"/>
                      <a:pt x="1076381" y="637541"/>
                    </a:cubicBezTo>
                    <a:cubicBezTo>
                      <a:pt x="957848" y="642833"/>
                      <a:pt x="844606" y="814283"/>
                      <a:pt x="739831" y="808991"/>
                    </a:cubicBezTo>
                    <a:cubicBezTo>
                      <a:pt x="635056" y="803699"/>
                      <a:pt x="542981" y="631191"/>
                      <a:pt x="447731" y="605791"/>
                    </a:cubicBezTo>
                    <a:cubicBezTo>
                      <a:pt x="352481" y="580391"/>
                      <a:pt x="264639" y="711624"/>
                      <a:pt x="168331" y="656591"/>
                    </a:cubicBezTo>
                    <a:cubicBezTo>
                      <a:pt x="120177" y="629075"/>
                      <a:pt x="70171" y="567162"/>
                      <a:pt x="19900" y="495460"/>
                    </a:cubicBezTo>
                    <a:lnTo>
                      <a:pt x="0" y="465951"/>
                    </a:lnTo>
                    <a:lnTo>
                      <a:pt x="45504" y="283934"/>
                    </a:lnTo>
                    <a:lnTo>
                      <a:pt x="45141" y="281940"/>
                    </a:lnTo>
                    <a:cubicBezTo>
                      <a:pt x="45141" y="126229"/>
                      <a:pt x="500588" y="0"/>
                      <a:pt x="1062411" y="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889937027">
                      <a:custGeom>
                        <a:avLst/>
                        <a:gdLst>
                          <a:gd name="connsiteX0" fmla="*/ 411401 w 835099"/>
                          <a:gd name="connsiteY0" fmla="*/ 0 h 313315"/>
                          <a:gd name="connsiteX1" fmla="*/ 803288 w 835099"/>
                          <a:gd name="connsiteY1" fmla="*/ 98013 h 313315"/>
                          <a:gd name="connsiteX2" fmla="*/ 804784 w 835099"/>
                          <a:gd name="connsiteY2" fmla="*/ 106225 h 313315"/>
                          <a:gd name="connsiteX3" fmla="*/ 806059 w 835099"/>
                          <a:gd name="connsiteY3" fmla="*/ 106225 h 313315"/>
                          <a:gd name="connsiteX4" fmla="*/ 835099 w 835099"/>
                          <a:gd name="connsiteY4" fmla="*/ 222384 h 313315"/>
                          <a:gd name="connsiteX5" fmla="*/ 826194 w 835099"/>
                          <a:gd name="connsiteY5" fmla="*/ 230072 h 313315"/>
                          <a:gd name="connsiteX6" fmla="*/ 812698 w 835099"/>
                          <a:gd name="connsiteY6" fmla="*/ 241959 h 313315"/>
                          <a:gd name="connsiteX7" fmla="*/ 773355 w 835099"/>
                          <a:gd name="connsiteY7" fmla="*/ 205075 h 313315"/>
                          <a:gd name="connsiteX8" fmla="*/ 726636 w 835099"/>
                          <a:gd name="connsiteY8" fmla="*/ 241959 h 313315"/>
                          <a:gd name="connsiteX9" fmla="*/ 652868 w 835099"/>
                          <a:gd name="connsiteY9" fmla="*/ 234582 h 313315"/>
                          <a:gd name="connsiteX10" fmla="*/ 561887 w 835099"/>
                          <a:gd name="connsiteY10" fmla="*/ 300973 h 313315"/>
                          <a:gd name="connsiteX11" fmla="*/ 416810 w 835099"/>
                          <a:gd name="connsiteY11" fmla="*/ 246877 h 313315"/>
                          <a:gd name="connsiteX12" fmla="*/ 286487 w 835099"/>
                          <a:gd name="connsiteY12" fmla="*/ 313268 h 313315"/>
                          <a:gd name="connsiteX13" fmla="*/ 173376 w 835099"/>
                          <a:gd name="connsiteY13" fmla="*/ 234582 h 313315"/>
                          <a:gd name="connsiteX14" fmla="*/ 65183 w 835099"/>
                          <a:gd name="connsiteY14" fmla="*/ 254254 h 313315"/>
                          <a:gd name="connsiteX15" fmla="*/ 7705 w 835099"/>
                          <a:gd name="connsiteY15" fmla="*/ 191858 h 313315"/>
                          <a:gd name="connsiteX16" fmla="*/ 0 w 835099"/>
                          <a:gd name="connsiteY16" fmla="*/ 180431 h 313315"/>
                          <a:gd name="connsiteX17" fmla="*/ 17620 w 835099"/>
                          <a:gd name="connsiteY17" fmla="*/ 109948 h 313315"/>
                          <a:gd name="connsiteX18" fmla="*/ 17480 w 835099"/>
                          <a:gd name="connsiteY18" fmla="*/ 109176 h 313315"/>
                          <a:gd name="connsiteX19" fmla="*/ 411401 w 835099"/>
                          <a:gd name="connsiteY19" fmla="*/ 0 h 31331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</a:cxnLst>
                        <a:rect l="l" t="t" r="r" b="b"/>
                        <a:pathLst>
                          <a:path w="835099" h="313315" fill="none" extrusionOk="0">
                            <a:moveTo>
                              <a:pt x="411401" y="0"/>
                            </a:moveTo>
                            <a:cubicBezTo>
                              <a:pt x="626256" y="-1311"/>
                              <a:pt x="775824" y="33222"/>
                              <a:pt x="803288" y="98013"/>
                            </a:cubicBezTo>
                            <a:cubicBezTo>
                              <a:pt x="804463" y="101575"/>
                              <a:pt x="803424" y="104045"/>
                              <a:pt x="804784" y="106225"/>
                            </a:cubicBezTo>
                            <a:cubicBezTo>
                              <a:pt x="805292" y="106119"/>
                              <a:pt x="805617" y="106311"/>
                              <a:pt x="806059" y="106225"/>
                            </a:cubicBezTo>
                            <a:cubicBezTo>
                              <a:pt x="820676" y="145513"/>
                              <a:pt x="821334" y="174519"/>
                              <a:pt x="835099" y="222384"/>
                            </a:cubicBezTo>
                            <a:cubicBezTo>
                              <a:pt x="832081" y="225949"/>
                              <a:pt x="827644" y="227678"/>
                              <a:pt x="826194" y="230072"/>
                            </a:cubicBezTo>
                            <a:cubicBezTo>
                              <a:pt x="820600" y="236541"/>
                              <a:pt x="819291" y="245917"/>
                              <a:pt x="812698" y="241959"/>
                            </a:cubicBezTo>
                            <a:cubicBezTo>
                              <a:pt x="804277" y="238392"/>
                              <a:pt x="788813" y="205205"/>
                              <a:pt x="773355" y="205075"/>
                            </a:cubicBezTo>
                            <a:cubicBezTo>
                              <a:pt x="762759" y="203887"/>
                              <a:pt x="745227" y="236924"/>
                              <a:pt x="726636" y="241959"/>
                            </a:cubicBezTo>
                            <a:cubicBezTo>
                              <a:pt x="706252" y="246324"/>
                              <a:pt x="678841" y="216143"/>
                              <a:pt x="652868" y="234582"/>
                            </a:cubicBezTo>
                            <a:cubicBezTo>
                              <a:pt x="629505" y="243895"/>
                              <a:pt x="602582" y="293534"/>
                              <a:pt x="561887" y="300973"/>
                            </a:cubicBezTo>
                            <a:cubicBezTo>
                              <a:pt x="514970" y="297286"/>
                              <a:pt x="474632" y="243307"/>
                              <a:pt x="416810" y="246877"/>
                            </a:cubicBezTo>
                            <a:cubicBezTo>
                              <a:pt x="371513" y="251283"/>
                              <a:pt x="324281" y="325026"/>
                              <a:pt x="286487" y="313268"/>
                            </a:cubicBezTo>
                            <a:cubicBezTo>
                              <a:pt x="248595" y="319180"/>
                              <a:pt x="211784" y="242886"/>
                              <a:pt x="173376" y="234582"/>
                            </a:cubicBezTo>
                            <a:cubicBezTo>
                              <a:pt x="136011" y="220964"/>
                              <a:pt x="94835" y="274532"/>
                              <a:pt x="65183" y="254254"/>
                            </a:cubicBezTo>
                            <a:cubicBezTo>
                              <a:pt x="43674" y="244437"/>
                              <a:pt x="20226" y="213768"/>
                              <a:pt x="7705" y="191858"/>
                            </a:cubicBezTo>
                            <a:cubicBezTo>
                              <a:pt x="5032" y="189414"/>
                              <a:pt x="4311" y="184522"/>
                              <a:pt x="0" y="180431"/>
                            </a:cubicBezTo>
                            <a:cubicBezTo>
                              <a:pt x="-690" y="149639"/>
                              <a:pt x="16497" y="127413"/>
                              <a:pt x="17620" y="109948"/>
                            </a:cubicBezTo>
                            <a:cubicBezTo>
                              <a:pt x="17553" y="109663"/>
                              <a:pt x="17545" y="109435"/>
                              <a:pt x="17480" y="109176"/>
                            </a:cubicBezTo>
                            <a:cubicBezTo>
                              <a:pt x="-25293" y="52887"/>
                              <a:pt x="190152" y="13714"/>
                              <a:pt x="411401" y="0"/>
                            </a:cubicBezTo>
                            <a:close/>
                          </a:path>
                          <a:path w="835099" h="313315" stroke="0" extrusionOk="0">
                            <a:moveTo>
                              <a:pt x="411401" y="0"/>
                            </a:moveTo>
                            <a:cubicBezTo>
                              <a:pt x="610573" y="-5972"/>
                              <a:pt x="783333" y="44983"/>
                              <a:pt x="803288" y="98013"/>
                            </a:cubicBezTo>
                            <a:cubicBezTo>
                              <a:pt x="804980" y="101845"/>
                              <a:pt x="803495" y="103234"/>
                              <a:pt x="804784" y="106225"/>
                            </a:cubicBezTo>
                            <a:cubicBezTo>
                              <a:pt x="805155" y="106185"/>
                              <a:pt x="805500" y="106370"/>
                              <a:pt x="806059" y="106225"/>
                            </a:cubicBezTo>
                            <a:cubicBezTo>
                              <a:pt x="824927" y="155450"/>
                              <a:pt x="815727" y="180642"/>
                              <a:pt x="835099" y="222384"/>
                            </a:cubicBezTo>
                            <a:cubicBezTo>
                              <a:pt x="832008" y="226892"/>
                              <a:pt x="828097" y="227318"/>
                              <a:pt x="826194" y="230072"/>
                            </a:cubicBezTo>
                            <a:cubicBezTo>
                              <a:pt x="818088" y="234870"/>
                              <a:pt x="821705" y="246565"/>
                              <a:pt x="812698" y="241959"/>
                            </a:cubicBezTo>
                            <a:cubicBezTo>
                              <a:pt x="801175" y="239463"/>
                              <a:pt x="787276" y="202801"/>
                              <a:pt x="773355" y="205075"/>
                            </a:cubicBezTo>
                            <a:cubicBezTo>
                              <a:pt x="757478" y="203251"/>
                              <a:pt x="750197" y="238807"/>
                              <a:pt x="726636" y="241959"/>
                            </a:cubicBezTo>
                            <a:cubicBezTo>
                              <a:pt x="700697" y="244026"/>
                              <a:pt x="684486" y="218209"/>
                              <a:pt x="652868" y="234582"/>
                            </a:cubicBezTo>
                            <a:cubicBezTo>
                              <a:pt x="622207" y="241953"/>
                              <a:pt x="596545" y="296411"/>
                              <a:pt x="561887" y="300973"/>
                            </a:cubicBezTo>
                            <a:cubicBezTo>
                              <a:pt x="524298" y="304279"/>
                              <a:pt x="463538" y="236280"/>
                              <a:pt x="416810" y="246877"/>
                            </a:cubicBezTo>
                            <a:cubicBezTo>
                              <a:pt x="370926" y="250577"/>
                              <a:pt x="337807" y="313987"/>
                              <a:pt x="286487" y="313268"/>
                            </a:cubicBezTo>
                            <a:cubicBezTo>
                              <a:pt x="252092" y="313020"/>
                              <a:pt x="205116" y="237303"/>
                              <a:pt x="173376" y="234582"/>
                            </a:cubicBezTo>
                            <a:cubicBezTo>
                              <a:pt x="132459" y="228031"/>
                              <a:pt x="107084" y="277495"/>
                              <a:pt x="65183" y="254254"/>
                            </a:cubicBezTo>
                            <a:cubicBezTo>
                              <a:pt x="46242" y="247260"/>
                              <a:pt x="25143" y="225518"/>
                              <a:pt x="7705" y="191858"/>
                            </a:cubicBezTo>
                            <a:cubicBezTo>
                              <a:pt x="3732" y="187093"/>
                              <a:pt x="2996" y="184356"/>
                              <a:pt x="0" y="180431"/>
                            </a:cubicBezTo>
                            <a:cubicBezTo>
                              <a:pt x="6062" y="144802"/>
                              <a:pt x="16548" y="141394"/>
                              <a:pt x="17620" y="109948"/>
                            </a:cubicBezTo>
                            <a:cubicBezTo>
                              <a:pt x="17581" y="109710"/>
                              <a:pt x="17594" y="109445"/>
                              <a:pt x="17480" y="109176"/>
                            </a:cubicBezTo>
                            <a:cubicBezTo>
                              <a:pt x="3801" y="72446"/>
                              <a:pt x="188799" y="-1581"/>
                              <a:pt x="411401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8" name="楕円 697">
                <a:extLst>
                  <a:ext uri="{FF2B5EF4-FFF2-40B4-BE49-F238E27FC236}">
                    <a16:creationId xmlns:a16="http://schemas.microsoft.com/office/drawing/2014/main" id="{8A773D20-4DE2-0986-A64E-EEBB2AABD8B1}"/>
                  </a:ext>
                </a:extLst>
              </p:cNvPr>
              <p:cNvSpPr/>
              <p:nvPr/>
            </p:nvSpPr>
            <p:spPr>
              <a:xfrm>
                <a:off x="4406684" y="1764860"/>
                <a:ext cx="787842" cy="218353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1324097685">
                      <a:custGeom>
                        <a:avLst/>
                        <a:gdLst>
                          <a:gd name="connsiteX0" fmla="*/ 0 w 787842"/>
                          <a:gd name="connsiteY0" fmla="*/ 109177 h 218353"/>
                          <a:gd name="connsiteX1" fmla="*/ 393921 w 787842"/>
                          <a:gd name="connsiteY1" fmla="*/ 0 h 218353"/>
                          <a:gd name="connsiteX2" fmla="*/ 787842 w 787842"/>
                          <a:gd name="connsiteY2" fmla="*/ 109177 h 218353"/>
                          <a:gd name="connsiteX3" fmla="*/ 393921 w 787842"/>
                          <a:gd name="connsiteY3" fmla="*/ 218354 h 218353"/>
                          <a:gd name="connsiteX4" fmla="*/ 0 w 787842"/>
                          <a:gd name="connsiteY4" fmla="*/ 109177 h 21835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787842" h="218353" fill="none" extrusionOk="0">
                            <a:moveTo>
                              <a:pt x="0" y="109177"/>
                            </a:moveTo>
                            <a:cubicBezTo>
                              <a:pt x="-8671" y="38659"/>
                              <a:pt x="143095" y="29884"/>
                              <a:pt x="393921" y="0"/>
                            </a:cubicBezTo>
                            <a:cubicBezTo>
                              <a:pt x="623699" y="-6971"/>
                              <a:pt x="773433" y="45832"/>
                              <a:pt x="787842" y="109177"/>
                            </a:cubicBezTo>
                            <a:cubicBezTo>
                              <a:pt x="795919" y="136427"/>
                              <a:pt x="642684" y="222573"/>
                              <a:pt x="393921" y="218354"/>
                            </a:cubicBezTo>
                            <a:cubicBezTo>
                              <a:pt x="176051" y="205524"/>
                              <a:pt x="7583" y="161784"/>
                              <a:pt x="0" y="109177"/>
                            </a:cubicBezTo>
                            <a:close/>
                          </a:path>
                          <a:path w="787842" h="218353" stroke="0" extrusionOk="0">
                            <a:moveTo>
                              <a:pt x="0" y="109177"/>
                            </a:moveTo>
                            <a:cubicBezTo>
                              <a:pt x="9701" y="53423"/>
                              <a:pt x="218963" y="8807"/>
                              <a:pt x="393921" y="0"/>
                            </a:cubicBezTo>
                            <a:cubicBezTo>
                              <a:pt x="617651" y="-11264"/>
                              <a:pt x="777310" y="47149"/>
                              <a:pt x="787842" y="109177"/>
                            </a:cubicBezTo>
                            <a:cubicBezTo>
                              <a:pt x="795309" y="167989"/>
                              <a:pt x="611844" y="213040"/>
                              <a:pt x="393921" y="218354"/>
                            </a:cubicBezTo>
                            <a:cubicBezTo>
                              <a:pt x="165117" y="227915"/>
                              <a:pt x="11470" y="162332"/>
                              <a:pt x="0" y="109177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8" name="楕円 547">
                <a:extLst>
                  <a:ext uri="{FF2B5EF4-FFF2-40B4-BE49-F238E27FC236}">
                    <a16:creationId xmlns:a16="http://schemas.microsoft.com/office/drawing/2014/main" id="{1DE1343B-6E05-0E5E-9DE1-30F35F1EED93}"/>
                  </a:ext>
                </a:extLst>
              </p:cNvPr>
              <p:cNvSpPr/>
              <p:nvPr/>
            </p:nvSpPr>
            <p:spPr>
              <a:xfrm rot="20871437">
                <a:off x="4585569" y="2330205"/>
                <a:ext cx="142677" cy="229395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2687235995">
                      <a:custGeom>
                        <a:avLst/>
                        <a:gdLst>
                          <a:gd name="connsiteX0" fmla="*/ 0 w 142677"/>
                          <a:gd name="connsiteY0" fmla="*/ 114698 h 229395"/>
                          <a:gd name="connsiteX1" fmla="*/ 71339 w 142677"/>
                          <a:gd name="connsiteY1" fmla="*/ 0 h 229395"/>
                          <a:gd name="connsiteX2" fmla="*/ 142678 w 142677"/>
                          <a:gd name="connsiteY2" fmla="*/ 114698 h 229395"/>
                          <a:gd name="connsiteX3" fmla="*/ 71339 w 142677"/>
                          <a:gd name="connsiteY3" fmla="*/ 229396 h 229395"/>
                          <a:gd name="connsiteX4" fmla="*/ 0 w 142677"/>
                          <a:gd name="connsiteY4" fmla="*/ 114698 h 22939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42677" h="229395" fill="none" extrusionOk="0">
                            <a:moveTo>
                              <a:pt x="0" y="114698"/>
                            </a:moveTo>
                            <a:cubicBezTo>
                              <a:pt x="3561" y="46696"/>
                              <a:pt x="33612" y="2312"/>
                              <a:pt x="71339" y="0"/>
                            </a:cubicBezTo>
                            <a:cubicBezTo>
                              <a:pt x="117626" y="-3279"/>
                              <a:pt x="146531" y="57049"/>
                              <a:pt x="142678" y="114698"/>
                            </a:cubicBezTo>
                            <a:cubicBezTo>
                              <a:pt x="137682" y="172714"/>
                              <a:pt x="112093" y="231224"/>
                              <a:pt x="71339" y="229396"/>
                            </a:cubicBezTo>
                            <a:cubicBezTo>
                              <a:pt x="33186" y="227464"/>
                              <a:pt x="-11122" y="187555"/>
                              <a:pt x="0" y="114698"/>
                            </a:cubicBezTo>
                            <a:close/>
                          </a:path>
                          <a:path w="142677" h="229395" stroke="0" extrusionOk="0">
                            <a:moveTo>
                              <a:pt x="0" y="114698"/>
                            </a:moveTo>
                            <a:cubicBezTo>
                              <a:pt x="1522" y="51351"/>
                              <a:pt x="29329" y="2357"/>
                              <a:pt x="71339" y="0"/>
                            </a:cubicBezTo>
                            <a:cubicBezTo>
                              <a:pt x="97678" y="10773"/>
                              <a:pt x="143805" y="65428"/>
                              <a:pt x="142678" y="114698"/>
                            </a:cubicBezTo>
                            <a:cubicBezTo>
                              <a:pt x="146894" y="168857"/>
                              <a:pt x="107224" y="228812"/>
                              <a:pt x="71339" y="229396"/>
                            </a:cubicBezTo>
                            <a:cubicBezTo>
                              <a:pt x="29011" y="244485"/>
                              <a:pt x="-8307" y="164158"/>
                              <a:pt x="0" y="114698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9" name="フリーフォーム: 図形 548">
                <a:extLst>
                  <a:ext uri="{FF2B5EF4-FFF2-40B4-BE49-F238E27FC236}">
                    <a16:creationId xmlns:a16="http://schemas.microsoft.com/office/drawing/2014/main" id="{FF7A244D-F762-E717-CB88-5821C23F7919}"/>
                  </a:ext>
                </a:extLst>
              </p:cNvPr>
              <p:cNvSpPr/>
              <p:nvPr/>
            </p:nvSpPr>
            <p:spPr>
              <a:xfrm rot="20871437">
                <a:off x="4597379" y="2437431"/>
                <a:ext cx="139614" cy="120803"/>
              </a:xfrm>
              <a:custGeom>
                <a:avLst/>
                <a:gdLst>
                  <a:gd name="connsiteX0" fmla="*/ 251562 w 360542"/>
                  <a:gd name="connsiteY0" fmla="*/ 6018 h 311964"/>
                  <a:gd name="connsiteX1" fmla="*/ 310050 w 360542"/>
                  <a:gd name="connsiteY1" fmla="*/ 23277 h 311964"/>
                  <a:gd name="connsiteX2" fmla="*/ 360542 w 360542"/>
                  <a:gd name="connsiteY2" fmla="*/ 49329 h 311964"/>
                  <a:gd name="connsiteX3" fmla="*/ 358902 w 360542"/>
                  <a:gd name="connsiteY3" fmla="*/ 75460 h 311964"/>
                  <a:gd name="connsiteX4" fmla="*/ 178420 w 360542"/>
                  <a:gd name="connsiteY4" fmla="*/ 311964 h 311964"/>
                  <a:gd name="connsiteX5" fmla="*/ 8671 w 360542"/>
                  <a:gd name="connsiteY5" fmla="*/ 131060 h 311964"/>
                  <a:gd name="connsiteX6" fmla="*/ 0 w 360542"/>
                  <a:gd name="connsiteY6" fmla="*/ 62000 h 311964"/>
                  <a:gd name="connsiteX7" fmla="*/ 14553 w 360542"/>
                  <a:gd name="connsiteY7" fmla="*/ 50586 h 311964"/>
                  <a:gd name="connsiteX8" fmla="*/ 188766 w 360542"/>
                  <a:gd name="connsiteY8" fmla="*/ 0 h 311964"/>
                  <a:gd name="connsiteX9" fmla="*/ 251562 w 360542"/>
                  <a:gd name="connsiteY9" fmla="*/ 6018 h 311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60542" h="311964">
                    <a:moveTo>
                      <a:pt x="251562" y="6018"/>
                    </a:moveTo>
                    <a:cubicBezTo>
                      <a:pt x="271845" y="9964"/>
                      <a:pt x="291410" y="15783"/>
                      <a:pt x="310050" y="23277"/>
                    </a:cubicBezTo>
                    <a:lnTo>
                      <a:pt x="360542" y="49329"/>
                    </a:lnTo>
                    <a:lnTo>
                      <a:pt x="358902" y="75460"/>
                    </a:lnTo>
                    <a:cubicBezTo>
                      <a:pt x="341725" y="210433"/>
                      <a:pt x="267447" y="311964"/>
                      <a:pt x="178420" y="311964"/>
                    </a:cubicBezTo>
                    <a:cubicBezTo>
                      <a:pt x="102111" y="311964"/>
                      <a:pt x="36639" y="237370"/>
                      <a:pt x="8671" y="131060"/>
                    </a:cubicBezTo>
                    <a:lnTo>
                      <a:pt x="0" y="62000"/>
                    </a:lnTo>
                    <a:lnTo>
                      <a:pt x="14553" y="50586"/>
                    </a:lnTo>
                    <a:cubicBezTo>
                      <a:pt x="64283" y="18649"/>
                      <a:pt x="124234" y="1"/>
                      <a:pt x="188766" y="0"/>
                    </a:cubicBezTo>
                    <a:cubicBezTo>
                      <a:pt x="210276" y="0"/>
                      <a:pt x="231278" y="2072"/>
                      <a:pt x="251562" y="6018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460795728">
                      <a:custGeom>
                        <a:avLst/>
                        <a:gdLst>
                          <a:gd name="connsiteX0" fmla="*/ 97413 w 139614"/>
                          <a:gd name="connsiteY0" fmla="*/ 2330 h 120803"/>
                          <a:gd name="connsiteX1" fmla="*/ 120061 w 139614"/>
                          <a:gd name="connsiteY1" fmla="*/ 9013 h 120803"/>
                          <a:gd name="connsiteX2" fmla="*/ 139614 w 139614"/>
                          <a:gd name="connsiteY2" fmla="*/ 19101 h 120803"/>
                          <a:gd name="connsiteX3" fmla="*/ 138978 w 139614"/>
                          <a:gd name="connsiteY3" fmla="*/ 29220 h 120803"/>
                          <a:gd name="connsiteX4" fmla="*/ 69090 w 139614"/>
                          <a:gd name="connsiteY4" fmla="*/ 120802 h 120803"/>
                          <a:gd name="connsiteX5" fmla="*/ 3357 w 139614"/>
                          <a:gd name="connsiteY5" fmla="*/ 50750 h 120803"/>
                          <a:gd name="connsiteX6" fmla="*/ 0 w 139614"/>
                          <a:gd name="connsiteY6" fmla="*/ 24008 h 120803"/>
                          <a:gd name="connsiteX7" fmla="*/ 5635 w 139614"/>
                          <a:gd name="connsiteY7" fmla="*/ 19588 h 120803"/>
                          <a:gd name="connsiteX8" fmla="*/ 73096 w 139614"/>
                          <a:gd name="connsiteY8" fmla="*/ 0 h 120803"/>
                          <a:gd name="connsiteX9" fmla="*/ 97413 w 139614"/>
                          <a:gd name="connsiteY9" fmla="*/ 2330 h 12080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139614" h="120803" fill="none" extrusionOk="0">
                            <a:moveTo>
                              <a:pt x="97413" y="2330"/>
                            </a:moveTo>
                            <a:cubicBezTo>
                              <a:pt x="107288" y="3381"/>
                              <a:pt x="112430" y="6527"/>
                              <a:pt x="120061" y="9013"/>
                            </a:cubicBezTo>
                            <a:cubicBezTo>
                              <a:pt x="129040" y="11403"/>
                              <a:pt x="134365" y="18422"/>
                              <a:pt x="139614" y="19101"/>
                            </a:cubicBezTo>
                            <a:cubicBezTo>
                              <a:pt x="140106" y="21658"/>
                              <a:pt x="138124" y="26460"/>
                              <a:pt x="138978" y="29220"/>
                            </a:cubicBezTo>
                            <a:cubicBezTo>
                              <a:pt x="138163" y="89511"/>
                              <a:pt x="101934" y="121437"/>
                              <a:pt x="69090" y="120802"/>
                            </a:cubicBezTo>
                            <a:cubicBezTo>
                              <a:pt x="34657" y="123536"/>
                              <a:pt x="22218" y="99506"/>
                              <a:pt x="3357" y="50750"/>
                            </a:cubicBezTo>
                            <a:cubicBezTo>
                              <a:pt x="1697" y="39644"/>
                              <a:pt x="3426" y="32853"/>
                              <a:pt x="0" y="24008"/>
                            </a:cubicBezTo>
                            <a:cubicBezTo>
                              <a:pt x="1408" y="22054"/>
                              <a:pt x="4247" y="21514"/>
                              <a:pt x="5635" y="19588"/>
                            </a:cubicBezTo>
                            <a:cubicBezTo>
                              <a:pt x="25322" y="9740"/>
                              <a:pt x="49403" y="1364"/>
                              <a:pt x="73096" y="0"/>
                            </a:cubicBezTo>
                            <a:cubicBezTo>
                              <a:pt x="82809" y="887"/>
                              <a:pt x="91409" y="-433"/>
                              <a:pt x="97413" y="2330"/>
                            </a:cubicBezTo>
                            <a:close/>
                          </a:path>
                          <a:path w="139614" h="120803" stroke="0" extrusionOk="0">
                            <a:moveTo>
                              <a:pt x="97413" y="2330"/>
                            </a:moveTo>
                            <a:cubicBezTo>
                              <a:pt x="104578" y="4489"/>
                              <a:pt x="112506" y="6244"/>
                              <a:pt x="120061" y="9013"/>
                            </a:cubicBezTo>
                            <a:cubicBezTo>
                              <a:pt x="129332" y="12638"/>
                              <a:pt x="131582" y="16956"/>
                              <a:pt x="139614" y="19101"/>
                            </a:cubicBezTo>
                            <a:cubicBezTo>
                              <a:pt x="139429" y="22135"/>
                              <a:pt x="138241" y="25732"/>
                              <a:pt x="138978" y="29220"/>
                            </a:cubicBezTo>
                            <a:cubicBezTo>
                              <a:pt x="132462" y="83470"/>
                              <a:pt x="100655" y="112625"/>
                              <a:pt x="69090" y="120802"/>
                            </a:cubicBezTo>
                            <a:cubicBezTo>
                              <a:pt x="42300" y="116297"/>
                              <a:pt x="16895" y="92793"/>
                              <a:pt x="3357" y="50750"/>
                            </a:cubicBezTo>
                            <a:cubicBezTo>
                              <a:pt x="1600" y="44052"/>
                              <a:pt x="2846" y="34713"/>
                              <a:pt x="0" y="24008"/>
                            </a:cubicBezTo>
                            <a:cubicBezTo>
                              <a:pt x="1722" y="22394"/>
                              <a:pt x="3284" y="21753"/>
                              <a:pt x="5635" y="19588"/>
                            </a:cubicBezTo>
                            <a:cubicBezTo>
                              <a:pt x="29446" y="11864"/>
                              <a:pt x="48741" y="-1959"/>
                              <a:pt x="73096" y="0"/>
                            </a:cubicBezTo>
                            <a:cubicBezTo>
                              <a:pt x="82763" y="-1445"/>
                              <a:pt x="88378" y="486"/>
                              <a:pt x="97413" y="233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8" name="フリーフォーム: 図形 557">
                <a:extLst>
                  <a:ext uri="{FF2B5EF4-FFF2-40B4-BE49-F238E27FC236}">
                    <a16:creationId xmlns:a16="http://schemas.microsoft.com/office/drawing/2014/main" id="{1C00B50B-774D-3233-DA90-1C3D43AACBA2}"/>
                  </a:ext>
                </a:extLst>
              </p:cNvPr>
              <p:cNvSpPr/>
              <p:nvPr/>
            </p:nvSpPr>
            <p:spPr>
              <a:xfrm>
                <a:off x="4391307" y="2154130"/>
                <a:ext cx="212747" cy="175130"/>
              </a:xfrm>
              <a:custGeom>
                <a:avLst/>
                <a:gdLst>
                  <a:gd name="connsiteX0" fmla="*/ 65905 w 542926"/>
                  <a:gd name="connsiteY0" fmla="*/ 0 h 446927"/>
                  <a:gd name="connsiteX1" fmla="*/ 537989 w 542926"/>
                  <a:gd name="connsiteY1" fmla="*/ 126494 h 446927"/>
                  <a:gd name="connsiteX2" fmla="*/ 542926 w 542926"/>
                  <a:gd name="connsiteY2" fmla="*/ 175464 h 446927"/>
                  <a:gd name="connsiteX3" fmla="*/ 271463 w 542926"/>
                  <a:gd name="connsiteY3" fmla="*/ 446927 h 446927"/>
                  <a:gd name="connsiteX4" fmla="*/ 0 w 542926"/>
                  <a:gd name="connsiteY4" fmla="*/ 175464 h 446927"/>
                  <a:gd name="connsiteX5" fmla="*/ 46362 w 542926"/>
                  <a:gd name="connsiteY5" fmla="*/ 23687 h 4469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42926" h="446927">
                    <a:moveTo>
                      <a:pt x="65905" y="0"/>
                    </a:moveTo>
                    <a:lnTo>
                      <a:pt x="537989" y="126494"/>
                    </a:lnTo>
                    <a:lnTo>
                      <a:pt x="542926" y="175464"/>
                    </a:lnTo>
                    <a:cubicBezTo>
                      <a:pt x="542926" y="325389"/>
                      <a:pt x="421388" y="446927"/>
                      <a:pt x="271463" y="446927"/>
                    </a:cubicBezTo>
                    <a:cubicBezTo>
                      <a:pt x="121538" y="446927"/>
                      <a:pt x="0" y="325389"/>
                      <a:pt x="0" y="175464"/>
                    </a:cubicBezTo>
                    <a:cubicBezTo>
                      <a:pt x="0" y="119242"/>
                      <a:pt x="17091" y="67012"/>
                      <a:pt x="46362" y="23687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1665944873">
                      <a:custGeom>
                        <a:avLst/>
                        <a:gdLst>
                          <a:gd name="connsiteX0" fmla="*/ 25825 w 212747"/>
                          <a:gd name="connsiteY0" fmla="*/ 0 h 175130"/>
                          <a:gd name="connsiteX1" fmla="*/ 210812 w 212747"/>
                          <a:gd name="connsiteY1" fmla="*/ 49567 h 175130"/>
                          <a:gd name="connsiteX2" fmla="*/ 212747 w 212747"/>
                          <a:gd name="connsiteY2" fmla="*/ 68756 h 175130"/>
                          <a:gd name="connsiteX3" fmla="*/ 106373 w 212747"/>
                          <a:gd name="connsiteY3" fmla="*/ 175130 h 175130"/>
                          <a:gd name="connsiteX4" fmla="*/ 0 w 212747"/>
                          <a:gd name="connsiteY4" fmla="*/ 68756 h 175130"/>
                          <a:gd name="connsiteX5" fmla="*/ 18167 w 212747"/>
                          <a:gd name="connsiteY5" fmla="*/ 9281 h 175130"/>
                          <a:gd name="connsiteX6" fmla="*/ 25825 w 212747"/>
                          <a:gd name="connsiteY6" fmla="*/ 0 h 17513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212747" h="175130" fill="none" extrusionOk="0">
                            <a:moveTo>
                              <a:pt x="25825" y="0"/>
                            </a:moveTo>
                            <a:cubicBezTo>
                              <a:pt x="109247" y="2162"/>
                              <a:pt x="153540" y="57921"/>
                              <a:pt x="210812" y="49567"/>
                            </a:cubicBezTo>
                            <a:cubicBezTo>
                              <a:pt x="211643" y="54069"/>
                              <a:pt x="210283" y="64301"/>
                              <a:pt x="212747" y="68756"/>
                            </a:cubicBezTo>
                            <a:cubicBezTo>
                              <a:pt x="205673" y="116901"/>
                              <a:pt x="165523" y="183440"/>
                              <a:pt x="106373" y="175130"/>
                            </a:cubicBezTo>
                            <a:cubicBezTo>
                              <a:pt x="42512" y="187145"/>
                              <a:pt x="-3676" y="138565"/>
                              <a:pt x="0" y="68756"/>
                            </a:cubicBezTo>
                            <a:cubicBezTo>
                              <a:pt x="748" y="44470"/>
                              <a:pt x="5701" y="24699"/>
                              <a:pt x="18167" y="9281"/>
                            </a:cubicBezTo>
                            <a:cubicBezTo>
                              <a:pt x="19899" y="6306"/>
                              <a:pt x="24129" y="2699"/>
                              <a:pt x="25825" y="0"/>
                            </a:cubicBezTo>
                            <a:close/>
                          </a:path>
                          <a:path w="212747" h="175130" stroke="0" extrusionOk="0">
                            <a:moveTo>
                              <a:pt x="25825" y="0"/>
                            </a:moveTo>
                            <a:cubicBezTo>
                              <a:pt x="109643" y="20736"/>
                              <a:pt x="120956" y="34740"/>
                              <a:pt x="210812" y="49567"/>
                            </a:cubicBezTo>
                            <a:cubicBezTo>
                              <a:pt x="211732" y="57432"/>
                              <a:pt x="210575" y="59582"/>
                              <a:pt x="212747" y="68756"/>
                            </a:cubicBezTo>
                            <a:cubicBezTo>
                              <a:pt x="217085" y="130125"/>
                              <a:pt x="159602" y="175905"/>
                              <a:pt x="106373" y="175130"/>
                            </a:cubicBezTo>
                            <a:cubicBezTo>
                              <a:pt x="46608" y="173551"/>
                              <a:pt x="-8108" y="123053"/>
                              <a:pt x="0" y="68756"/>
                            </a:cubicBezTo>
                            <a:cubicBezTo>
                              <a:pt x="-644" y="43311"/>
                              <a:pt x="5794" y="26837"/>
                              <a:pt x="18167" y="9281"/>
                            </a:cubicBezTo>
                            <a:cubicBezTo>
                              <a:pt x="19187" y="5959"/>
                              <a:pt x="24391" y="3390"/>
                              <a:pt x="25825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9" name="フリーフォーム: 図形 558">
                <a:extLst>
                  <a:ext uri="{FF2B5EF4-FFF2-40B4-BE49-F238E27FC236}">
                    <a16:creationId xmlns:a16="http://schemas.microsoft.com/office/drawing/2014/main" id="{97EE5ABB-DACA-D1B6-9FD0-A8EECEDC8D7B}"/>
                  </a:ext>
                </a:extLst>
              </p:cNvPr>
              <p:cNvSpPr/>
              <p:nvPr/>
            </p:nvSpPr>
            <p:spPr>
              <a:xfrm flipH="1">
                <a:off x="4756154" y="2154130"/>
                <a:ext cx="212747" cy="175130"/>
              </a:xfrm>
              <a:custGeom>
                <a:avLst/>
                <a:gdLst>
                  <a:gd name="connsiteX0" fmla="*/ 65905 w 542926"/>
                  <a:gd name="connsiteY0" fmla="*/ 0 h 446927"/>
                  <a:gd name="connsiteX1" fmla="*/ 537989 w 542926"/>
                  <a:gd name="connsiteY1" fmla="*/ 126494 h 446927"/>
                  <a:gd name="connsiteX2" fmla="*/ 542926 w 542926"/>
                  <a:gd name="connsiteY2" fmla="*/ 175464 h 446927"/>
                  <a:gd name="connsiteX3" fmla="*/ 271463 w 542926"/>
                  <a:gd name="connsiteY3" fmla="*/ 446927 h 446927"/>
                  <a:gd name="connsiteX4" fmla="*/ 0 w 542926"/>
                  <a:gd name="connsiteY4" fmla="*/ 175464 h 446927"/>
                  <a:gd name="connsiteX5" fmla="*/ 46362 w 542926"/>
                  <a:gd name="connsiteY5" fmla="*/ 23687 h 4469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42926" h="446927">
                    <a:moveTo>
                      <a:pt x="65905" y="0"/>
                    </a:moveTo>
                    <a:lnTo>
                      <a:pt x="537989" y="126494"/>
                    </a:lnTo>
                    <a:lnTo>
                      <a:pt x="542926" y="175464"/>
                    </a:lnTo>
                    <a:cubicBezTo>
                      <a:pt x="542926" y="325389"/>
                      <a:pt x="421388" y="446927"/>
                      <a:pt x="271463" y="446927"/>
                    </a:cubicBezTo>
                    <a:cubicBezTo>
                      <a:pt x="121538" y="446927"/>
                      <a:pt x="0" y="325389"/>
                      <a:pt x="0" y="175464"/>
                    </a:cubicBezTo>
                    <a:cubicBezTo>
                      <a:pt x="0" y="119242"/>
                      <a:pt x="17091" y="67012"/>
                      <a:pt x="46362" y="23687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3351693367">
                      <a:custGeom>
                        <a:avLst/>
                        <a:gdLst>
                          <a:gd name="connsiteX0" fmla="*/ 25825 w 212747"/>
                          <a:gd name="connsiteY0" fmla="*/ 0 h 175130"/>
                          <a:gd name="connsiteX1" fmla="*/ 210812 w 212747"/>
                          <a:gd name="connsiteY1" fmla="*/ 49567 h 175130"/>
                          <a:gd name="connsiteX2" fmla="*/ 212747 w 212747"/>
                          <a:gd name="connsiteY2" fmla="*/ 68756 h 175130"/>
                          <a:gd name="connsiteX3" fmla="*/ 106373 w 212747"/>
                          <a:gd name="connsiteY3" fmla="*/ 175130 h 175130"/>
                          <a:gd name="connsiteX4" fmla="*/ 0 w 212747"/>
                          <a:gd name="connsiteY4" fmla="*/ 68756 h 175130"/>
                          <a:gd name="connsiteX5" fmla="*/ 18167 w 212747"/>
                          <a:gd name="connsiteY5" fmla="*/ 9281 h 175130"/>
                          <a:gd name="connsiteX6" fmla="*/ 25825 w 212747"/>
                          <a:gd name="connsiteY6" fmla="*/ 0 h 17513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212747" h="175130" fill="none" extrusionOk="0">
                            <a:moveTo>
                              <a:pt x="25825" y="0"/>
                            </a:moveTo>
                            <a:cubicBezTo>
                              <a:pt x="86801" y="14512"/>
                              <a:pt x="147920" y="42452"/>
                              <a:pt x="210812" y="49567"/>
                            </a:cubicBezTo>
                            <a:cubicBezTo>
                              <a:pt x="212531" y="54169"/>
                              <a:pt x="209949" y="61263"/>
                              <a:pt x="212747" y="68756"/>
                            </a:cubicBezTo>
                            <a:cubicBezTo>
                              <a:pt x="214022" y="141478"/>
                              <a:pt x="173649" y="173817"/>
                              <a:pt x="106373" y="175130"/>
                            </a:cubicBezTo>
                            <a:cubicBezTo>
                              <a:pt x="54889" y="179214"/>
                              <a:pt x="-4867" y="118928"/>
                              <a:pt x="0" y="68756"/>
                            </a:cubicBezTo>
                            <a:cubicBezTo>
                              <a:pt x="1953" y="51276"/>
                              <a:pt x="12817" y="26740"/>
                              <a:pt x="18167" y="9281"/>
                            </a:cubicBezTo>
                            <a:cubicBezTo>
                              <a:pt x="19475" y="6504"/>
                              <a:pt x="23464" y="3870"/>
                              <a:pt x="25825" y="0"/>
                            </a:cubicBezTo>
                            <a:close/>
                          </a:path>
                          <a:path w="212747" h="175130" stroke="0" extrusionOk="0">
                            <a:moveTo>
                              <a:pt x="25825" y="0"/>
                            </a:moveTo>
                            <a:cubicBezTo>
                              <a:pt x="88504" y="4783"/>
                              <a:pt x="143911" y="39981"/>
                              <a:pt x="210812" y="49567"/>
                            </a:cubicBezTo>
                            <a:cubicBezTo>
                              <a:pt x="213449" y="53481"/>
                              <a:pt x="211333" y="61047"/>
                              <a:pt x="212747" y="68756"/>
                            </a:cubicBezTo>
                            <a:cubicBezTo>
                              <a:pt x="219747" y="130098"/>
                              <a:pt x="162960" y="172123"/>
                              <a:pt x="106373" y="175130"/>
                            </a:cubicBezTo>
                            <a:cubicBezTo>
                              <a:pt x="51616" y="174733"/>
                              <a:pt x="1249" y="123746"/>
                              <a:pt x="0" y="68756"/>
                            </a:cubicBezTo>
                            <a:cubicBezTo>
                              <a:pt x="-1317" y="46550"/>
                              <a:pt x="6299" y="25356"/>
                              <a:pt x="18167" y="9281"/>
                            </a:cubicBezTo>
                            <a:cubicBezTo>
                              <a:pt x="19122" y="6205"/>
                              <a:pt x="23379" y="3721"/>
                              <a:pt x="25825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0" name="フリーフォーム: 図形 559">
                <a:extLst>
                  <a:ext uri="{FF2B5EF4-FFF2-40B4-BE49-F238E27FC236}">
                    <a16:creationId xmlns:a16="http://schemas.microsoft.com/office/drawing/2014/main" id="{7C60B04D-B213-92D0-6E5F-9D6DB6489AAB}"/>
                  </a:ext>
                </a:extLst>
              </p:cNvPr>
              <p:cNvSpPr/>
              <p:nvPr/>
            </p:nvSpPr>
            <p:spPr>
              <a:xfrm>
                <a:off x="4490692" y="2192690"/>
                <a:ext cx="104746" cy="86224"/>
              </a:xfrm>
              <a:custGeom>
                <a:avLst/>
                <a:gdLst>
                  <a:gd name="connsiteX0" fmla="*/ 65905 w 542926"/>
                  <a:gd name="connsiteY0" fmla="*/ 0 h 446927"/>
                  <a:gd name="connsiteX1" fmla="*/ 537989 w 542926"/>
                  <a:gd name="connsiteY1" fmla="*/ 126494 h 446927"/>
                  <a:gd name="connsiteX2" fmla="*/ 542926 w 542926"/>
                  <a:gd name="connsiteY2" fmla="*/ 175464 h 446927"/>
                  <a:gd name="connsiteX3" fmla="*/ 271463 w 542926"/>
                  <a:gd name="connsiteY3" fmla="*/ 446927 h 446927"/>
                  <a:gd name="connsiteX4" fmla="*/ 0 w 542926"/>
                  <a:gd name="connsiteY4" fmla="*/ 175464 h 446927"/>
                  <a:gd name="connsiteX5" fmla="*/ 46362 w 542926"/>
                  <a:gd name="connsiteY5" fmla="*/ 23687 h 4469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42926" h="446927">
                    <a:moveTo>
                      <a:pt x="65905" y="0"/>
                    </a:moveTo>
                    <a:lnTo>
                      <a:pt x="537989" y="126494"/>
                    </a:lnTo>
                    <a:lnTo>
                      <a:pt x="542926" y="175464"/>
                    </a:lnTo>
                    <a:cubicBezTo>
                      <a:pt x="542926" y="325389"/>
                      <a:pt x="421388" y="446927"/>
                      <a:pt x="271463" y="446927"/>
                    </a:cubicBezTo>
                    <a:cubicBezTo>
                      <a:pt x="121538" y="446927"/>
                      <a:pt x="0" y="325389"/>
                      <a:pt x="0" y="175464"/>
                    </a:cubicBezTo>
                    <a:cubicBezTo>
                      <a:pt x="0" y="119242"/>
                      <a:pt x="17091" y="67012"/>
                      <a:pt x="46362" y="23687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297072543">
                      <a:custGeom>
                        <a:avLst/>
                        <a:gdLst>
                          <a:gd name="connsiteX0" fmla="*/ 12714 w 104746"/>
                          <a:gd name="connsiteY0" fmla="*/ 0 h 86224"/>
                          <a:gd name="connsiteX1" fmla="*/ 103793 w 104746"/>
                          <a:gd name="connsiteY1" fmla="*/ 24404 h 86224"/>
                          <a:gd name="connsiteX2" fmla="*/ 104746 w 104746"/>
                          <a:gd name="connsiteY2" fmla="*/ 33851 h 86224"/>
                          <a:gd name="connsiteX3" fmla="*/ 52373 w 104746"/>
                          <a:gd name="connsiteY3" fmla="*/ 86224 h 86224"/>
                          <a:gd name="connsiteX4" fmla="*/ 0 w 104746"/>
                          <a:gd name="connsiteY4" fmla="*/ 33851 h 86224"/>
                          <a:gd name="connsiteX5" fmla="*/ 8944 w 104746"/>
                          <a:gd name="connsiteY5" fmla="*/ 4569 h 86224"/>
                          <a:gd name="connsiteX6" fmla="*/ 12714 w 104746"/>
                          <a:gd name="connsiteY6" fmla="*/ 0 h 8622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04746" h="86224" fill="none" extrusionOk="0">
                            <a:moveTo>
                              <a:pt x="12714" y="0"/>
                            </a:moveTo>
                            <a:cubicBezTo>
                              <a:pt x="43152" y="3141"/>
                              <a:pt x="84669" y="21103"/>
                              <a:pt x="103793" y="24404"/>
                            </a:cubicBezTo>
                            <a:cubicBezTo>
                              <a:pt x="104159" y="28259"/>
                              <a:pt x="104429" y="30842"/>
                              <a:pt x="104746" y="33851"/>
                            </a:cubicBezTo>
                            <a:cubicBezTo>
                              <a:pt x="104185" y="58540"/>
                              <a:pt x="74916" y="80532"/>
                              <a:pt x="52373" y="86224"/>
                            </a:cubicBezTo>
                            <a:cubicBezTo>
                              <a:pt x="22072" y="87874"/>
                              <a:pt x="2732" y="62046"/>
                              <a:pt x="0" y="33851"/>
                            </a:cubicBezTo>
                            <a:cubicBezTo>
                              <a:pt x="-670" y="20567"/>
                              <a:pt x="4783" y="13898"/>
                              <a:pt x="8944" y="4569"/>
                            </a:cubicBezTo>
                            <a:cubicBezTo>
                              <a:pt x="9501" y="2799"/>
                              <a:pt x="12021" y="1384"/>
                              <a:pt x="12714" y="0"/>
                            </a:cubicBezTo>
                            <a:close/>
                          </a:path>
                          <a:path w="104746" h="86224" stroke="0" extrusionOk="0">
                            <a:moveTo>
                              <a:pt x="12714" y="0"/>
                            </a:moveTo>
                            <a:cubicBezTo>
                              <a:pt x="54109" y="1540"/>
                              <a:pt x="68524" y="25742"/>
                              <a:pt x="103793" y="24404"/>
                            </a:cubicBezTo>
                            <a:cubicBezTo>
                              <a:pt x="104194" y="27381"/>
                              <a:pt x="104575" y="29823"/>
                              <a:pt x="104746" y="33851"/>
                            </a:cubicBezTo>
                            <a:cubicBezTo>
                              <a:pt x="102916" y="56912"/>
                              <a:pt x="81910" y="86478"/>
                              <a:pt x="52373" y="86224"/>
                            </a:cubicBezTo>
                            <a:cubicBezTo>
                              <a:pt x="25621" y="81171"/>
                              <a:pt x="-5990" y="64438"/>
                              <a:pt x="0" y="33851"/>
                            </a:cubicBezTo>
                            <a:cubicBezTo>
                              <a:pt x="1621" y="20795"/>
                              <a:pt x="2401" y="12171"/>
                              <a:pt x="8944" y="4569"/>
                            </a:cubicBezTo>
                            <a:cubicBezTo>
                              <a:pt x="9881" y="3319"/>
                              <a:pt x="11891" y="1684"/>
                              <a:pt x="12714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1" name="フリーフォーム: 図形 560">
                <a:extLst>
                  <a:ext uri="{FF2B5EF4-FFF2-40B4-BE49-F238E27FC236}">
                    <a16:creationId xmlns:a16="http://schemas.microsoft.com/office/drawing/2014/main" id="{093CD078-EEF5-02F6-33A2-C1F351CA7CCF}"/>
                  </a:ext>
                </a:extLst>
              </p:cNvPr>
              <p:cNvSpPr/>
              <p:nvPr/>
            </p:nvSpPr>
            <p:spPr>
              <a:xfrm flipH="1">
                <a:off x="4772479" y="2192690"/>
                <a:ext cx="104744" cy="86224"/>
              </a:xfrm>
              <a:custGeom>
                <a:avLst/>
                <a:gdLst>
                  <a:gd name="connsiteX0" fmla="*/ 65905 w 542926"/>
                  <a:gd name="connsiteY0" fmla="*/ 0 h 446927"/>
                  <a:gd name="connsiteX1" fmla="*/ 537989 w 542926"/>
                  <a:gd name="connsiteY1" fmla="*/ 126494 h 446927"/>
                  <a:gd name="connsiteX2" fmla="*/ 542926 w 542926"/>
                  <a:gd name="connsiteY2" fmla="*/ 175464 h 446927"/>
                  <a:gd name="connsiteX3" fmla="*/ 271463 w 542926"/>
                  <a:gd name="connsiteY3" fmla="*/ 446927 h 446927"/>
                  <a:gd name="connsiteX4" fmla="*/ 0 w 542926"/>
                  <a:gd name="connsiteY4" fmla="*/ 175464 h 446927"/>
                  <a:gd name="connsiteX5" fmla="*/ 46362 w 542926"/>
                  <a:gd name="connsiteY5" fmla="*/ 23687 h 4469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42926" h="446927">
                    <a:moveTo>
                      <a:pt x="65905" y="0"/>
                    </a:moveTo>
                    <a:lnTo>
                      <a:pt x="537989" y="126494"/>
                    </a:lnTo>
                    <a:lnTo>
                      <a:pt x="542926" y="175464"/>
                    </a:lnTo>
                    <a:cubicBezTo>
                      <a:pt x="542926" y="325389"/>
                      <a:pt x="421388" y="446927"/>
                      <a:pt x="271463" y="446927"/>
                    </a:cubicBezTo>
                    <a:cubicBezTo>
                      <a:pt x="121538" y="446927"/>
                      <a:pt x="0" y="325389"/>
                      <a:pt x="0" y="175464"/>
                    </a:cubicBezTo>
                    <a:cubicBezTo>
                      <a:pt x="0" y="119242"/>
                      <a:pt x="17091" y="67012"/>
                      <a:pt x="46362" y="23687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2580967071">
                      <a:custGeom>
                        <a:avLst/>
                        <a:gdLst>
                          <a:gd name="connsiteX0" fmla="*/ 12714 w 104744"/>
                          <a:gd name="connsiteY0" fmla="*/ 0 h 86224"/>
                          <a:gd name="connsiteX1" fmla="*/ 103791 w 104744"/>
                          <a:gd name="connsiteY1" fmla="*/ 24404 h 86224"/>
                          <a:gd name="connsiteX2" fmla="*/ 104744 w 104744"/>
                          <a:gd name="connsiteY2" fmla="*/ 33851 h 86224"/>
                          <a:gd name="connsiteX3" fmla="*/ 52372 w 104744"/>
                          <a:gd name="connsiteY3" fmla="*/ 86224 h 86224"/>
                          <a:gd name="connsiteX4" fmla="*/ 0 w 104744"/>
                          <a:gd name="connsiteY4" fmla="*/ 33851 h 86224"/>
                          <a:gd name="connsiteX5" fmla="*/ 8944 w 104744"/>
                          <a:gd name="connsiteY5" fmla="*/ 4569 h 86224"/>
                          <a:gd name="connsiteX6" fmla="*/ 12714 w 104744"/>
                          <a:gd name="connsiteY6" fmla="*/ 0 h 8622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04744" h="86224" fill="none" extrusionOk="0">
                            <a:moveTo>
                              <a:pt x="12714" y="0"/>
                            </a:moveTo>
                            <a:cubicBezTo>
                              <a:pt x="31415" y="3629"/>
                              <a:pt x="80450" y="22217"/>
                              <a:pt x="103791" y="24404"/>
                            </a:cubicBezTo>
                            <a:cubicBezTo>
                              <a:pt x="103401" y="26970"/>
                              <a:pt x="104341" y="30657"/>
                              <a:pt x="104744" y="33851"/>
                            </a:cubicBezTo>
                            <a:cubicBezTo>
                              <a:pt x="105112" y="61324"/>
                              <a:pt x="82517" y="82462"/>
                              <a:pt x="52372" y="86224"/>
                            </a:cubicBezTo>
                            <a:cubicBezTo>
                              <a:pt x="22508" y="94385"/>
                              <a:pt x="4697" y="62460"/>
                              <a:pt x="0" y="33851"/>
                            </a:cubicBezTo>
                            <a:cubicBezTo>
                              <a:pt x="-2883" y="22611"/>
                              <a:pt x="5210" y="13113"/>
                              <a:pt x="8944" y="4569"/>
                            </a:cubicBezTo>
                            <a:cubicBezTo>
                              <a:pt x="10330" y="2003"/>
                              <a:pt x="11621" y="1994"/>
                              <a:pt x="12714" y="0"/>
                            </a:cubicBezTo>
                            <a:close/>
                          </a:path>
                          <a:path w="104744" h="86224" stroke="0" extrusionOk="0">
                            <a:moveTo>
                              <a:pt x="12714" y="0"/>
                            </a:moveTo>
                            <a:cubicBezTo>
                              <a:pt x="58543" y="10172"/>
                              <a:pt x="80992" y="19567"/>
                              <a:pt x="103791" y="24404"/>
                            </a:cubicBezTo>
                            <a:cubicBezTo>
                              <a:pt x="103364" y="27779"/>
                              <a:pt x="103542" y="30607"/>
                              <a:pt x="104744" y="33851"/>
                            </a:cubicBezTo>
                            <a:cubicBezTo>
                              <a:pt x="101703" y="63389"/>
                              <a:pt x="79195" y="86788"/>
                              <a:pt x="52372" y="86224"/>
                            </a:cubicBezTo>
                            <a:cubicBezTo>
                              <a:pt x="25698" y="92024"/>
                              <a:pt x="529" y="62388"/>
                              <a:pt x="0" y="33851"/>
                            </a:cubicBezTo>
                            <a:cubicBezTo>
                              <a:pt x="536" y="24323"/>
                              <a:pt x="6274" y="13295"/>
                              <a:pt x="8944" y="4569"/>
                            </a:cubicBezTo>
                            <a:cubicBezTo>
                              <a:pt x="9592" y="3396"/>
                              <a:pt x="11942" y="1752"/>
                              <a:pt x="12714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84" name="グループ化 583">
              <a:extLst>
                <a:ext uri="{FF2B5EF4-FFF2-40B4-BE49-F238E27FC236}">
                  <a16:creationId xmlns:a16="http://schemas.microsoft.com/office/drawing/2014/main" id="{CBCB5679-7BD2-8F8E-7180-FE897B18DEC7}"/>
                </a:ext>
              </a:extLst>
            </p:cNvPr>
            <p:cNvGrpSpPr/>
            <p:nvPr/>
          </p:nvGrpSpPr>
          <p:grpSpPr>
            <a:xfrm rot="1800000" flipH="1">
              <a:off x="4864486" y="1421581"/>
              <a:ext cx="391952" cy="298190"/>
              <a:chOff x="-19104" y="1540163"/>
              <a:chExt cx="1210422" cy="920866"/>
            </a:xfrm>
          </p:grpSpPr>
          <p:sp>
            <p:nvSpPr>
              <p:cNvPr id="590" name="フリーフォーム: 図形 589">
                <a:extLst>
                  <a:ext uri="{FF2B5EF4-FFF2-40B4-BE49-F238E27FC236}">
                    <a16:creationId xmlns:a16="http://schemas.microsoft.com/office/drawing/2014/main" id="{33860CDF-C026-5CD5-6752-1A762C4D4048}"/>
                  </a:ext>
                </a:extLst>
              </p:cNvPr>
              <p:cNvSpPr/>
              <p:nvPr/>
            </p:nvSpPr>
            <p:spPr>
              <a:xfrm>
                <a:off x="-19104" y="1540163"/>
                <a:ext cx="1210422" cy="920866"/>
              </a:xfrm>
              <a:custGeom>
                <a:avLst/>
                <a:gdLst>
                  <a:gd name="connsiteX0" fmla="*/ 725172 w 1472565"/>
                  <a:gd name="connsiteY0" fmla="*/ 0 h 1109980"/>
                  <a:gd name="connsiteX1" fmla="*/ 1204320 w 1472565"/>
                  <a:gd name="connsiteY1" fmla="*/ 464692 h 1109980"/>
                  <a:gd name="connsiteX2" fmla="*/ 1258484 w 1472565"/>
                  <a:gd name="connsiteY2" fmla="*/ 480409 h 1109980"/>
                  <a:gd name="connsiteX3" fmla="*/ 1472565 w 1472565"/>
                  <a:gd name="connsiteY3" fmla="*/ 782320 h 1109980"/>
                  <a:gd name="connsiteX4" fmla="*/ 1122045 w 1472565"/>
                  <a:gd name="connsiteY4" fmla="*/ 1109980 h 1109980"/>
                  <a:gd name="connsiteX5" fmla="*/ 985607 w 1472565"/>
                  <a:gd name="connsiteY5" fmla="*/ 1084231 h 1109980"/>
                  <a:gd name="connsiteX6" fmla="*/ 929164 w 1472565"/>
                  <a:gd name="connsiteY6" fmla="*/ 1055593 h 1109980"/>
                  <a:gd name="connsiteX7" fmla="*/ 872721 w 1472565"/>
                  <a:gd name="connsiteY7" fmla="*/ 1084231 h 1109980"/>
                  <a:gd name="connsiteX8" fmla="*/ 736282 w 1472565"/>
                  <a:gd name="connsiteY8" fmla="*/ 1109980 h 1109980"/>
                  <a:gd name="connsiteX9" fmla="*/ 599844 w 1472565"/>
                  <a:gd name="connsiteY9" fmla="*/ 1084231 h 1109980"/>
                  <a:gd name="connsiteX10" fmla="*/ 543401 w 1472565"/>
                  <a:gd name="connsiteY10" fmla="*/ 1055593 h 1109980"/>
                  <a:gd name="connsiteX11" fmla="*/ 486959 w 1472565"/>
                  <a:gd name="connsiteY11" fmla="*/ 1084231 h 1109980"/>
                  <a:gd name="connsiteX12" fmla="*/ 350520 w 1472565"/>
                  <a:gd name="connsiteY12" fmla="*/ 1109980 h 1109980"/>
                  <a:gd name="connsiteX13" fmla="*/ 0 w 1472565"/>
                  <a:gd name="connsiteY13" fmla="*/ 782320 h 1109980"/>
                  <a:gd name="connsiteX14" fmla="*/ 214082 w 1472565"/>
                  <a:gd name="connsiteY14" fmla="*/ 480409 h 1109980"/>
                  <a:gd name="connsiteX15" fmla="*/ 236537 w 1472565"/>
                  <a:gd name="connsiteY15" fmla="*/ 473893 h 1109980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236537 w 1472565"/>
                  <a:gd name="connsiteY15" fmla="*/ 471539 h 1107626"/>
                  <a:gd name="connsiteX16" fmla="*/ 560866 w 1472565"/>
                  <a:gd name="connsiteY16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236537 w 1472565"/>
                  <a:gd name="connsiteY15" fmla="*/ 471539 h 1107626"/>
                  <a:gd name="connsiteX16" fmla="*/ 560866 w 1472565"/>
                  <a:gd name="connsiteY16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236537 w 1472565"/>
                  <a:gd name="connsiteY15" fmla="*/ 471539 h 1107626"/>
                  <a:gd name="connsiteX16" fmla="*/ 560866 w 1472565"/>
                  <a:gd name="connsiteY16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236537 w 1472565"/>
                  <a:gd name="connsiteY15" fmla="*/ 471539 h 1107626"/>
                  <a:gd name="connsiteX16" fmla="*/ 560866 w 1472565"/>
                  <a:gd name="connsiteY16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560866 w 1472565"/>
                  <a:gd name="connsiteY15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560866 w 1472565"/>
                  <a:gd name="connsiteY15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560866 w 1472565"/>
                  <a:gd name="connsiteY15" fmla="*/ 0 h 1107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472565" h="1107626">
                    <a:moveTo>
                      <a:pt x="560866" y="0"/>
                    </a:moveTo>
                    <a:cubicBezTo>
                      <a:pt x="963347" y="92704"/>
                      <a:pt x="989835" y="308225"/>
                      <a:pt x="1204320" y="462338"/>
                    </a:cubicBezTo>
                    <a:lnTo>
                      <a:pt x="1258484" y="478055"/>
                    </a:lnTo>
                    <a:cubicBezTo>
                      <a:pt x="1384290" y="527797"/>
                      <a:pt x="1472565" y="644245"/>
                      <a:pt x="1472565" y="779966"/>
                    </a:cubicBezTo>
                    <a:cubicBezTo>
                      <a:pt x="1472565" y="960928"/>
                      <a:pt x="1315632" y="1107626"/>
                      <a:pt x="1122045" y="1107626"/>
                    </a:cubicBezTo>
                    <a:cubicBezTo>
                      <a:pt x="1073649" y="1107626"/>
                      <a:pt x="1027543" y="1098458"/>
                      <a:pt x="985607" y="1081877"/>
                    </a:cubicBezTo>
                    <a:lnTo>
                      <a:pt x="929164" y="1053239"/>
                    </a:lnTo>
                    <a:lnTo>
                      <a:pt x="872721" y="1081877"/>
                    </a:lnTo>
                    <a:cubicBezTo>
                      <a:pt x="830785" y="1098458"/>
                      <a:pt x="784679" y="1107626"/>
                      <a:pt x="736282" y="1107626"/>
                    </a:cubicBezTo>
                    <a:cubicBezTo>
                      <a:pt x="687885" y="1107626"/>
                      <a:pt x="641780" y="1098458"/>
                      <a:pt x="599844" y="1081877"/>
                    </a:cubicBezTo>
                    <a:lnTo>
                      <a:pt x="543401" y="1053239"/>
                    </a:lnTo>
                    <a:lnTo>
                      <a:pt x="486959" y="1081877"/>
                    </a:lnTo>
                    <a:cubicBezTo>
                      <a:pt x="445023" y="1098458"/>
                      <a:pt x="398917" y="1107626"/>
                      <a:pt x="350520" y="1107626"/>
                    </a:cubicBezTo>
                    <a:cubicBezTo>
                      <a:pt x="156933" y="1107626"/>
                      <a:pt x="0" y="960928"/>
                      <a:pt x="0" y="779966"/>
                    </a:cubicBezTo>
                    <a:cubicBezTo>
                      <a:pt x="0" y="644245"/>
                      <a:pt x="88275" y="527797"/>
                      <a:pt x="214082" y="478055"/>
                    </a:cubicBezTo>
                    <a:cubicBezTo>
                      <a:pt x="329677" y="318703"/>
                      <a:pt x="613294" y="302561"/>
                      <a:pt x="560866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7" name="フリーフォーム: 図形 596">
                <a:extLst>
                  <a:ext uri="{FF2B5EF4-FFF2-40B4-BE49-F238E27FC236}">
                    <a16:creationId xmlns:a16="http://schemas.microsoft.com/office/drawing/2014/main" id="{7DC08654-BB4B-3721-CE18-B29D80FC85A4}"/>
                  </a:ext>
                </a:extLst>
              </p:cNvPr>
              <p:cNvSpPr/>
              <p:nvPr/>
            </p:nvSpPr>
            <p:spPr>
              <a:xfrm>
                <a:off x="3804" y="2275988"/>
                <a:ext cx="1164609" cy="176444"/>
              </a:xfrm>
              <a:custGeom>
                <a:avLst/>
                <a:gdLst>
                  <a:gd name="connsiteX0" fmla="*/ 1164609 w 1164609"/>
                  <a:gd name="connsiteY0" fmla="*/ 0 h 176444"/>
                  <a:gd name="connsiteX1" fmla="*/ 1145803 w 1164609"/>
                  <a:gd name="connsiteY1" fmla="*/ 45287 h 176444"/>
                  <a:gd name="connsiteX2" fmla="*/ 899394 w 1164609"/>
                  <a:gd name="connsiteY2" fmla="*/ 176444 h 176444"/>
                  <a:gd name="connsiteX3" fmla="*/ 787244 w 1164609"/>
                  <a:gd name="connsiteY3" fmla="*/ 155037 h 176444"/>
                  <a:gd name="connsiteX4" fmla="*/ 740849 w 1164609"/>
                  <a:gd name="connsiteY4" fmla="*/ 131227 h 176444"/>
                  <a:gd name="connsiteX5" fmla="*/ 694454 w 1164609"/>
                  <a:gd name="connsiteY5" fmla="*/ 155037 h 176444"/>
                  <a:gd name="connsiteX6" fmla="*/ 582304 w 1164609"/>
                  <a:gd name="connsiteY6" fmla="*/ 176444 h 176444"/>
                  <a:gd name="connsiteX7" fmla="*/ 470154 w 1164609"/>
                  <a:gd name="connsiteY7" fmla="*/ 155037 h 176444"/>
                  <a:gd name="connsiteX8" fmla="*/ 423759 w 1164609"/>
                  <a:gd name="connsiteY8" fmla="*/ 131227 h 176444"/>
                  <a:gd name="connsiteX9" fmla="*/ 377365 w 1164609"/>
                  <a:gd name="connsiteY9" fmla="*/ 155037 h 176444"/>
                  <a:gd name="connsiteX10" fmla="*/ 265214 w 1164609"/>
                  <a:gd name="connsiteY10" fmla="*/ 176444 h 176444"/>
                  <a:gd name="connsiteX11" fmla="*/ 18806 w 1164609"/>
                  <a:gd name="connsiteY11" fmla="*/ 45287 h 176444"/>
                  <a:gd name="connsiteX12" fmla="*/ 0 w 1164609"/>
                  <a:gd name="connsiteY12" fmla="*/ 0 h 176444"/>
                  <a:gd name="connsiteX13" fmla="*/ 34558 w 1164609"/>
                  <a:gd name="connsiteY13" fmla="*/ 34475 h 176444"/>
                  <a:gd name="connsiteX14" fmla="*/ 235186 w 1164609"/>
                  <a:gd name="connsiteY14" fmla="*/ 96681 h 176444"/>
                  <a:gd name="connsiteX15" fmla="*/ 357957 w 1164609"/>
                  <a:gd name="connsiteY15" fmla="*/ 75274 h 176444"/>
                  <a:gd name="connsiteX16" fmla="*/ 408745 w 1164609"/>
                  <a:gd name="connsiteY16" fmla="*/ 51464 h 176444"/>
                  <a:gd name="connsiteX17" fmla="*/ 459533 w 1164609"/>
                  <a:gd name="connsiteY17" fmla="*/ 75274 h 176444"/>
                  <a:gd name="connsiteX18" fmla="*/ 582304 w 1164609"/>
                  <a:gd name="connsiteY18" fmla="*/ 96681 h 176444"/>
                  <a:gd name="connsiteX19" fmla="*/ 705075 w 1164609"/>
                  <a:gd name="connsiteY19" fmla="*/ 75274 h 176444"/>
                  <a:gd name="connsiteX20" fmla="*/ 755863 w 1164609"/>
                  <a:gd name="connsiteY20" fmla="*/ 51464 h 176444"/>
                  <a:gd name="connsiteX21" fmla="*/ 806652 w 1164609"/>
                  <a:gd name="connsiteY21" fmla="*/ 75274 h 176444"/>
                  <a:gd name="connsiteX22" fmla="*/ 929423 w 1164609"/>
                  <a:gd name="connsiteY22" fmla="*/ 96681 h 176444"/>
                  <a:gd name="connsiteX23" fmla="*/ 1130051 w 1164609"/>
                  <a:gd name="connsiteY23" fmla="*/ 34475 h 176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164609" h="176444">
                    <a:moveTo>
                      <a:pt x="1164609" y="0"/>
                    </a:moveTo>
                    <a:lnTo>
                      <a:pt x="1145803" y="45287"/>
                    </a:lnTo>
                    <a:cubicBezTo>
                      <a:pt x="1095270" y="123919"/>
                      <a:pt x="1003820" y="176444"/>
                      <a:pt x="899394" y="176444"/>
                    </a:cubicBezTo>
                    <a:cubicBezTo>
                      <a:pt x="859613" y="176444"/>
                      <a:pt x="821715" y="168822"/>
                      <a:pt x="787244" y="155037"/>
                    </a:cubicBezTo>
                    <a:lnTo>
                      <a:pt x="740849" y="131227"/>
                    </a:lnTo>
                    <a:lnTo>
                      <a:pt x="694454" y="155037"/>
                    </a:lnTo>
                    <a:cubicBezTo>
                      <a:pt x="659984" y="168822"/>
                      <a:pt x="622085" y="176444"/>
                      <a:pt x="582304" y="176444"/>
                    </a:cubicBezTo>
                    <a:cubicBezTo>
                      <a:pt x="542522" y="176444"/>
                      <a:pt x="504625" y="168822"/>
                      <a:pt x="470154" y="155037"/>
                    </a:cubicBezTo>
                    <a:lnTo>
                      <a:pt x="423759" y="131227"/>
                    </a:lnTo>
                    <a:lnTo>
                      <a:pt x="377365" y="155037"/>
                    </a:lnTo>
                    <a:cubicBezTo>
                      <a:pt x="342894" y="168822"/>
                      <a:pt x="304996" y="176444"/>
                      <a:pt x="265214" y="176444"/>
                    </a:cubicBezTo>
                    <a:cubicBezTo>
                      <a:pt x="160789" y="176444"/>
                      <a:pt x="69338" y="123919"/>
                      <a:pt x="18806" y="45287"/>
                    </a:cubicBezTo>
                    <a:lnTo>
                      <a:pt x="0" y="0"/>
                    </a:lnTo>
                    <a:lnTo>
                      <a:pt x="34558" y="34475"/>
                    </a:lnTo>
                    <a:cubicBezTo>
                      <a:pt x="89079" y="73337"/>
                      <a:pt x="158976" y="96681"/>
                      <a:pt x="235186" y="96681"/>
                    </a:cubicBezTo>
                    <a:cubicBezTo>
                      <a:pt x="278735" y="96681"/>
                      <a:pt x="320222" y="89059"/>
                      <a:pt x="357957" y="75274"/>
                    </a:cubicBezTo>
                    <a:lnTo>
                      <a:pt x="408745" y="51464"/>
                    </a:lnTo>
                    <a:lnTo>
                      <a:pt x="459533" y="75274"/>
                    </a:lnTo>
                    <a:cubicBezTo>
                      <a:pt x="497269" y="89059"/>
                      <a:pt x="538755" y="96681"/>
                      <a:pt x="582304" y="96681"/>
                    </a:cubicBezTo>
                    <a:cubicBezTo>
                      <a:pt x="625852" y="96681"/>
                      <a:pt x="667341" y="89059"/>
                      <a:pt x="705075" y="75274"/>
                    </a:cubicBezTo>
                    <a:lnTo>
                      <a:pt x="755863" y="51464"/>
                    </a:lnTo>
                    <a:lnTo>
                      <a:pt x="806652" y="75274"/>
                    </a:lnTo>
                    <a:cubicBezTo>
                      <a:pt x="844388" y="89059"/>
                      <a:pt x="885874" y="96681"/>
                      <a:pt x="929423" y="96681"/>
                    </a:cubicBezTo>
                    <a:cubicBezTo>
                      <a:pt x="1005633" y="96681"/>
                      <a:pt x="1075530" y="73337"/>
                      <a:pt x="1130051" y="34475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8" name="月 597">
                <a:extLst>
                  <a:ext uri="{FF2B5EF4-FFF2-40B4-BE49-F238E27FC236}">
                    <a16:creationId xmlns:a16="http://schemas.microsoft.com/office/drawing/2014/main" id="{DD470BCD-F02F-2AC2-AE7B-2F8DE8BE1E48}"/>
                  </a:ext>
                </a:extLst>
              </p:cNvPr>
              <p:cNvSpPr/>
              <p:nvPr/>
            </p:nvSpPr>
            <p:spPr>
              <a:xfrm rot="15140262">
                <a:off x="717028" y="1904955"/>
                <a:ext cx="112882" cy="384645"/>
              </a:xfrm>
              <a:prstGeom prst="moon">
                <a:avLst/>
              </a:pr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9" name="月 598">
                <a:extLst>
                  <a:ext uri="{FF2B5EF4-FFF2-40B4-BE49-F238E27FC236}">
                    <a16:creationId xmlns:a16="http://schemas.microsoft.com/office/drawing/2014/main" id="{115340AC-CBE8-5696-1131-C0C7D4CBE0E5}"/>
                  </a:ext>
                </a:extLst>
              </p:cNvPr>
              <p:cNvSpPr/>
              <p:nvPr/>
            </p:nvSpPr>
            <p:spPr>
              <a:xfrm rot="16760035">
                <a:off x="426904" y="1784650"/>
                <a:ext cx="100939" cy="324865"/>
              </a:xfrm>
              <a:prstGeom prst="moon">
                <a:avLst/>
              </a:pr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02" name="グループ化 601">
              <a:extLst>
                <a:ext uri="{FF2B5EF4-FFF2-40B4-BE49-F238E27FC236}">
                  <a16:creationId xmlns:a16="http://schemas.microsoft.com/office/drawing/2014/main" id="{316ED23E-6D39-1E44-070D-9620C0CFBCA3}"/>
                </a:ext>
              </a:extLst>
            </p:cNvPr>
            <p:cNvGrpSpPr/>
            <p:nvPr/>
          </p:nvGrpSpPr>
          <p:grpSpPr>
            <a:xfrm rot="10800000" flipH="1" flipV="1">
              <a:off x="5155024" y="2226107"/>
              <a:ext cx="385811" cy="458346"/>
              <a:chOff x="-670668" y="2939012"/>
              <a:chExt cx="996327" cy="1183642"/>
            </a:xfrm>
          </p:grpSpPr>
          <p:sp>
            <p:nvSpPr>
              <p:cNvPr id="603" name="フリーフォーム: 図形 602">
                <a:extLst>
                  <a:ext uri="{FF2B5EF4-FFF2-40B4-BE49-F238E27FC236}">
                    <a16:creationId xmlns:a16="http://schemas.microsoft.com/office/drawing/2014/main" id="{7C18436A-8653-3BAC-4DF6-8283CA628D7B}"/>
                  </a:ext>
                </a:extLst>
              </p:cNvPr>
              <p:cNvSpPr/>
              <p:nvPr/>
            </p:nvSpPr>
            <p:spPr>
              <a:xfrm>
                <a:off x="-670668" y="2939012"/>
                <a:ext cx="996327" cy="1183642"/>
              </a:xfrm>
              <a:custGeom>
                <a:avLst/>
                <a:gdLst>
                  <a:gd name="connsiteX0" fmla="*/ 0 w 996327"/>
                  <a:gd name="connsiteY0" fmla="*/ 3193 h 1183642"/>
                  <a:gd name="connsiteX1" fmla="*/ 552795 w 996327"/>
                  <a:gd name="connsiteY1" fmla="*/ 175952 h 1183642"/>
                  <a:gd name="connsiteX2" fmla="*/ 792138 w 996327"/>
                  <a:gd name="connsiteY2" fmla="*/ 543616 h 1183642"/>
                  <a:gd name="connsiteX3" fmla="*/ 811319 w 996327"/>
                  <a:gd name="connsiteY3" fmla="*/ 647839 h 1183642"/>
                  <a:gd name="connsiteX4" fmla="*/ 827621 w 996327"/>
                  <a:gd name="connsiteY4" fmla="*/ 652899 h 1183642"/>
                  <a:gd name="connsiteX5" fmla="*/ 996327 w 996327"/>
                  <a:gd name="connsiteY5" fmla="*/ 907417 h 1183642"/>
                  <a:gd name="connsiteX6" fmla="*/ 720102 w 996327"/>
                  <a:gd name="connsiteY6" fmla="*/ 1183642 h 1183642"/>
                  <a:gd name="connsiteX7" fmla="*/ 465584 w 996327"/>
                  <a:gd name="connsiteY7" fmla="*/ 1014937 h 1183642"/>
                  <a:gd name="connsiteX8" fmla="*/ 456825 w 996327"/>
                  <a:gd name="connsiteY8" fmla="*/ 986720 h 1183642"/>
                  <a:gd name="connsiteX9" fmla="*/ 442252 w 996327"/>
                  <a:gd name="connsiteY9" fmla="*/ 989342 h 1183642"/>
                  <a:gd name="connsiteX10" fmla="*/ 396252 w 996327"/>
                  <a:gd name="connsiteY10" fmla="*/ 976325 h 1183642"/>
                  <a:gd name="connsiteX11" fmla="*/ 367754 w 996327"/>
                  <a:gd name="connsiteY11" fmla="*/ 787561 h 1183642"/>
                  <a:gd name="connsiteX12" fmla="*/ 499478 w 996327"/>
                  <a:gd name="connsiteY12" fmla="*/ 704843 h 1183642"/>
                  <a:gd name="connsiteX13" fmla="*/ 524865 w 996327"/>
                  <a:gd name="connsiteY13" fmla="*/ 712027 h 1183642"/>
                  <a:gd name="connsiteX14" fmla="*/ 545700 w 996327"/>
                  <a:gd name="connsiteY14" fmla="*/ 694837 h 1183642"/>
                  <a:gd name="connsiteX15" fmla="*/ 531716 w 996327"/>
                  <a:gd name="connsiteY15" fmla="*/ 618856 h 1183642"/>
                  <a:gd name="connsiteX16" fmla="*/ 378594 w 996327"/>
                  <a:gd name="connsiteY16" fmla="*/ 383639 h 1183642"/>
                  <a:gd name="connsiteX17" fmla="*/ 24938 w 996327"/>
                  <a:gd name="connsiteY17" fmla="*/ 273115 h 1183642"/>
                  <a:gd name="connsiteX0" fmla="*/ 42130 w 1038457"/>
                  <a:gd name="connsiteY0" fmla="*/ 3193 h 1183642"/>
                  <a:gd name="connsiteX1" fmla="*/ 594925 w 1038457"/>
                  <a:gd name="connsiteY1" fmla="*/ 175952 h 1183642"/>
                  <a:gd name="connsiteX2" fmla="*/ 834268 w 1038457"/>
                  <a:gd name="connsiteY2" fmla="*/ 543616 h 1183642"/>
                  <a:gd name="connsiteX3" fmla="*/ 853449 w 1038457"/>
                  <a:gd name="connsiteY3" fmla="*/ 647839 h 1183642"/>
                  <a:gd name="connsiteX4" fmla="*/ 869751 w 1038457"/>
                  <a:gd name="connsiteY4" fmla="*/ 652899 h 1183642"/>
                  <a:gd name="connsiteX5" fmla="*/ 1038457 w 1038457"/>
                  <a:gd name="connsiteY5" fmla="*/ 907417 h 1183642"/>
                  <a:gd name="connsiteX6" fmla="*/ 762232 w 1038457"/>
                  <a:gd name="connsiteY6" fmla="*/ 1183642 h 1183642"/>
                  <a:gd name="connsiteX7" fmla="*/ 507714 w 1038457"/>
                  <a:gd name="connsiteY7" fmla="*/ 1014937 h 1183642"/>
                  <a:gd name="connsiteX8" fmla="*/ 498955 w 1038457"/>
                  <a:gd name="connsiteY8" fmla="*/ 986720 h 1183642"/>
                  <a:gd name="connsiteX9" fmla="*/ 484382 w 1038457"/>
                  <a:gd name="connsiteY9" fmla="*/ 989342 h 1183642"/>
                  <a:gd name="connsiteX10" fmla="*/ 438382 w 1038457"/>
                  <a:gd name="connsiteY10" fmla="*/ 976325 h 1183642"/>
                  <a:gd name="connsiteX11" fmla="*/ 409884 w 1038457"/>
                  <a:gd name="connsiteY11" fmla="*/ 787561 h 1183642"/>
                  <a:gd name="connsiteX12" fmla="*/ 541608 w 1038457"/>
                  <a:gd name="connsiteY12" fmla="*/ 704843 h 1183642"/>
                  <a:gd name="connsiteX13" fmla="*/ 566995 w 1038457"/>
                  <a:gd name="connsiteY13" fmla="*/ 712027 h 1183642"/>
                  <a:gd name="connsiteX14" fmla="*/ 587830 w 1038457"/>
                  <a:gd name="connsiteY14" fmla="*/ 694837 h 1183642"/>
                  <a:gd name="connsiteX15" fmla="*/ 573846 w 1038457"/>
                  <a:gd name="connsiteY15" fmla="*/ 618856 h 1183642"/>
                  <a:gd name="connsiteX16" fmla="*/ 420724 w 1038457"/>
                  <a:gd name="connsiteY16" fmla="*/ 383639 h 1183642"/>
                  <a:gd name="connsiteX17" fmla="*/ 67068 w 1038457"/>
                  <a:gd name="connsiteY17" fmla="*/ 273115 h 1183642"/>
                  <a:gd name="connsiteX18" fmla="*/ 231 w 1038457"/>
                  <a:gd name="connsiteY18" fmla="*/ 120017 h 1183642"/>
                  <a:gd name="connsiteX19" fmla="*/ 42130 w 1038457"/>
                  <a:gd name="connsiteY19" fmla="*/ 3193 h 1183642"/>
                  <a:gd name="connsiteX0" fmla="*/ 231 w 1038457"/>
                  <a:gd name="connsiteY0" fmla="*/ 120017 h 1183642"/>
                  <a:gd name="connsiteX1" fmla="*/ 42130 w 1038457"/>
                  <a:gd name="connsiteY1" fmla="*/ 3193 h 1183642"/>
                  <a:gd name="connsiteX2" fmla="*/ 594925 w 1038457"/>
                  <a:gd name="connsiteY2" fmla="*/ 175952 h 1183642"/>
                  <a:gd name="connsiteX3" fmla="*/ 834268 w 1038457"/>
                  <a:gd name="connsiteY3" fmla="*/ 543616 h 1183642"/>
                  <a:gd name="connsiteX4" fmla="*/ 853449 w 1038457"/>
                  <a:gd name="connsiteY4" fmla="*/ 647839 h 1183642"/>
                  <a:gd name="connsiteX5" fmla="*/ 869751 w 1038457"/>
                  <a:gd name="connsiteY5" fmla="*/ 652899 h 1183642"/>
                  <a:gd name="connsiteX6" fmla="*/ 1038457 w 1038457"/>
                  <a:gd name="connsiteY6" fmla="*/ 907417 h 1183642"/>
                  <a:gd name="connsiteX7" fmla="*/ 762232 w 1038457"/>
                  <a:gd name="connsiteY7" fmla="*/ 1183642 h 1183642"/>
                  <a:gd name="connsiteX8" fmla="*/ 507714 w 1038457"/>
                  <a:gd name="connsiteY8" fmla="*/ 1014937 h 1183642"/>
                  <a:gd name="connsiteX9" fmla="*/ 498955 w 1038457"/>
                  <a:gd name="connsiteY9" fmla="*/ 986720 h 1183642"/>
                  <a:gd name="connsiteX10" fmla="*/ 484382 w 1038457"/>
                  <a:gd name="connsiteY10" fmla="*/ 989342 h 1183642"/>
                  <a:gd name="connsiteX11" fmla="*/ 438382 w 1038457"/>
                  <a:gd name="connsiteY11" fmla="*/ 976325 h 1183642"/>
                  <a:gd name="connsiteX12" fmla="*/ 409884 w 1038457"/>
                  <a:gd name="connsiteY12" fmla="*/ 787561 h 1183642"/>
                  <a:gd name="connsiteX13" fmla="*/ 541608 w 1038457"/>
                  <a:gd name="connsiteY13" fmla="*/ 704843 h 1183642"/>
                  <a:gd name="connsiteX14" fmla="*/ 566995 w 1038457"/>
                  <a:gd name="connsiteY14" fmla="*/ 712027 h 1183642"/>
                  <a:gd name="connsiteX15" fmla="*/ 587830 w 1038457"/>
                  <a:gd name="connsiteY15" fmla="*/ 694837 h 1183642"/>
                  <a:gd name="connsiteX16" fmla="*/ 573846 w 1038457"/>
                  <a:gd name="connsiteY16" fmla="*/ 618856 h 1183642"/>
                  <a:gd name="connsiteX17" fmla="*/ 420724 w 1038457"/>
                  <a:gd name="connsiteY17" fmla="*/ 383639 h 1183642"/>
                  <a:gd name="connsiteX18" fmla="*/ 67068 w 1038457"/>
                  <a:gd name="connsiteY18" fmla="*/ 273115 h 1183642"/>
                  <a:gd name="connsiteX19" fmla="*/ 91671 w 1038457"/>
                  <a:gd name="connsiteY19" fmla="*/ 211457 h 1183642"/>
                  <a:gd name="connsiteX0" fmla="*/ 231 w 1038457"/>
                  <a:gd name="connsiteY0" fmla="*/ 120017 h 1183642"/>
                  <a:gd name="connsiteX1" fmla="*/ 42130 w 1038457"/>
                  <a:gd name="connsiteY1" fmla="*/ 3193 h 1183642"/>
                  <a:gd name="connsiteX2" fmla="*/ 594925 w 1038457"/>
                  <a:gd name="connsiteY2" fmla="*/ 175952 h 1183642"/>
                  <a:gd name="connsiteX3" fmla="*/ 834268 w 1038457"/>
                  <a:gd name="connsiteY3" fmla="*/ 543616 h 1183642"/>
                  <a:gd name="connsiteX4" fmla="*/ 853449 w 1038457"/>
                  <a:gd name="connsiteY4" fmla="*/ 647839 h 1183642"/>
                  <a:gd name="connsiteX5" fmla="*/ 869751 w 1038457"/>
                  <a:gd name="connsiteY5" fmla="*/ 652899 h 1183642"/>
                  <a:gd name="connsiteX6" fmla="*/ 1038457 w 1038457"/>
                  <a:gd name="connsiteY6" fmla="*/ 907417 h 1183642"/>
                  <a:gd name="connsiteX7" fmla="*/ 762232 w 1038457"/>
                  <a:gd name="connsiteY7" fmla="*/ 1183642 h 1183642"/>
                  <a:gd name="connsiteX8" fmla="*/ 507714 w 1038457"/>
                  <a:gd name="connsiteY8" fmla="*/ 1014937 h 1183642"/>
                  <a:gd name="connsiteX9" fmla="*/ 498955 w 1038457"/>
                  <a:gd name="connsiteY9" fmla="*/ 986720 h 1183642"/>
                  <a:gd name="connsiteX10" fmla="*/ 484382 w 1038457"/>
                  <a:gd name="connsiteY10" fmla="*/ 989342 h 1183642"/>
                  <a:gd name="connsiteX11" fmla="*/ 438382 w 1038457"/>
                  <a:gd name="connsiteY11" fmla="*/ 976325 h 1183642"/>
                  <a:gd name="connsiteX12" fmla="*/ 409884 w 1038457"/>
                  <a:gd name="connsiteY12" fmla="*/ 787561 h 1183642"/>
                  <a:gd name="connsiteX13" fmla="*/ 541608 w 1038457"/>
                  <a:gd name="connsiteY13" fmla="*/ 704843 h 1183642"/>
                  <a:gd name="connsiteX14" fmla="*/ 566995 w 1038457"/>
                  <a:gd name="connsiteY14" fmla="*/ 712027 h 1183642"/>
                  <a:gd name="connsiteX15" fmla="*/ 587830 w 1038457"/>
                  <a:gd name="connsiteY15" fmla="*/ 694837 h 1183642"/>
                  <a:gd name="connsiteX16" fmla="*/ 573846 w 1038457"/>
                  <a:gd name="connsiteY16" fmla="*/ 618856 h 1183642"/>
                  <a:gd name="connsiteX17" fmla="*/ 420724 w 1038457"/>
                  <a:gd name="connsiteY17" fmla="*/ 383639 h 1183642"/>
                  <a:gd name="connsiteX18" fmla="*/ 67068 w 1038457"/>
                  <a:gd name="connsiteY18" fmla="*/ 273115 h 1183642"/>
                  <a:gd name="connsiteX0" fmla="*/ 0 w 996327"/>
                  <a:gd name="connsiteY0" fmla="*/ 3193 h 1183642"/>
                  <a:gd name="connsiteX1" fmla="*/ 552795 w 996327"/>
                  <a:gd name="connsiteY1" fmla="*/ 175952 h 1183642"/>
                  <a:gd name="connsiteX2" fmla="*/ 792138 w 996327"/>
                  <a:gd name="connsiteY2" fmla="*/ 543616 h 1183642"/>
                  <a:gd name="connsiteX3" fmla="*/ 811319 w 996327"/>
                  <a:gd name="connsiteY3" fmla="*/ 647839 h 1183642"/>
                  <a:gd name="connsiteX4" fmla="*/ 827621 w 996327"/>
                  <a:gd name="connsiteY4" fmla="*/ 652899 h 1183642"/>
                  <a:gd name="connsiteX5" fmla="*/ 996327 w 996327"/>
                  <a:gd name="connsiteY5" fmla="*/ 907417 h 1183642"/>
                  <a:gd name="connsiteX6" fmla="*/ 720102 w 996327"/>
                  <a:gd name="connsiteY6" fmla="*/ 1183642 h 1183642"/>
                  <a:gd name="connsiteX7" fmla="*/ 465584 w 996327"/>
                  <a:gd name="connsiteY7" fmla="*/ 1014937 h 1183642"/>
                  <a:gd name="connsiteX8" fmla="*/ 456825 w 996327"/>
                  <a:gd name="connsiteY8" fmla="*/ 986720 h 1183642"/>
                  <a:gd name="connsiteX9" fmla="*/ 442252 w 996327"/>
                  <a:gd name="connsiteY9" fmla="*/ 989342 h 1183642"/>
                  <a:gd name="connsiteX10" fmla="*/ 396252 w 996327"/>
                  <a:gd name="connsiteY10" fmla="*/ 976325 h 1183642"/>
                  <a:gd name="connsiteX11" fmla="*/ 367754 w 996327"/>
                  <a:gd name="connsiteY11" fmla="*/ 787561 h 1183642"/>
                  <a:gd name="connsiteX12" fmla="*/ 499478 w 996327"/>
                  <a:gd name="connsiteY12" fmla="*/ 704843 h 1183642"/>
                  <a:gd name="connsiteX13" fmla="*/ 524865 w 996327"/>
                  <a:gd name="connsiteY13" fmla="*/ 712027 h 1183642"/>
                  <a:gd name="connsiteX14" fmla="*/ 545700 w 996327"/>
                  <a:gd name="connsiteY14" fmla="*/ 694837 h 1183642"/>
                  <a:gd name="connsiteX15" fmla="*/ 531716 w 996327"/>
                  <a:gd name="connsiteY15" fmla="*/ 618856 h 1183642"/>
                  <a:gd name="connsiteX16" fmla="*/ 378594 w 996327"/>
                  <a:gd name="connsiteY16" fmla="*/ 383639 h 1183642"/>
                  <a:gd name="connsiteX17" fmla="*/ 24938 w 996327"/>
                  <a:gd name="connsiteY17" fmla="*/ 273115 h 1183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96327" h="1183642">
                    <a:moveTo>
                      <a:pt x="0" y="3193"/>
                    </a:moveTo>
                    <a:cubicBezTo>
                      <a:pt x="199934" y="-15279"/>
                      <a:pt x="398959" y="46920"/>
                      <a:pt x="552795" y="175952"/>
                    </a:cubicBezTo>
                    <a:cubicBezTo>
                      <a:pt x="668172" y="272726"/>
                      <a:pt x="750953" y="401074"/>
                      <a:pt x="792138" y="543616"/>
                    </a:cubicBezTo>
                    <a:lnTo>
                      <a:pt x="811319" y="647839"/>
                    </a:lnTo>
                    <a:lnTo>
                      <a:pt x="827621" y="652899"/>
                    </a:lnTo>
                    <a:cubicBezTo>
                      <a:pt x="926763" y="694833"/>
                      <a:pt x="996327" y="793001"/>
                      <a:pt x="996327" y="907417"/>
                    </a:cubicBezTo>
                    <a:cubicBezTo>
                      <a:pt x="996327" y="1059972"/>
                      <a:pt x="872657" y="1183642"/>
                      <a:pt x="720102" y="1183642"/>
                    </a:cubicBezTo>
                    <a:cubicBezTo>
                      <a:pt x="605686" y="1183642"/>
                      <a:pt x="507517" y="1114078"/>
                      <a:pt x="465584" y="1014937"/>
                    </a:cubicBezTo>
                    <a:lnTo>
                      <a:pt x="456825" y="986720"/>
                    </a:lnTo>
                    <a:lnTo>
                      <a:pt x="442252" y="989342"/>
                    </a:lnTo>
                    <a:cubicBezTo>
                      <a:pt x="426140" y="988759"/>
                      <a:pt x="410489" y="984545"/>
                      <a:pt x="396252" y="976325"/>
                    </a:cubicBezTo>
                    <a:cubicBezTo>
                      <a:pt x="339305" y="943447"/>
                      <a:pt x="326546" y="858934"/>
                      <a:pt x="367754" y="787561"/>
                    </a:cubicBezTo>
                    <a:cubicBezTo>
                      <a:pt x="398659" y="734031"/>
                      <a:pt x="451143" y="703095"/>
                      <a:pt x="499478" y="704843"/>
                    </a:cubicBezTo>
                    <a:lnTo>
                      <a:pt x="524865" y="712027"/>
                    </a:lnTo>
                    <a:lnTo>
                      <a:pt x="545700" y="694837"/>
                    </a:lnTo>
                    <a:lnTo>
                      <a:pt x="531716" y="618856"/>
                    </a:lnTo>
                    <a:cubicBezTo>
                      <a:pt x="505367" y="527663"/>
                      <a:pt x="452408" y="445552"/>
                      <a:pt x="378594" y="383639"/>
                    </a:cubicBezTo>
                    <a:cubicBezTo>
                      <a:pt x="280176" y="301089"/>
                      <a:pt x="152848" y="261297"/>
                      <a:pt x="24938" y="273115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3729560187">
                      <a:custGeom>
                        <a:avLst/>
                        <a:gdLst>
                          <a:gd name="connsiteX0" fmla="*/ 0 w 996327"/>
                          <a:gd name="connsiteY0" fmla="*/ 3193 h 1183642"/>
                          <a:gd name="connsiteX1" fmla="*/ 552795 w 996327"/>
                          <a:gd name="connsiteY1" fmla="*/ 175952 h 1183642"/>
                          <a:gd name="connsiteX2" fmla="*/ 792138 w 996327"/>
                          <a:gd name="connsiteY2" fmla="*/ 543616 h 1183642"/>
                          <a:gd name="connsiteX3" fmla="*/ 811319 w 996327"/>
                          <a:gd name="connsiteY3" fmla="*/ 647839 h 1183642"/>
                          <a:gd name="connsiteX4" fmla="*/ 827621 w 996327"/>
                          <a:gd name="connsiteY4" fmla="*/ 652899 h 1183642"/>
                          <a:gd name="connsiteX5" fmla="*/ 996327 w 996327"/>
                          <a:gd name="connsiteY5" fmla="*/ 907417 h 1183642"/>
                          <a:gd name="connsiteX6" fmla="*/ 720102 w 996327"/>
                          <a:gd name="connsiteY6" fmla="*/ 1183642 h 1183642"/>
                          <a:gd name="connsiteX7" fmla="*/ 465584 w 996327"/>
                          <a:gd name="connsiteY7" fmla="*/ 1014937 h 1183642"/>
                          <a:gd name="connsiteX8" fmla="*/ 456825 w 996327"/>
                          <a:gd name="connsiteY8" fmla="*/ 986720 h 1183642"/>
                          <a:gd name="connsiteX9" fmla="*/ 442252 w 996327"/>
                          <a:gd name="connsiteY9" fmla="*/ 989342 h 1183642"/>
                          <a:gd name="connsiteX10" fmla="*/ 396252 w 996327"/>
                          <a:gd name="connsiteY10" fmla="*/ 976325 h 1183642"/>
                          <a:gd name="connsiteX11" fmla="*/ 367754 w 996327"/>
                          <a:gd name="connsiteY11" fmla="*/ 787561 h 1183642"/>
                          <a:gd name="connsiteX12" fmla="*/ 499478 w 996327"/>
                          <a:gd name="connsiteY12" fmla="*/ 704843 h 1183642"/>
                          <a:gd name="connsiteX13" fmla="*/ 524865 w 996327"/>
                          <a:gd name="connsiteY13" fmla="*/ 712027 h 1183642"/>
                          <a:gd name="connsiteX14" fmla="*/ 545700 w 996327"/>
                          <a:gd name="connsiteY14" fmla="*/ 694837 h 1183642"/>
                          <a:gd name="connsiteX15" fmla="*/ 531716 w 996327"/>
                          <a:gd name="connsiteY15" fmla="*/ 618856 h 1183642"/>
                          <a:gd name="connsiteX16" fmla="*/ 378594 w 996327"/>
                          <a:gd name="connsiteY16" fmla="*/ 383639 h 1183642"/>
                          <a:gd name="connsiteX17" fmla="*/ 24938 w 996327"/>
                          <a:gd name="connsiteY17" fmla="*/ 273115 h 118364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</a:cxnLst>
                        <a:rect l="l" t="t" r="r" b="b"/>
                        <a:pathLst>
                          <a:path w="996327" h="1183642" fill="none" extrusionOk="0">
                            <a:moveTo>
                              <a:pt x="0" y="3193"/>
                            </a:moveTo>
                            <a:cubicBezTo>
                              <a:pt x="255766" y="-26126"/>
                              <a:pt x="395081" y="63384"/>
                              <a:pt x="552795" y="175952"/>
                            </a:cubicBezTo>
                            <a:cubicBezTo>
                              <a:pt x="697792" y="249300"/>
                              <a:pt x="784094" y="421968"/>
                              <a:pt x="792138" y="543616"/>
                            </a:cubicBezTo>
                            <a:cubicBezTo>
                              <a:pt x="804585" y="564276"/>
                              <a:pt x="797524" y="596825"/>
                              <a:pt x="811319" y="647839"/>
                            </a:cubicBezTo>
                            <a:cubicBezTo>
                              <a:pt x="816898" y="648802"/>
                              <a:pt x="819180" y="651998"/>
                              <a:pt x="827621" y="652899"/>
                            </a:cubicBezTo>
                            <a:cubicBezTo>
                              <a:pt x="909740" y="666429"/>
                              <a:pt x="978420" y="801252"/>
                              <a:pt x="996327" y="907417"/>
                            </a:cubicBezTo>
                            <a:cubicBezTo>
                              <a:pt x="959016" y="1040177"/>
                              <a:pt x="858455" y="1190947"/>
                              <a:pt x="720102" y="1183642"/>
                            </a:cubicBezTo>
                            <a:cubicBezTo>
                              <a:pt x="600528" y="1170585"/>
                              <a:pt x="518013" y="1094318"/>
                              <a:pt x="465584" y="1014937"/>
                            </a:cubicBezTo>
                            <a:cubicBezTo>
                              <a:pt x="462267" y="1006409"/>
                              <a:pt x="459017" y="992265"/>
                              <a:pt x="456825" y="986720"/>
                            </a:cubicBezTo>
                            <a:cubicBezTo>
                              <a:pt x="450087" y="988938"/>
                              <a:pt x="446053" y="987580"/>
                              <a:pt x="442252" y="989342"/>
                            </a:cubicBezTo>
                            <a:cubicBezTo>
                              <a:pt x="421603" y="987100"/>
                              <a:pt x="411084" y="985085"/>
                              <a:pt x="396252" y="976325"/>
                            </a:cubicBezTo>
                            <a:cubicBezTo>
                              <a:pt x="333991" y="949632"/>
                              <a:pt x="306281" y="855873"/>
                              <a:pt x="367754" y="787561"/>
                            </a:cubicBezTo>
                            <a:cubicBezTo>
                              <a:pt x="398632" y="731445"/>
                              <a:pt x="453319" y="706209"/>
                              <a:pt x="499478" y="704843"/>
                            </a:cubicBezTo>
                            <a:cubicBezTo>
                              <a:pt x="508859" y="707067"/>
                              <a:pt x="515718" y="710040"/>
                              <a:pt x="524865" y="712027"/>
                            </a:cubicBezTo>
                            <a:cubicBezTo>
                              <a:pt x="534866" y="703214"/>
                              <a:pt x="538836" y="700621"/>
                              <a:pt x="545700" y="694837"/>
                            </a:cubicBezTo>
                            <a:cubicBezTo>
                              <a:pt x="538866" y="671952"/>
                              <a:pt x="546256" y="651037"/>
                              <a:pt x="531716" y="618856"/>
                            </a:cubicBezTo>
                            <a:cubicBezTo>
                              <a:pt x="503039" y="499404"/>
                              <a:pt x="455219" y="426934"/>
                              <a:pt x="378594" y="383639"/>
                            </a:cubicBezTo>
                            <a:cubicBezTo>
                              <a:pt x="298665" y="287104"/>
                              <a:pt x="182292" y="259142"/>
                              <a:pt x="24938" y="273115"/>
                            </a:cubicBezTo>
                          </a:path>
                          <a:path w="996327" h="1183642" stroke="0" extrusionOk="0">
                            <a:moveTo>
                              <a:pt x="0" y="3193"/>
                            </a:moveTo>
                            <a:cubicBezTo>
                              <a:pt x="159709" y="-20992"/>
                              <a:pt x="409619" y="20303"/>
                              <a:pt x="552795" y="175952"/>
                            </a:cubicBezTo>
                            <a:cubicBezTo>
                              <a:pt x="644608" y="240987"/>
                              <a:pt x="768366" y="436222"/>
                              <a:pt x="792138" y="543616"/>
                            </a:cubicBezTo>
                            <a:cubicBezTo>
                              <a:pt x="807744" y="589901"/>
                              <a:pt x="803636" y="610111"/>
                              <a:pt x="811319" y="647839"/>
                            </a:cubicBezTo>
                            <a:cubicBezTo>
                              <a:pt x="817657" y="648746"/>
                              <a:pt x="820071" y="650993"/>
                              <a:pt x="827621" y="652899"/>
                            </a:cubicBezTo>
                            <a:cubicBezTo>
                              <a:pt x="897976" y="691586"/>
                              <a:pt x="1008911" y="767743"/>
                              <a:pt x="996327" y="907417"/>
                            </a:cubicBezTo>
                            <a:cubicBezTo>
                              <a:pt x="991961" y="1045440"/>
                              <a:pt x="887046" y="1195952"/>
                              <a:pt x="720102" y="1183642"/>
                            </a:cubicBezTo>
                            <a:cubicBezTo>
                              <a:pt x="607636" y="1189666"/>
                              <a:pt x="510795" y="1118043"/>
                              <a:pt x="465584" y="1014937"/>
                            </a:cubicBezTo>
                            <a:cubicBezTo>
                              <a:pt x="460005" y="1006275"/>
                              <a:pt x="462196" y="996290"/>
                              <a:pt x="456825" y="986720"/>
                            </a:cubicBezTo>
                            <a:cubicBezTo>
                              <a:pt x="450665" y="989267"/>
                              <a:pt x="447800" y="986744"/>
                              <a:pt x="442252" y="989342"/>
                            </a:cubicBezTo>
                            <a:cubicBezTo>
                              <a:pt x="427397" y="989159"/>
                              <a:pt x="409886" y="983646"/>
                              <a:pt x="396252" y="976325"/>
                            </a:cubicBezTo>
                            <a:cubicBezTo>
                              <a:pt x="348107" y="947486"/>
                              <a:pt x="334504" y="844866"/>
                              <a:pt x="367754" y="787561"/>
                            </a:cubicBezTo>
                            <a:cubicBezTo>
                              <a:pt x="392983" y="726887"/>
                              <a:pt x="451676" y="699067"/>
                              <a:pt x="499478" y="704843"/>
                            </a:cubicBezTo>
                            <a:cubicBezTo>
                              <a:pt x="506227" y="703846"/>
                              <a:pt x="513514" y="710774"/>
                              <a:pt x="524865" y="712027"/>
                            </a:cubicBezTo>
                            <a:cubicBezTo>
                              <a:pt x="531284" y="705589"/>
                              <a:pt x="543007" y="700898"/>
                              <a:pt x="545700" y="694837"/>
                            </a:cubicBezTo>
                            <a:cubicBezTo>
                              <a:pt x="531560" y="665891"/>
                              <a:pt x="544265" y="637537"/>
                              <a:pt x="531716" y="618856"/>
                            </a:cubicBezTo>
                            <a:cubicBezTo>
                              <a:pt x="498656" y="531135"/>
                              <a:pt x="456737" y="417070"/>
                              <a:pt x="378594" y="383639"/>
                            </a:cubicBezTo>
                            <a:cubicBezTo>
                              <a:pt x="310912" y="318107"/>
                              <a:pt x="139306" y="284584"/>
                              <a:pt x="24938" y="273115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4" name="フリーフォーム: 図形 603">
                <a:extLst>
                  <a:ext uri="{FF2B5EF4-FFF2-40B4-BE49-F238E27FC236}">
                    <a16:creationId xmlns:a16="http://schemas.microsoft.com/office/drawing/2014/main" id="{93565F8D-AF6F-A41B-6810-6F81809A72A8}"/>
                  </a:ext>
                </a:extLst>
              </p:cNvPr>
              <p:cNvSpPr/>
              <p:nvPr/>
            </p:nvSpPr>
            <p:spPr>
              <a:xfrm>
                <a:off x="-214885" y="3869448"/>
                <a:ext cx="71438" cy="54769"/>
              </a:xfrm>
              <a:custGeom>
                <a:avLst/>
                <a:gdLst>
                  <a:gd name="connsiteX0" fmla="*/ 0 w 92869"/>
                  <a:gd name="connsiteY0" fmla="*/ 73819 h 73819"/>
                  <a:gd name="connsiteX1" fmla="*/ 45244 w 92869"/>
                  <a:gd name="connsiteY1" fmla="*/ 9525 h 73819"/>
                  <a:gd name="connsiteX2" fmla="*/ 92869 w 92869"/>
                  <a:gd name="connsiteY2" fmla="*/ 0 h 73819"/>
                  <a:gd name="connsiteX0" fmla="*/ 0 w 92869"/>
                  <a:gd name="connsiteY0" fmla="*/ 75387 h 75387"/>
                  <a:gd name="connsiteX1" fmla="*/ 45244 w 92869"/>
                  <a:gd name="connsiteY1" fmla="*/ 11093 h 75387"/>
                  <a:gd name="connsiteX2" fmla="*/ 92869 w 92869"/>
                  <a:gd name="connsiteY2" fmla="*/ 1568 h 75387"/>
                  <a:gd name="connsiteX0" fmla="*/ 0 w 92869"/>
                  <a:gd name="connsiteY0" fmla="*/ 73819 h 73819"/>
                  <a:gd name="connsiteX1" fmla="*/ 40482 w 92869"/>
                  <a:gd name="connsiteY1" fmla="*/ 19050 h 73819"/>
                  <a:gd name="connsiteX2" fmla="*/ 92869 w 92869"/>
                  <a:gd name="connsiteY2" fmla="*/ 0 h 73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2869" h="73819">
                    <a:moveTo>
                      <a:pt x="0" y="73819"/>
                    </a:moveTo>
                    <a:cubicBezTo>
                      <a:pt x="15081" y="52388"/>
                      <a:pt x="19844" y="38894"/>
                      <a:pt x="40482" y="19050"/>
                    </a:cubicBezTo>
                    <a:cubicBezTo>
                      <a:pt x="61120" y="-794"/>
                      <a:pt x="76994" y="3175"/>
                      <a:pt x="92869" y="0"/>
                    </a:cubicBez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928263717">
                      <a:custGeom>
                        <a:avLst/>
                        <a:gdLst>
                          <a:gd name="connsiteX0" fmla="*/ 0 w 71438"/>
                          <a:gd name="connsiteY0" fmla="*/ 54769 h 54769"/>
                          <a:gd name="connsiteX1" fmla="*/ 31140 w 71438"/>
                          <a:gd name="connsiteY1" fmla="*/ 14133 h 54769"/>
                          <a:gd name="connsiteX2" fmla="*/ 71438 w 71438"/>
                          <a:gd name="connsiteY2" fmla="*/ 0 h 5476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</a:cxnLst>
                        <a:rect l="l" t="t" r="r" b="b"/>
                        <a:pathLst>
                          <a:path w="71438" h="54769" extrusionOk="0">
                            <a:moveTo>
                              <a:pt x="0" y="54769"/>
                            </a:moveTo>
                            <a:cubicBezTo>
                              <a:pt x="14376" y="39917"/>
                              <a:pt x="12398" y="28281"/>
                              <a:pt x="31140" y="14133"/>
                            </a:cubicBezTo>
                            <a:cubicBezTo>
                              <a:pt x="47132" y="-307"/>
                              <a:pt x="56260" y="289"/>
                              <a:pt x="71438" y="0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DD2A030-7FA4-63CD-AA68-A06BE92496DA}"/>
              </a:ext>
            </a:extLst>
          </p:cNvPr>
          <p:cNvGrpSpPr/>
          <p:nvPr/>
        </p:nvGrpSpPr>
        <p:grpSpPr>
          <a:xfrm>
            <a:off x="943829" y="1470151"/>
            <a:ext cx="2039952" cy="1709564"/>
            <a:chOff x="1644954" y="1589834"/>
            <a:chExt cx="1754324" cy="1470197"/>
          </a:xfrm>
        </p:grpSpPr>
        <p:grpSp>
          <p:nvGrpSpPr>
            <p:cNvPr id="564" name="グループ化 563">
              <a:extLst>
                <a:ext uri="{FF2B5EF4-FFF2-40B4-BE49-F238E27FC236}">
                  <a16:creationId xmlns:a16="http://schemas.microsoft.com/office/drawing/2014/main" id="{2395B3C6-55E3-1734-E5B6-13B5C483A1C5}"/>
                </a:ext>
              </a:extLst>
            </p:cNvPr>
            <p:cNvGrpSpPr/>
            <p:nvPr/>
          </p:nvGrpSpPr>
          <p:grpSpPr>
            <a:xfrm>
              <a:off x="1644954" y="1764860"/>
              <a:ext cx="1754324" cy="1295171"/>
              <a:chOff x="1696249" y="1764860"/>
              <a:chExt cx="1754324" cy="1295171"/>
            </a:xfrm>
          </p:grpSpPr>
          <p:sp>
            <p:nvSpPr>
              <p:cNvPr id="592" name="フリーフォーム: 図形 591">
                <a:extLst>
                  <a:ext uri="{FF2B5EF4-FFF2-40B4-BE49-F238E27FC236}">
                    <a16:creationId xmlns:a16="http://schemas.microsoft.com/office/drawing/2014/main" id="{6CD6461D-0379-11F3-CBA0-C20B0485B075}"/>
                  </a:ext>
                </a:extLst>
              </p:cNvPr>
              <p:cNvSpPr/>
              <p:nvPr/>
            </p:nvSpPr>
            <p:spPr>
              <a:xfrm rot="15300000">
                <a:off x="2768487" y="2526351"/>
                <a:ext cx="513615" cy="524776"/>
              </a:xfrm>
              <a:custGeom>
                <a:avLst/>
                <a:gdLst>
                  <a:gd name="connsiteX0" fmla="*/ 1326371 w 1326371"/>
                  <a:gd name="connsiteY0" fmla="*/ 0 h 1355192"/>
                  <a:gd name="connsiteX1" fmla="*/ 1326371 w 1326371"/>
                  <a:gd name="connsiteY1" fmla="*/ 220273 h 1355192"/>
                  <a:gd name="connsiteX2" fmla="*/ 1189716 w 1326371"/>
                  <a:gd name="connsiteY2" fmla="*/ 232331 h 1355192"/>
                  <a:gd name="connsiteX3" fmla="*/ 510237 w 1326371"/>
                  <a:gd name="connsiteY3" fmla="*/ 895032 h 1355192"/>
                  <a:gd name="connsiteX4" fmla="*/ 502728 w 1326371"/>
                  <a:gd name="connsiteY4" fmla="*/ 969514 h 1355192"/>
                  <a:gd name="connsiteX5" fmla="*/ 507070 w 1326371"/>
                  <a:gd name="connsiteY5" fmla="*/ 970294 h 1355192"/>
                  <a:gd name="connsiteX6" fmla="*/ 633274 w 1326371"/>
                  <a:gd name="connsiteY6" fmla="*/ 1072495 h 1355192"/>
                  <a:gd name="connsiteX7" fmla="*/ 366574 w 1326371"/>
                  <a:gd name="connsiteY7" fmla="*/ 1336313 h 1355192"/>
                  <a:gd name="connsiteX8" fmla="*/ 3696 w 1326371"/>
                  <a:gd name="connsiteY8" fmla="*/ 1241190 h 1355192"/>
                  <a:gd name="connsiteX9" fmla="*/ 270396 w 1326371"/>
                  <a:gd name="connsiteY9" fmla="*/ 977371 h 1355192"/>
                  <a:gd name="connsiteX10" fmla="*/ 281903 w 1326371"/>
                  <a:gd name="connsiteY10" fmla="*/ 974986 h 1355192"/>
                  <a:gd name="connsiteX11" fmla="*/ 294439 w 1326371"/>
                  <a:gd name="connsiteY11" fmla="*/ 850639 h 1355192"/>
                  <a:gd name="connsiteX12" fmla="*/ 1150724 w 1326371"/>
                  <a:gd name="connsiteY12" fmla="*/ 15498 h 135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26371" h="1355192">
                    <a:moveTo>
                      <a:pt x="1326371" y="0"/>
                    </a:moveTo>
                    <a:lnTo>
                      <a:pt x="1326371" y="220273"/>
                    </a:lnTo>
                    <a:lnTo>
                      <a:pt x="1189716" y="232331"/>
                    </a:lnTo>
                    <a:cubicBezTo>
                      <a:pt x="849254" y="293146"/>
                      <a:pt x="579305" y="557502"/>
                      <a:pt x="510237" y="895032"/>
                    </a:cubicBezTo>
                    <a:lnTo>
                      <a:pt x="502728" y="969514"/>
                    </a:lnTo>
                    <a:lnTo>
                      <a:pt x="507070" y="970294"/>
                    </a:lnTo>
                    <a:cubicBezTo>
                      <a:pt x="572738" y="987508"/>
                      <a:pt x="619994" y="1022935"/>
                      <a:pt x="633274" y="1072495"/>
                    </a:cubicBezTo>
                    <a:cubicBezTo>
                      <a:pt x="659833" y="1171614"/>
                      <a:pt x="540427" y="1289729"/>
                      <a:pt x="366574" y="1336313"/>
                    </a:cubicBezTo>
                    <a:cubicBezTo>
                      <a:pt x="192721" y="1382897"/>
                      <a:pt x="30255" y="1340309"/>
                      <a:pt x="3696" y="1241190"/>
                    </a:cubicBezTo>
                    <a:cubicBezTo>
                      <a:pt x="-22863" y="1142070"/>
                      <a:pt x="96543" y="1023955"/>
                      <a:pt x="270396" y="977371"/>
                    </a:cubicBezTo>
                    <a:lnTo>
                      <a:pt x="281903" y="974986"/>
                    </a:lnTo>
                    <a:lnTo>
                      <a:pt x="294439" y="850639"/>
                    </a:lnTo>
                    <a:cubicBezTo>
                      <a:pt x="381480" y="425282"/>
                      <a:pt x="721671" y="92138"/>
                      <a:pt x="1150724" y="15498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4138403154">
                      <a:custGeom>
                        <a:avLst/>
                        <a:gdLst>
                          <a:gd name="connsiteX0" fmla="*/ 513615 w 513615"/>
                          <a:gd name="connsiteY0" fmla="*/ 0 h 524776"/>
                          <a:gd name="connsiteX1" fmla="*/ 513615 w 513615"/>
                          <a:gd name="connsiteY1" fmla="*/ 85297 h 524776"/>
                          <a:gd name="connsiteX2" fmla="*/ 460697 w 513615"/>
                          <a:gd name="connsiteY2" fmla="*/ 89966 h 524776"/>
                          <a:gd name="connsiteX3" fmla="*/ 197580 w 513615"/>
                          <a:gd name="connsiteY3" fmla="*/ 346586 h 524776"/>
                          <a:gd name="connsiteX4" fmla="*/ 194673 w 513615"/>
                          <a:gd name="connsiteY4" fmla="*/ 375428 h 524776"/>
                          <a:gd name="connsiteX5" fmla="*/ 196354 w 513615"/>
                          <a:gd name="connsiteY5" fmla="*/ 375730 h 524776"/>
                          <a:gd name="connsiteX6" fmla="*/ 245224 w 513615"/>
                          <a:gd name="connsiteY6" fmla="*/ 415306 h 524776"/>
                          <a:gd name="connsiteX7" fmla="*/ 141949 w 513615"/>
                          <a:gd name="connsiteY7" fmla="*/ 517465 h 524776"/>
                          <a:gd name="connsiteX8" fmla="*/ 1431 w 513615"/>
                          <a:gd name="connsiteY8" fmla="*/ 480630 h 524776"/>
                          <a:gd name="connsiteX9" fmla="*/ 104706 w 513615"/>
                          <a:gd name="connsiteY9" fmla="*/ 378470 h 524776"/>
                          <a:gd name="connsiteX10" fmla="*/ 109162 w 513615"/>
                          <a:gd name="connsiteY10" fmla="*/ 377547 h 524776"/>
                          <a:gd name="connsiteX11" fmla="*/ 114016 w 513615"/>
                          <a:gd name="connsiteY11" fmla="*/ 329396 h 524776"/>
                          <a:gd name="connsiteX12" fmla="*/ 445598 w 513615"/>
                          <a:gd name="connsiteY12" fmla="*/ 6001 h 524776"/>
                          <a:gd name="connsiteX13" fmla="*/ 513615 w 513615"/>
                          <a:gd name="connsiteY13" fmla="*/ 0 h 5247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</a:cxnLst>
                        <a:rect l="l" t="t" r="r" b="b"/>
                        <a:pathLst>
                          <a:path w="513615" h="524776" fill="none" extrusionOk="0">
                            <a:moveTo>
                              <a:pt x="513615" y="0"/>
                            </a:moveTo>
                            <a:cubicBezTo>
                              <a:pt x="520999" y="36009"/>
                              <a:pt x="511009" y="45465"/>
                              <a:pt x="513615" y="85297"/>
                            </a:cubicBezTo>
                            <a:cubicBezTo>
                              <a:pt x="501319" y="87778"/>
                              <a:pt x="472872" y="86372"/>
                              <a:pt x="460697" y="89966"/>
                            </a:cubicBezTo>
                            <a:cubicBezTo>
                              <a:pt x="346802" y="104887"/>
                              <a:pt x="257702" y="219401"/>
                              <a:pt x="197580" y="346586"/>
                            </a:cubicBezTo>
                            <a:cubicBezTo>
                              <a:pt x="199917" y="355213"/>
                              <a:pt x="192302" y="365899"/>
                              <a:pt x="194673" y="375428"/>
                            </a:cubicBezTo>
                            <a:cubicBezTo>
                              <a:pt x="195239" y="375334"/>
                              <a:pt x="195865" y="375652"/>
                              <a:pt x="196354" y="375730"/>
                            </a:cubicBezTo>
                            <a:cubicBezTo>
                              <a:pt x="221753" y="379549"/>
                              <a:pt x="240286" y="397570"/>
                              <a:pt x="245224" y="415306"/>
                            </a:cubicBezTo>
                            <a:cubicBezTo>
                              <a:pt x="262416" y="449067"/>
                              <a:pt x="226756" y="491663"/>
                              <a:pt x="141949" y="517465"/>
                            </a:cubicBezTo>
                            <a:cubicBezTo>
                              <a:pt x="71705" y="533980"/>
                              <a:pt x="5079" y="515270"/>
                              <a:pt x="1431" y="480630"/>
                            </a:cubicBezTo>
                            <a:cubicBezTo>
                              <a:pt x="-464" y="437797"/>
                              <a:pt x="39739" y="401138"/>
                              <a:pt x="104706" y="378470"/>
                            </a:cubicBezTo>
                            <a:cubicBezTo>
                              <a:pt x="106355" y="377972"/>
                              <a:pt x="107599" y="378168"/>
                              <a:pt x="109162" y="377547"/>
                            </a:cubicBezTo>
                            <a:cubicBezTo>
                              <a:pt x="105784" y="361223"/>
                              <a:pt x="116125" y="353685"/>
                              <a:pt x="114016" y="329396"/>
                            </a:cubicBezTo>
                            <a:cubicBezTo>
                              <a:pt x="119210" y="202346"/>
                              <a:pt x="269057" y="25732"/>
                              <a:pt x="445598" y="6001"/>
                            </a:cubicBezTo>
                            <a:cubicBezTo>
                              <a:pt x="474031" y="-3984"/>
                              <a:pt x="486956" y="9082"/>
                              <a:pt x="513615" y="0"/>
                            </a:cubicBezTo>
                            <a:close/>
                          </a:path>
                          <a:path w="513615" h="524776" stroke="0" extrusionOk="0">
                            <a:moveTo>
                              <a:pt x="513615" y="0"/>
                            </a:moveTo>
                            <a:cubicBezTo>
                              <a:pt x="514596" y="42253"/>
                              <a:pt x="511531" y="54451"/>
                              <a:pt x="513615" y="85297"/>
                            </a:cubicBezTo>
                            <a:cubicBezTo>
                              <a:pt x="502205" y="89374"/>
                              <a:pt x="473411" y="86942"/>
                              <a:pt x="460697" y="89966"/>
                            </a:cubicBezTo>
                            <a:cubicBezTo>
                              <a:pt x="320220" y="85978"/>
                              <a:pt x="238734" y="251867"/>
                              <a:pt x="197580" y="346586"/>
                            </a:cubicBezTo>
                            <a:cubicBezTo>
                              <a:pt x="197321" y="354167"/>
                              <a:pt x="194796" y="367128"/>
                              <a:pt x="194673" y="375428"/>
                            </a:cubicBezTo>
                            <a:cubicBezTo>
                              <a:pt x="195038" y="375477"/>
                              <a:pt x="195944" y="375736"/>
                              <a:pt x="196354" y="375730"/>
                            </a:cubicBezTo>
                            <a:cubicBezTo>
                              <a:pt x="225886" y="381065"/>
                              <a:pt x="240519" y="396159"/>
                              <a:pt x="245224" y="415306"/>
                            </a:cubicBezTo>
                            <a:cubicBezTo>
                              <a:pt x="253606" y="459901"/>
                              <a:pt x="224568" y="509651"/>
                              <a:pt x="141949" y="517465"/>
                            </a:cubicBezTo>
                            <a:cubicBezTo>
                              <a:pt x="77131" y="536366"/>
                              <a:pt x="5199" y="519612"/>
                              <a:pt x="1431" y="480630"/>
                            </a:cubicBezTo>
                            <a:cubicBezTo>
                              <a:pt x="1797" y="453098"/>
                              <a:pt x="38661" y="404715"/>
                              <a:pt x="104706" y="378470"/>
                            </a:cubicBezTo>
                            <a:cubicBezTo>
                              <a:pt x="106260" y="377974"/>
                              <a:pt x="108043" y="378001"/>
                              <a:pt x="109162" y="377547"/>
                            </a:cubicBezTo>
                            <a:cubicBezTo>
                              <a:pt x="106024" y="363618"/>
                              <a:pt x="117097" y="343975"/>
                              <a:pt x="114016" y="329396"/>
                            </a:cubicBezTo>
                            <a:cubicBezTo>
                              <a:pt x="139599" y="132878"/>
                              <a:pt x="324121" y="34978"/>
                              <a:pt x="445598" y="6001"/>
                            </a:cubicBezTo>
                            <a:cubicBezTo>
                              <a:pt x="473725" y="-2563"/>
                              <a:pt x="480742" y="8435"/>
                              <a:pt x="513615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1" name="フリーフォーム: 図形 590">
                <a:extLst>
                  <a:ext uri="{FF2B5EF4-FFF2-40B4-BE49-F238E27FC236}">
                    <a16:creationId xmlns:a16="http://schemas.microsoft.com/office/drawing/2014/main" id="{0B970DDE-4B3C-3A6A-ECA1-B64CEC936424}"/>
                  </a:ext>
                </a:extLst>
              </p:cNvPr>
              <p:cNvSpPr/>
              <p:nvPr/>
            </p:nvSpPr>
            <p:spPr>
              <a:xfrm rot="419689">
                <a:off x="1851395" y="2535255"/>
                <a:ext cx="513615" cy="524776"/>
              </a:xfrm>
              <a:custGeom>
                <a:avLst/>
                <a:gdLst>
                  <a:gd name="connsiteX0" fmla="*/ 1326371 w 1326371"/>
                  <a:gd name="connsiteY0" fmla="*/ 0 h 1355192"/>
                  <a:gd name="connsiteX1" fmla="*/ 1326371 w 1326371"/>
                  <a:gd name="connsiteY1" fmla="*/ 220273 h 1355192"/>
                  <a:gd name="connsiteX2" fmla="*/ 1189716 w 1326371"/>
                  <a:gd name="connsiteY2" fmla="*/ 232331 h 1355192"/>
                  <a:gd name="connsiteX3" fmla="*/ 510237 w 1326371"/>
                  <a:gd name="connsiteY3" fmla="*/ 895032 h 1355192"/>
                  <a:gd name="connsiteX4" fmla="*/ 502728 w 1326371"/>
                  <a:gd name="connsiteY4" fmla="*/ 969514 h 1355192"/>
                  <a:gd name="connsiteX5" fmla="*/ 507070 w 1326371"/>
                  <a:gd name="connsiteY5" fmla="*/ 970294 h 1355192"/>
                  <a:gd name="connsiteX6" fmla="*/ 633274 w 1326371"/>
                  <a:gd name="connsiteY6" fmla="*/ 1072495 h 1355192"/>
                  <a:gd name="connsiteX7" fmla="*/ 366574 w 1326371"/>
                  <a:gd name="connsiteY7" fmla="*/ 1336313 h 1355192"/>
                  <a:gd name="connsiteX8" fmla="*/ 3696 w 1326371"/>
                  <a:gd name="connsiteY8" fmla="*/ 1241190 h 1355192"/>
                  <a:gd name="connsiteX9" fmla="*/ 270396 w 1326371"/>
                  <a:gd name="connsiteY9" fmla="*/ 977371 h 1355192"/>
                  <a:gd name="connsiteX10" fmla="*/ 281903 w 1326371"/>
                  <a:gd name="connsiteY10" fmla="*/ 974986 h 1355192"/>
                  <a:gd name="connsiteX11" fmla="*/ 294439 w 1326371"/>
                  <a:gd name="connsiteY11" fmla="*/ 850639 h 1355192"/>
                  <a:gd name="connsiteX12" fmla="*/ 1150724 w 1326371"/>
                  <a:gd name="connsiteY12" fmla="*/ 15498 h 135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26371" h="1355192">
                    <a:moveTo>
                      <a:pt x="1326371" y="0"/>
                    </a:moveTo>
                    <a:lnTo>
                      <a:pt x="1326371" y="220273"/>
                    </a:lnTo>
                    <a:lnTo>
                      <a:pt x="1189716" y="232331"/>
                    </a:lnTo>
                    <a:cubicBezTo>
                      <a:pt x="849254" y="293146"/>
                      <a:pt x="579305" y="557502"/>
                      <a:pt x="510237" y="895032"/>
                    </a:cubicBezTo>
                    <a:lnTo>
                      <a:pt x="502728" y="969514"/>
                    </a:lnTo>
                    <a:lnTo>
                      <a:pt x="507070" y="970294"/>
                    </a:lnTo>
                    <a:cubicBezTo>
                      <a:pt x="572738" y="987508"/>
                      <a:pt x="619994" y="1022935"/>
                      <a:pt x="633274" y="1072495"/>
                    </a:cubicBezTo>
                    <a:cubicBezTo>
                      <a:pt x="659833" y="1171614"/>
                      <a:pt x="540427" y="1289729"/>
                      <a:pt x="366574" y="1336313"/>
                    </a:cubicBezTo>
                    <a:cubicBezTo>
                      <a:pt x="192721" y="1382897"/>
                      <a:pt x="30255" y="1340309"/>
                      <a:pt x="3696" y="1241190"/>
                    </a:cubicBezTo>
                    <a:cubicBezTo>
                      <a:pt x="-22863" y="1142070"/>
                      <a:pt x="96543" y="1023955"/>
                      <a:pt x="270396" y="977371"/>
                    </a:cubicBezTo>
                    <a:lnTo>
                      <a:pt x="281903" y="974986"/>
                    </a:lnTo>
                    <a:lnTo>
                      <a:pt x="294439" y="850639"/>
                    </a:lnTo>
                    <a:cubicBezTo>
                      <a:pt x="381480" y="425282"/>
                      <a:pt x="721671" y="92138"/>
                      <a:pt x="1150724" y="15498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2612081519">
                      <a:custGeom>
                        <a:avLst/>
                        <a:gdLst>
                          <a:gd name="connsiteX0" fmla="*/ 513615 w 513615"/>
                          <a:gd name="connsiteY0" fmla="*/ 0 h 524776"/>
                          <a:gd name="connsiteX1" fmla="*/ 513615 w 513615"/>
                          <a:gd name="connsiteY1" fmla="*/ 85297 h 524776"/>
                          <a:gd name="connsiteX2" fmla="*/ 460697 w 513615"/>
                          <a:gd name="connsiteY2" fmla="*/ 89966 h 524776"/>
                          <a:gd name="connsiteX3" fmla="*/ 197580 w 513615"/>
                          <a:gd name="connsiteY3" fmla="*/ 346586 h 524776"/>
                          <a:gd name="connsiteX4" fmla="*/ 194673 w 513615"/>
                          <a:gd name="connsiteY4" fmla="*/ 375428 h 524776"/>
                          <a:gd name="connsiteX5" fmla="*/ 196354 w 513615"/>
                          <a:gd name="connsiteY5" fmla="*/ 375730 h 524776"/>
                          <a:gd name="connsiteX6" fmla="*/ 245224 w 513615"/>
                          <a:gd name="connsiteY6" fmla="*/ 415306 h 524776"/>
                          <a:gd name="connsiteX7" fmla="*/ 141949 w 513615"/>
                          <a:gd name="connsiteY7" fmla="*/ 517465 h 524776"/>
                          <a:gd name="connsiteX8" fmla="*/ 1431 w 513615"/>
                          <a:gd name="connsiteY8" fmla="*/ 480630 h 524776"/>
                          <a:gd name="connsiteX9" fmla="*/ 104706 w 513615"/>
                          <a:gd name="connsiteY9" fmla="*/ 378470 h 524776"/>
                          <a:gd name="connsiteX10" fmla="*/ 109162 w 513615"/>
                          <a:gd name="connsiteY10" fmla="*/ 377547 h 524776"/>
                          <a:gd name="connsiteX11" fmla="*/ 114016 w 513615"/>
                          <a:gd name="connsiteY11" fmla="*/ 329396 h 524776"/>
                          <a:gd name="connsiteX12" fmla="*/ 445598 w 513615"/>
                          <a:gd name="connsiteY12" fmla="*/ 6001 h 524776"/>
                          <a:gd name="connsiteX13" fmla="*/ 513615 w 513615"/>
                          <a:gd name="connsiteY13" fmla="*/ 0 h 5247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</a:cxnLst>
                        <a:rect l="l" t="t" r="r" b="b"/>
                        <a:pathLst>
                          <a:path w="513615" h="524776" fill="none" extrusionOk="0">
                            <a:moveTo>
                              <a:pt x="513615" y="0"/>
                            </a:moveTo>
                            <a:cubicBezTo>
                              <a:pt x="520068" y="21941"/>
                              <a:pt x="506632" y="50112"/>
                              <a:pt x="513615" y="85297"/>
                            </a:cubicBezTo>
                            <a:cubicBezTo>
                              <a:pt x="497369" y="87934"/>
                              <a:pt x="478613" y="85871"/>
                              <a:pt x="460697" y="89966"/>
                            </a:cubicBezTo>
                            <a:cubicBezTo>
                              <a:pt x="338998" y="134013"/>
                              <a:pt x="223362" y="249362"/>
                              <a:pt x="197580" y="346586"/>
                            </a:cubicBezTo>
                            <a:cubicBezTo>
                              <a:pt x="196375" y="360754"/>
                              <a:pt x="192237" y="368892"/>
                              <a:pt x="194673" y="375428"/>
                            </a:cubicBezTo>
                            <a:cubicBezTo>
                              <a:pt x="195351" y="375514"/>
                              <a:pt x="195796" y="375654"/>
                              <a:pt x="196354" y="375730"/>
                            </a:cubicBezTo>
                            <a:cubicBezTo>
                              <a:pt x="224002" y="380630"/>
                              <a:pt x="235915" y="398221"/>
                              <a:pt x="245224" y="415306"/>
                            </a:cubicBezTo>
                            <a:cubicBezTo>
                              <a:pt x="255893" y="450912"/>
                              <a:pt x="206172" y="503396"/>
                              <a:pt x="141949" y="517465"/>
                            </a:cubicBezTo>
                            <a:cubicBezTo>
                              <a:pt x="72893" y="533047"/>
                              <a:pt x="9844" y="512945"/>
                              <a:pt x="1431" y="480630"/>
                            </a:cubicBezTo>
                            <a:cubicBezTo>
                              <a:pt x="-11038" y="432066"/>
                              <a:pt x="34121" y="397500"/>
                              <a:pt x="104706" y="378470"/>
                            </a:cubicBezTo>
                            <a:cubicBezTo>
                              <a:pt x="106590" y="377789"/>
                              <a:pt x="107207" y="377959"/>
                              <a:pt x="109162" y="377547"/>
                            </a:cubicBezTo>
                            <a:cubicBezTo>
                              <a:pt x="109557" y="357485"/>
                              <a:pt x="113661" y="347784"/>
                              <a:pt x="114016" y="329396"/>
                            </a:cubicBezTo>
                            <a:cubicBezTo>
                              <a:pt x="114125" y="161719"/>
                              <a:pt x="301192" y="6667"/>
                              <a:pt x="445598" y="6001"/>
                            </a:cubicBezTo>
                            <a:cubicBezTo>
                              <a:pt x="470220" y="1481"/>
                              <a:pt x="494004" y="9801"/>
                              <a:pt x="513615" y="0"/>
                            </a:cubicBezTo>
                            <a:close/>
                          </a:path>
                          <a:path w="513615" h="524776" stroke="0" extrusionOk="0">
                            <a:moveTo>
                              <a:pt x="513615" y="0"/>
                            </a:moveTo>
                            <a:cubicBezTo>
                              <a:pt x="513984" y="42058"/>
                              <a:pt x="512331" y="63970"/>
                              <a:pt x="513615" y="85297"/>
                            </a:cubicBezTo>
                            <a:cubicBezTo>
                              <a:pt x="490232" y="93401"/>
                              <a:pt x="478672" y="82259"/>
                              <a:pt x="460697" y="89966"/>
                            </a:cubicBezTo>
                            <a:cubicBezTo>
                              <a:pt x="300148" y="127388"/>
                              <a:pt x="217645" y="211280"/>
                              <a:pt x="197580" y="346586"/>
                            </a:cubicBezTo>
                            <a:cubicBezTo>
                              <a:pt x="199061" y="356045"/>
                              <a:pt x="192342" y="364648"/>
                              <a:pt x="194673" y="375428"/>
                            </a:cubicBezTo>
                            <a:cubicBezTo>
                              <a:pt x="195240" y="375468"/>
                              <a:pt x="195722" y="375783"/>
                              <a:pt x="196354" y="375730"/>
                            </a:cubicBezTo>
                            <a:cubicBezTo>
                              <a:pt x="217343" y="381265"/>
                              <a:pt x="235487" y="393778"/>
                              <a:pt x="245224" y="415306"/>
                            </a:cubicBezTo>
                            <a:cubicBezTo>
                              <a:pt x="251274" y="449998"/>
                              <a:pt x="208873" y="493236"/>
                              <a:pt x="141949" y="517465"/>
                            </a:cubicBezTo>
                            <a:cubicBezTo>
                              <a:pt x="82541" y="532295"/>
                              <a:pt x="10731" y="526086"/>
                              <a:pt x="1431" y="480630"/>
                            </a:cubicBezTo>
                            <a:cubicBezTo>
                              <a:pt x="-6186" y="442583"/>
                              <a:pt x="30096" y="388726"/>
                              <a:pt x="104706" y="378470"/>
                            </a:cubicBezTo>
                            <a:cubicBezTo>
                              <a:pt x="106402" y="377955"/>
                              <a:pt x="107912" y="378180"/>
                              <a:pt x="109162" y="377547"/>
                            </a:cubicBezTo>
                            <a:cubicBezTo>
                              <a:pt x="105294" y="360252"/>
                              <a:pt x="115315" y="346581"/>
                              <a:pt x="114016" y="329396"/>
                            </a:cubicBezTo>
                            <a:cubicBezTo>
                              <a:pt x="155260" y="163144"/>
                              <a:pt x="297086" y="46696"/>
                              <a:pt x="445598" y="6001"/>
                            </a:cubicBezTo>
                            <a:cubicBezTo>
                              <a:pt x="460836" y="4506"/>
                              <a:pt x="497693" y="6918"/>
                              <a:pt x="513615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74" name="グループ化 573">
                <a:extLst>
                  <a:ext uri="{FF2B5EF4-FFF2-40B4-BE49-F238E27FC236}">
                    <a16:creationId xmlns:a16="http://schemas.microsoft.com/office/drawing/2014/main" id="{D86FD0BF-A874-FA4C-9052-51E3686B74BA}"/>
                  </a:ext>
                </a:extLst>
              </p:cNvPr>
              <p:cNvGrpSpPr/>
              <p:nvPr/>
            </p:nvGrpSpPr>
            <p:grpSpPr>
              <a:xfrm flipH="1" flipV="1">
                <a:off x="1696249" y="1837103"/>
                <a:ext cx="385811" cy="458346"/>
                <a:chOff x="-670668" y="2939012"/>
                <a:chExt cx="996327" cy="1183642"/>
              </a:xfrm>
            </p:grpSpPr>
            <p:sp>
              <p:nvSpPr>
                <p:cNvPr id="575" name="フリーフォーム: 図形 574">
                  <a:extLst>
                    <a:ext uri="{FF2B5EF4-FFF2-40B4-BE49-F238E27FC236}">
                      <a16:creationId xmlns:a16="http://schemas.microsoft.com/office/drawing/2014/main" id="{63957F33-AD37-9F27-D516-F5D560EDE610}"/>
                    </a:ext>
                  </a:extLst>
                </p:cNvPr>
                <p:cNvSpPr/>
                <p:nvPr/>
              </p:nvSpPr>
              <p:spPr>
                <a:xfrm>
                  <a:off x="-670668" y="2939012"/>
                  <a:ext cx="996327" cy="1183642"/>
                </a:xfrm>
                <a:custGeom>
                  <a:avLst/>
                  <a:gdLst>
                    <a:gd name="connsiteX0" fmla="*/ 0 w 996327"/>
                    <a:gd name="connsiteY0" fmla="*/ 3193 h 1183642"/>
                    <a:gd name="connsiteX1" fmla="*/ 552795 w 996327"/>
                    <a:gd name="connsiteY1" fmla="*/ 175952 h 1183642"/>
                    <a:gd name="connsiteX2" fmla="*/ 792138 w 996327"/>
                    <a:gd name="connsiteY2" fmla="*/ 543616 h 1183642"/>
                    <a:gd name="connsiteX3" fmla="*/ 811319 w 996327"/>
                    <a:gd name="connsiteY3" fmla="*/ 647839 h 1183642"/>
                    <a:gd name="connsiteX4" fmla="*/ 827621 w 996327"/>
                    <a:gd name="connsiteY4" fmla="*/ 652899 h 1183642"/>
                    <a:gd name="connsiteX5" fmla="*/ 996327 w 996327"/>
                    <a:gd name="connsiteY5" fmla="*/ 907417 h 1183642"/>
                    <a:gd name="connsiteX6" fmla="*/ 720102 w 996327"/>
                    <a:gd name="connsiteY6" fmla="*/ 1183642 h 1183642"/>
                    <a:gd name="connsiteX7" fmla="*/ 465584 w 996327"/>
                    <a:gd name="connsiteY7" fmla="*/ 1014937 h 1183642"/>
                    <a:gd name="connsiteX8" fmla="*/ 456825 w 996327"/>
                    <a:gd name="connsiteY8" fmla="*/ 986720 h 1183642"/>
                    <a:gd name="connsiteX9" fmla="*/ 442252 w 996327"/>
                    <a:gd name="connsiteY9" fmla="*/ 989342 h 1183642"/>
                    <a:gd name="connsiteX10" fmla="*/ 396252 w 996327"/>
                    <a:gd name="connsiteY10" fmla="*/ 976325 h 1183642"/>
                    <a:gd name="connsiteX11" fmla="*/ 367754 w 996327"/>
                    <a:gd name="connsiteY11" fmla="*/ 787561 h 1183642"/>
                    <a:gd name="connsiteX12" fmla="*/ 499478 w 996327"/>
                    <a:gd name="connsiteY12" fmla="*/ 704843 h 1183642"/>
                    <a:gd name="connsiteX13" fmla="*/ 524865 w 996327"/>
                    <a:gd name="connsiteY13" fmla="*/ 712027 h 1183642"/>
                    <a:gd name="connsiteX14" fmla="*/ 545700 w 996327"/>
                    <a:gd name="connsiteY14" fmla="*/ 694837 h 1183642"/>
                    <a:gd name="connsiteX15" fmla="*/ 531716 w 996327"/>
                    <a:gd name="connsiteY15" fmla="*/ 618856 h 1183642"/>
                    <a:gd name="connsiteX16" fmla="*/ 378594 w 996327"/>
                    <a:gd name="connsiteY16" fmla="*/ 383639 h 1183642"/>
                    <a:gd name="connsiteX17" fmla="*/ 24938 w 996327"/>
                    <a:gd name="connsiteY17" fmla="*/ 273115 h 1183642"/>
                    <a:gd name="connsiteX0" fmla="*/ 42130 w 1038457"/>
                    <a:gd name="connsiteY0" fmla="*/ 3193 h 1183642"/>
                    <a:gd name="connsiteX1" fmla="*/ 594925 w 1038457"/>
                    <a:gd name="connsiteY1" fmla="*/ 175952 h 1183642"/>
                    <a:gd name="connsiteX2" fmla="*/ 834268 w 1038457"/>
                    <a:gd name="connsiteY2" fmla="*/ 543616 h 1183642"/>
                    <a:gd name="connsiteX3" fmla="*/ 853449 w 1038457"/>
                    <a:gd name="connsiteY3" fmla="*/ 647839 h 1183642"/>
                    <a:gd name="connsiteX4" fmla="*/ 869751 w 1038457"/>
                    <a:gd name="connsiteY4" fmla="*/ 652899 h 1183642"/>
                    <a:gd name="connsiteX5" fmla="*/ 1038457 w 1038457"/>
                    <a:gd name="connsiteY5" fmla="*/ 907417 h 1183642"/>
                    <a:gd name="connsiteX6" fmla="*/ 762232 w 1038457"/>
                    <a:gd name="connsiteY6" fmla="*/ 1183642 h 1183642"/>
                    <a:gd name="connsiteX7" fmla="*/ 507714 w 1038457"/>
                    <a:gd name="connsiteY7" fmla="*/ 1014937 h 1183642"/>
                    <a:gd name="connsiteX8" fmla="*/ 498955 w 1038457"/>
                    <a:gd name="connsiteY8" fmla="*/ 986720 h 1183642"/>
                    <a:gd name="connsiteX9" fmla="*/ 484382 w 1038457"/>
                    <a:gd name="connsiteY9" fmla="*/ 989342 h 1183642"/>
                    <a:gd name="connsiteX10" fmla="*/ 438382 w 1038457"/>
                    <a:gd name="connsiteY10" fmla="*/ 976325 h 1183642"/>
                    <a:gd name="connsiteX11" fmla="*/ 409884 w 1038457"/>
                    <a:gd name="connsiteY11" fmla="*/ 787561 h 1183642"/>
                    <a:gd name="connsiteX12" fmla="*/ 541608 w 1038457"/>
                    <a:gd name="connsiteY12" fmla="*/ 704843 h 1183642"/>
                    <a:gd name="connsiteX13" fmla="*/ 566995 w 1038457"/>
                    <a:gd name="connsiteY13" fmla="*/ 712027 h 1183642"/>
                    <a:gd name="connsiteX14" fmla="*/ 587830 w 1038457"/>
                    <a:gd name="connsiteY14" fmla="*/ 694837 h 1183642"/>
                    <a:gd name="connsiteX15" fmla="*/ 573846 w 1038457"/>
                    <a:gd name="connsiteY15" fmla="*/ 618856 h 1183642"/>
                    <a:gd name="connsiteX16" fmla="*/ 420724 w 1038457"/>
                    <a:gd name="connsiteY16" fmla="*/ 383639 h 1183642"/>
                    <a:gd name="connsiteX17" fmla="*/ 67068 w 1038457"/>
                    <a:gd name="connsiteY17" fmla="*/ 273115 h 1183642"/>
                    <a:gd name="connsiteX18" fmla="*/ 231 w 1038457"/>
                    <a:gd name="connsiteY18" fmla="*/ 120017 h 1183642"/>
                    <a:gd name="connsiteX19" fmla="*/ 42130 w 1038457"/>
                    <a:gd name="connsiteY19" fmla="*/ 3193 h 1183642"/>
                    <a:gd name="connsiteX0" fmla="*/ 231 w 1038457"/>
                    <a:gd name="connsiteY0" fmla="*/ 120017 h 1183642"/>
                    <a:gd name="connsiteX1" fmla="*/ 42130 w 1038457"/>
                    <a:gd name="connsiteY1" fmla="*/ 3193 h 1183642"/>
                    <a:gd name="connsiteX2" fmla="*/ 594925 w 1038457"/>
                    <a:gd name="connsiteY2" fmla="*/ 175952 h 1183642"/>
                    <a:gd name="connsiteX3" fmla="*/ 834268 w 1038457"/>
                    <a:gd name="connsiteY3" fmla="*/ 543616 h 1183642"/>
                    <a:gd name="connsiteX4" fmla="*/ 853449 w 1038457"/>
                    <a:gd name="connsiteY4" fmla="*/ 647839 h 1183642"/>
                    <a:gd name="connsiteX5" fmla="*/ 869751 w 1038457"/>
                    <a:gd name="connsiteY5" fmla="*/ 652899 h 1183642"/>
                    <a:gd name="connsiteX6" fmla="*/ 1038457 w 1038457"/>
                    <a:gd name="connsiteY6" fmla="*/ 907417 h 1183642"/>
                    <a:gd name="connsiteX7" fmla="*/ 762232 w 1038457"/>
                    <a:gd name="connsiteY7" fmla="*/ 1183642 h 1183642"/>
                    <a:gd name="connsiteX8" fmla="*/ 507714 w 1038457"/>
                    <a:gd name="connsiteY8" fmla="*/ 1014937 h 1183642"/>
                    <a:gd name="connsiteX9" fmla="*/ 498955 w 1038457"/>
                    <a:gd name="connsiteY9" fmla="*/ 986720 h 1183642"/>
                    <a:gd name="connsiteX10" fmla="*/ 484382 w 1038457"/>
                    <a:gd name="connsiteY10" fmla="*/ 989342 h 1183642"/>
                    <a:gd name="connsiteX11" fmla="*/ 438382 w 1038457"/>
                    <a:gd name="connsiteY11" fmla="*/ 976325 h 1183642"/>
                    <a:gd name="connsiteX12" fmla="*/ 409884 w 1038457"/>
                    <a:gd name="connsiteY12" fmla="*/ 787561 h 1183642"/>
                    <a:gd name="connsiteX13" fmla="*/ 541608 w 1038457"/>
                    <a:gd name="connsiteY13" fmla="*/ 704843 h 1183642"/>
                    <a:gd name="connsiteX14" fmla="*/ 566995 w 1038457"/>
                    <a:gd name="connsiteY14" fmla="*/ 712027 h 1183642"/>
                    <a:gd name="connsiteX15" fmla="*/ 587830 w 1038457"/>
                    <a:gd name="connsiteY15" fmla="*/ 694837 h 1183642"/>
                    <a:gd name="connsiteX16" fmla="*/ 573846 w 1038457"/>
                    <a:gd name="connsiteY16" fmla="*/ 618856 h 1183642"/>
                    <a:gd name="connsiteX17" fmla="*/ 420724 w 1038457"/>
                    <a:gd name="connsiteY17" fmla="*/ 383639 h 1183642"/>
                    <a:gd name="connsiteX18" fmla="*/ 67068 w 1038457"/>
                    <a:gd name="connsiteY18" fmla="*/ 273115 h 1183642"/>
                    <a:gd name="connsiteX19" fmla="*/ 91671 w 1038457"/>
                    <a:gd name="connsiteY19" fmla="*/ 211457 h 1183642"/>
                    <a:gd name="connsiteX0" fmla="*/ 231 w 1038457"/>
                    <a:gd name="connsiteY0" fmla="*/ 120017 h 1183642"/>
                    <a:gd name="connsiteX1" fmla="*/ 42130 w 1038457"/>
                    <a:gd name="connsiteY1" fmla="*/ 3193 h 1183642"/>
                    <a:gd name="connsiteX2" fmla="*/ 594925 w 1038457"/>
                    <a:gd name="connsiteY2" fmla="*/ 175952 h 1183642"/>
                    <a:gd name="connsiteX3" fmla="*/ 834268 w 1038457"/>
                    <a:gd name="connsiteY3" fmla="*/ 543616 h 1183642"/>
                    <a:gd name="connsiteX4" fmla="*/ 853449 w 1038457"/>
                    <a:gd name="connsiteY4" fmla="*/ 647839 h 1183642"/>
                    <a:gd name="connsiteX5" fmla="*/ 869751 w 1038457"/>
                    <a:gd name="connsiteY5" fmla="*/ 652899 h 1183642"/>
                    <a:gd name="connsiteX6" fmla="*/ 1038457 w 1038457"/>
                    <a:gd name="connsiteY6" fmla="*/ 907417 h 1183642"/>
                    <a:gd name="connsiteX7" fmla="*/ 762232 w 1038457"/>
                    <a:gd name="connsiteY7" fmla="*/ 1183642 h 1183642"/>
                    <a:gd name="connsiteX8" fmla="*/ 507714 w 1038457"/>
                    <a:gd name="connsiteY8" fmla="*/ 1014937 h 1183642"/>
                    <a:gd name="connsiteX9" fmla="*/ 498955 w 1038457"/>
                    <a:gd name="connsiteY9" fmla="*/ 986720 h 1183642"/>
                    <a:gd name="connsiteX10" fmla="*/ 484382 w 1038457"/>
                    <a:gd name="connsiteY10" fmla="*/ 989342 h 1183642"/>
                    <a:gd name="connsiteX11" fmla="*/ 438382 w 1038457"/>
                    <a:gd name="connsiteY11" fmla="*/ 976325 h 1183642"/>
                    <a:gd name="connsiteX12" fmla="*/ 409884 w 1038457"/>
                    <a:gd name="connsiteY12" fmla="*/ 787561 h 1183642"/>
                    <a:gd name="connsiteX13" fmla="*/ 541608 w 1038457"/>
                    <a:gd name="connsiteY13" fmla="*/ 704843 h 1183642"/>
                    <a:gd name="connsiteX14" fmla="*/ 566995 w 1038457"/>
                    <a:gd name="connsiteY14" fmla="*/ 712027 h 1183642"/>
                    <a:gd name="connsiteX15" fmla="*/ 587830 w 1038457"/>
                    <a:gd name="connsiteY15" fmla="*/ 694837 h 1183642"/>
                    <a:gd name="connsiteX16" fmla="*/ 573846 w 1038457"/>
                    <a:gd name="connsiteY16" fmla="*/ 618856 h 1183642"/>
                    <a:gd name="connsiteX17" fmla="*/ 420724 w 1038457"/>
                    <a:gd name="connsiteY17" fmla="*/ 383639 h 1183642"/>
                    <a:gd name="connsiteX18" fmla="*/ 67068 w 1038457"/>
                    <a:gd name="connsiteY18" fmla="*/ 273115 h 1183642"/>
                    <a:gd name="connsiteX0" fmla="*/ 0 w 996327"/>
                    <a:gd name="connsiteY0" fmla="*/ 3193 h 1183642"/>
                    <a:gd name="connsiteX1" fmla="*/ 552795 w 996327"/>
                    <a:gd name="connsiteY1" fmla="*/ 175952 h 1183642"/>
                    <a:gd name="connsiteX2" fmla="*/ 792138 w 996327"/>
                    <a:gd name="connsiteY2" fmla="*/ 543616 h 1183642"/>
                    <a:gd name="connsiteX3" fmla="*/ 811319 w 996327"/>
                    <a:gd name="connsiteY3" fmla="*/ 647839 h 1183642"/>
                    <a:gd name="connsiteX4" fmla="*/ 827621 w 996327"/>
                    <a:gd name="connsiteY4" fmla="*/ 652899 h 1183642"/>
                    <a:gd name="connsiteX5" fmla="*/ 996327 w 996327"/>
                    <a:gd name="connsiteY5" fmla="*/ 907417 h 1183642"/>
                    <a:gd name="connsiteX6" fmla="*/ 720102 w 996327"/>
                    <a:gd name="connsiteY6" fmla="*/ 1183642 h 1183642"/>
                    <a:gd name="connsiteX7" fmla="*/ 465584 w 996327"/>
                    <a:gd name="connsiteY7" fmla="*/ 1014937 h 1183642"/>
                    <a:gd name="connsiteX8" fmla="*/ 456825 w 996327"/>
                    <a:gd name="connsiteY8" fmla="*/ 986720 h 1183642"/>
                    <a:gd name="connsiteX9" fmla="*/ 442252 w 996327"/>
                    <a:gd name="connsiteY9" fmla="*/ 989342 h 1183642"/>
                    <a:gd name="connsiteX10" fmla="*/ 396252 w 996327"/>
                    <a:gd name="connsiteY10" fmla="*/ 976325 h 1183642"/>
                    <a:gd name="connsiteX11" fmla="*/ 367754 w 996327"/>
                    <a:gd name="connsiteY11" fmla="*/ 787561 h 1183642"/>
                    <a:gd name="connsiteX12" fmla="*/ 499478 w 996327"/>
                    <a:gd name="connsiteY12" fmla="*/ 704843 h 1183642"/>
                    <a:gd name="connsiteX13" fmla="*/ 524865 w 996327"/>
                    <a:gd name="connsiteY13" fmla="*/ 712027 h 1183642"/>
                    <a:gd name="connsiteX14" fmla="*/ 545700 w 996327"/>
                    <a:gd name="connsiteY14" fmla="*/ 694837 h 1183642"/>
                    <a:gd name="connsiteX15" fmla="*/ 531716 w 996327"/>
                    <a:gd name="connsiteY15" fmla="*/ 618856 h 1183642"/>
                    <a:gd name="connsiteX16" fmla="*/ 378594 w 996327"/>
                    <a:gd name="connsiteY16" fmla="*/ 383639 h 1183642"/>
                    <a:gd name="connsiteX17" fmla="*/ 24938 w 996327"/>
                    <a:gd name="connsiteY17" fmla="*/ 273115 h 1183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996327" h="1183642">
                      <a:moveTo>
                        <a:pt x="0" y="3193"/>
                      </a:moveTo>
                      <a:cubicBezTo>
                        <a:pt x="199934" y="-15279"/>
                        <a:pt x="398959" y="46920"/>
                        <a:pt x="552795" y="175952"/>
                      </a:cubicBezTo>
                      <a:cubicBezTo>
                        <a:pt x="668172" y="272726"/>
                        <a:pt x="750953" y="401074"/>
                        <a:pt x="792138" y="543616"/>
                      </a:cubicBezTo>
                      <a:lnTo>
                        <a:pt x="811319" y="647839"/>
                      </a:lnTo>
                      <a:lnTo>
                        <a:pt x="827621" y="652899"/>
                      </a:lnTo>
                      <a:cubicBezTo>
                        <a:pt x="926763" y="694833"/>
                        <a:pt x="996327" y="793001"/>
                        <a:pt x="996327" y="907417"/>
                      </a:cubicBezTo>
                      <a:cubicBezTo>
                        <a:pt x="996327" y="1059972"/>
                        <a:pt x="872657" y="1183642"/>
                        <a:pt x="720102" y="1183642"/>
                      </a:cubicBezTo>
                      <a:cubicBezTo>
                        <a:pt x="605686" y="1183642"/>
                        <a:pt x="507517" y="1114078"/>
                        <a:pt x="465584" y="1014937"/>
                      </a:cubicBezTo>
                      <a:lnTo>
                        <a:pt x="456825" y="986720"/>
                      </a:lnTo>
                      <a:lnTo>
                        <a:pt x="442252" y="989342"/>
                      </a:lnTo>
                      <a:cubicBezTo>
                        <a:pt x="426140" y="988759"/>
                        <a:pt x="410489" y="984545"/>
                        <a:pt x="396252" y="976325"/>
                      </a:cubicBezTo>
                      <a:cubicBezTo>
                        <a:pt x="339305" y="943447"/>
                        <a:pt x="326546" y="858934"/>
                        <a:pt x="367754" y="787561"/>
                      </a:cubicBezTo>
                      <a:cubicBezTo>
                        <a:pt x="398659" y="734031"/>
                        <a:pt x="451143" y="703095"/>
                        <a:pt x="499478" y="704843"/>
                      </a:cubicBezTo>
                      <a:lnTo>
                        <a:pt x="524865" y="712027"/>
                      </a:lnTo>
                      <a:lnTo>
                        <a:pt x="545700" y="694837"/>
                      </a:lnTo>
                      <a:lnTo>
                        <a:pt x="531716" y="618856"/>
                      </a:lnTo>
                      <a:cubicBezTo>
                        <a:pt x="505367" y="527663"/>
                        <a:pt x="452408" y="445552"/>
                        <a:pt x="378594" y="383639"/>
                      </a:cubicBezTo>
                      <a:cubicBezTo>
                        <a:pt x="280176" y="301089"/>
                        <a:pt x="152848" y="261297"/>
                        <a:pt x="24938" y="273115"/>
                      </a:cubicBezTo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9050" cap="rnd">
                  <a:solidFill>
                    <a:schemeClr val="tx1"/>
                  </a:solidFill>
                  <a:round/>
                  <a:extLst>
                    <a:ext uri="{C807C97D-BFC1-408E-A445-0C87EB9F89A2}">
                      <ask:lineSketchStyleProps xmlns:ask="http://schemas.microsoft.com/office/drawing/2018/sketchyshapes" sd="1451227223">
                        <a:custGeom>
                          <a:avLst/>
                          <a:gdLst>
                            <a:gd name="connsiteX0" fmla="*/ 0 w 996327"/>
                            <a:gd name="connsiteY0" fmla="*/ 3193 h 1183642"/>
                            <a:gd name="connsiteX1" fmla="*/ 552795 w 996327"/>
                            <a:gd name="connsiteY1" fmla="*/ 175952 h 1183642"/>
                            <a:gd name="connsiteX2" fmla="*/ 792138 w 996327"/>
                            <a:gd name="connsiteY2" fmla="*/ 543616 h 1183642"/>
                            <a:gd name="connsiteX3" fmla="*/ 811319 w 996327"/>
                            <a:gd name="connsiteY3" fmla="*/ 647839 h 1183642"/>
                            <a:gd name="connsiteX4" fmla="*/ 827621 w 996327"/>
                            <a:gd name="connsiteY4" fmla="*/ 652899 h 1183642"/>
                            <a:gd name="connsiteX5" fmla="*/ 996327 w 996327"/>
                            <a:gd name="connsiteY5" fmla="*/ 907417 h 1183642"/>
                            <a:gd name="connsiteX6" fmla="*/ 720102 w 996327"/>
                            <a:gd name="connsiteY6" fmla="*/ 1183642 h 1183642"/>
                            <a:gd name="connsiteX7" fmla="*/ 465584 w 996327"/>
                            <a:gd name="connsiteY7" fmla="*/ 1014937 h 1183642"/>
                            <a:gd name="connsiteX8" fmla="*/ 456825 w 996327"/>
                            <a:gd name="connsiteY8" fmla="*/ 986720 h 1183642"/>
                            <a:gd name="connsiteX9" fmla="*/ 442252 w 996327"/>
                            <a:gd name="connsiteY9" fmla="*/ 989342 h 1183642"/>
                            <a:gd name="connsiteX10" fmla="*/ 396252 w 996327"/>
                            <a:gd name="connsiteY10" fmla="*/ 976325 h 1183642"/>
                            <a:gd name="connsiteX11" fmla="*/ 367754 w 996327"/>
                            <a:gd name="connsiteY11" fmla="*/ 787561 h 1183642"/>
                            <a:gd name="connsiteX12" fmla="*/ 499478 w 996327"/>
                            <a:gd name="connsiteY12" fmla="*/ 704843 h 1183642"/>
                            <a:gd name="connsiteX13" fmla="*/ 524865 w 996327"/>
                            <a:gd name="connsiteY13" fmla="*/ 712027 h 1183642"/>
                            <a:gd name="connsiteX14" fmla="*/ 545700 w 996327"/>
                            <a:gd name="connsiteY14" fmla="*/ 694837 h 1183642"/>
                            <a:gd name="connsiteX15" fmla="*/ 531716 w 996327"/>
                            <a:gd name="connsiteY15" fmla="*/ 618856 h 1183642"/>
                            <a:gd name="connsiteX16" fmla="*/ 378594 w 996327"/>
                            <a:gd name="connsiteY16" fmla="*/ 383639 h 1183642"/>
                            <a:gd name="connsiteX17" fmla="*/ 24938 w 996327"/>
                            <a:gd name="connsiteY17" fmla="*/ 273115 h 118364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</a:cxnLst>
                          <a:rect l="l" t="t" r="r" b="b"/>
                          <a:pathLst>
                            <a:path w="996327" h="1183642" fill="none" extrusionOk="0">
                              <a:moveTo>
                                <a:pt x="0" y="3193"/>
                              </a:moveTo>
                              <a:cubicBezTo>
                                <a:pt x="219855" y="19434"/>
                                <a:pt x="393220" y="16451"/>
                                <a:pt x="552795" y="175952"/>
                              </a:cubicBezTo>
                              <a:cubicBezTo>
                                <a:pt x="665212" y="312190"/>
                                <a:pt x="741716" y="412399"/>
                                <a:pt x="792138" y="543616"/>
                              </a:cubicBezTo>
                              <a:cubicBezTo>
                                <a:pt x="806422" y="575918"/>
                                <a:pt x="796934" y="619234"/>
                                <a:pt x="811319" y="647839"/>
                              </a:cubicBezTo>
                              <a:cubicBezTo>
                                <a:pt x="817507" y="649266"/>
                                <a:pt x="819664" y="651371"/>
                                <a:pt x="827621" y="652899"/>
                              </a:cubicBezTo>
                              <a:cubicBezTo>
                                <a:pt x="930534" y="691939"/>
                                <a:pt x="998288" y="790503"/>
                                <a:pt x="996327" y="907417"/>
                              </a:cubicBezTo>
                              <a:cubicBezTo>
                                <a:pt x="980169" y="1029388"/>
                                <a:pt x="898844" y="1214346"/>
                                <a:pt x="720102" y="1183642"/>
                              </a:cubicBezTo>
                              <a:cubicBezTo>
                                <a:pt x="596341" y="1193754"/>
                                <a:pt x="525945" y="1120194"/>
                                <a:pt x="465584" y="1014937"/>
                              </a:cubicBezTo>
                              <a:cubicBezTo>
                                <a:pt x="461067" y="1004301"/>
                                <a:pt x="459430" y="992896"/>
                                <a:pt x="456825" y="986720"/>
                              </a:cubicBezTo>
                              <a:cubicBezTo>
                                <a:pt x="453437" y="988382"/>
                                <a:pt x="448161" y="987422"/>
                                <a:pt x="442252" y="989342"/>
                              </a:cubicBezTo>
                              <a:cubicBezTo>
                                <a:pt x="426836" y="988283"/>
                                <a:pt x="410696" y="987768"/>
                                <a:pt x="396252" y="976325"/>
                              </a:cubicBezTo>
                              <a:cubicBezTo>
                                <a:pt x="353183" y="942982"/>
                                <a:pt x="314638" y="864866"/>
                                <a:pt x="367754" y="787561"/>
                              </a:cubicBezTo>
                              <a:cubicBezTo>
                                <a:pt x="398030" y="729009"/>
                                <a:pt x="465156" y="703738"/>
                                <a:pt x="499478" y="704843"/>
                              </a:cubicBezTo>
                              <a:cubicBezTo>
                                <a:pt x="511687" y="705206"/>
                                <a:pt x="516725" y="710507"/>
                                <a:pt x="524865" y="712027"/>
                              </a:cubicBezTo>
                              <a:cubicBezTo>
                                <a:pt x="527961" y="705941"/>
                                <a:pt x="540552" y="701286"/>
                                <a:pt x="545700" y="694837"/>
                              </a:cubicBezTo>
                              <a:cubicBezTo>
                                <a:pt x="540735" y="676302"/>
                                <a:pt x="538912" y="648895"/>
                                <a:pt x="531716" y="618856"/>
                              </a:cubicBezTo>
                              <a:cubicBezTo>
                                <a:pt x="502248" y="525186"/>
                                <a:pt x="456836" y="434653"/>
                                <a:pt x="378594" y="383639"/>
                              </a:cubicBezTo>
                              <a:cubicBezTo>
                                <a:pt x="308830" y="292857"/>
                                <a:pt x="148741" y="243669"/>
                                <a:pt x="24938" y="273115"/>
                              </a:cubicBezTo>
                            </a:path>
                            <a:path w="996327" h="1183642" stroke="0" extrusionOk="0">
                              <a:moveTo>
                                <a:pt x="0" y="3193"/>
                              </a:moveTo>
                              <a:cubicBezTo>
                                <a:pt x="194961" y="26689"/>
                                <a:pt x="427146" y="22926"/>
                                <a:pt x="552795" y="175952"/>
                              </a:cubicBezTo>
                              <a:cubicBezTo>
                                <a:pt x="667880" y="265076"/>
                                <a:pt x="715892" y="382749"/>
                                <a:pt x="792138" y="543616"/>
                              </a:cubicBezTo>
                              <a:cubicBezTo>
                                <a:pt x="813174" y="588292"/>
                                <a:pt x="797471" y="606399"/>
                                <a:pt x="811319" y="647839"/>
                              </a:cubicBezTo>
                              <a:cubicBezTo>
                                <a:pt x="818154" y="649510"/>
                                <a:pt x="823495" y="653641"/>
                                <a:pt x="827621" y="652899"/>
                              </a:cubicBezTo>
                              <a:cubicBezTo>
                                <a:pt x="936482" y="691544"/>
                                <a:pt x="999299" y="786292"/>
                                <a:pt x="996327" y="907417"/>
                              </a:cubicBezTo>
                              <a:cubicBezTo>
                                <a:pt x="1010116" y="1075479"/>
                                <a:pt x="872032" y="1176400"/>
                                <a:pt x="720102" y="1183642"/>
                              </a:cubicBezTo>
                              <a:cubicBezTo>
                                <a:pt x="595446" y="1155906"/>
                                <a:pt x="517248" y="1113517"/>
                                <a:pt x="465584" y="1014937"/>
                              </a:cubicBezTo>
                              <a:cubicBezTo>
                                <a:pt x="460552" y="1008422"/>
                                <a:pt x="460959" y="997360"/>
                                <a:pt x="456825" y="986720"/>
                              </a:cubicBezTo>
                              <a:cubicBezTo>
                                <a:pt x="450654" y="988244"/>
                                <a:pt x="449095" y="987061"/>
                                <a:pt x="442252" y="989342"/>
                              </a:cubicBezTo>
                              <a:cubicBezTo>
                                <a:pt x="427094" y="987163"/>
                                <a:pt x="408231" y="986161"/>
                                <a:pt x="396252" y="976325"/>
                              </a:cubicBezTo>
                              <a:cubicBezTo>
                                <a:pt x="343973" y="919409"/>
                                <a:pt x="341470" y="863459"/>
                                <a:pt x="367754" y="787561"/>
                              </a:cubicBezTo>
                              <a:cubicBezTo>
                                <a:pt x="401842" y="734201"/>
                                <a:pt x="449208" y="708473"/>
                                <a:pt x="499478" y="704843"/>
                              </a:cubicBezTo>
                              <a:cubicBezTo>
                                <a:pt x="508479" y="706198"/>
                                <a:pt x="514424" y="709707"/>
                                <a:pt x="524865" y="712027"/>
                              </a:cubicBezTo>
                              <a:cubicBezTo>
                                <a:pt x="533638" y="702157"/>
                                <a:pt x="537522" y="705290"/>
                                <a:pt x="545700" y="694837"/>
                              </a:cubicBezTo>
                              <a:cubicBezTo>
                                <a:pt x="540298" y="671622"/>
                                <a:pt x="544156" y="649879"/>
                                <a:pt x="531716" y="618856"/>
                              </a:cubicBezTo>
                              <a:cubicBezTo>
                                <a:pt x="501963" y="531425"/>
                                <a:pt x="452742" y="451714"/>
                                <a:pt x="378594" y="383639"/>
                              </a:cubicBezTo>
                              <a:cubicBezTo>
                                <a:pt x="282801" y="289253"/>
                                <a:pt x="144669" y="263938"/>
                                <a:pt x="24938" y="273115"/>
                              </a:cubicBezTo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6" name="フリーフォーム: 図形 575">
                  <a:extLst>
                    <a:ext uri="{FF2B5EF4-FFF2-40B4-BE49-F238E27FC236}">
                      <a16:creationId xmlns:a16="http://schemas.microsoft.com/office/drawing/2014/main" id="{5B22A0D3-9851-27AB-A745-999F0D66AB56}"/>
                    </a:ext>
                  </a:extLst>
                </p:cNvPr>
                <p:cNvSpPr/>
                <p:nvPr/>
              </p:nvSpPr>
              <p:spPr>
                <a:xfrm>
                  <a:off x="-214885" y="3869448"/>
                  <a:ext cx="71438" cy="54769"/>
                </a:xfrm>
                <a:custGeom>
                  <a:avLst/>
                  <a:gdLst>
                    <a:gd name="connsiteX0" fmla="*/ 0 w 92869"/>
                    <a:gd name="connsiteY0" fmla="*/ 73819 h 73819"/>
                    <a:gd name="connsiteX1" fmla="*/ 45244 w 92869"/>
                    <a:gd name="connsiteY1" fmla="*/ 9525 h 73819"/>
                    <a:gd name="connsiteX2" fmla="*/ 92869 w 92869"/>
                    <a:gd name="connsiteY2" fmla="*/ 0 h 73819"/>
                    <a:gd name="connsiteX0" fmla="*/ 0 w 92869"/>
                    <a:gd name="connsiteY0" fmla="*/ 75387 h 75387"/>
                    <a:gd name="connsiteX1" fmla="*/ 45244 w 92869"/>
                    <a:gd name="connsiteY1" fmla="*/ 11093 h 75387"/>
                    <a:gd name="connsiteX2" fmla="*/ 92869 w 92869"/>
                    <a:gd name="connsiteY2" fmla="*/ 1568 h 75387"/>
                    <a:gd name="connsiteX0" fmla="*/ 0 w 92869"/>
                    <a:gd name="connsiteY0" fmla="*/ 73819 h 73819"/>
                    <a:gd name="connsiteX1" fmla="*/ 40482 w 92869"/>
                    <a:gd name="connsiteY1" fmla="*/ 19050 h 73819"/>
                    <a:gd name="connsiteX2" fmla="*/ 92869 w 92869"/>
                    <a:gd name="connsiteY2" fmla="*/ 0 h 73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2869" h="73819">
                      <a:moveTo>
                        <a:pt x="0" y="73819"/>
                      </a:moveTo>
                      <a:cubicBezTo>
                        <a:pt x="15081" y="52388"/>
                        <a:pt x="19844" y="38894"/>
                        <a:pt x="40482" y="19050"/>
                      </a:cubicBezTo>
                      <a:cubicBezTo>
                        <a:pt x="61120" y="-794"/>
                        <a:pt x="76994" y="3175"/>
                        <a:pt x="92869" y="0"/>
                      </a:cubicBez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extLst>
                    <a:ext uri="{C807C97D-BFC1-408E-A445-0C87EB9F89A2}">
                      <ask:lineSketchStyleProps xmlns:ask="http://schemas.microsoft.com/office/drawing/2018/sketchyshapes" sd="1764787621">
                        <a:custGeom>
                          <a:avLst/>
                          <a:gdLst>
                            <a:gd name="connsiteX0" fmla="*/ 0 w 71438"/>
                            <a:gd name="connsiteY0" fmla="*/ 54769 h 54769"/>
                            <a:gd name="connsiteX1" fmla="*/ 31140 w 71438"/>
                            <a:gd name="connsiteY1" fmla="*/ 14133 h 54769"/>
                            <a:gd name="connsiteX2" fmla="*/ 71438 w 71438"/>
                            <a:gd name="connsiteY2" fmla="*/ 0 h 5476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</a:cxnLst>
                          <a:rect l="l" t="t" r="r" b="b"/>
                          <a:pathLst>
                            <a:path w="71438" h="54769" extrusionOk="0">
                              <a:moveTo>
                                <a:pt x="0" y="54769"/>
                              </a:moveTo>
                              <a:cubicBezTo>
                                <a:pt x="12761" y="38195"/>
                                <a:pt x="14016" y="27652"/>
                                <a:pt x="31140" y="14133"/>
                              </a:cubicBezTo>
                              <a:cubicBezTo>
                                <a:pt x="49968" y="-1263"/>
                                <a:pt x="59618" y="-389"/>
                                <a:pt x="71438" y="0"/>
                              </a:cubicBezTo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68" name="フリーフォーム: 図形 567">
                <a:extLst>
                  <a:ext uri="{FF2B5EF4-FFF2-40B4-BE49-F238E27FC236}">
                    <a16:creationId xmlns:a16="http://schemas.microsoft.com/office/drawing/2014/main" id="{16ACFDA9-87F4-84D8-0D3C-8035678520CD}"/>
                  </a:ext>
                </a:extLst>
              </p:cNvPr>
              <p:cNvSpPr/>
              <p:nvPr/>
            </p:nvSpPr>
            <p:spPr>
              <a:xfrm>
                <a:off x="2006839" y="1764860"/>
                <a:ext cx="1117027" cy="929476"/>
              </a:xfrm>
              <a:custGeom>
                <a:avLst/>
                <a:gdLst>
                  <a:gd name="connsiteX0" fmla="*/ 1448276 w 2899885"/>
                  <a:gd name="connsiteY0" fmla="*/ 0 h 2400300"/>
                  <a:gd name="connsiteX1" fmla="*/ 2460294 w 2899885"/>
                  <a:gd name="connsiteY1" fmla="*/ 253113 h 2400300"/>
                  <a:gd name="connsiteX2" fmla="*/ 2464158 w 2899885"/>
                  <a:gd name="connsiteY2" fmla="*/ 274320 h 2400300"/>
                  <a:gd name="connsiteX3" fmla="*/ 2467450 w 2899885"/>
                  <a:gd name="connsiteY3" fmla="*/ 274320 h 2400300"/>
                  <a:gd name="connsiteX4" fmla="*/ 2899885 w 2899885"/>
                  <a:gd name="connsiteY4" fmla="*/ 2004060 h 2400300"/>
                  <a:gd name="connsiteX5" fmla="*/ 2898934 w 2899885"/>
                  <a:gd name="connsiteY5" fmla="*/ 2004060 h 2400300"/>
                  <a:gd name="connsiteX6" fmla="*/ 2148364 w 2899885"/>
                  <a:gd name="connsiteY6" fmla="*/ 2286000 h 2400300"/>
                  <a:gd name="connsiteX7" fmla="*/ 2056339 w 2899885"/>
                  <a:gd name="connsiteY7" fmla="*/ 2282516 h 2400300"/>
                  <a:gd name="connsiteX8" fmla="*/ 1979009 w 2899885"/>
                  <a:gd name="connsiteY8" fmla="*/ 2317722 h 2400300"/>
                  <a:gd name="connsiteX9" fmla="*/ 1448276 w 2899885"/>
                  <a:gd name="connsiteY9" fmla="*/ 2400300 h 2400300"/>
                  <a:gd name="connsiteX10" fmla="*/ 917543 w 2899885"/>
                  <a:gd name="connsiteY10" fmla="*/ 2317722 h 2400300"/>
                  <a:gd name="connsiteX11" fmla="*/ 840396 w 2899885"/>
                  <a:gd name="connsiteY11" fmla="*/ 2282599 h 2400300"/>
                  <a:gd name="connsiteX12" fmla="*/ 750570 w 2899885"/>
                  <a:gd name="connsiteY12" fmla="*/ 2286000 h 2400300"/>
                  <a:gd name="connsiteX13" fmla="*/ 0 w 2899885"/>
                  <a:gd name="connsiteY13" fmla="*/ 2004060 h 2400300"/>
                  <a:gd name="connsiteX14" fmla="*/ 15249 w 2899885"/>
                  <a:gd name="connsiteY14" fmla="*/ 1947239 h 2400300"/>
                  <a:gd name="connsiteX15" fmla="*/ 15671 w 2899885"/>
                  <a:gd name="connsiteY15" fmla="*/ 1946729 h 2400300"/>
                  <a:gd name="connsiteX16" fmla="*/ 431369 w 2899885"/>
                  <a:gd name="connsiteY16" fmla="*/ 283934 h 2400300"/>
                  <a:gd name="connsiteX17" fmla="*/ 431006 w 2899885"/>
                  <a:gd name="connsiteY17" fmla="*/ 281940 h 2400300"/>
                  <a:gd name="connsiteX18" fmla="*/ 1448276 w 2899885"/>
                  <a:gd name="connsiteY18" fmla="*/ 0 h 2400300"/>
                  <a:gd name="connsiteX0" fmla="*/ 1448276 w 3028474"/>
                  <a:gd name="connsiteY0" fmla="*/ 0 h 2400300"/>
                  <a:gd name="connsiteX1" fmla="*/ 2460294 w 3028474"/>
                  <a:gd name="connsiteY1" fmla="*/ 253113 h 2400300"/>
                  <a:gd name="connsiteX2" fmla="*/ 2464158 w 3028474"/>
                  <a:gd name="connsiteY2" fmla="*/ 274320 h 2400300"/>
                  <a:gd name="connsiteX3" fmla="*/ 2467450 w 3028474"/>
                  <a:gd name="connsiteY3" fmla="*/ 274320 h 2400300"/>
                  <a:gd name="connsiteX4" fmla="*/ 2899885 w 3028474"/>
                  <a:gd name="connsiteY4" fmla="*/ 2004060 h 2400300"/>
                  <a:gd name="connsiteX5" fmla="*/ 3028474 w 3028474"/>
                  <a:gd name="connsiteY5" fmla="*/ 2034540 h 2400300"/>
                  <a:gd name="connsiteX6" fmla="*/ 2148364 w 3028474"/>
                  <a:gd name="connsiteY6" fmla="*/ 2286000 h 2400300"/>
                  <a:gd name="connsiteX7" fmla="*/ 2056339 w 3028474"/>
                  <a:gd name="connsiteY7" fmla="*/ 2282516 h 2400300"/>
                  <a:gd name="connsiteX8" fmla="*/ 1979009 w 3028474"/>
                  <a:gd name="connsiteY8" fmla="*/ 2317722 h 2400300"/>
                  <a:gd name="connsiteX9" fmla="*/ 1448276 w 3028474"/>
                  <a:gd name="connsiteY9" fmla="*/ 2400300 h 2400300"/>
                  <a:gd name="connsiteX10" fmla="*/ 917543 w 3028474"/>
                  <a:gd name="connsiteY10" fmla="*/ 2317722 h 2400300"/>
                  <a:gd name="connsiteX11" fmla="*/ 840396 w 3028474"/>
                  <a:gd name="connsiteY11" fmla="*/ 2282599 h 2400300"/>
                  <a:gd name="connsiteX12" fmla="*/ 750570 w 3028474"/>
                  <a:gd name="connsiteY12" fmla="*/ 2286000 h 2400300"/>
                  <a:gd name="connsiteX13" fmla="*/ 0 w 3028474"/>
                  <a:gd name="connsiteY13" fmla="*/ 2004060 h 2400300"/>
                  <a:gd name="connsiteX14" fmla="*/ 15249 w 3028474"/>
                  <a:gd name="connsiteY14" fmla="*/ 1947239 h 2400300"/>
                  <a:gd name="connsiteX15" fmla="*/ 15671 w 3028474"/>
                  <a:gd name="connsiteY15" fmla="*/ 1946729 h 2400300"/>
                  <a:gd name="connsiteX16" fmla="*/ 431369 w 3028474"/>
                  <a:gd name="connsiteY16" fmla="*/ 283934 h 2400300"/>
                  <a:gd name="connsiteX17" fmla="*/ 431006 w 3028474"/>
                  <a:gd name="connsiteY17" fmla="*/ 281940 h 2400300"/>
                  <a:gd name="connsiteX18" fmla="*/ 1448276 w 3028474"/>
                  <a:gd name="connsiteY18" fmla="*/ 0 h 2400300"/>
                  <a:gd name="connsiteX0" fmla="*/ 1448276 w 2899885"/>
                  <a:gd name="connsiteY0" fmla="*/ 0 h 2400300"/>
                  <a:gd name="connsiteX1" fmla="*/ 2460294 w 2899885"/>
                  <a:gd name="connsiteY1" fmla="*/ 253113 h 2400300"/>
                  <a:gd name="connsiteX2" fmla="*/ 2464158 w 2899885"/>
                  <a:gd name="connsiteY2" fmla="*/ 274320 h 2400300"/>
                  <a:gd name="connsiteX3" fmla="*/ 2467450 w 2899885"/>
                  <a:gd name="connsiteY3" fmla="*/ 274320 h 2400300"/>
                  <a:gd name="connsiteX4" fmla="*/ 2899885 w 2899885"/>
                  <a:gd name="connsiteY4" fmla="*/ 2004060 h 2400300"/>
                  <a:gd name="connsiteX5" fmla="*/ 2148364 w 2899885"/>
                  <a:gd name="connsiteY5" fmla="*/ 2286000 h 2400300"/>
                  <a:gd name="connsiteX6" fmla="*/ 2056339 w 2899885"/>
                  <a:gd name="connsiteY6" fmla="*/ 2282516 h 2400300"/>
                  <a:gd name="connsiteX7" fmla="*/ 1979009 w 2899885"/>
                  <a:gd name="connsiteY7" fmla="*/ 2317722 h 2400300"/>
                  <a:gd name="connsiteX8" fmla="*/ 1448276 w 2899885"/>
                  <a:gd name="connsiteY8" fmla="*/ 2400300 h 2400300"/>
                  <a:gd name="connsiteX9" fmla="*/ 917543 w 2899885"/>
                  <a:gd name="connsiteY9" fmla="*/ 2317722 h 2400300"/>
                  <a:gd name="connsiteX10" fmla="*/ 840396 w 2899885"/>
                  <a:gd name="connsiteY10" fmla="*/ 2282599 h 2400300"/>
                  <a:gd name="connsiteX11" fmla="*/ 750570 w 2899885"/>
                  <a:gd name="connsiteY11" fmla="*/ 2286000 h 2400300"/>
                  <a:gd name="connsiteX12" fmla="*/ 0 w 2899885"/>
                  <a:gd name="connsiteY12" fmla="*/ 2004060 h 2400300"/>
                  <a:gd name="connsiteX13" fmla="*/ 15249 w 2899885"/>
                  <a:gd name="connsiteY13" fmla="*/ 1947239 h 2400300"/>
                  <a:gd name="connsiteX14" fmla="*/ 15671 w 2899885"/>
                  <a:gd name="connsiteY14" fmla="*/ 1946729 h 2400300"/>
                  <a:gd name="connsiteX15" fmla="*/ 431369 w 2899885"/>
                  <a:gd name="connsiteY15" fmla="*/ 283934 h 2400300"/>
                  <a:gd name="connsiteX16" fmla="*/ 431006 w 2899885"/>
                  <a:gd name="connsiteY16" fmla="*/ 281940 h 2400300"/>
                  <a:gd name="connsiteX17" fmla="*/ 1448276 w 2899885"/>
                  <a:gd name="connsiteY17" fmla="*/ 0 h 2400300"/>
                  <a:gd name="connsiteX0" fmla="*/ 1448276 w 2899885"/>
                  <a:gd name="connsiteY0" fmla="*/ 0 h 2400300"/>
                  <a:gd name="connsiteX1" fmla="*/ 2460294 w 2899885"/>
                  <a:gd name="connsiteY1" fmla="*/ 253113 h 2400300"/>
                  <a:gd name="connsiteX2" fmla="*/ 2464158 w 2899885"/>
                  <a:gd name="connsiteY2" fmla="*/ 274320 h 2400300"/>
                  <a:gd name="connsiteX3" fmla="*/ 2467450 w 2899885"/>
                  <a:gd name="connsiteY3" fmla="*/ 274320 h 2400300"/>
                  <a:gd name="connsiteX4" fmla="*/ 2899885 w 2899885"/>
                  <a:gd name="connsiteY4" fmla="*/ 2004060 h 2400300"/>
                  <a:gd name="connsiteX5" fmla="*/ 2148364 w 2899885"/>
                  <a:gd name="connsiteY5" fmla="*/ 2286000 h 2400300"/>
                  <a:gd name="connsiteX6" fmla="*/ 2056339 w 2899885"/>
                  <a:gd name="connsiteY6" fmla="*/ 2282516 h 2400300"/>
                  <a:gd name="connsiteX7" fmla="*/ 1979009 w 2899885"/>
                  <a:gd name="connsiteY7" fmla="*/ 2317722 h 2400300"/>
                  <a:gd name="connsiteX8" fmla="*/ 1448276 w 2899885"/>
                  <a:gd name="connsiteY8" fmla="*/ 2400300 h 2400300"/>
                  <a:gd name="connsiteX9" fmla="*/ 917543 w 2899885"/>
                  <a:gd name="connsiteY9" fmla="*/ 2317722 h 2400300"/>
                  <a:gd name="connsiteX10" fmla="*/ 840396 w 2899885"/>
                  <a:gd name="connsiteY10" fmla="*/ 2282599 h 2400300"/>
                  <a:gd name="connsiteX11" fmla="*/ 750570 w 2899885"/>
                  <a:gd name="connsiteY11" fmla="*/ 2286000 h 2400300"/>
                  <a:gd name="connsiteX12" fmla="*/ 0 w 2899885"/>
                  <a:gd name="connsiteY12" fmla="*/ 2004060 h 2400300"/>
                  <a:gd name="connsiteX13" fmla="*/ 15249 w 2899885"/>
                  <a:gd name="connsiteY13" fmla="*/ 1947239 h 2400300"/>
                  <a:gd name="connsiteX14" fmla="*/ 431369 w 2899885"/>
                  <a:gd name="connsiteY14" fmla="*/ 283934 h 2400300"/>
                  <a:gd name="connsiteX15" fmla="*/ 431006 w 2899885"/>
                  <a:gd name="connsiteY15" fmla="*/ 281940 h 2400300"/>
                  <a:gd name="connsiteX16" fmla="*/ 1448276 w 2899885"/>
                  <a:gd name="connsiteY16" fmla="*/ 0 h 2400300"/>
                  <a:gd name="connsiteX0" fmla="*/ 1433027 w 2884636"/>
                  <a:gd name="connsiteY0" fmla="*/ 0 h 2400300"/>
                  <a:gd name="connsiteX1" fmla="*/ 2445045 w 2884636"/>
                  <a:gd name="connsiteY1" fmla="*/ 253113 h 2400300"/>
                  <a:gd name="connsiteX2" fmla="*/ 2448909 w 2884636"/>
                  <a:gd name="connsiteY2" fmla="*/ 274320 h 2400300"/>
                  <a:gd name="connsiteX3" fmla="*/ 2452201 w 2884636"/>
                  <a:gd name="connsiteY3" fmla="*/ 274320 h 2400300"/>
                  <a:gd name="connsiteX4" fmla="*/ 2884636 w 2884636"/>
                  <a:gd name="connsiteY4" fmla="*/ 2004060 h 2400300"/>
                  <a:gd name="connsiteX5" fmla="*/ 2133115 w 2884636"/>
                  <a:gd name="connsiteY5" fmla="*/ 2286000 h 2400300"/>
                  <a:gd name="connsiteX6" fmla="*/ 2041090 w 2884636"/>
                  <a:gd name="connsiteY6" fmla="*/ 2282516 h 2400300"/>
                  <a:gd name="connsiteX7" fmla="*/ 1963760 w 2884636"/>
                  <a:gd name="connsiteY7" fmla="*/ 2317722 h 2400300"/>
                  <a:gd name="connsiteX8" fmla="*/ 1433027 w 2884636"/>
                  <a:gd name="connsiteY8" fmla="*/ 2400300 h 2400300"/>
                  <a:gd name="connsiteX9" fmla="*/ 902294 w 2884636"/>
                  <a:gd name="connsiteY9" fmla="*/ 2317722 h 2400300"/>
                  <a:gd name="connsiteX10" fmla="*/ 825147 w 2884636"/>
                  <a:gd name="connsiteY10" fmla="*/ 2282599 h 2400300"/>
                  <a:gd name="connsiteX11" fmla="*/ 735321 w 2884636"/>
                  <a:gd name="connsiteY11" fmla="*/ 2286000 h 2400300"/>
                  <a:gd name="connsiteX12" fmla="*/ 0 w 2884636"/>
                  <a:gd name="connsiteY12" fmla="*/ 1947239 h 2400300"/>
                  <a:gd name="connsiteX13" fmla="*/ 416120 w 2884636"/>
                  <a:gd name="connsiteY13" fmla="*/ 283934 h 2400300"/>
                  <a:gd name="connsiteX14" fmla="*/ 415757 w 2884636"/>
                  <a:gd name="connsiteY14" fmla="*/ 281940 h 2400300"/>
                  <a:gd name="connsiteX15" fmla="*/ 1433027 w 2884636"/>
                  <a:gd name="connsiteY15" fmla="*/ 0 h 240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884636" h="2400300">
                    <a:moveTo>
                      <a:pt x="1433027" y="0"/>
                    </a:moveTo>
                    <a:cubicBezTo>
                      <a:pt x="1959736" y="0"/>
                      <a:pt x="2392951" y="110943"/>
                      <a:pt x="2445045" y="253113"/>
                    </a:cubicBezTo>
                    <a:lnTo>
                      <a:pt x="2448909" y="274320"/>
                    </a:lnTo>
                    <a:lnTo>
                      <a:pt x="2452201" y="274320"/>
                    </a:lnTo>
                    <a:lnTo>
                      <a:pt x="2884636" y="2004060"/>
                    </a:lnTo>
                    <a:cubicBezTo>
                      <a:pt x="2831455" y="2339340"/>
                      <a:pt x="2273706" y="2239591"/>
                      <a:pt x="2133115" y="2286000"/>
                    </a:cubicBezTo>
                    <a:lnTo>
                      <a:pt x="2041090" y="2282516"/>
                    </a:lnTo>
                    <a:lnTo>
                      <a:pt x="1963760" y="2317722"/>
                    </a:lnTo>
                    <a:cubicBezTo>
                      <a:pt x="1827934" y="2368743"/>
                      <a:pt x="1640291" y="2400300"/>
                      <a:pt x="1433027" y="2400300"/>
                    </a:cubicBezTo>
                    <a:cubicBezTo>
                      <a:pt x="1225763" y="2400300"/>
                      <a:pt x="1038120" y="2368743"/>
                      <a:pt x="902294" y="2317722"/>
                    </a:cubicBezTo>
                    <a:lnTo>
                      <a:pt x="825147" y="2282599"/>
                    </a:lnTo>
                    <a:lnTo>
                      <a:pt x="735321" y="2286000"/>
                    </a:lnTo>
                    <a:cubicBezTo>
                      <a:pt x="597797" y="2230107"/>
                      <a:pt x="53200" y="2280917"/>
                      <a:pt x="0" y="1947239"/>
                    </a:cubicBezTo>
                    <a:lnTo>
                      <a:pt x="416120" y="283934"/>
                    </a:lnTo>
                    <a:lnTo>
                      <a:pt x="415757" y="281940"/>
                    </a:lnTo>
                    <a:cubicBezTo>
                      <a:pt x="415757" y="126229"/>
                      <a:pt x="871204" y="0"/>
                      <a:pt x="1433027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2837522197">
                      <a:custGeom>
                        <a:avLst/>
                        <a:gdLst>
                          <a:gd name="connsiteX0" fmla="*/ 554915 w 1117027"/>
                          <a:gd name="connsiteY0" fmla="*/ 0 h 929476"/>
                          <a:gd name="connsiteX1" fmla="*/ 946802 w 1117027"/>
                          <a:gd name="connsiteY1" fmla="*/ 98013 h 929476"/>
                          <a:gd name="connsiteX2" fmla="*/ 948299 w 1117027"/>
                          <a:gd name="connsiteY2" fmla="*/ 106225 h 929476"/>
                          <a:gd name="connsiteX3" fmla="*/ 949573 w 1117027"/>
                          <a:gd name="connsiteY3" fmla="*/ 106225 h 929476"/>
                          <a:gd name="connsiteX4" fmla="*/ 1034975 w 1117027"/>
                          <a:gd name="connsiteY4" fmla="*/ 447830 h 929476"/>
                          <a:gd name="connsiteX5" fmla="*/ 1117027 w 1117027"/>
                          <a:gd name="connsiteY5" fmla="*/ 776038 h 929476"/>
                          <a:gd name="connsiteX6" fmla="*/ 826013 w 1117027"/>
                          <a:gd name="connsiteY6" fmla="*/ 885215 h 929476"/>
                          <a:gd name="connsiteX7" fmla="*/ 790377 w 1117027"/>
                          <a:gd name="connsiteY7" fmla="*/ 883866 h 929476"/>
                          <a:gd name="connsiteX8" fmla="*/ 760433 w 1117027"/>
                          <a:gd name="connsiteY8" fmla="*/ 897499 h 929476"/>
                          <a:gd name="connsiteX9" fmla="*/ 554915 w 1117027"/>
                          <a:gd name="connsiteY9" fmla="*/ 929476 h 929476"/>
                          <a:gd name="connsiteX10" fmla="*/ 349398 w 1117027"/>
                          <a:gd name="connsiteY10" fmla="*/ 897499 h 929476"/>
                          <a:gd name="connsiteX11" fmla="*/ 319524 w 1117027"/>
                          <a:gd name="connsiteY11" fmla="*/ 883898 h 929476"/>
                          <a:gd name="connsiteX12" fmla="*/ 284740 w 1117027"/>
                          <a:gd name="connsiteY12" fmla="*/ 885215 h 929476"/>
                          <a:gd name="connsiteX13" fmla="*/ 0 w 1117027"/>
                          <a:gd name="connsiteY13" fmla="*/ 754035 h 929476"/>
                          <a:gd name="connsiteX14" fmla="*/ 78956 w 1117027"/>
                          <a:gd name="connsiteY14" fmla="*/ 438432 h 929476"/>
                          <a:gd name="connsiteX15" fmla="*/ 161135 w 1117027"/>
                          <a:gd name="connsiteY15" fmla="*/ 109948 h 929476"/>
                          <a:gd name="connsiteX16" fmla="*/ 160994 w 1117027"/>
                          <a:gd name="connsiteY16" fmla="*/ 109176 h 929476"/>
                          <a:gd name="connsiteX17" fmla="*/ 554915 w 1117027"/>
                          <a:gd name="connsiteY17" fmla="*/ 0 h 9294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</a:cxnLst>
                        <a:rect l="l" t="t" r="r" b="b"/>
                        <a:pathLst>
                          <a:path w="1117027" h="929476" fill="none" extrusionOk="0">
                            <a:moveTo>
                              <a:pt x="554915" y="0"/>
                            </a:moveTo>
                            <a:cubicBezTo>
                              <a:pt x="753797" y="-14721"/>
                              <a:pt x="927883" y="39493"/>
                              <a:pt x="946802" y="98013"/>
                            </a:cubicBezTo>
                            <a:cubicBezTo>
                              <a:pt x="947899" y="101463"/>
                              <a:pt x="947338" y="104668"/>
                              <a:pt x="948299" y="106225"/>
                            </a:cubicBezTo>
                            <a:cubicBezTo>
                              <a:pt x="948577" y="106154"/>
                              <a:pt x="948964" y="106320"/>
                              <a:pt x="949573" y="106225"/>
                            </a:cubicBezTo>
                            <a:cubicBezTo>
                              <a:pt x="1006201" y="168895"/>
                              <a:pt x="980379" y="324025"/>
                              <a:pt x="1034975" y="447830"/>
                            </a:cubicBezTo>
                            <a:cubicBezTo>
                              <a:pt x="1089570" y="571635"/>
                              <a:pt x="1071812" y="615212"/>
                              <a:pt x="1117027" y="776038"/>
                            </a:cubicBezTo>
                            <a:cubicBezTo>
                              <a:pt x="1080973" y="910591"/>
                              <a:pt x="890015" y="874053"/>
                              <a:pt x="826013" y="885215"/>
                            </a:cubicBezTo>
                            <a:cubicBezTo>
                              <a:pt x="810014" y="886628"/>
                              <a:pt x="799409" y="880754"/>
                              <a:pt x="790377" y="883866"/>
                            </a:cubicBezTo>
                            <a:cubicBezTo>
                              <a:pt x="778479" y="891589"/>
                              <a:pt x="765604" y="891525"/>
                              <a:pt x="760433" y="897499"/>
                            </a:cubicBezTo>
                            <a:cubicBezTo>
                              <a:pt x="709229" y="918227"/>
                              <a:pt x="623215" y="931179"/>
                              <a:pt x="554915" y="929476"/>
                            </a:cubicBezTo>
                            <a:cubicBezTo>
                              <a:pt x="489000" y="927907"/>
                              <a:pt x="406826" y="921827"/>
                              <a:pt x="349398" y="897499"/>
                            </a:cubicBezTo>
                            <a:cubicBezTo>
                              <a:pt x="342970" y="895669"/>
                              <a:pt x="332939" y="889715"/>
                              <a:pt x="319524" y="883898"/>
                            </a:cubicBezTo>
                            <a:cubicBezTo>
                              <a:pt x="305845" y="885441"/>
                              <a:pt x="292461" y="883484"/>
                              <a:pt x="284740" y="885215"/>
                            </a:cubicBezTo>
                            <a:cubicBezTo>
                              <a:pt x="255085" y="883012"/>
                              <a:pt x="24217" y="913557"/>
                              <a:pt x="0" y="754035"/>
                            </a:cubicBezTo>
                            <a:cubicBezTo>
                              <a:pt x="28923" y="610793"/>
                              <a:pt x="75421" y="566779"/>
                              <a:pt x="78956" y="438432"/>
                            </a:cubicBezTo>
                            <a:cubicBezTo>
                              <a:pt x="82491" y="310085"/>
                              <a:pt x="167519" y="188655"/>
                              <a:pt x="161135" y="109948"/>
                            </a:cubicBezTo>
                            <a:cubicBezTo>
                              <a:pt x="161004" y="109737"/>
                              <a:pt x="161080" y="109513"/>
                              <a:pt x="160994" y="109176"/>
                            </a:cubicBezTo>
                            <a:cubicBezTo>
                              <a:pt x="177437" y="93939"/>
                              <a:pt x="294900" y="33586"/>
                              <a:pt x="554915" y="0"/>
                            </a:cubicBezTo>
                            <a:close/>
                          </a:path>
                          <a:path w="1117027" h="929476" stroke="0" extrusionOk="0">
                            <a:moveTo>
                              <a:pt x="554915" y="0"/>
                            </a:moveTo>
                            <a:cubicBezTo>
                              <a:pt x="761628" y="-953"/>
                              <a:pt x="925740" y="26109"/>
                              <a:pt x="946802" y="98013"/>
                            </a:cubicBezTo>
                            <a:cubicBezTo>
                              <a:pt x="948067" y="100459"/>
                              <a:pt x="947539" y="103854"/>
                              <a:pt x="948299" y="106225"/>
                            </a:cubicBezTo>
                            <a:cubicBezTo>
                              <a:pt x="948642" y="106211"/>
                              <a:pt x="949270" y="106271"/>
                              <a:pt x="949573" y="106225"/>
                            </a:cubicBezTo>
                            <a:cubicBezTo>
                              <a:pt x="986379" y="231439"/>
                              <a:pt x="984461" y="291639"/>
                              <a:pt x="1034975" y="447830"/>
                            </a:cubicBezTo>
                            <a:cubicBezTo>
                              <a:pt x="1085489" y="604021"/>
                              <a:pt x="1068995" y="653139"/>
                              <a:pt x="1117027" y="776038"/>
                            </a:cubicBezTo>
                            <a:cubicBezTo>
                              <a:pt x="1092415" y="893353"/>
                              <a:pt x="871752" y="865222"/>
                              <a:pt x="826013" y="885215"/>
                            </a:cubicBezTo>
                            <a:cubicBezTo>
                              <a:pt x="814730" y="886167"/>
                              <a:pt x="807223" y="881224"/>
                              <a:pt x="790377" y="883866"/>
                            </a:cubicBezTo>
                            <a:cubicBezTo>
                              <a:pt x="778813" y="891001"/>
                              <a:pt x="772325" y="890897"/>
                              <a:pt x="760433" y="897499"/>
                            </a:cubicBezTo>
                            <a:cubicBezTo>
                              <a:pt x="716229" y="918852"/>
                              <a:pt x="639130" y="920172"/>
                              <a:pt x="554915" y="929476"/>
                            </a:cubicBezTo>
                            <a:cubicBezTo>
                              <a:pt x="477905" y="937015"/>
                              <a:pt x="387415" y="914761"/>
                              <a:pt x="349398" y="897499"/>
                            </a:cubicBezTo>
                            <a:cubicBezTo>
                              <a:pt x="337597" y="893746"/>
                              <a:pt x="328742" y="885573"/>
                              <a:pt x="319524" y="883898"/>
                            </a:cubicBezTo>
                            <a:cubicBezTo>
                              <a:pt x="302262" y="884664"/>
                              <a:pt x="300863" y="881527"/>
                              <a:pt x="284740" y="885215"/>
                            </a:cubicBezTo>
                            <a:cubicBezTo>
                              <a:pt x="251350" y="855508"/>
                              <a:pt x="12750" y="903418"/>
                              <a:pt x="0" y="754035"/>
                            </a:cubicBezTo>
                            <a:cubicBezTo>
                              <a:pt x="34306" y="585383"/>
                              <a:pt x="58186" y="565294"/>
                              <a:pt x="83790" y="419110"/>
                            </a:cubicBezTo>
                            <a:cubicBezTo>
                              <a:pt x="109394" y="272926"/>
                              <a:pt x="130742" y="263556"/>
                              <a:pt x="161135" y="109948"/>
                            </a:cubicBezTo>
                            <a:cubicBezTo>
                              <a:pt x="161069" y="109694"/>
                              <a:pt x="161048" y="109404"/>
                              <a:pt x="160994" y="109176"/>
                            </a:cubicBezTo>
                            <a:cubicBezTo>
                              <a:pt x="159471" y="26564"/>
                              <a:pt x="364760" y="5435"/>
                              <a:pt x="554915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9" name="フリーフォーム: 図形 568">
                <a:extLst>
                  <a:ext uri="{FF2B5EF4-FFF2-40B4-BE49-F238E27FC236}">
                    <a16:creationId xmlns:a16="http://schemas.microsoft.com/office/drawing/2014/main" id="{FF49A442-0D9A-A3BD-6606-0BE8AC818C6E}"/>
                  </a:ext>
                </a:extLst>
              </p:cNvPr>
              <p:cNvSpPr/>
              <p:nvPr/>
            </p:nvSpPr>
            <p:spPr>
              <a:xfrm>
                <a:off x="2150353" y="1764860"/>
                <a:ext cx="835099" cy="313315"/>
              </a:xfrm>
              <a:custGeom>
                <a:avLst/>
                <a:gdLst>
                  <a:gd name="connsiteX0" fmla="*/ 1062411 w 2156578"/>
                  <a:gd name="connsiteY0" fmla="*/ 0 h 809111"/>
                  <a:gd name="connsiteX1" fmla="*/ 2074429 w 2156578"/>
                  <a:gd name="connsiteY1" fmla="*/ 253113 h 809111"/>
                  <a:gd name="connsiteX2" fmla="*/ 2078293 w 2156578"/>
                  <a:gd name="connsiteY2" fmla="*/ 274320 h 809111"/>
                  <a:gd name="connsiteX3" fmla="*/ 2081585 w 2156578"/>
                  <a:gd name="connsiteY3" fmla="*/ 274320 h 809111"/>
                  <a:gd name="connsiteX4" fmla="*/ 2156578 w 2156578"/>
                  <a:gd name="connsiteY4" fmla="*/ 574290 h 809111"/>
                  <a:gd name="connsiteX5" fmla="*/ 2133582 w 2156578"/>
                  <a:gd name="connsiteY5" fmla="*/ 594145 h 809111"/>
                  <a:gd name="connsiteX6" fmla="*/ 2098731 w 2156578"/>
                  <a:gd name="connsiteY6" fmla="*/ 624841 h 809111"/>
                  <a:gd name="connsiteX7" fmla="*/ 1965381 w 2156578"/>
                  <a:gd name="connsiteY7" fmla="*/ 478791 h 809111"/>
                  <a:gd name="connsiteX8" fmla="*/ 1876481 w 2156578"/>
                  <a:gd name="connsiteY8" fmla="*/ 624841 h 809111"/>
                  <a:gd name="connsiteX9" fmla="*/ 1685981 w 2156578"/>
                  <a:gd name="connsiteY9" fmla="*/ 605791 h 809111"/>
                  <a:gd name="connsiteX10" fmla="*/ 1451031 w 2156578"/>
                  <a:gd name="connsiteY10" fmla="*/ 777241 h 809111"/>
                  <a:gd name="connsiteX11" fmla="*/ 1076381 w 2156578"/>
                  <a:gd name="connsiteY11" fmla="*/ 637541 h 809111"/>
                  <a:gd name="connsiteX12" fmla="*/ 739831 w 2156578"/>
                  <a:gd name="connsiteY12" fmla="*/ 808991 h 809111"/>
                  <a:gd name="connsiteX13" fmla="*/ 447731 w 2156578"/>
                  <a:gd name="connsiteY13" fmla="*/ 605791 h 809111"/>
                  <a:gd name="connsiteX14" fmla="*/ 168331 w 2156578"/>
                  <a:gd name="connsiteY14" fmla="*/ 656591 h 809111"/>
                  <a:gd name="connsiteX15" fmla="*/ 19900 w 2156578"/>
                  <a:gd name="connsiteY15" fmla="*/ 495460 h 809111"/>
                  <a:gd name="connsiteX16" fmla="*/ 0 w 2156578"/>
                  <a:gd name="connsiteY16" fmla="*/ 465951 h 809111"/>
                  <a:gd name="connsiteX17" fmla="*/ 45504 w 2156578"/>
                  <a:gd name="connsiteY17" fmla="*/ 283934 h 809111"/>
                  <a:gd name="connsiteX18" fmla="*/ 45141 w 2156578"/>
                  <a:gd name="connsiteY18" fmla="*/ 281940 h 809111"/>
                  <a:gd name="connsiteX19" fmla="*/ 1062411 w 2156578"/>
                  <a:gd name="connsiteY19" fmla="*/ 0 h 809111"/>
                  <a:gd name="connsiteX0" fmla="*/ 1062411 w 2156578"/>
                  <a:gd name="connsiteY0" fmla="*/ 0 h 809111"/>
                  <a:gd name="connsiteX1" fmla="*/ 2074429 w 2156578"/>
                  <a:gd name="connsiteY1" fmla="*/ 253113 h 809111"/>
                  <a:gd name="connsiteX2" fmla="*/ 2078293 w 2156578"/>
                  <a:gd name="connsiteY2" fmla="*/ 274320 h 809111"/>
                  <a:gd name="connsiteX3" fmla="*/ 2081585 w 2156578"/>
                  <a:gd name="connsiteY3" fmla="*/ 274320 h 809111"/>
                  <a:gd name="connsiteX4" fmla="*/ 2156578 w 2156578"/>
                  <a:gd name="connsiteY4" fmla="*/ 574290 h 809111"/>
                  <a:gd name="connsiteX5" fmla="*/ 2133582 w 2156578"/>
                  <a:gd name="connsiteY5" fmla="*/ 594145 h 809111"/>
                  <a:gd name="connsiteX6" fmla="*/ 2098731 w 2156578"/>
                  <a:gd name="connsiteY6" fmla="*/ 624841 h 809111"/>
                  <a:gd name="connsiteX7" fmla="*/ 1997131 w 2156578"/>
                  <a:gd name="connsiteY7" fmla="*/ 529591 h 809111"/>
                  <a:gd name="connsiteX8" fmla="*/ 1876481 w 2156578"/>
                  <a:gd name="connsiteY8" fmla="*/ 624841 h 809111"/>
                  <a:gd name="connsiteX9" fmla="*/ 1685981 w 2156578"/>
                  <a:gd name="connsiteY9" fmla="*/ 605791 h 809111"/>
                  <a:gd name="connsiteX10" fmla="*/ 1451031 w 2156578"/>
                  <a:gd name="connsiteY10" fmla="*/ 777241 h 809111"/>
                  <a:gd name="connsiteX11" fmla="*/ 1076381 w 2156578"/>
                  <a:gd name="connsiteY11" fmla="*/ 637541 h 809111"/>
                  <a:gd name="connsiteX12" fmla="*/ 739831 w 2156578"/>
                  <a:gd name="connsiteY12" fmla="*/ 808991 h 809111"/>
                  <a:gd name="connsiteX13" fmla="*/ 447731 w 2156578"/>
                  <a:gd name="connsiteY13" fmla="*/ 605791 h 809111"/>
                  <a:gd name="connsiteX14" fmla="*/ 168331 w 2156578"/>
                  <a:gd name="connsiteY14" fmla="*/ 656591 h 809111"/>
                  <a:gd name="connsiteX15" fmla="*/ 19900 w 2156578"/>
                  <a:gd name="connsiteY15" fmla="*/ 495460 h 809111"/>
                  <a:gd name="connsiteX16" fmla="*/ 0 w 2156578"/>
                  <a:gd name="connsiteY16" fmla="*/ 465951 h 809111"/>
                  <a:gd name="connsiteX17" fmla="*/ 45504 w 2156578"/>
                  <a:gd name="connsiteY17" fmla="*/ 283934 h 809111"/>
                  <a:gd name="connsiteX18" fmla="*/ 45141 w 2156578"/>
                  <a:gd name="connsiteY18" fmla="*/ 281940 h 809111"/>
                  <a:gd name="connsiteX19" fmla="*/ 1062411 w 2156578"/>
                  <a:gd name="connsiteY19" fmla="*/ 0 h 809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56578" h="809111">
                    <a:moveTo>
                      <a:pt x="1062411" y="0"/>
                    </a:moveTo>
                    <a:cubicBezTo>
                      <a:pt x="1589120" y="0"/>
                      <a:pt x="2022335" y="110943"/>
                      <a:pt x="2074429" y="253113"/>
                    </a:cubicBezTo>
                    <a:lnTo>
                      <a:pt x="2078293" y="274320"/>
                    </a:lnTo>
                    <a:lnTo>
                      <a:pt x="2081585" y="274320"/>
                    </a:lnTo>
                    <a:lnTo>
                      <a:pt x="2156578" y="574290"/>
                    </a:lnTo>
                    <a:lnTo>
                      <a:pt x="2133582" y="594145"/>
                    </a:lnTo>
                    <a:cubicBezTo>
                      <a:pt x="2118658" y="606816"/>
                      <a:pt x="2121473" y="635600"/>
                      <a:pt x="2098731" y="624841"/>
                    </a:cubicBezTo>
                    <a:cubicBezTo>
                      <a:pt x="2075989" y="614082"/>
                      <a:pt x="2034173" y="529591"/>
                      <a:pt x="1997131" y="529591"/>
                    </a:cubicBezTo>
                    <a:cubicBezTo>
                      <a:pt x="1960089" y="529591"/>
                      <a:pt x="1928339" y="612141"/>
                      <a:pt x="1876481" y="624841"/>
                    </a:cubicBezTo>
                    <a:cubicBezTo>
                      <a:pt x="1824623" y="637541"/>
                      <a:pt x="1756889" y="580391"/>
                      <a:pt x="1685981" y="605791"/>
                    </a:cubicBezTo>
                    <a:cubicBezTo>
                      <a:pt x="1615073" y="631191"/>
                      <a:pt x="1552631" y="771949"/>
                      <a:pt x="1451031" y="777241"/>
                    </a:cubicBezTo>
                    <a:cubicBezTo>
                      <a:pt x="1349431" y="782533"/>
                      <a:pt x="1194914" y="632249"/>
                      <a:pt x="1076381" y="637541"/>
                    </a:cubicBezTo>
                    <a:cubicBezTo>
                      <a:pt x="957848" y="642833"/>
                      <a:pt x="844606" y="814283"/>
                      <a:pt x="739831" y="808991"/>
                    </a:cubicBezTo>
                    <a:cubicBezTo>
                      <a:pt x="635056" y="803699"/>
                      <a:pt x="542981" y="631191"/>
                      <a:pt x="447731" y="605791"/>
                    </a:cubicBezTo>
                    <a:cubicBezTo>
                      <a:pt x="352481" y="580391"/>
                      <a:pt x="264639" y="711624"/>
                      <a:pt x="168331" y="656591"/>
                    </a:cubicBezTo>
                    <a:cubicBezTo>
                      <a:pt x="120177" y="629075"/>
                      <a:pt x="70171" y="567162"/>
                      <a:pt x="19900" y="495460"/>
                    </a:cubicBezTo>
                    <a:lnTo>
                      <a:pt x="0" y="465951"/>
                    </a:lnTo>
                    <a:lnTo>
                      <a:pt x="45504" y="283934"/>
                    </a:lnTo>
                    <a:lnTo>
                      <a:pt x="45141" y="281940"/>
                    </a:lnTo>
                    <a:cubicBezTo>
                      <a:pt x="45141" y="126229"/>
                      <a:pt x="500588" y="0"/>
                      <a:pt x="1062411" y="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2334468486">
                      <a:custGeom>
                        <a:avLst/>
                        <a:gdLst>
                          <a:gd name="connsiteX0" fmla="*/ 411401 w 835099"/>
                          <a:gd name="connsiteY0" fmla="*/ 0 h 313315"/>
                          <a:gd name="connsiteX1" fmla="*/ 803288 w 835099"/>
                          <a:gd name="connsiteY1" fmla="*/ 98013 h 313315"/>
                          <a:gd name="connsiteX2" fmla="*/ 804784 w 835099"/>
                          <a:gd name="connsiteY2" fmla="*/ 106225 h 313315"/>
                          <a:gd name="connsiteX3" fmla="*/ 806059 w 835099"/>
                          <a:gd name="connsiteY3" fmla="*/ 106225 h 313315"/>
                          <a:gd name="connsiteX4" fmla="*/ 835099 w 835099"/>
                          <a:gd name="connsiteY4" fmla="*/ 222384 h 313315"/>
                          <a:gd name="connsiteX5" fmla="*/ 826194 w 835099"/>
                          <a:gd name="connsiteY5" fmla="*/ 230072 h 313315"/>
                          <a:gd name="connsiteX6" fmla="*/ 812698 w 835099"/>
                          <a:gd name="connsiteY6" fmla="*/ 241959 h 313315"/>
                          <a:gd name="connsiteX7" fmla="*/ 773355 w 835099"/>
                          <a:gd name="connsiteY7" fmla="*/ 205075 h 313315"/>
                          <a:gd name="connsiteX8" fmla="*/ 726636 w 835099"/>
                          <a:gd name="connsiteY8" fmla="*/ 241959 h 313315"/>
                          <a:gd name="connsiteX9" fmla="*/ 652868 w 835099"/>
                          <a:gd name="connsiteY9" fmla="*/ 234582 h 313315"/>
                          <a:gd name="connsiteX10" fmla="*/ 561887 w 835099"/>
                          <a:gd name="connsiteY10" fmla="*/ 300973 h 313315"/>
                          <a:gd name="connsiteX11" fmla="*/ 416810 w 835099"/>
                          <a:gd name="connsiteY11" fmla="*/ 246877 h 313315"/>
                          <a:gd name="connsiteX12" fmla="*/ 286487 w 835099"/>
                          <a:gd name="connsiteY12" fmla="*/ 313268 h 313315"/>
                          <a:gd name="connsiteX13" fmla="*/ 173376 w 835099"/>
                          <a:gd name="connsiteY13" fmla="*/ 234582 h 313315"/>
                          <a:gd name="connsiteX14" fmla="*/ 65183 w 835099"/>
                          <a:gd name="connsiteY14" fmla="*/ 254254 h 313315"/>
                          <a:gd name="connsiteX15" fmla="*/ 7705 w 835099"/>
                          <a:gd name="connsiteY15" fmla="*/ 191858 h 313315"/>
                          <a:gd name="connsiteX16" fmla="*/ 0 w 835099"/>
                          <a:gd name="connsiteY16" fmla="*/ 180431 h 313315"/>
                          <a:gd name="connsiteX17" fmla="*/ 17620 w 835099"/>
                          <a:gd name="connsiteY17" fmla="*/ 109948 h 313315"/>
                          <a:gd name="connsiteX18" fmla="*/ 17480 w 835099"/>
                          <a:gd name="connsiteY18" fmla="*/ 109176 h 313315"/>
                          <a:gd name="connsiteX19" fmla="*/ 411401 w 835099"/>
                          <a:gd name="connsiteY19" fmla="*/ 0 h 31331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</a:cxnLst>
                        <a:rect l="l" t="t" r="r" b="b"/>
                        <a:pathLst>
                          <a:path w="835099" h="313315" fill="none" extrusionOk="0">
                            <a:moveTo>
                              <a:pt x="411401" y="0"/>
                            </a:moveTo>
                            <a:cubicBezTo>
                              <a:pt x="607999" y="449"/>
                              <a:pt x="783520" y="45047"/>
                              <a:pt x="803288" y="98013"/>
                            </a:cubicBezTo>
                            <a:cubicBezTo>
                              <a:pt x="804658" y="100915"/>
                              <a:pt x="803643" y="102579"/>
                              <a:pt x="804784" y="106225"/>
                            </a:cubicBezTo>
                            <a:cubicBezTo>
                              <a:pt x="805093" y="106204"/>
                              <a:pt x="805571" y="106240"/>
                              <a:pt x="806059" y="106225"/>
                            </a:cubicBezTo>
                            <a:cubicBezTo>
                              <a:pt x="818534" y="155886"/>
                              <a:pt x="818481" y="190575"/>
                              <a:pt x="835099" y="222384"/>
                            </a:cubicBezTo>
                            <a:cubicBezTo>
                              <a:pt x="833260" y="225356"/>
                              <a:pt x="828219" y="227488"/>
                              <a:pt x="826194" y="230072"/>
                            </a:cubicBezTo>
                            <a:cubicBezTo>
                              <a:pt x="819533" y="237500"/>
                              <a:pt x="821099" y="243811"/>
                              <a:pt x="812698" y="241959"/>
                            </a:cubicBezTo>
                            <a:cubicBezTo>
                              <a:pt x="806365" y="238206"/>
                              <a:pt x="787668" y="204352"/>
                              <a:pt x="773355" y="205075"/>
                            </a:cubicBezTo>
                            <a:cubicBezTo>
                              <a:pt x="762355" y="205147"/>
                              <a:pt x="751669" y="233438"/>
                              <a:pt x="726636" y="241959"/>
                            </a:cubicBezTo>
                            <a:cubicBezTo>
                              <a:pt x="711413" y="252332"/>
                              <a:pt x="674701" y="224780"/>
                              <a:pt x="652868" y="234582"/>
                            </a:cubicBezTo>
                            <a:cubicBezTo>
                              <a:pt x="631167" y="250606"/>
                              <a:pt x="598449" y="294391"/>
                              <a:pt x="561887" y="300973"/>
                            </a:cubicBezTo>
                            <a:cubicBezTo>
                              <a:pt x="522073" y="301468"/>
                              <a:pt x="461044" y="242499"/>
                              <a:pt x="416810" y="246877"/>
                            </a:cubicBezTo>
                            <a:cubicBezTo>
                              <a:pt x="367938" y="256894"/>
                              <a:pt x="325910" y="316653"/>
                              <a:pt x="286487" y="313268"/>
                            </a:cubicBezTo>
                            <a:cubicBezTo>
                              <a:pt x="239787" y="312225"/>
                              <a:pt x="209119" y="243442"/>
                              <a:pt x="173376" y="234582"/>
                            </a:cubicBezTo>
                            <a:cubicBezTo>
                              <a:pt x="126984" y="223907"/>
                              <a:pt x="106306" y="283349"/>
                              <a:pt x="65183" y="254254"/>
                            </a:cubicBezTo>
                            <a:cubicBezTo>
                              <a:pt x="42066" y="236607"/>
                              <a:pt x="27831" y="219293"/>
                              <a:pt x="7705" y="191858"/>
                            </a:cubicBezTo>
                            <a:cubicBezTo>
                              <a:pt x="4485" y="188307"/>
                              <a:pt x="3679" y="184558"/>
                              <a:pt x="0" y="180431"/>
                            </a:cubicBezTo>
                            <a:cubicBezTo>
                              <a:pt x="4193" y="145435"/>
                              <a:pt x="11712" y="145068"/>
                              <a:pt x="17620" y="109948"/>
                            </a:cubicBezTo>
                            <a:cubicBezTo>
                              <a:pt x="17551" y="109665"/>
                              <a:pt x="17531" y="109379"/>
                              <a:pt x="17480" y="109176"/>
                            </a:cubicBezTo>
                            <a:cubicBezTo>
                              <a:pt x="22548" y="18942"/>
                              <a:pt x="206161" y="9954"/>
                              <a:pt x="411401" y="0"/>
                            </a:cubicBezTo>
                            <a:close/>
                          </a:path>
                          <a:path w="835099" h="313315" stroke="0" extrusionOk="0">
                            <a:moveTo>
                              <a:pt x="411401" y="0"/>
                            </a:moveTo>
                            <a:cubicBezTo>
                              <a:pt x="618169" y="4277"/>
                              <a:pt x="787441" y="55542"/>
                              <a:pt x="803288" y="98013"/>
                            </a:cubicBezTo>
                            <a:cubicBezTo>
                              <a:pt x="804096" y="100499"/>
                              <a:pt x="803839" y="103120"/>
                              <a:pt x="804784" y="106225"/>
                            </a:cubicBezTo>
                            <a:cubicBezTo>
                              <a:pt x="805320" y="106169"/>
                              <a:pt x="805746" y="106233"/>
                              <a:pt x="806059" y="106225"/>
                            </a:cubicBezTo>
                            <a:cubicBezTo>
                              <a:pt x="829832" y="144444"/>
                              <a:pt x="811758" y="179910"/>
                              <a:pt x="835099" y="222384"/>
                            </a:cubicBezTo>
                            <a:cubicBezTo>
                              <a:pt x="833664" y="224849"/>
                              <a:pt x="829041" y="227066"/>
                              <a:pt x="826194" y="230072"/>
                            </a:cubicBezTo>
                            <a:cubicBezTo>
                              <a:pt x="820029" y="232760"/>
                              <a:pt x="821260" y="245164"/>
                              <a:pt x="812698" y="241959"/>
                            </a:cubicBezTo>
                            <a:cubicBezTo>
                              <a:pt x="807290" y="235687"/>
                              <a:pt x="789212" y="208166"/>
                              <a:pt x="773355" y="205075"/>
                            </a:cubicBezTo>
                            <a:cubicBezTo>
                              <a:pt x="762014" y="205671"/>
                              <a:pt x="746796" y="231555"/>
                              <a:pt x="726636" y="241959"/>
                            </a:cubicBezTo>
                            <a:cubicBezTo>
                              <a:pt x="705662" y="248878"/>
                              <a:pt x="685995" y="231236"/>
                              <a:pt x="652868" y="234582"/>
                            </a:cubicBezTo>
                            <a:cubicBezTo>
                              <a:pt x="624431" y="234479"/>
                              <a:pt x="605901" y="306839"/>
                              <a:pt x="561887" y="300973"/>
                            </a:cubicBezTo>
                            <a:cubicBezTo>
                              <a:pt x="531873" y="298495"/>
                              <a:pt x="463347" y="242863"/>
                              <a:pt x="416810" y="246877"/>
                            </a:cubicBezTo>
                            <a:cubicBezTo>
                              <a:pt x="371473" y="252681"/>
                              <a:pt x="325752" y="314077"/>
                              <a:pt x="286487" y="313268"/>
                            </a:cubicBezTo>
                            <a:cubicBezTo>
                              <a:pt x="238777" y="315583"/>
                              <a:pt x="207817" y="246468"/>
                              <a:pt x="173376" y="234582"/>
                            </a:cubicBezTo>
                            <a:cubicBezTo>
                              <a:pt x="140808" y="228284"/>
                              <a:pt x="94531" y="280623"/>
                              <a:pt x="65183" y="254254"/>
                            </a:cubicBezTo>
                            <a:cubicBezTo>
                              <a:pt x="46225" y="244686"/>
                              <a:pt x="25854" y="218782"/>
                              <a:pt x="7705" y="191858"/>
                            </a:cubicBezTo>
                            <a:cubicBezTo>
                              <a:pt x="5217" y="189446"/>
                              <a:pt x="3639" y="185714"/>
                              <a:pt x="0" y="180431"/>
                            </a:cubicBezTo>
                            <a:cubicBezTo>
                              <a:pt x="-487" y="163010"/>
                              <a:pt x="20202" y="133532"/>
                              <a:pt x="17620" y="109948"/>
                            </a:cubicBezTo>
                            <a:cubicBezTo>
                              <a:pt x="17617" y="109691"/>
                              <a:pt x="17463" y="109477"/>
                              <a:pt x="17480" y="109176"/>
                            </a:cubicBezTo>
                            <a:cubicBezTo>
                              <a:pt x="26136" y="-4192"/>
                              <a:pt x="199500" y="9559"/>
                              <a:pt x="411401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0" name="楕円 569">
                <a:extLst>
                  <a:ext uri="{FF2B5EF4-FFF2-40B4-BE49-F238E27FC236}">
                    <a16:creationId xmlns:a16="http://schemas.microsoft.com/office/drawing/2014/main" id="{73A65B22-BC27-5929-83CA-0D9E697D8205}"/>
                  </a:ext>
                </a:extLst>
              </p:cNvPr>
              <p:cNvSpPr/>
              <p:nvPr/>
            </p:nvSpPr>
            <p:spPr>
              <a:xfrm>
                <a:off x="2167833" y="1764860"/>
                <a:ext cx="787842" cy="218353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3419978181">
                      <a:custGeom>
                        <a:avLst/>
                        <a:gdLst>
                          <a:gd name="connsiteX0" fmla="*/ 0 w 787842"/>
                          <a:gd name="connsiteY0" fmla="*/ 109177 h 218353"/>
                          <a:gd name="connsiteX1" fmla="*/ 393921 w 787842"/>
                          <a:gd name="connsiteY1" fmla="*/ 0 h 218353"/>
                          <a:gd name="connsiteX2" fmla="*/ 787842 w 787842"/>
                          <a:gd name="connsiteY2" fmla="*/ 109177 h 218353"/>
                          <a:gd name="connsiteX3" fmla="*/ 393921 w 787842"/>
                          <a:gd name="connsiteY3" fmla="*/ 218354 h 218353"/>
                          <a:gd name="connsiteX4" fmla="*/ 0 w 787842"/>
                          <a:gd name="connsiteY4" fmla="*/ 109177 h 21835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787842" h="218353" fill="none" extrusionOk="0">
                            <a:moveTo>
                              <a:pt x="0" y="109177"/>
                            </a:moveTo>
                            <a:cubicBezTo>
                              <a:pt x="-20781" y="19757"/>
                              <a:pt x="144235" y="-6862"/>
                              <a:pt x="393921" y="0"/>
                            </a:cubicBezTo>
                            <a:cubicBezTo>
                              <a:pt x="601572" y="3809"/>
                              <a:pt x="776153" y="44678"/>
                              <a:pt x="787842" y="109177"/>
                            </a:cubicBezTo>
                            <a:cubicBezTo>
                              <a:pt x="830619" y="173584"/>
                              <a:pt x="599428" y="199355"/>
                              <a:pt x="393921" y="218354"/>
                            </a:cubicBezTo>
                            <a:cubicBezTo>
                              <a:pt x="179502" y="224674"/>
                              <a:pt x="-8422" y="161439"/>
                              <a:pt x="0" y="109177"/>
                            </a:cubicBezTo>
                            <a:close/>
                          </a:path>
                          <a:path w="787842" h="218353" stroke="0" extrusionOk="0">
                            <a:moveTo>
                              <a:pt x="0" y="109177"/>
                            </a:moveTo>
                            <a:cubicBezTo>
                              <a:pt x="20472" y="51670"/>
                              <a:pt x="124377" y="-6165"/>
                              <a:pt x="393921" y="0"/>
                            </a:cubicBezTo>
                            <a:cubicBezTo>
                              <a:pt x="612496" y="-2573"/>
                              <a:pt x="804013" y="46314"/>
                              <a:pt x="787842" y="109177"/>
                            </a:cubicBezTo>
                            <a:cubicBezTo>
                              <a:pt x="771831" y="137588"/>
                              <a:pt x="655112" y="246826"/>
                              <a:pt x="393921" y="218354"/>
                            </a:cubicBezTo>
                            <a:cubicBezTo>
                              <a:pt x="171788" y="201649"/>
                              <a:pt x="-11925" y="164540"/>
                              <a:pt x="0" y="109177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71" name="グループ化 570">
                <a:extLst>
                  <a:ext uri="{FF2B5EF4-FFF2-40B4-BE49-F238E27FC236}">
                    <a16:creationId xmlns:a16="http://schemas.microsoft.com/office/drawing/2014/main" id="{ACC81EA1-6BE1-89B3-532E-1BF43CC5CB95}"/>
                  </a:ext>
                </a:extLst>
              </p:cNvPr>
              <p:cNvGrpSpPr/>
              <p:nvPr/>
            </p:nvGrpSpPr>
            <p:grpSpPr>
              <a:xfrm rot="8100000" flipH="1" flipV="1">
                <a:off x="3064762" y="1970204"/>
                <a:ext cx="385811" cy="458346"/>
                <a:chOff x="-670668" y="2939012"/>
                <a:chExt cx="996327" cy="1183642"/>
              </a:xfrm>
            </p:grpSpPr>
            <p:sp>
              <p:nvSpPr>
                <p:cNvPr id="572" name="フリーフォーム: 図形 571">
                  <a:extLst>
                    <a:ext uri="{FF2B5EF4-FFF2-40B4-BE49-F238E27FC236}">
                      <a16:creationId xmlns:a16="http://schemas.microsoft.com/office/drawing/2014/main" id="{84EA9DF7-50CD-9C0A-C1AC-DBB0CA2724A1}"/>
                    </a:ext>
                  </a:extLst>
                </p:cNvPr>
                <p:cNvSpPr/>
                <p:nvPr/>
              </p:nvSpPr>
              <p:spPr>
                <a:xfrm>
                  <a:off x="-670668" y="2939012"/>
                  <a:ext cx="996327" cy="1183642"/>
                </a:xfrm>
                <a:custGeom>
                  <a:avLst/>
                  <a:gdLst>
                    <a:gd name="connsiteX0" fmla="*/ 0 w 996327"/>
                    <a:gd name="connsiteY0" fmla="*/ 3193 h 1183642"/>
                    <a:gd name="connsiteX1" fmla="*/ 552795 w 996327"/>
                    <a:gd name="connsiteY1" fmla="*/ 175952 h 1183642"/>
                    <a:gd name="connsiteX2" fmla="*/ 792138 w 996327"/>
                    <a:gd name="connsiteY2" fmla="*/ 543616 h 1183642"/>
                    <a:gd name="connsiteX3" fmla="*/ 811319 w 996327"/>
                    <a:gd name="connsiteY3" fmla="*/ 647839 h 1183642"/>
                    <a:gd name="connsiteX4" fmla="*/ 827621 w 996327"/>
                    <a:gd name="connsiteY4" fmla="*/ 652899 h 1183642"/>
                    <a:gd name="connsiteX5" fmla="*/ 996327 w 996327"/>
                    <a:gd name="connsiteY5" fmla="*/ 907417 h 1183642"/>
                    <a:gd name="connsiteX6" fmla="*/ 720102 w 996327"/>
                    <a:gd name="connsiteY6" fmla="*/ 1183642 h 1183642"/>
                    <a:gd name="connsiteX7" fmla="*/ 465584 w 996327"/>
                    <a:gd name="connsiteY7" fmla="*/ 1014937 h 1183642"/>
                    <a:gd name="connsiteX8" fmla="*/ 456825 w 996327"/>
                    <a:gd name="connsiteY8" fmla="*/ 986720 h 1183642"/>
                    <a:gd name="connsiteX9" fmla="*/ 442252 w 996327"/>
                    <a:gd name="connsiteY9" fmla="*/ 989342 h 1183642"/>
                    <a:gd name="connsiteX10" fmla="*/ 396252 w 996327"/>
                    <a:gd name="connsiteY10" fmla="*/ 976325 h 1183642"/>
                    <a:gd name="connsiteX11" fmla="*/ 367754 w 996327"/>
                    <a:gd name="connsiteY11" fmla="*/ 787561 h 1183642"/>
                    <a:gd name="connsiteX12" fmla="*/ 499478 w 996327"/>
                    <a:gd name="connsiteY12" fmla="*/ 704843 h 1183642"/>
                    <a:gd name="connsiteX13" fmla="*/ 524865 w 996327"/>
                    <a:gd name="connsiteY13" fmla="*/ 712027 h 1183642"/>
                    <a:gd name="connsiteX14" fmla="*/ 545700 w 996327"/>
                    <a:gd name="connsiteY14" fmla="*/ 694837 h 1183642"/>
                    <a:gd name="connsiteX15" fmla="*/ 531716 w 996327"/>
                    <a:gd name="connsiteY15" fmla="*/ 618856 h 1183642"/>
                    <a:gd name="connsiteX16" fmla="*/ 378594 w 996327"/>
                    <a:gd name="connsiteY16" fmla="*/ 383639 h 1183642"/>
                    <a:gd name="connsiteX17" fmla="*/ 24938 w 996327"/>
                    <a:gd name="connsiteY17" fmla="*/ 273115 h 1183642"/>
                    <a:gd name="connsiteX0" fmla="*/ 42130 w 1038457"/>
                    <a:gd name="connsiteY0" fmla="*/ 3193 h 1183642"/>
                    <a:gd name="connsiteX1" fmla="*/ 594925 w 1038457"/>
                    <a:gd name="connsiteY1" fmla="*/ 175952 h 1183642"/>
                    <a:gd name="connsiteX2" fmla="*/ 834268 w 1038457"/>
                    <a:gd name="connsiteY2" fmla="*/ 543616 h 1183642"/>
                    <a:gd name="connsiteX3" fmla="*/ 853449 w 1038457"/>
                    <a:gd name="connsiteY3" fmla="*/ 647839 h 1183642"/>
                    <a:gd name="connsiteX4" fmla="*/ 869751 w 1038457"/>
                    <a:gd name="connsiteY4" fmla="*/ 652899 h 1183642"/>
                    <a:gd name="connsiteX5" fmla="*/ 1038457 w 1038457"/>
                    <a:gd name="connsiteY5" fmla="*/ 907417 h 1183642"/>
                    <a:gd name="connsiteX6" fmla="*/ 762232 w 1038457"/>
                    <a:gd name="connsiteY6" fmla="*/ 1183642 h 1183642"/>
                    <a:gd name="connsiteX7" fmla="*/ 507714 w 1038457"/>
                    <a:gd name="connsiteY7" fmla="*/ 1014937 h 1183642"/>
                    <a:gd name="connsiteX8" fmla="*/ 498955 w 1038457"/>
                    <a:gd name="connsiteY8" fmla="*/ 986720 h 1183642"/>
                    <a:gd name="connsiteX9" fmla="*/ 484382 w 1038457"/>
                    <a:gd name="connsiteY9" fmla="*/ 989342 h 1183642"/>
                    <a:gd name="connsiteX10" fmla="*/ 438382 w 1038457"/>
                    <a:gd name="connsiteY10" fmla="*/ 976325 h 1183642"/>
                    <a:gd name="connsiteX11" fmla="*/ 409884 w 1038457"/>
                    <a:gd name="connsiteY11" fmla="*/ 787561 h 1183642"/>
                    <a:gd name="connsiteX12" fmla="*/ 541608 w 1038457"/>
                    <a:gd name="connsiteY12" fmla="*/ 704843 h 1183642"/>
                    <a:gd name="connsiteX13" fmla="*/ 566995 w 1038457"/>
                    <a:gd name="connsiteY13" fmla="*/ 712027 h 1183642"/>
                    <a:gd name="connsiteX14" fmla="*/ 587830 w 1038457"/>
                    <a:gd name="connsiteY14" fmla="*/ 694837 h 1183642"/>
                    <a:gd name="connsiteX15" fmla="*/ 573846 w 1038457"/>
                    <a:gd name="connsiteY15" fmla="*/ 618856 h 1183642"/>
                    <a:gd name="connsiteX16" fmla="*/ 420724 w 1038457"/>
                    <a:gd name="connsiteY16" fmla="*/ 383639 h 1183642"/>
                    <a:gd name="connsiteX17" fmla="*/ 67068 w 1038457"/>
                    <a:gd name="connsiteY17" fmla="*/ 273115 h 1183642"/>
                    <a:gd name="connsiteX18" fmla="*/ 231 w 1038457"/>
                    <a:gd name="connsiteY18" fmla="*/ 120017 h 1183642"/>
                    <a:gd name="connsiteX19" fmla="*/ 42130 w 1038457"/>
                    <a:gd name="connsiteY19" fmla="*/ 3193 h 1183642"/>
                    <a:gd name="connsiteX0" fmla="*/ 231 w 1038457"/>
                    <a:gd name="connsiteY0" fmla="*/ 120017 h 1183642"/>
                    <a:gd name="connsiteX1" fmla="*/ 42130 w 1038457"/>
                    <a:gd name="connsiteY1" fmla="*/ 3193 h 1183642"/>
                    <a:gd name="connsiteX2" fmla="*/ 594925 w 1038457"/>
                    <a:gd name="connsiteY2" fmla="*/ 175952 h 1183642"/>
                    <a:gd name="connsiteX3" fmla="*/ 834268 w 1038457"/>
                    <a:gd name="connsiteY3" fmla="*/ 543616 h 1183642"/>
                    <a:gd name="connsiteX4" fmla="*/ 853449 w 1038457"/>
                    <a:gd name="connsiteY4" fmla="*/ 647839 h 1183642"/>
                    <a:gd name="connsiteX5" fmla="*/ 869751 w 1038457"/>
                    <a:gd name="connsiteY5" fmla="*/ 652899 h 1183642"/>
                    <a:gd name="connsiteX6" fmla="*/ 1038457 w 1038457"/>
                    <a:gd name="connsiteY6" fmla="*/ 907417 h 1183642"/>
                    <a:gd name="connsiteX7" fmla="*/ 762232 w 1038457"/>
                    <a:gd name="connsiteY7" fmla="*/ 1183642 h 1183642"/>
                    <a:gd name="connsiteX8" fmla="*/ 507714 w 1038457"/>
                    <a:gd name="connsiteY8" fmla="*/ 1014937 h 1183642"/>
                    <a:gd name="connsiteX9" fmla="*/ 498955 w 1038457"/>
                    <a:gd name="connsiteY9" fmla="*/ 986720 h 1183642"/>
                    <a:gd name="connsiteX10" fmla="*/ 484382 w 1038457"/>
                    <a:gd name="connsiteY10" fmla="*/ 989342 h 1183642"/>
                    <a:gd name="connsiteX11" fmla="*/ 438382 w 1038457"/>
                    <a:gd name="connsiteY11" fmla="*/ 976325 h 1183642"/>
                    <a:gd name="connsiteX12" fmla="*/ 409884 w 1038457"/>
                    <a:gd name="connsiteY12" fmla="*/ 787561 h 1183642"/>
                    <a:gd name="connsiteX13" fmla="*/ 541608 w 1038457"/>
                    <a:gd name="connsiteY13" fmla="*/ 704843 h 1183642"/>
                    <a:gd name="connsiteX14" fmla="*/ 566995 w 1038457"/>
                    <a:gd name="connsiteY14" fmla="*/ 712027 h 1183642"/>
                    <a:gd name="connsiteX15" fmla="*/ 587830 w 1038457"/>
                    <a:gd name="connsiteY15" fmla="*/ 694837 h 1183642"/>
                    <a:gd name="connsiteX16" fmla="*/ 573846 w 1038457"/>
                    <a:gd name="connsiteY16" fmla="*/ 618856 h 1183642"/>
                    <a:gd name="connsiteX17" fmla="*/ 420724 w 1038457"/>
                    <a:gd name="connsiteY17" fmla="*/ 383639 h 1183642"/>
                    <a:gd name="connsiteX18" fmla="*/ 67068 w 1038457"/>
                    <a:gd name="connsiteY18" fmla="*/ 273115 h 1183642"/>
                    <a:gd name="connsiteX19" fmla="*/ 91671 w 1038457"/>
                    <a:gd name="connsiteY19" fmla="*/ 211457 h 1183642"/>
                    <a:gd name="connsiteX0" fmla="*/ 231 w 1038457"/>
                    <a:gd name="connsiteY0" fmla="*/ 120017 h 1183642"/>
                    <a:gd name="connsiteX1" fmla="*/ 42130 w 1038457"/>
                    <a:gd name="connsiteY1" fmla="*/ 3193 h 1183642"/>
                    <a:gd name="connsiteX2" fmla="*/ 594925 w 1038457"/>
                    <a:gd name="connsiteY2" fmla="*/ 175952 h 1183642"/>
                    <a:gd name="connsiteX3" fmla="*/ 834268 w 1038457"/>
                    <a:gd name="connsiteY3" fmla="*/ 543616 h 1183642"/>
                    <a:gd name="connsiteX4" fmla="*/ 853449 w 1038457"/>
                    <a:gd name="connsiteY4" fmla="*/ 647839 h 1183642"/>
                    <a:gd name="connsiteX5" fmla="*/ 869751 w 1038457"/>
                    <a:gd name="connsiteY5" fmla="*/ 652899 h 1183642"/>
                    <a:gd name="connsiteX6" fmla="*/ 1038457 w 1038457"/>
                    <a:gd name="connsiteY6" fmla="*/ 907417 h 1183642"/>
                    <a:gd name="connsiteX7" fmla="*/ 762232 w 1038457"/>
                    <a:gd name="connsiteY7" fmla="*/ 1183642 h 1183642"/>
                    <a:gd name="connsiteX8" fmla="*/ 507714 w 1038457"/>
                    <a:gd name="connsiteY8" fmla="*/ 1014937 h 1183642"/>
                    <a:gd name="connsiteX9" fmla="*/ 498955 w 1038457"/>
                    <a:gd name="connsiteY9" fmla="*/ 986720 h 1183642"/>
                    <a:gd name="connsiteX10" fmla="*/ 484382 w 1038457"/>
                    <a:gd name="connsiteY10" fmla="*/ 989342 h 1183642"/>
                    <a:gd name="connsiteX11" fmla="*/ 438382 w 1038457"/>
                    <a:gd name="connsiteY11" fmla="*/ 976325 h 1183642"/>
                    <a:gd name="connsiteX12" fmla="*/ 409884 w 1038457"/>
                    <a:gd name="connsiteY12" fmla="*/ 787561 h 1183642"/>
                    <a:gd name="connsiteX13" fmla="*/ 541608 w 1038457"/>
                    <a:gd name="connsiteY13" fmla="*/ 704843 h 1183642"/>
                    <a:gd name="connsiteX14" fmla="*/ 566995 w 1038457"/>
                    <a:gd name="connsiteY14" fmla="*/ 712027 h 1183642"/>
                    <a:gd name="connsiteX15" fmla="*/ 587830 w 1038457"/>
                    <a:gd name="connsiteY15" fmla="*/ 694837 h 1183642"/>
                    <a:gd name="connsiteX16" fmla="*/ 573846 w 1038457"/>
                    <a:gd name="connsiteY16" fmla="*/ 618856 h 1183642"/>
                    <a:gd name="connsiteX17" fmla="*/ 420724 w 1038457"/>
                    <a:gd name="connsiteY17" fmla="*/ 383639 h 1183642"/>
                    <a:gd name="connsiteX18" fmla="*/ 67068 w 1038457"/>
                    <a:gd name="connsiteY18" fmla="*/ 273115 h 1183642"/>
                    <a:gd name="connsiteX0" fmla="*/ 0 w 996327"/>
                    <a:gd name="connsiteY0" fmla="*/ 3193 h 1183642"/>
                    <a:gd name="connsiteX1" fmla="*/ 552795 w 996327"/>
                    <a:gd name="connsiteY1" fmla="*/ 175952 h 1183642"/>
                    <a:gd name="connsiteX2" fmla="*/ 792138 w 996327"/>
                    <a:gd name="connsiteY2" fmla="*/ 543616 h 1183642"/>
                    <a:gd name="connsiteX3" fmla="*/ 811319 w 996327"/>
                    <a:gd name="connsiteY3" fmla="*/ 647839 h 1183642"/>
                    <a:gd name="connsiteX4" fmla="*/ 827621 w 996327"/>
                    <a:gd name="connsiteY4" fmla="*/ 652899 h 1183642"/>
                    <a:gd name="connsiteX5" fmla="*/ 996327 w 996327"/>
                    <a:gd name="connsiteY5" fmla="*/ 907417 h 1183642"/>
                    <a:gd name="connsiteX6" fmla="*/ 720102 w 996327"/>
                    <a:gd name="connsiteY6" fmla="*/ 1183642 h 1183642"/>
                    <a:gd name="connsiteX7" fmla="*/ 465584 w 996327"/>
                    <a:gd name="connsiteY7" fmla="*/ 1014937 h 1183642"/>
                    <a:gd name="connsiteX8" fmla="*/ 456825 w 996327"/>
                    <a:gd name="connsiteY8" fmla="*/ 986720 h 1183642"/>
                    <a:gd name="connsiteX9" fmla="*/ 442252 w 996327"/>
                    <a:gd name="connsiteY9" fmla="*/ 989342 h 1183642"/>
                    <a:gd name="connsiteX10" fmla="*/ 396252 w 996327"/>
                    <a:gd name="connsiteY10" fmla="*/ 976325 h 1183642"/>
                    <a:gd name="connsiteX11" fmla="*/ 367754 w 996327"/>
                    <a:gd name="connsiteY11" fmla="*/ 787561 h 1183642"/>
                    <a:gd name="connsiteX12" fmla="*/ 499478 w 996327"/>
                    <a:gd name="connsiteY12" fmla="*/ 704843 h 1183642"/>
                    <a:gd name="connsiteX13" fmla="*/ 524865 w 996327"/>
                    <a:gd name="connsiteY13" fmla="*/ 712027 h 1183642"/>
                    <a:gd name="connsiteX14" fmla="*/ 545700 w 996327"/>
                    <a:gd name="connsiteY14" fmla="*/ 694837 h 1183642"/>
                    <a:gd name="connsiteX15" fmla="*/ 531716 w 996327"/>
                    <a:gd name="connsiteY15" fmla="*/ 618856 h 1183642"/>
                    <a:gd name="connsiteX16" fmla="*/ 378594 w 996327"/>
                    <a:gd name="connsiteY16" fmla="*/ 383639 h 1183642"/>
                    <a:gd name="connsiteX17" fmla="*/ 24938 w 996327"/>
                    <a:gd name="connsiteY17" fmla="*/ 273115 h 1183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996327" h="1183642">
                      <a:moveTo>
                        <a:pt x="0" y="3193"/>
                      </a:moveTo>
                      <a:cubicBezTo>
                        <a:pt x="199934" y="-15279"/>
                        <a:pt x="398959" y="46920"/>
                        <a:pt x="552795" y="175952"/>
                      </a:cubicBezTo>
                      <a:cubicBezTo>
                        <a:pt x="668172" y="272726"/>
                        <a:pt x="750953" y="401074"/>
                        <a:pt x="792138" y="543616"/>
                      </a:cubicBezTo>
                      <a:lnTo>
                        <a:pt x="811319" y="647839"/>
                      </a:lnTo>
                      <a:lnTo>
                        <a:pt x="827621" y="652899"/>
                      </a:lnTo>
                      <a:cubicBezTo>
                        <a:pt x="926763" y="694833"/>
                        <a:pt x="996327" y="793001"/>
                        <a:pt x="996327" y="907417"/>
                      </a:cubicBezTo>
                      <a:cubicBezTo>
                        <a:pt x="996327" y="1059972"/>
                        <a:pt x="872657" y="1183642"/>
                        <a:pt x="720102" y="1183642"/>
                      </a:cubicBezTo>
                      <a:cubicBezTo>
                        <a:pt x="605686" y="1183642"/>
                        <a:pt x="507517" y="1114078"/>
                        <a:pt x="465584" y="1014937"/>
                      </a:cubicBezTo>
                      <a:lnTo>
                        <a:pt x="456825" y="986720"/>
                      </a:lnTo>
                      <a:lnTo>
                        <a:pt x="442252" y="989342"/>
                      </a:lnTo>
                      <a:cubicBezTo>
                        <a:pt x="426140" y="988759"/>
                        <a:pt x="410489" y="984545"/>
                        <a:pt x="396252" y="976325"/>
                      </a:cubicBezTo>
                      <a:cubicBezTo>
                        <a:pt x="339305" y="943447"/>
                        <a:pt x="326546" y="858934"/>
                        <a:pt x="367754" y="787561"/>
                      </a:cubicBezTo>
                      <a:cubicBezTo>
                        <a:pt x="398659" y="734031"/>
                        <a:pt x="451143" y="703095"/>
                        <a:pt x="499478" y="704843"/>
                      </a:cubicBezTo>
                      <a:lnTo>
                        <a:pt x="524865" y="712027"/>
                      </a:lnTo>
                      <a:lnTo>
                        <a:pt x="545700" y="694837"/>
                      </a:lnTo>
                      <a:lnTo>
                        <a:pt x="531716" y="618856"/>
                      </a:lnTo>
                      <a:cubicBezTo>
                        <a:pt x="505367" y="527663"/>
                        <a:pt x="452408" y="445552"/>
                        <a:pt x="378594" y="383639"/>
                      </a:cubicBezTo>
                      <a:cubicBezTo>
                        <a:pt x="280176" y="301089"/>
                        <a:pt x="152848" y="261297"/>
                        <a:pt x="24938" y="273115"/>
                      </a:cubicBezTo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9050" cap="rnd">
                  <a:solidFill>
                    <a:schemeClr val="tx1"/>
                  </a:solidFill>
                  <a:round/>
                  <a:extLst>
                    <a:ext uri="{C807C97D-BFC1-408E-A445-0C87EB9F89A2}">
                      <ask:lineSketchStyleProps xmlns:ask="http://schemas.microsoft.com/office/drawing/2018/sketchyshapes" sd="3573506354">
                        <a:custGeom>
                          <a:avLst/>
                          <a:gdLst>
                            <a:gd name="connsiteX0" fmla="*/ 0 w 996327"/>
                            <a:gd name="connsiteY0" fmla="*/ 3193 h 1183642"/>
                            <a:gd name="connsiteX1" fmla="*/ 552795 w 996327"/>
                            <a:gd name="connsiteY1" fmla="*/ 175952 h 1183642"/>
                            <a:gd name="connsiteX2" fmla="*/ 792138 w 996327"/>
                            <a:gd name="connsiteY2" fmla="*/ 543616 h 1183642"/>
                            <a:gd name="connsiteX3" fmla="*/ 811319 w 996327"/>
                            <a:gd name="connsiteY3" fmla="*/ 647839 h 1183642"/>
                            <a:gd name="connsiteX4" fmla="*/ 827621 w 996327"/>
                            <a:gd name="connsiteY4" fmla="*/ 652899 h 1183642"/>
                            <a:gd name="connsiteX5" fmla="*/ 996327 w 996327"/>
                            <a:gd name="connsiteY5" fmla="*/ 907417 h 1183642"/>
                            <a:gd name="connsiteX6" fmla="*/ 720102 w 996327"/>
                            <a:gd name="connsiteY6" fmla="*/ 1183642 h 1183642"/>
                            <a:gd name="connsiteX7" fmla="*/ 465584 w 996327"/>
                            <a:gd name="connsiteY7" fmla="*/ 1014937 h 1183642"/>
                            <a:gd name="connsiteX8" fmla="*/ 456825 w 996327"/>
                            <a:gd name="connsiteY8" fmla="*/ 986720 h 1183642"/>
                            <a:gd name="connsiteX9" fmla="*/ 442252 w 996327"/>
                            <a:gd name="connsiteY9" fmla="*/ 989342 h 1183642"/>
                            <a:gd name="connsiteX10" fmla="*/ 396252 w 996327"/>
                            <a:gd name="connsiteY10" fmla="*/ 976325 h 1183642"/>
                            <a:gd name="connsiteX11" fmla="*/ 367754 w 996327"/>
                            <a:gd name="connsiteY11" fmla="*/ 787561 h 1183642"/>
                            <a:gd name="connsiteX12" fmla="*/ 499478 w 996327"/>
                            <a:gd name="connsiteY12" fmla="*/ 704843 h 1183642"/>
                            <a:gd name="connsiteX13" fmla="*/ 524865 w 996327"/>
                            <a:gd name="connsiteY13" fmla="*/ 712027 h 1183642"/>
                            <a:gd name="connsiteX14" fmla="*/ 545700 w 996327"/>
                            <a:gd name="connsiteY14" fmla="*/ 694837 h 1183642"/>
                            <a:gd name="connsiteX15" fmla="*/ 531716 w 996327"/>
                            <a:gd name="connsiteY15" fmla="*/ 618856 h 1183642"/>
                            <a:gd name="connsiteX16" fmla="*/ 378594 w 996327"/>
                            <a:gd name="connsiteY16" fmla="*/ 383639 h 1183642"/>
                            <a:gd name="connsiteX17" fmla="*/ 24938 w 996327"/>
                            <a:gd name="connsiteY17" fmla="*/ 273115 h 118364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</a:cxnLst>
                          <a:rect l="l" t="t" r="r" b="b"/>
                          <a:pathLst>
                            <a:path w="996327" h="1183642" fill="none" extrusionOk="0">
                              <a:moveTo>
                                <a:pt x="0" y="3193"/>
                              </a:moveTo>
                              <a:cubicBezTo>
                                <a:pt x="202512" y="-10600"/>
                                <a:pt x="373592" y="33204"/>
                                <a:pt x="552795" y="175952"/>
                              </a:cubicBezTo>
                              <a:cubicBezTo>
                                <a:pt x="629916" y="274755"/>
                                <a:pt x="768959" y="435784"/>
                                <a:pt x="792138" y="543616"/>
                              </a:cubicBezTo>
                              <a:cubicBezTo>
                                <a:pt x="802272" y="573838"/>
                                <a:pt x="801522" y="610179"/>
                                <a:pt x="811319" y="647839"/>
                              </a:cubicBezTo>
                              <a:cubicBezTo>
                                <a:pt x="819020" y="648190"/>
                                <a:pt x="823125" y="653319"/>
                                <a:pt x="827621" y="652899"/>
                              </a:cubicBezTo>
                              <a:cubicBezTo>
                                <a:pt x="926651" y="691870"/>
                                <a:pt x="995473" y="795862"/>
                                <a:pt x="996327" y="907417"/>
                              </a:cubicBezTo>
                              <a:cubicBezTo>
                                <a:pt x="978062" y="1042973"/>
                                <a:pt x="864686" y="1195571"/>
                                <a:pt x="720102" y="1183642"/>
                              </a:cubicBezTo>
                              <a:cubicBezTo>
                                <a:pt x="613305" y="1168310"/>
                                <a:pt x="528849" y="1117046"/>
                                <a:pt x="465584" y="1014937"/>
                              </a:cubicBezTo>
                              <a:cubicBezTo>
                                <a:pt x="459345" y="1002324"/>
                                <a:pt x="461164" y="997549"/>
                                <a:pt x="456825" y="986720"/>
                              </a:cubicBezTo>
                              <a:cubicBezTo>
                                <a:pt x="452436" y="987785"/>
                                <a:pt x="445654" y="987831"/>
                                <a:pt x="442252" y="989342"/>
                              </a:cubicBezTo>
                              <a:cubicBezTo>
                                <a:pt x="425089" y="990338"/>
                                <a:pt x="412320" y="985704"/>
                                <a:pt x="396252" y="976325"/>
                              </a:cubicBezTo>
                              <a:cubicBezTo>
                                <a:pt x="333236" y="948019"/>
                                <a:pt x="315948" y="861913"/>
                                <a:pt x="367754" y="787561"/>
                              </a:cubicBezTo>
                              <a:cubicBezTo>
                                <a:pt x="405721" y="738258"/>
                                <a:pt x="454500" y="689370"/>
                                <a:pt x="499478" y="704843"/>
                              </a:cubicBezTo>
                              <a:cubicBezTo>
                                <a:pt x="511440" y="705990"/>
                                <a:pt x="515305" y="710659"/>
                                <a:pt x="524865" y="712027"/>
                              </a:cubicBezTo>
                              <a:cubicBezTo>
                                <a:pt x="529436" y="705138"/>
                                <a:pt x="541679" y="699171"/>
                                <a:pt x="545700" y="694837"/>
                              </a:cubicBezTo>
                              <a:cubicBezTo>
                                <a:pt x="531337" y="658229"/>
                                <a:pt x="539738" y="654634"/>
                                <a:pt x="531716" y="618856"/>
                              </a:cubicBezTo>
                              <a:cubicBezTo>
                                <a:pt x="509959" y="526565"/>
                                <a:pt x="456365" y="429682"/>
                                <a:pt x="378594" y="383639"/>
                              </a:cubicBezTo>
                              <a:cubicBezTo>
                                <a:pt x="255596" y="290831"/>
                                <a:pt x="181837" y="241585"/>
                                <a:pt x="24938" y="273115"/>
                              </a:cubicBezTo>
                            </a:path>
                            <a:path w="996327" h="1183642" stroke="0" extrusionOk="0">
                              <a:moveTo>
                                <a:pt x="0" y="3193"/>
                              </a:moveTo>
                              <a:cubicBezTo>
                                <a:pt x="184038" y="12197"/>
                                <a:pt x="414156" y="50069"/>
                                <a:pt x="552795" y="175952"/>
                              </a:cubicBezTo>
                              <a:cubicBezTo>
                                <a:pt x="637767" y="266367"/>
                                <a:pt x="735794" y="405605"/>
                                <a:pt x="792138" y="543616"/>
                              </a:cubicBezTo>
                              <a:cubicBezTo>
                                <a:pt x="810730" y="581463"/>
                                <a:pt x="806276" y="621568"/>
                                <a:pt x="811319" y="647839"/>
                              </a:cubicBezTo>
                              <a:cubicBezTo>
                                <a:pt x="818743" y="648820"/>
                                <a:pt x="820601" y="651614"/>
                                <a:pt x="827621" y="652899"/>
                              </a:cubicBezTo>
                              <a:cubicBezTo>
                                <a:pt x="924115" y="708804"/>
                                <a:pt x="986408" y="762084"/>
                                <a:pt x="996327" y="907417"/>
                              </a:cubicBezTo>
                              <a:cubicBezTo>
                                <a:pt x="1001871" y="1051495"/>
                                <a:pt x="886660" y="1167656"/>
                                <a:pt x="720102" y="1183642"/>
                              </a:cubicBezTo>
                              <a:cubicBezTo>
                                <a:pt x="607043" y="1186097"/>
                                <a:pt x="475960" y="1114306"/>
                                <a:pt x="465584" y="1014937"/>
                              </a:cubicBezTo>
                              <a:cubicBezTo>
                                <a:pt x="462500" y="1005683"/>
                                <a:pt x="461858" y="996398"/>
                                <a:pt x="456825" y="986720"/>
                              </a:cubicBezTo>
                              <a:cubicBezTo>
                                <a:pt x="450449" y="988298"/>
                                <a:pt x="448393" y="986979"/>
                                <a:pt x="442252" y="989342"/>
                              </a:cubicBezTo>
                              <a:cubicBezTo>
                                <a:pt x="426559" y="987201"/>
                                <a:pt x="413003" y="984391"/>
                                <a:pt x="396252" y="976325"/>
                              </a:cubicBezTo>
                              <a:cubicBezTo>
                                <a:pt x="347893" y="944706"/>
                                <a:pt x="340451" y="842889"/>
                                <a:pt x="367754" y="787561"/>
                              </a:cubicBezTo>
                              <a:cubicBezTo>
                                <a:pt x="395702" y="722669"/>
                                <a:pt x="455099" y="699064"/>
                                <a:pt x="499478" y="704843"/>
                              </a:cubicBezTo>
                              <a:cubicBezTo>
                                <a:pt x="509016" y="706420"/>
                                <a:pt x="514527" y="709754"/>
                                <a:pt x="524865" y="712027"/>
                              </a:cubicBezTo>
                              <a:cubicBezTo>
                                <a:pt x="530492" y="704637"/>
                                <a:pt x="539895" y="702719"/>
                                <a:pt x="545700" y="694837"/>
                              </a:cubicBezTo>
                              <a:cubicBezTo>
                                <a:pt x="536275" y="677891"/>
                                <a:pt x="538102" y="644498"/>
                                <a:pt x="531716" y="618856"/>
                              </a:cubicBezTo>
                              <a:cubicBezTo>
                                <a:pt x="503046" y="535105"/>
                                <a:pt x="452787" y="442828"/>
                                <a:pt x="378594" y="383639"/>
                              </a:cubicBezTo>
                              <a:cubicBezTo>
                                <a:pt x="305508" y="272294"/>
                                <a:pt x="141507" y="241823"/>
                                <a:pt x="24938" y="273115"/>
                              </a:cubicBezTo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3" name="フリーフォーム: 図形 572">
                  <a:extLst>
                    <a:ext uri="{FF2B5EF4-FFF2-40B4-BE49-F238E27FC236}">
                      <a16:creationId xmlns:a16="http://schemas.microsoft.com/office/drawing/2014/main" id="{21DB2125-2FCE-0180-61D3-1239434348B8}"/>
                    </a:ext>
                  </a:extLst>
                </p:cNvPr>
                <p:cNvSpPr/>
                <p:nvPr/>
              </p:nvSpPr>
              <p:spPr>
                <a:xfrm>
                  <a:off x="-214885" y="3869448"/>
                  <a:ext cx="71438" cy="54769"/>
                </a:xfrm>
                <a:custGeom>
                  <a:avLst/>
                  <a:gdLst>
                    <a:gd name="connsiteX0" fmla="*/ 0 w 92869"/>
                    <a:gd name="connsiteY0" fmla="*/ 73819 h 73819"/>
                    <a:gd name="connsiteX1" fmla="*/ 45244 w 92869"/>
                    <a:gd name="connsiteY1" fmla="*/ 9525 h 73819"/>
                    <a:gd name="connsiteX2" fmla="*/ 92869 w 92869"/>
                    <a:gd name="connsiteY2" fmla="*/ 0 h 73819"/>
                    <a:gd name="connsiteX0" fmla="*/ 0 w 92869"/>
                    <a:gd name="connsiteY0" fmla="*/ 75387 h 75387"/>
                    <a:gd name="connsiteX1" fmla="*/ 45244 w 92869"/>
                    <a:gd name="connsiteY1" fmla="*/ 11093 h 75387"/>
                    <a:gd name="connsiteX2" fmla="*/ 92869 w 92869"/>
                    <a:gd name="connsiteY2" fmla="*/ 1568 h 75387"/>
                    <a:gd name="connsiteX0" fmla="*/ 0 w 92869"/>
                    <a:gd name="connsiteY0" fmla="*/ 73819 h 73819"/>
                    <a:gd name="connsiteX1" fmla="*/ 40482 w 92869"/>
                    <a:gd name="connsiteY1" fmla="*/ 19050 h 73819"/>
                    <a:gd name="connsiteX2" fmla="*/ 92869 w 92869"/>
                    <a:gd name="connsiteY2" fmla="*/ 0 h 73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2869" h="73819">
                      <a:moveTo>
                        <a:pt x="0" y="73819"/>
                      </a:moveTo>
                      <a:cubicBezTo>
                        <a:pt x="15081" y="52388"/>
                        <a:pt x="19844" y="38894"/>
                        <a:pt x="40482" y="19050"/>
                      </a:cubicBezTo>
                      <a:cubicBezTo>
                        <a:pt x="61120" y="-794"/>
                        <a:pt x="76994" y="3175"/>
                        <a:pt x="92869" y="0"/>
                      </a:cubicBez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extLst>
                    <a:ext uri="{C807C97D-BFC1-408E-A445-0C87EB9F89A2}">
                      <ask:lineSketchStyleProps xmlns:ask="http://schemas.microsoft.com/office/drawing/2018/sketchyshapes" sd="191166795">
                        <a:custGeom>
                          <a:avLst/>
                          <a:gdLst>
                            <a:gd name="connsiteX0" fmla="*/ 0 w 71438"/>
                            <a:gd name="connsiteY0" fmla="*/ 54769 h 54769"/>
                            <a:gd name="connsiteX1" fmla="*/ 31140 w 71438"/>
                            <a:gd name="connsiteY1" fmla="*/ 14133 h 54769"/>
                            <a:gd name="connsiteX2" fmla="*/ 71438 w 71438"/>
                            <a:gd name="connsiteY2" fmla="*/ 0 h 5476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</a:cxnLst>
                          <a:rect l="l" t="t" r="r" b="b"/>
                          <a:pathLst>
                            <a:path w="71438" h="54769" extrusionOk="0">
                              <a:moveTo>
                                <a:pt x="0" y="54769"/>
                              </a:moveTo>
                              <a:cubicBezTo>
                                <a:pt x="9188" y="40884"/>
                                <a:pt x="15452" y="27158"/>
                                <a:pt x="31140" y="14133"/>
                              </a:cubicBezTo>
                              <a:cubicBezTo>
                                <a:pt x="48128" y="-2426"/>
                                <a:pt x="59141" y="2090"/>
                                <a:pt x="71438" y="0"/>
                              </a:cubicBezTo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78" name="楕円 577">
                <a:extLst>
                  <a:ext uri="{FF2B5EF4-FFF2-40B4-BE49-F238E27FC236}">
                    <a16:creationId xmlns:a16="http://schemas.microsoft.com/office/drawing/2014/main" id="{61C691E1-7046-9DDA-0B63-A261C9A36685}"/>
                  </a:ext>
                </a:extLst>
              </p:cNvPr>
              <p:cNvSpPr/>
              <p:nvPr/>
            </p:nvSpPr>
            <p:spPr>
              <a:xfrm>
                <a:off x="2186436" y="2127101"/>
                <a:ext cx="237632" cy="23763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3668741723">
                      <a:custGeom>
                        <a:avLst/>
                        <a:gdLst>
                          <a:gd name="connsiteX0" fmla="*/ 0 w 237632"/>
                          <a:gd name="connsiteY0" fmla="*/ 118816 h 237632"/>
                          <a:gd name="connsiteX1" fmla="*/ 118816 w 237632"/>
                          <a:gd name="connsiteY1" fmla="*/ 0 h 237632"/>
                          <a:gd name="connsiteX2" fmla="*/ 237632 w 237632"/>
                          <a:gd name="connsiteY2" fmla="*/ 118816 h 237632"/>
                          <a:gd name="connsiteX3" fmla="*/ 118816 w 237632"/>
                          <a:gd name="connsiteY3" fmla="*/ 237632 h 237632"/>
                          <a:gd name="connsiteX4" fmla="*/ 0 w 237632"/>
                          <a:gd name="connsiteY4" fmla="*/ 118816 h 23763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37632" h="237632" fill="none" extrusionOk="0">
                            <a:moveTo>
                              <a:pt x="0" y="118816"/>
                            </a:moveTo>
                            <a:cubicBezTo>
                              <a:pt x="10052" y="60667"/>
                              <a:pt x="63364" y="-4327"/>
                              <a:pt x="118816" y="0"/>
                            </a:cubicBezTo>
                            <a:cubicBezTo>
                              <a:pt x="187185" y="4304"/>
                              <a:pt x="228291" y="53976"/>
                              <a:pt x="237632" y="118816"/>
                            </a:cubicBezTo>
                            <a:cubicBezTo>
                              <a:pt x="236066" y="199299"/>
                              <a:pt x="199768" y="227995"/>
                              <a:pt x="118816" y="237632"/>
                            </a:cubicBezTo>
                            <a:cubicBezTo>
                              <a:pt x="61183" y="242732"/>
                              <a:pt x="-1088" y="188416"/>
                              <a:pt x="0" y="118816"/>
                            </a:cubicBezTo>
                            <a:close/>
                          </a:path>
                          <a:path w="237632" h="237632" stroke="0" extrusionOk="0">
                            <a:moveTo>
                              <a:pt x="0" y="118816"/>
                            </a:moveTo>
                            <a:cubicBezTo>
                              <a:pt x="2277" y="41006"/>
                              <a:pt x="55082" y="5371"/>
                              <a:pt x="118816" y="0"/>
                            </a:cubicBezTo>
                            <a:cubicBezTo>
                              <a:pt x="187362" y="6912"/>
                              <a:pt x="244004" y="67380"/>
                              <a:pt x="237632" y="118816"/>
                            </a:cubicBezTo>
                            <a:cubicBezTo>
                              <a:pt x="243326" y="188673"/>
                              <a:pt x="189984" y="254659"/>
                              <a:pt x="118816" y="237632"/>
                            </a:cubicBezTo>
                            <a:cubicBezTo>
                              <a:pt x="51525" y="239972"/>
                              <a:pt x="2734" y="185648"/>
                              <a:pt x="0" y="118816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9" name="楕円 578">
                <a:extLst>
                  <a:ext uri="{FF2B5EF4-FFF2-40B4-BE49-F238E27FC236}">
                    <a16:creationId xmlns:a16="http://schemas.microsoft.com/office/drawing/2014/main" id="{A24C9600-AFEE-F808-1175-8802FE6797F3}"/>
                  </a:ext>
                </a:extLst>
              </p:cNvPr>
              <p:cNvSpPr/>
              <p:nvPr/>
            </p:nvSpPr>
            <p:spPr>
              <a:xfrm>
                <a:off x="2516692" y="2127101"/>
                <a:ext cx="237632" cy="23763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1476856227">
                      <a:custGeom>
                        <a:avLst/>
                        <a:gdLst>
                          <a:gd name="connsiteX0" fmla="*/ 0 w 237632"/>
                          <a:gd name="connsiteY0" fmla="*/ 118816 h 237632"/>
                          <a:gd name="connsiteX1" fmla="*/ 118816 w 237632"/>
                          <a:gd name="connsiteY1" fmla="*/ 0 h 237632"/>
                          <a:gd name="connsiteX2" fmla="*/ 237632 w 237632"/>
                          <a:gd name="connsiteY2" fmla="*/ 118816 h 237632"/>
                          <a:gd name="connsiteX3" fmla="*/ 118816 w 237632"/>
                          <a:gd name="connsiteY3" fmla="*/ 237632 h 237632"/>
                          <a:gd name="connsiteX4" fmla="*/ 0 w 237632"/>
                          <a:gd name="connsiteY4" fmla="*/ 118816 h 23763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37632" h="237632" fill="none" extrusionOk="0">
                            <a:moveTo>
                              <a:pt x="0" y="118816"/>
                            </a:moveTo>
                            <a:cubicBezTo>
                              <a:pt x="643" y="50999"/>
                              <a:pt x="49288" y="-13985"/>
                              <a:pt x="118816" y="0"/>
                            </a:cubicBezTo>
                            <a:cubicBezTo>
                              <a:pt x="182481" y="675"/>
                              <a:pt x="236651" y="70999"/>
                              <a:pt x="237632" y="118816"/>
                            </a:cubicBezTo>
                            <a:cubicBezTo>
                              <a:pt x="236261" y="181997"/>
                              <a:pt x="185827" y="242588"/>
                              <a:pt x="118816" y="237632"/>
                            </a:cubicBezTo>
                            <a:cubicBezTo>
                              <a:pt x="61687" y="240210"/>
                              <a:pt x="9659" y="183932"/>
                              <a:pt x="0" y="118816"/>
                            </a:cubicBezTo>
                            <a:close/>
                          </a:path>
                          <a:path w="237632" h="237632" stroke="0" extrusionOk="0">
                            <a:moveTo>
                              <a:pt x="0" y="118816"/>
                            </a:moveTo>
                            <a:cubicBezTo>
                              <a:pt x="-5798" y="43529"/>
                              <a:pt x="57192" y="3000"/>
                              <a:pt x="118816" y="0"/>
                            </a:cubicBezTo>
                            <a:cubicBezTo>
                              <a:pt x="186363" y="-659"/>
                              <a:pt x="237866" y="49598"/>
                              <a:pt x="237632" y="118816"/>
                            </a:cubicBezTo>
                            <a:cubicBezTo>
                              <a:pt x="225061" y="187748"/>
                              <a:pt x="193934" y="249048"/>
                              <a:pt x="118816" y="237632"/>
                            </a:cubicBezTo>
                            <a:cubicBezTo>
                              <a:pt x="52737" y="235725"/>
                              <a:pt x="7129" y="174516"/>
                              <a:pt x="0" y="118816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0" name="楕円 579">
                <a:extLst>
                  <a:ext uri="{FF2B5EF4-FFF2-40B4-BE49-F238E27FC236}">
                    <a16:creationId xmlns:a16="http://schemas.microsoft.com/office/drawing/2014/main" id="{8992FB72-1FDD-9F29-D717-A1B7F440422A}"/>
                  </a:ext>
                </a:extLst>
              </p:cNvPr>
              <p:cNvSpPr/>
              <p:nvPr/>
            </p:nvSpPr>
            <p:spPr>
              <a:xfrm>
                <a:off x="2252631" y="2190207"/>
                <a:ext cx="105242" cy="105242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2740986718">
                      <a:custGeom>
                        <a:avLst/>
                        <a:gdLst>
                          <a:gd name="connsiteX0" fmla="*/ 0 w 105242"/>
                          <a:gd name="connsiteY0" fmla="*/ 52621 h 105242"/>
                          <a:gd name="connsiteX1" fmla="*/ 52621 w 105242"/>
                          <a:gd name="connsiteY1" fmla="*/ 0 h 105242"/>
                          <a:gd name="connsiteX2" fmla="*/ 105242 w 105242"/>
                          <a:gd name="connsiteY2" fmla="*/ 52621 h 105242"/>
                          <a:gd name="connsiteX3" fmla="*/ 52621 w 105242"/>
                          <a:gd name="connsiteY3" fmla="*/ 105242 h 105242"/>
                          <a:gd name="connsiteX4" fmla="*/ 0 w 105242"/>
                          <a:gd name="connsiteY4" fmla="*/ 52621 h 10524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05242" h="105242" fill="none" extrusionOk="0">
                            <a:moveTo>
                              <a:pt x="0" y="52621"/>
                            </a:moveTo>
                            <a:cubicBezTo>
                              <a:pt x="1968" y="23259"/>
                              <a:pt x="21828" y="-2031"/>
                              <a:pt x="52621" y="0"/>
                            </a:cubicBezTo>
                            <a:cubicBezTo>
                              <a:pt x="76676" y="-2389"/>
                              <a:pt x="108670" y="24720"/>
                              <a:pt x="105242" y="52621"/>
                            </a:cubicBezTo>
                            <a:cubicBezTo>
                              <a:pt x="106671" y="78482"/>
                              <a:pt x="84882" y="103929"/>
                              <a:pt x="52621" y="105242"/>
                            </a:cubicBezTo>
                            <a:cubicBezTo>
                              <a:pt x="28063" y="105041"/>
                              <a:pt x="-857" y="82855"/>
                              <a:pt x="0" y="52621"/>
                            </a:cubicBezTo>
                            <a:close/>
                          </a:path>
                          <a:path w="105242" h="105242" stroke="0" extrusionOk="0">
                            <a:moveTo>
                              <a:pt x="0" y="52621"/>
                            </a:moveTo>
                            <a:cubicBezTo>
                              <a:pt x="3108" y="27199"/>
                              <a:pt x="24635" y="-1344"/>
                              <a:pt x="52621" y="0"/>
                            </a:cubicBezTo>
                            <a:cubicBezTo>
                              <a:pt x="83932" y="2647"/>
                              <a:pt x="106512" y="23131"/>
                              <a:pt x="105242" y="52621"/>
                            </a:cubicBezTo>
                            <a:cubicBezTo>
                              <a:pt x="101864" y="84485"/>
                              <a:pt x="75822" y="106735"/>
                              <a:pt x="52621" y="105242"/>
                            </a:cubicBezTo>
                            <a:cubicBezTo>
                              <a:pt x="20574" y="102364"/>
                              <a:pt x="-427" y="78514"/>
                              <a:pt x="0" y="52621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1" name="楕円 580">
                <a:extLst>
                  <a:ext uri="{FF2B5EF4-FFF2-40B4-BE49-F238E27FC236}">
                    <a16:creationId xmlns:a16="http://schemas.microsoft.com/office/drawing/2014/main" id="{AF9D37C5-C031-1B6E-572F-EA6FAE3280A0}"/>
                  </a:ext>
                </a:extLst>
              </p:cNvPr>
              <p:cNvSpPr/>
              <p:nvPr/>
            </p:nvSpPr>
            <p:spPr>
              <a:xfrm>
                <a:off x="2582887" y="2190207"/>
                <a:ext cx="105242" cy="105242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3354485024">
                      <a:custGeom>
                        <a:avLst/>
                        <a:gdLst>
                          <a:gd name="connsiteX0" fmla="*/ 0 w 105242"/>
                          <a:gd name="connsiteY0" fmla="*/ 52621 h 105242"/>
                          <a:gd name="connsiteX1" fmla="*/ 52621 w 105242"/>
                          <a:gd name="connsiteY1" fmla="*/ 0 h 105242"/>
                          <a:gd name="connsiteX2" fmla="*/ 105242 w 105242"/>
                          <a:gd name="connsiteY2" fmla="*/ 52621 h 105242"/>
                          <a:gd name="connsiteX3" fmla="*/ 52621 w 105242"/>
                          <a:gd name="connsiteY3" fmla="*/ 105242 h 105242"/>
                          <a:gd name="connsiteX4" fmla="*/ 0 w 105242"/>
                          <a:gd name="connsiteY4" fmla="*/ 52621 h 10524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05242" h="105242" fill="none" extrusionOk="0">
                            <a:moveTo>
                              <a:pt x="0" y="52621"/>
                            </a:moveTo>
                            <a:cubicBezTo>
                              <a:pt x="5707" y="20714"/>
                              <a:pt x="25523" y="-1900"/>
                              <a:pt x="52621" y="0"/>
                            </a:cubicBezTo>
                            <a:cubicBezTo>
                              <a:pt x="83457" y="2909"/>
                              <a:pt x="105345" y="29251"/>
                              <a:pt x="105242" y="52621"/>
                            </a:cubicBezTo>
                            <a:cubicBezTo>
                              <a:pt x="112421" y="82200"/>
                              <a:pt x="85427" y="111287"/>
                              <a:pt x="52621" y="105242"/>
                            </a:cubicBezTo>
                            <a:cubicBezTo>
                              <a:pt x="22634" y="105074"/>
                              <a:pt x="789" y="76338"/>
                              <a:pt x="0" y="52621"/>
                            </a:cubicBezTo>
                            <a:close/>
                          </a:path>
                          <a:path w="105242" h="105242" stroke="0" extrusionOk="0">
                            <a:moveTo>
                              <a:pt x="0" y="52621"/>
                            </a:moveTo>
                            <a:cubicBezTo>
                              <a:pt x="-8378" y="22950"/>
                              <a:pt x="24296" y="6435"/>
                              <a:pt x="52621" y="0"/>
                            </a:cubicBezTo>
                            <a:cubicBezTo>
                              <a:pt x="90028" y="768"/>
                              <a:pt x="105901" y="22309"/>
                              <a:pt x="105242" y="52621"/>
                            </a:cubicBezTo>
                            <a:cubicBezTo>
                              <a:pt x="106695" y="81028"/>
                              <a:pt x="80634" y="109774"/>
                              <a:pt x="52621" y="105242"/>
                            </a:cubicBezTo>
                            <a:cubicBezTo>
                              <a:pt x="25675" y="105972"/>
                              <a:pt x="3281" y="78199"/>
                              <a:pt x="0" y="52621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65" name="グループ化 564">
              <a:extLst>
                <a:ext uri="{FF2B5EF4-FFF2-40B4-BE49-F238E27FC236}">
                  <a16:creationId xmlns:a16="http://schemas.microsoft.com/office/drawing/2014/main" id="{CD07A5DE-5056-25E1-1E20-D69B7EE13720}"/>
                </a:ext>
              </a:extLst>
            </p:cNvPr>
            <p:cNvGrpSpPr/>
            <p:nvPr/>
          </p:nvGrpSpPr>
          <p:grpSpPr>
            <a:xfrm>
              <a:off x="2311273" y="1589834"/>
              <a:ext cx="391952" cy="298190"/>
              <a:chOff x="-19104" y="1540163"/>
              <a:chExt cx="1210422" cy="920866"/>
            </a:xfrm>
          </p:grpSpPr>
          <p:sp>
            <p:nvSpPr>
              <p:cNvPr id="566" name="フリーフォーム: 図形 565">
                <a:extLst>
                  <a:ext uri="{FF2B5EF4-FFF2-40B4-BE49-F238E27FC236}">
                    <a16:creationId xmlns:a16="http://schemas.microsoft.com/office/drawing/2014/main" id="{3A6E1569-76F3-A18E-B0DE-96A1884B6B78}"/>
                  </a:ext>
                </a:extLst>
              </p:cNvPr>
              <p:cNvSpPr/>
              <p:nvPr/>
            </p:nvSpPr>
            <p:spPr>
              <a:xfrm>
                <a:off x="-19104" y="1540163"/>
                <a:ext cx="1210422" cy="920866"/>
              </a:xfrm>
              <a:custGeom>
                <a:avLst/>
                <a:gdLst>
                  <a:gd name="connsiteX0" fmla="*/ 725172 w 1472565"/>
                  <a:gd name="connsiteY0" fmla="*/ 0 h 1109980"/>
                  <a:gd name="connsiteX1" fmla="*/ 1204320 w 1472565"/>
                  <a:gd name="connsiteY1" fmla="*/ 464692 h 1109980"/>
                  <a:gd name="connsiteX2" fmla="*/ 1258484 w 1472565"/>
                  <a:gd name="connsiteY2" fmla="*/ 480409 h 1109980"/>
                  <a:gd name="connsiteX3" fmla="*/ 1472565 w 1472565"/>
                  <a:gd name="connsiteY3" fmla="*/ 782320 h 1109980"/>
                  <a:gd name="connsiteX4" fmla="*/ 1122045 w 1472565"/>
                  <a:gd name="connsiteY4" fmla="*/ 1109980 h 1109980"/>
                  <a:gd name="connsiteX5" fmla="*/ 985607 w 1472565"/>
                  <a:gd name="connsiteY5" fmla="*/ 1084231 h 1109980"/>
                  <a:gd name="connsiteX6" fmla="*/ 929164 w 1472565"/>
                  <a:gd name="connsiteY6" fmla="*/ 1055593 h 1109980"/>
                  <a:gd name="connsiteX7" fmla="*/ 872721 w 1472565"/>
                  <a:gd name="connsiteY7" fmla="*/ 1084231 h 1109980"/>
                  <a:gd name="connsiteX8" fmla="*/ 736282 w 1472565"/>
                  <a:gd name="connsiteY8" fmla="*/ 1109980 h 1109980"/>
                  <a:gd name="connsiteX9" fmla="*/ 599844 w 1472565"/>
                  <a:gd name="connsiteY9" fmla="*/ 1084231 h 1109980"/>
                  <a:gd name="connsiteX10" fmla="*/ 543401 w 1472565"/>
                  <a:gd name="connsiteY10" fmla="*/ 1055593 h 1109980"/>
                  <a:gd name="connsiteX11" fmla="*/ 486959 w 1472565"/>
                  <a:gd name="connsiteY11" fmla="*/ 1084231 h 1109980"/>
                  <a:gd name="connsiteX12" fmla="*/ 350520 w 1472565"/>
                  <a:gd name="connsiteY12" fmla="*/ 1109980 h 1109980"/>
                  <a:gd name="connsiteX13" fmla="*/ 0 w 1472565"/>
                  <a:gd name="connsiteY13" fmla="*/ 782320 h 1109980"/>
                  <a:gd name="connsiteX14" fmla="*/ 214082 w 1472565"/>
                  <a:gd name="connsiteY14" fmla="*/ 480409 h 1109980"/>
                  <a:gd name="connsiteX15" fmla="*/ 236537 w 1472565"/>
                  <a:gd name="connsiteY15" fmla="*/ 473893 h 1109980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236537 w 1472565"/>
                  <a:gd name="connsiteY15" fmla="*/ 471539 h 1107626"/>
                  <a:gd name="connsiteX16" fmla="*/ 560866 w 1472565"/>
                  <a:gd name="connsiteY16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236537 w 1472565"/>
                  <a:gd name="connsiteY15" fmla="*/ 471539 h 1107626"/>
                  <a:gd name="connsiteX16" fmla="*/ 560866 w 1472565"/>
                  <a:gd name="connsiteY16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236537 w 1472565"/>
                  <a:gd name="connsiteY15" fmla="*/ 471539 h 1107626"/>
                  <a:gd name="connsiteX16" fmla="*/ 560866 w 1472565"/>
                  <a:gd name="connsiteY16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236537 w 1472565"/>
                  <a:gd name="connsiteY15" fmla="*/ 471539 h 1107626"/>
                  <a:gd name="connsiteX16" fmla="*/ 560866 w 1472565"/>
                  <a:gd name="connsiteY16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560866 w 1472565"/>
                  <a:gd name="connsiteY15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560866 w 1472565"/>
                  <a:gd name="connsiteY15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560866 w 1472565"/>
                  <a:gd name="connsiteY15" fmla="*/ 0 h 1107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472565" h="1107626">
                    <a:moveTo>
                      <a:pt x="560866" y="0"/>
                    </a:moveTo>
                    <a:cubicBezTo>
                      <a:pt x="963347" y="92704"/>
                      <a:pt x="989835" y="308225"/>
                      <a:pt x="1204320" y="462338"/>
                    </a:cubicBezTo>
                    <a:lnTo>
                      <a:pt x="1258484" y="478055"/>
                    </a:lnTo>
                    <a:cubicBezTo>
                      <a:pt x="1384290" y="527797"/>
                      <a:pt x="1472565" y="644245"/>
                      <a:pt x="1472565" y="779966"/>
                    </a:cubicBezTo>
                    <a:cubicBezTo>
                      <a:pt x="1472565" y="960928"/>
                      <a:pt x="1315632" y="1107626"/>
                      <a:pt x="1122045" y="1107626"/>
                    </a:cubicBezTo>
                    <a:cubicBezTo>
                      <a:pt x="1073649" y="1107626"/>
                      <a:pt x="1027543" y="1098458"/>
                      <a:pt x="985607" y="1081877"/>
                    </a:cubicBezTo>
                    <a:lnTo>
                      <a:pt x="929164" y="1053239"/>
                    </a:lnTo>
                    <a:lnTo>
                      <a:pt x="872721" y="1081877"/>
                    </a:lnTo>
                    <a:cubicBezTo>
                      <a:pt x="830785" y="1098458"/>
                      <a:pt x="784679" y="1107626"/>
                      <a:pt x="736282" y="1107626"/>
                    </a:cubicBezTo>
                    <a:cubicBezTo>
                      <a:pt x="687885" y="1107626"/>
                      <a:pt x="641780" y="1098458"/>
                      <a:pt x="599844" y="1081877"/>
                    </a:cubicBezTo>
                    <a:lnTo>
                      <a:pt x="543401" y="1053239"/>
                    </a:lnTo>
                    <a:lnTo>
                      <a:pt x="486959" y="1081877"/>
                    </a:lnTo>
                    <a:cubicBezTo>
                      <a:pt x="445023" y="1098458"/>
                      <a:pt x="398917" y="1107626"/>
                      <a:pt x="350520" y="1107626"/>
                    </a:cubicBezTo>
                    <a:cubicBezTo>
                      <a:pt x="156933" y="1107626"/>
                      <a:pt x="0" y="960928"/>
                      <a:pt x="0" y="779966"/>
                    </a:cubicBezTo>
                    <a:cubicBezTo>
                      <a:pt x="0" y="644245"/>
                      <a:pt x="88275" y="527797"/>
                      <a:pt x="214082" y="478055"/>
                    </a:cubicBezTo>
                    <a:cubicBezTo>
                      <a:pt x="329677" y="318703"/>
                      <a:pt x="613294" y="302561"/>
                      <a:pt x="560866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7" name="フリーフォーム: 図形 566">
                <a:extLst>
                  <a:ext uri="{FF2B5EF4-FFF2-40B4-BE49-F238E27FC236}">
                    <a16:creationId xmlns:a16="http://schemas.microsoft.com/office/drawing/2014/main" id="{8EDCC9B8-D667-AAF0-6890-2AB9238A1078}"/>
                  </a:ext>
                </a:extLst>
              </p:cNvPr>
              <p:cNvSpPr/>
              <p:nvPr/>
            </p:nvSpPr>
            <p:spPr>
              <a:xfrm>
                <a:off x="3804" y="2275988"/>
                <a:ext cx="1164609" cy="176444"/>
              </a:xfrm>
              <a:custGeom>
                <a:avLst/>
                <a:gdLst>
                  <a:gd name="connsiteX0" fmla="*/ 1164609 w 1164609"/>
                  <a:gd name="connsiteY0" fmla="*/ 0 h 176444"/>
                  <a:gd name="connsiteX1" fmla="*/ 1145803 w 1164609"/>
                  <a:gd name="connsiteY1" fmla="*/ 45287 h 176444"/>
                  <a:gd name="connsiteX2" fmla="*/ 899394 w 1164609"/>
                  <a:gd name="connsiteY2" fmla="*/ 176444 h 176444"/>
                  <a:gd name="connsiteX3" fmla="*/ 787244 w 1164609"/>
                  <a:gd name="connsiteY3" fmla="*/ 155037 h 176444"/>
                  <a:gd name="connsiteX4" fmla="*/ 740849 w 1164609"/>
                  <a:gd name="connsiteY4" fmla="*/ 131227 h 176444"/>
                  <a:gd name="connsiteX5" fmla="*/ 694454 w 1164609"/>
                  <a:gd name="connsiteY5" fmla="*/ 155037 h 176444"/>
                  <a:gd name="connsiteX6" fmla="*/ 582304 w 1164609"/>
                  <a:gd name="connsiteY6" fmla="*/ 176444 h 176444"/>
                  <a:gd name="connsiteX7" fmla="*/ 470154 w 1164609"/>
                  <a:gd name="connsiteY7" fmla="*/ 155037 h 176444"/>
                  <a:gd name="connsiteX8" fmla="*/ 423759 w 1164609"/>
                  <a:gd name="connsiteY8" fmla="*/ 131227 h 176444"/>
                  <a:gd name="connsiteX9" fmla="*/ 377365 w 1164609"/>
                  <a:gd name="connsiteY9" fmla="*/ 155037 h 176444"/>
                  <a:gd name="connsiteX10" fmla="*/ 265214 w 1164609"/>
                  <a:gd name="connsiteY10" fmla="*/ 176444 h 176444"/>
                  <a:gd name="connsiteX11" fmla="*/ 18806 w 1164609"/>
                  <a:gd name="connsiteY11" fmla="*/ 45287 h 176444"/>
                  <a:gd name="connsiteX12" fmla="*/ 0 w 1164609"/>
                  <a:gd name="connsiteY12" fmla="*/ 0 h 176444"/>
                  <a:gd name="connsiteX13" fmla="*/ 34558 w 1164609"/>
                  <a:gd name="connsiteY13" fmla="*/ 34475 h 176444"/>
                  <a:gd name="connsiteX14" fmla="*/ 235186 w 1164609"/>
                  <a:gd name="connsiteY14" fmla="*/ 96681 h 176444"/>
                  <a:gd name="connsiteX15" fmla="*/ 357957 w 1164609"/>
                  <a:gd name="connsiteY15" fmla="*/ 75274 h 176444"/>
                  <a:gd name="connsiteX16" fmla="*/ 408745 w 1164609"/>
                  <a:gd name="connsiteY16" fmla="*/ 51464 h 176444"/>
                  <a:gd name="connsiteX17" fmla="*/ 459533 w 1164609"/>
                  <a:gd name="connsiteY17" fmla="*/ 75274 h 176444"/>
                  <a:gd name="connsiteX18" fmla="*/ 582304 w 1164609"/>
                  <a:gd name="connsiteY18" fmla="*/ 96681 h 176444"/>
                  <a:gd name="connsiteX19" fmla="*/ 705075 w 1164609"/>
                  <a:gd name="connsiteY19" fmla="*/ 75274 h 176444"/>
                  <a:gd name="connsiteX20" fmla="*/ 755863 w 1164609"/>
                  <a:gd name="connsiteY20" fmla="*/ 51464 h 176444"/>
                  <a:gd name="connsiteX21" fmla="*/ 806652 w 1164609"/>
                  <a:gd name="connsiteY21" fmla="*/ 75274 h 176444"/>
                  <a:gd name="connsiteX22" fmla="*/ 929423 w 1164609"/>
                  <a:gd name="connsiteY22" fmla="*/ 96681 h 176444"/>
                  <a:gd name="connsiteX23" fmla="*/ 1130051 w 1164609"/>
                  <a:gd name="connsiteY23" fmla="*/ 34475 h 176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164609" h="176444">
                    <a:moveTo>
                      <a:pt x="1164609" y="0"/>
                    </a:moveTo>
                    <a:lnTo>
                      <a:pt x="1145803" y="45287"/>
                    </a:lnTo>
                    <a:cubicBezTo>
                      <a:pt x="1095270" y="123919"/>
                      <a:pt x="1003820" y="176444"/>
                      <a:pt x="899394" y="176444"/>
                    </a:cubicBezTo>
                    <a:cubicBezTo>
                      <a:pt x="859613" y="176444"/>
                      <a:pt x="821715" y="168822"/>
                      <a:pt x="787244" y="155037"/>
                    </a:cubicBezTo>
                    <a:lnTo>
                      <a:pt x="740849" y="131227"/>
                    </a:lnTo>
                    <a:lnTo>
                      <a:pt x="694454" y="155037"/>
                    </a:lnTo>
                    <a:cubicBezTo>
                      <a:pt x="659984" y="168822"/>
                      <a:pt x="622085" y="176444"/>
                      <a:pt x="582304" y="176444"/>
                    </a:cubicBezTo>
                    <a:cubicBezTo>
                      <a:pt x="542522" y="176444"/>
                      <a:pt x="504625" y="168822"/>
                      <a:pt x="470154" y="155037"/>
                    </a:cubicBezTo>
                    <a:lnTo>
                      <a:pt x="423759" y="131227"/>
                    </a:lnTo>
                    <a:lnTo>
                      <a:pt x="377365" y="155037"/>
                    </a:lnTo>
                    <a:cubicBezTo>
                      <a:pt x="342894" y="168822"/>
                      <a:pt x="304996" y="176444"/>
                      <a:pt x="265214" y="176444"/>
                    </a:cubicBezTo>
                    <a:cubicBezTo>
                      <a:pt x="160789" y="176444"/>
                      <a:pt x="69338" y="123919"/>
                      <a:pt x="18806" y="45287"/>
                    </a:cubicBezTo>
                    <a:lnTo>
                      <a:pt x="0" y="0"/>
                    </a:lnTo>
                    <a:lnTo>
                      <a:pt x="34558" y="34475"/>
                    </a:lnTo>
                    <a:cubicBezTo>
                      <a:pt x="89079" y="73337"/>
                      <a:pt x="158976" y="96681"/>
                      <a:pt x="235186" y="96681"/>
                    </a:cubicBezTo>
                    <a:cubicBezTo>
                      <a:pt x="278735" y="96681"/>
                      <a:pt x="320222" y="89059"/>
                      <a:pt x="357957" y="75274"/>
                    </a:cubicBezTo>
                    <a:lnTo>
                      <a:pt x="408745" y="51464"/>
                    </a:lnTo>
                    <a:lnTo>
                      <a:pt x="459533" y="75274"/>
                    </a:lnTo>
                    <a:cubicBezTo>
                      <a:pt x="497269" y="89059"/>
                      <a:pt x="538755" y="96681"/>
                      <a:pt x="582304" y="96681"/>
                    </a:cubicBezTo>
                    <a:cubicBezTo>
                      <a:pt x="625852" y="96681"/>
                      <a:pt x="667341" y="89059"/>
                      <a:pt x="705075" y="75274"/>
                    </a:cubicBezTo>
                    <a:lnTo>
                      <a:pt x="755863" y="51464"/>
                    </a:lnTo>
                    <a:lnTo>
                      <a:pt x="806652" y="75274"/>
                    </a:lnTo>
                    <a:cubicBezTo>
                      <a:pt x="844388" y="89059"/>
                      <a:pt x="885874" y="96681"/>
                      <a:pt x="929423" y="96681"/>
                    </a:cubicBezTo>
                    <a:cubicBezTo>
                      <a:pt x="1005633" y="96681"/>
                      <a:pt x="1075530" y="73337"/>
                      <a:pt x="1130051" y="34475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7" name="月 576">
                <a:extLst>
                  <a:ext uri="{FF2B5EF4-FFF2-40B4-BE49-F238E27FC236}">
                    <a16:creationId xmlns:a16="http://schemas.microsoft.com/office/drawing/2014/main" id="{EB944751-D19A-5F65-FFE4-0A675F741A9E}"/>
                  </a:ext>
                </a:extLst>
              </p:cNvPr>
              <p:cNvSpPr/>
              <p:nvPr/>
            </p:nvSpPr>
            <p:spPr>
              <a:xfrm rot="15140262">
                <a:off x="717028" y="1904955"/>
                <a:ext cx="112882" cy="384645"/>
              </a:xfrm>
              <a:prstGeom prst="moon">
                <a:avLst/>
              </a:pr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2" name="月 581">
                <a:extLst>
                  <a:ext uri="{FF2B5EF4-FFF2-40B4-BE49-F238E27FC236}">
                    <a16:creationId xmlns:a16="http://schemas.microsoft.com/office/drawing/2014/main" id="{0FEBA127-2ADA-F652-6FE7-0B4CDD59D4C2}"/>
                  </a:ext>
                </a:extLst>
              </p:cNvPr>
              <p:cNvSpPr/>
              <p:nvPr/>
            </p:nvSpPr>
            <p:spPr>
              <a:xfrm rot="16760035">
                <a:off x="426904" y="1784650"/>
                <a:ext cx="100939" cy="324865"/>
              </a:xfrm>
              <a:prstGeom prst="moon">
                <a:avLst/>
              </a:pr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41" name="グループ化 740">
              <a:extLst>
                <a:ext uri="{FF2B5EF4-FFF2-40B4-BE49-F238E27FC236}">
                  <a16:creationId xmlns:a16="http://schemas.microsoft.com/office/drawing/2014/main" id="{E7A4A5F8-698D-79F3-EA1E-0344A7934CFA}"/>
                </a:ext>
              </a:extLst>
            </p:cNvPr>
            <p:cNvGrpSpPr/>
            <p:nvPr/>
          </p:nvGrpSpPr>
          <p:grpSpPr>
            <a:xfrm>
              <a:off x="2377469" y="2417981"/>
              <a:ext cx="98880" cy="175066"/>
              <a:chOff x="2431258" y="2387632"/>
              <a:chExt cx="98880" cy="229395"/>
            </a:xfrm>
          </p:grpSpPr>
          <p:sp>
            <p:nvSpPr>
              <p:cNvPr id="739" name="楕円 738">
                <a:extLst>
                  <a:ext uri="{FF2B5EF4-FFF2-40B4-BE49-F238E27FC236}">
                    <a16:creationId xmlns:a16="http://schemas.microsoft.com/office/drawing/2014/main" id="{52F04DEF-BC12-D221-709C-D0CD373D683A}"/>
                  </a:ext>
                </a:extLst>
              </p:cNvPr>
              <p:cNvSpPr/>
              <p:nvPr/>
            </p:nvSpPr>
            <p:spPr>
              <a:xfrm rot="20871437">
                <a:off x="2431258" y="2387632"/>
                <a:ext cx="89564" cy="229395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1672443700">
                      <a:custGeom>
                        <a:avLst/>
                        <a:gdLst>
                          <a:gd name="connsiteX0" fmla="*/ 0 w 89564"/>
                          <a:gd name="connsiteY0" fmla="*/ 114698 h 229395"/>
                          <a:gd name="connsiteX1" fmla="*/ 44782 w 89564"/>
                          <a:gd name="connsiteY1" fmla="*/ 0 h 229395"/>
                          <a:gd name="connsiteX2" fmla="*/ 89564 w 89564"/>
                          <a:gd name="connsiteY2" fmla="*/ 114698 h 229395"/>
                          <a:gd name="connsiteX3" fmla="*/ 44782 w 89564"/>
                          <a:gd name="connsiteY3" fmla="*/ 229396 h 229395"/>
                          <a:gd name="connsiteX4" fmla="*/ 0 w 89564"/>
                          <a:gd name="connsiteY4" fmla="*/ 114698 h 22939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89564" h="229395" fill="none" extrusionOk="0">
                            <a:moveTo>
                              <a:pt x="0" y="114698"/>
                            </a:moveTo>
                            <a:cubicBezTo>
                              <a:pt x="-849" y="50360"/>
                              <a:pt x="23752" y="-2965"/>
                              <a:pt x="44782" y="0"/>
                            </a:cubicBezTo>
                            <a:cubicBezTo>
                              <a:pt x="83992" y="-2149"/>
                              <a:pt x="91926" y="47636"/>
                              <a:pt x="89564" y="114698"/>
                            </a:cubicBezTo>
                            <a:cubicBezTo>
                              <a:pt x="92539" y="172924"/>
                              <a:pt x="67412" y="230679"/>
                              <a:pt x="44782" y="229396"/>
                            </a:cubicBezTo>
                            <a:cubicBezTo>
                              <a:pt x="27663" y="221998"/>
                              <a:pt x="-8504" y="174975"/>
                              <a:pt x="0" y="114698"/>
                            </a:cubicBezTo>
                            <a:close/>
                          </a:path>
                          <a:path w="89564" h="229395" stroke="0" extrusionOk="0">
                            <a:moveTo>
                              <a:pt x="0" y="114698"/>
                            </a:moveTo>
                            <a:cubicBezTo>
                              <a:pt x="-1050" y="48700"/>
                              <a:pt x="22833" y="697"/>
                              <a:pt x="44782" y="0"/>
                            </a:cubicBezTo>
                            <a:cubicBezTo>
                              <a:pt x="69484" y="2761"/>
                              <a:pt x="92066" y="46724"/>
                              <a:pt x="89564" y="114698"/>
                            </a:cubicBezTo>
                            <a:cubicBezTo>
                              <a:pt x="87774" y="176842"/>
                              <a:pt x="68390" y="232186"/>
                              <a:pt x="44782" y="229396"/>
                            </a:cubicBezTo>
                            <a:cubicBezTo>
                              <a:pt x="16201" y="231570"/>
                              <a:pt x="-1798" y="175005"/>
                              <a:pt x="0" y="114698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0" name="フリーフォーム: 図形 739">
                <a:extLst>
                  <a:ext uri="{FF2B5EF4-FFF2-40B4-BE49-F238E27FC236}">
                    <a16:creationId xmlns:a16="http://schemas.microsoft.com/office/drawing/2014/main" id="{A8D4984E-C80B-BE68-7AB8-D2D2FCEEB7E8}"/>
                  </a:ext>
                </a:extLst>
              </p:cNvPr>
              <p:cNvSpPr/>
              <p:nvPr/>
            </p:nvSpPr>
            <p:spPr>
              <a:xfrm rot="20871437">
                <a:off x="2442498" y="2494858"/>
                <a:ext cx="87640" cy="120803"/>
              </a:xfrm>
              <a:custGeom>
                <a:avLst/>
                <a:gdLst>
                  <a:gd name="connsiteX0" fmla="*/ 251562 w 360542"/>
                  <a:gd name="connsiteY0" fmla="*/ 6018 h 311964"/>
                  <a:gd name="connsiteX1" fmla="*/ 310050 w 360542"/>
                  <a:gd name="connsiteY1" fmla="*/ 23277 h 311964"/>
                  <a:gd name="connsiteX2" fmla="*/ 360542 w 360542"/>
                  <a:gd name="connsiteY2" fmla="*/ 49329 h 311964"/>
                  <a:gd name="connsiteX3" fmla="*/ 358902 w 360542"/>
                  <a:gd name="connsiteY3" fmla="*/ 75460 h 311964"/>
                  <a:gd name="connsiteX4" fmla="*/ 178420 w 360542"/>
                  <a:gd name="connsiteY4" fmla="*/ 311964 h 311964"/>
                  <a:gd name="connsiteX5" fmla="*/ 8671 w 360542"/>
                  <a:gd name="connsiteY5" fmla="*/ 131060 h 311964"/>
                  <a:gd name="connsiteX6" fmla="*/ 0 w 360542"/>
                  <a:gd name="connsiteY6" fmla="*/ 62000 h 311964"/>
                  <a:gd name="connsiteX7" fmla="*/ 14553 w 360542"/>
                  <a:gd name="connsiteY7" fmla="*/ 50586 h 311964"/>
                  <a:gd name="connsiteX8" fmla="*/ 188766 w 360542"/>
                  <a:gd name="connsiteY8" fmla="*/ 0 h 311964"/>
                  <a:gd name="connsiteX9" fmla="*/ 251562 w 360542"/>
                  <a:gd name="connsiteY9" fmla="*/ 6018 h 311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60542" h="311964">
                    <a:moveTo>
                      <a:pt x="251562" y="6018"/>
                    </a:moveTo>
                    <a:cubicBezTo>
                      <a:pt x="271845" y="9964"/>
                      <a:pt x="291410" y="15783"/>
                      <a:pt x="310050" y="23277"/>
                    </a:cubicBezTo>
                    <a:lnTo>
                      <a:pt x="360542" y="49329"/>
                    </a:lnTo>
                    <a:lnTo>
                      <a:pt x="358902" y="75460"/>
                    </a:lnTo>
                    <a:cubicBezTo>
                      <a:pt x="341725" y="210433"/>
                      <a:pt x="267447" y="311964"/>
                      <a:pt x="178420" y="311964"/>
                    </a:cubicBezTo>
                    <a:cubicBezTo>
                      <a:pt x="102111" y="311964"/>
                      <a:pt x="36639" y="237370"/>
                      <a:pt x="8671" y="131060"/>
                    </a:cubicBezTo>
                    <a:lnTo>
                      <a:pt x="0" y="62000"/>
                    </a:lnTo>
                    <a:lnTo>
                      <a:pt x="14553" y="50586"/>
                    </a:lnTo>
                    <a:cubicBezTo>
                      <a:pt x="64283" y="18649"/>
                      <a:pt x="124234" y="1"/>
                      <a:pt x="188766" y="0"/>
                    </a:cubicBezTo>
                    <a:cubicBezTo>
                      <a:pt x="210276" y="0"/>
                      <a:pt x="231278" y="2072"/>
                      <a:pt x="251562" y="6018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2222325188">
                      <a:custGeom>
                        <a:avLst/>
                        <a:gdLst>
                          <a:gd name="connsiteX0" fmla="*/ 61149 w 87640"/>
                          <a:gd name="connsiteY0" fmla="*/ 2330 h 120803"/>
                          <a:gd name="connsiteX1" fmla="*/ 75366 w 87640"/>
                          <a:gd name="connsiteY1" fmla="*/ 9013 h 120803"/>
                          <a:gd name="connsiteX2" fmla="*/ 87640 w 87640"/>
                          <a:gd name="connsiteY2" fmla="*/ 19101 h 120803"/>
                          <a:gd name="connsiteX3" fmla="*/ 87241 w 87640"/>
                          <a:gd name="connsiteY3" fmla="*/ 29220 h 120803"/>
                          <a:gd name="connsiteX4" fmla="*/ 43370 w 87640"/>
                          <a:gd name="connsiteY4" fmla="*/ 120802 h 120803"/>
                          <a:gd name="connsiteX5" fmla="*/ 2107 w 87640"/>
                          <a:gd name="connsiteY5" fmla="*/ 50750 h 120803"/>
                          <a:gd name="connsiteX6" fmla="*/ 0 w 87640"/>
                          <a:gd name="connsiteY6" fmla="*/ 24008 h 120803"/>
                          <a:gd name="connsiteX7" fmla="*/ 3537 w 87640"/>
                          <a:gd name="connsiteY7" fmla="*/ 19588 h 120803"/>
                          <a:gd name="connsiteX8" fmla="*/ 45884 w 87640"/>
                          <a:gd name="connsiteY8" fmla="*/ 0 h 120803"/>
                          <a:gd name="connsiteX9" fmla="*/ 61149 w 87640"/>
                          <a:gd name="connsiteY9" fmla="*/ 2330 h 12080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87640" h="120803" fill="none" extrusionOk="0">
                            <a:moveTo>
                              <a:pt x="61149" y="2330"/>
                            </a:moveTo>
                            <a:cubicBezTo>
                              <a:pt x="66472" y="2849"/>
                              <a:pt x="70883" y="7244"/>
                              <a:pt x="75366" y="9013"/>
                            </a:cubicBezTo>
                            <a:cubicBezTo>
                              <a:pt x="80513" y="12866"/>
                              <a:pt x="83132" y="17687"/>
                              <a:pt x="87640" y="19101"/>
                            </a:cubicBezTo>
                            <a:cubicBezTo>
                              <a:pt x="87574" y="23056"/>
                              <a:pt x="87277" y="26060"/>
                              <a:pt x="87241" y="29220"/>
                            </a:cubicBezTo>
                            <a:cubicBezTo>
                              <a:pt x="82385" y="81979"/>
                              <a:pt x="69865" y="119900"/>
                              <a:pt x="43370" y="120802"/>
                            </a:cubicBezTo>
                            <a:cubicBezTo>
                              <a:pt x="28360" y="124512"/>
                              <a:pt x="7158" y="93109"/>
                              <a:pt x="2107" y="50750"/>
                            </a:cubicBezTo>
                            <a:cubicBezTo>
                              <a:pt x="-1385" y="39544"/>
                              <a:pt x="2075" y="33357"/>
                              <a:pt x="0" y="24008"/>
                            </a:cubicBezTo>
                            <a:cubicBezTo>
                              <a:pt x="688" y="22771"/>
                              <a:pt x="2881" y="21095"/>
                              <a:pt x="3537" y="19588"/>
                            </a:cubicBezTo>
                            <a:cubicBezTo>
                              <a:pt x="13015" y="8565"/>
                              <a:pt x="30828" y="108"/>
                              <a:pt x="45884" y="0"/>
                            </a:cubicBezTo>
                            <a:cubicBezTo>
                              <a:pt x="50509" y="410"/>
                              <a:pt x="57262" y="1156"/>
                              <a:pt x="61149" y="2330"/>
                            </a:cubicBezTo>
                            <a:close/>
                          </a:path>
                          <a:path w="87640" h="120803" stroke="0" extrusionOk="0">
                            <a:moveTo>
                              <a:pt x="61149" y="2330"/>
                            </a:moveTo>
                            <a:cubicBezTo>
                              <a:pt x="66839" y="4969"/>
                              <a:pt x="71254" y="5937"/>
                              <a:pt x="75366" y="9013"/>
                            </a:cubicBezTo>
                            <a:cubicBezTo>
                              <a:pt x="80366" y="10857"/>
                              <a:pt x="83867" y="17779"/>
                              <a:pt x="87640" y="19101"/>
                            </a:cubicBezTo>
                            <a:cubicBezTo>
                              <a:pt x="87843" y="23105"/>
                              <a:pt x="87108" y="24366"/>
                              <a:pt x="87241" y="29220"/>
                            </a:cubicBezTo>
                            <a:cubicBezTo>
                              <a:pt x="78507" y="78350"/>
                              <a:pt x="64637" y="123547"/>
                              <a:pt x="43370" y="120802"/>
                            </a:cubicBezTo>
                            <a:cubicBezTo>
                              <a:pt x="34070" y="120335"/>
                              <a:pt x="5712" y="91569"/>
                              <a:pt x="2107" y="50750"/>
                            </a:cubicBezTo>
                            <a:cubicBezTo>
                              <a:pt x="-1685" y="41311"/>
                              <a:pt x="814" y="32008"/>
                              <a:pt x="0" y="24008"/>
                            </a:cubicBezTo>
                            <a:cubicBezTo>
                              <a:pt x="1437" y="21677"/>
                              <a:pt x="2767" y="20977"/>
                              <a:pt x="3537" y="19588"/>
                            </a:cubicBezTo>
                            <a:cubicBezTo>
                              <a:pt x="12494" y="5226"/>
                              <a:pt x="26763" y="-840"/>
                              <a:pt x="45884" y="0"/>
                            </a:cubicBezTo>
                            <a:cubicBezTo>
                              <a:pt x="51139" y="730"/>
                              <a:pt x="56727" y="1468"/>
                              <a:pt x="61149" y="233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FD61331C-5CE9-BAD6-733D-60E028967729}"/>
              </a:ext>
            </a:extLst>
          </p:cNvPr>
          <p:cNvGrpSpPr/>
          <p:nvPr/>
        </p:nvGrpSpPr>
        <p:grpSpPr>
          <a:xfrm>
            <a:off x="6719646" y="1154808"/>
            <a:ext cx="2424354" cy="2067666"/>
            <a:chOff x="6331438" y="1299563"/>
            <a:chExt cx="2084902" cy="1778156"/>
          </a:xfrm>
        </p:grpSpPr>
        <p:sp>
          <p:nvSpPr>
            <p:cNvPr id="605" name="フリーフォーム: 図形 604">
              <a:extLst>
                <a:ext uri="{FF2B5EF4-FFF2-40B4-BE49-F238E27FC236}">
                  <a16:creationId xmlns:a16="http://schemas.microsoft.com/office/drawing/2014/main" id="{177F6D4F-29D6-4B18-266D-BEB6942B1D99}"/>
                </a:ext>
              </a:extLst>
            </p:cNvPr>
            <p:cNvSpPr/>
            <p:nvPr/>
          </p:nvSpPr>
          <p:spPr>
            <a:xfrm>
              <a:off x="6742089" y="2552943"/>
              <a:ext cx="513615" cy="524776"/>
            </a:xfrm>
            <a:custGeom>
              <a:avLst/>
              <a:gdLst>
                <a:gd name="connsiteX0" fmla="*/ 1326371 w 1326371"/>
                <a:gd name="connsiteY0" fmla="*/ 0 h 1355192"/>
                <a:gd name="connsiteX1" fmla="*/ 1326371 w 1326371"/>
                <a:gd name="connsiteY1" fmla="*/ 220273 h 1355192"/>
                <a:gd name="connsiteX2" fmla="*/ 1189716 w 1326371"/>
                <a:gd name="connsiteY2" fmla="*/ 232331 h 1355192"/>
                <a:gd name="connsiteX3" fmla="*/ 510237 w 1326371"/>
                <a:gd name="connsiteY3" fmla="*/ 895032 h 1355192"/>
                <a:gd name="connsiteX4" fmla="*/ 502728 w 1326371"/>
                <a:gd name="connsiteY4" fmla="*/ 969514 h 1355192"/>
                <a:gd name="connsiteX5" fmla="*/ 507070 w 1326371"/>
                <a:gd name="connsiteY5" fmla="*/ 970294 h 1355192"/>
                <a:gd name="connsiteX6" fmla="*/ 633274 w 1326371"/>
                <a:gd name="connsiteY6" fmla="*/ 1072495 h 1355192"/>
                <a:gd name="connsiteX7" fmla="*/ 366574 w 1326371"/>
                <a:gd name="connsiteY7" fmla="*/ 1336313 h 1355192"/>
                <a:gd name="connsiteX8" fmla="*/ 3696 w 1326371"/>
                <a:gd name="connsiteY8" fmla="*/ 1241190 h 1355192"/>
                <a:gd name="connsiteX9" fmla="*/ 270396 w 1326371"/>
                <a:gd name="connsiteY9" fmla="*/ 977371 h 1355192"/>
                <a:gd name="connsiteX10" fmla="*/ 281903 w 1326371"/>
                <a:gd name="connsiteY10" fmla="*/ 974986 h 1355192"/>
                <a:gd name="connsiteX11" fmla="*/ 294439 w 1326371"/>
                <a:gd name="connsiteY11" fmla="*/ 850639 h 1355192"/>
                <a:gd name="connsiteX12" fmla="*/ 1150724 w 1326371"/>
                <a:gd name="connsiteY12" fmla="*/ 15498 h 1355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26371" h="1355192">
                  <a:moveTo>
                    <a:pt x="1326371" y="0"/>
                  </a:moveTo>
                  <a:lnTo>
                    <a:pt x="1326371" y="220273"/>
                  </a:lnTo>
                  <a:lnTo>
                    <a:pt x="1189716" y="232331"/>
                  </a:lnTo>
                  <a:cubicBezTo>
                    <a:pt x="849254" y="293146"/>
                    <a:pt x="579305" y="557502"/>
                    <a:pt x="510237" y="895032"/>
                  </a:cubicBezTo>
                  <a:lnTo>
                    <a:pt x="502728" y="969514"/>
                  </a:lnTo>
                  <a:lnTo>
                    <a:pt x="507070" y="970294"/>
                  </a:lnTo>
                  <a:cubicBezTo>
                    <a:pt x="572738" y="987508"/>
                    <a:pt x="619994" y="1022935"/>
                    <a:pt x="633274" y="1072495"/>
                  </a:cubicBezTo>
                  <a:cubicBezTo>
                    <a:pt x="659833" y="1171614"/>
                    <a:pt x="540427" y="1289729"/>
                    <a:pt x="366574" y="1336313"/>
                  </a:cubicBezTo>
                  <a:cubicBezTo>
                    <a:pt x="192721" y="1382897"/>
                    <a:pt x="30255" y="1340309"/>
                    <a:pt x="3696" y="1241190"/>
                  </a:cubicBezTo>
                  <a:cubicBezTo>
                    <a:pt x="-22863" y="1142070"/>
                    <a:pt x="96543" y="1023955"/>
                    <a:pt x="270396" y="977371"/>
                  </a:cubicBezTo>
                  <a:lnTo>
                    <a:pt x="281903" y="974986"/>
                  </a:lnTo>
                  <a:lnTo>
                    <a:pt x="294439" y="850639"/>
                  </a:lnTo>
                  <a:cubicBezTo>
                    <a:pt x="381480" y="425282"/>
                    <a:pt x="721671" y="92138"/>
                    <a:pt x="1150724" y="15498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354990712">
                    <a:custGeom>
                      <a:avLst/>
                      <a:gdLst>
                        <a:gd name="connsiteX0" fmla="*/ 513615 w 513615"/>
                        <a:gd name="connsiteY0" fmla="*/ 0 h 524776"/>
                        <a:gd name="connsiteX1" fmla="*/ 513615 w 513615"/>
                        <a:gd name="connsiteY1" fmla="*/ 85297 h 524776"/>
                        <a:gd name="connsiteX2" fmla="*/ 460697 w 513615"/>
                        <a:gd name="connsiteY2" fmla="*/ 89966 h 524776"/>
                        <a:gd name="connsiteX3" fmla="*/ 197580 w 513615"/>
                        <a:gd name="connsiteY3" fmla="*/ 346586 h 524776"/>
                        <a:gd name="connsiteX4" fmla="*/ 194673 w 513615"/>
                        <a:gd name="connsiteY4" fmla="*/ 375428 h 524776"/>
                        <a:gd name="connsiteX5" fmla="*/ 196354 w 513615"/>
                        <a:gd name="connsiteY5" fmla="*/ 375730 h 524776"/>
                        <a:gd name="connsiteX6" fmla="*/ 245224 w 513615"/>
                        <a:gd name="connsiteY6" fmla="*/ 415306 h 524776"/>
                        <a:gd name="connsiteX7" fmla="*/ 141949 w 513615"/>
                        <a:gd name="connsiteY7" fmla="*/ 517465 h 524776"/>
                        <a:gd name="connsiteX8" fmla="*/ 1431 w 513615"/>
                        <a:gd name="connsiteY8" fmla="*/ 480630 h 524776"/>
                        <a:gd name="connsiteX9" fmla="*/ 104706 w 513615"/>
                        <a:gd name="connsiteY9" fmla="*/ 378470 h 524776"/>
                        <a:gd name="connsiteX10" fmla="*/ 109162 w 513615"/>
                        <a:gd name="connsiteY10" fmla="*/ 377547 h 524776"/>
                        <a:gd name="connsiteX11" fmla="*/ 114016 w 513615"/>
                        <a:gd name="connsiteY11" fmla="*/ 329396 h 524776"/>
                        <a:gd name="connsiteX12" fmla="*/ 445598 w 513615"/>
                        <a:gd name="connsiteY12" fmla="*/ 6001 h 524776"/>
                        <a:gd name="connsiteX13" fmla="*/ 513615 w 513615"/>
                        <a:gd name="connsiteY13" fmla="*/ 0 h 5247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513615" h="524776" fill="none" extrusionOk="0">
                          <a:moveTo>
                            <a:pt x="513615" y="0"/>
                          </a:moveTo>
                          <a:cubicBezTo>
                            <a:pt x="514235" y="25036"/>
                            <a:pt x="513354" y="56553"/>
                            <a:pt x="513615" y="85297"/>
                          </a:cubicBezTo>
                          <a:cubicBezTo>
                            <a:pt x="493710" y="89887"/>
                            <a:pt x="480897" y="87694"/>
                            <a:pt x="460697" y="89966"/>
                          </a:cubicBezTo>
                          <a:cubicBezTo>
                            <a:pt x="337323" y="124862"/>
                            <a:pt x="223779" y="201084"/>
                            <a:pt x="197580" y="346586"/>
                          </a:cubicBezTo>
                          <a:cubicBezTo>
                            <a:pt x="199770" y="355845"/>
                            <a:pt x="194490" y="361281"/>
                            <a:pt x="194673" y="375428"/>
                          </a:cubicBezTo>
                          <a:cubicBezTo>
                            <a:pt x="195424" y="375523"/>
                            <a:pt x="195803" y="375743"/>
                            <a:pt x="196354" y="375730"/>
                          </a:cubicBezTo>
                          <a:cubicBezTo>
                            <a:pt x="222002" y="379415"/>
                            <a:pt x="236472" y="398092"/>
                            <a:pt x="245224" y="415306"/>
                          </a:cubicBezTo>
                          <a:cubicBezTo>
                            <a:pt x="252779" y="463832"/>
                            <a:pt x="209434" y="503482"/>
                            <a:pt x="141949" y="517465"/>
                          </a:cubicBezTo>
                          <a:cubicBezTo>
                            <a:pt x="79901" y="533896"/>
                            <a:pt x="627" y="519165"/>
                            <a:pt x="1431" y="480630"/>
                          </a:cubicBezTo>
                          <a:cubicBezTo>
                            <a:pt x="-21443" y="443420"/>
                            <a:pt x="27182" y="386774"/>
                            <a:pt x="104706" y="378470"/>
                          </a:cubicBezTo>
                          <a:cubicBezTo>
                            <a:pt x="105868" y="377854"/>
                            <a:pt x="107124" y="378248"/>
                            <a:pt x="109162" y="377547"/>
                          </a:cubicBezTo>
                          <a:cubicBezTo>
                            <a:pt x="106891" y="358695"/>
                            <a:pt x="114604" y="348238"/>
                            <a:pt x="114016" y="329396"/>
                          </a:cubicBezTo>
                          <a:cubicBezTo>
                            <a:pt x="185485" y="159086"/>
                            <a:pt x="278973" y="64042"/>
                            <a:pt x="445598" y="6001"/>
                          </a:cubicBezTo>
                          <a:cubicBezTo>
                            <a:pt x="458900" y="-2998"/>
                            <a:pt x="489994" y="7523"/>
                            <a:pt x="513615" y="0"/>
                          </a:cubicBezTo>
                          <a:close/>
                        </a:path>
                        <a:path w="513615" h="524776" stroke="0" extrusionOk="0">
                          <a:moveTo>
                            <a:pt x="513615" y="0"/>
                          </a:moveTo>
                          <a:cubicBezTo>
                            <a:pt x="517418" y="30272"/>
                            <a:pt x="505383" y="58164"/>
                            <a:pt x="513615" y="85297"/>
                          </a:cubicBezTo>
                          <a:cubicBezTo>
                            <a:pt x="502171" y="89021"/>
                            <a:pt x="473235" y="86099"/>
                            <a:pt x="460697" y="89966"/>
                          </a:cubicBezTo>
                          <a:cubicBezTo>
                            <a:pt x="318840" y="77660"/>
                            <a:pt x="261394" y="220726"/>
                            <a:pt x="197580" y="346586"/>
                          </a:cubicBezTo>
                          <a:cubicBezTo>
                            <a:pt x="197404" y="358672"/>
                            <a:pt x="195361" y="361883"/>
                            <a:pt x="194673" y="375428"/>
                          </a:cubicBezTo>
                          <a:cubicBezTo>
                            <a:pt x="195341" y="375353"/>
                            <a:pt x="195539" y="375643"/>
                            <a:pt x="196354" y="375730"/>
                          </a:cubicBezTo>
                          <a:cubicBezTo>
                            <a:pt x="217674" y="382955"/>
                            <a:pt x="239814" y="395685"/>
                            <a:pt x="245224" y="415306"/>
                          </a:cubicBezTo>
                          <a:cubicBezTo>
                            <a:pt x="262760" y="456141"/>
                            <a:pt x="213146" y="506626"/>
                            <a:pt x="141949" y="517465"/>
                          </a:cubicBezTo>
                          <a:cubicBezTo>
                            <a:pt x="68872" y="529532"/>
                            <a:pt x="8449" y="515260"/>
                            <a:pt x="1431" y="480630"/>
                          </a:cubicBezTo>
                          <a:cubicBezTo>
                            <a:pt x="-24918" y="434609"/>
                            <a:pt x="45324" y="396940"/>
                            <a:pt x="104706" y="378470"/>
                          </a:cubicBezTo>
                          <a:cubicBezTo>
                            <a:pt x="106447" y="377706"/>
                            <a:pt x="106997" y="378178"/>
                            <a:pt x="109162" y="377547"/>
                          </a:cubicBezTo>
                          <a:cubicBezTo>
                            <a:pt x="110525" y="359687"/>
                            <a:pt x="116550" y="349441"/>
                            <a:pt x="114016" y="329396"/>
                          </a:cubicBezTo>
                          <a:cubicBezTo>
                            <a:pt x="179499" y="195992"/>
                            <a:pt x="284221" y="8421"/>
                            <a:pt x="445598" y="6001"/>
                          </a:cubicBezTo>
                          <a:cubicBezTo>
                            <a:pt x="473908" y="-2134"/>
                            <a:pt x="483449" y="8102"/>
                            <a:pt x="513615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06" name="フリーフォーム: 図形 605">
              <a:extLst>
                <a:ext uri="{FF2B5EF4-FFF2-40B4-BE49-F238E27FC236}">
                  <a16:creationId xmlns:a16="http://schemas.microsoft.com/office/drawing/2014/main" id="{17A97EC7-4B65-A4E8-CFCF-01B2D511F753}"/>
                </a:ext>
              </a:extLst>
            </p:cNvPr>
            <p:cNvSpPr/>
            <p:nvPr/>
          </p:nvSpPr>
          <p:spPr>
            <a:xfrm rot="14400000">
              <a:off x="7527965" y="2342342"/>
              <a:ext cx="513615" cy="524776"/>
            </a:xfrm>
            <a:custGeom>
              <a:avLst/>
              <a:gdLst>
                <a:gd name="connsiteX0" fmla="*/ 1326371 w 1326371"/>
                <a:gd name="connsiteY0" fmla="*/ 0 h 1355192"/>
                <a:gd name="connsiteX1" fmla="*/ 1326371 w 1326371"/>
                <a:gd name="connsiteY1" fmla="*/ 220273 h 1355192"/>
                <a:gd name="connsiteX2" fmla="*/ 1189716 w 1326371"/>
                <a:gd name="connsiteY2" fmla="*/ 232331 h 1355192"/>
                <a:gd name="connsiteX3" fmla="*/ 510237 w 1326371"/>
                <a:gd name="connsiteY3" fmla="*/ 895032 h 1355192"/>
                <a:gd name="connsiteX4" fmla="*/ 502728 w 1326371"/>
                <a:gd name="connsiteY4" fmla="*/ 969514 h 1355192"/>
                <a:gd name="connsiteX5" fmla="*/ 507070 w 1326371"/>
                <a:gd name="connsiteY5" fmla="*/ 970294 h 1355192"/>
                <a:gd name="connsiteX6" fmla="*/ 633274 w 1326371"/>
                <a:gd name="connsiteY6" fmla="*/ 1072495 h 1355192"/>
                <a:gd name="connsiteX7" fmla="*/ 366574 w 1326371"/>
                <a:gd name="connsiteY7" fmla="*/ 1336313 h 1355192"/>
                <a:gd name="connsiteX8" fmla="*/ 3696 w 1326371"/>
                <a:gd name="connsiteY8" fmla="*/ 1241190 h 1355192"/>
                <a:gd name="connsiteX9" fmla="*/ 270396 w 1326371"/>
                <a:gd name="connsiteY9" fmla="*/ 977371 h 1355192"/>
                <a:gd name="connsiteX10" fmla="*/ 281903 w 1326371"/>
                <a:gd name="connsiteY10" fmla="*/ 974986 h 1355192"/>
                <a:gd name="connsiteX11" fmla="*/ 294439 w 1326371"/>
                <a:gd name="connsiteY11" fmla="*/ 850639 h 1355192"/>
                <a:gd name="connsiteX12" fmla="*/ 1150724 w 1326371"/>
                <a:gd name="connsiteY12" fmla="*/ 15498 h 1355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26371" h="1355192">
                  <a:moveTo>
                    <a:pt x="1326371" y="0"/>
                  </a:moveTo>
                  <a:lnTo>
                    <a:pt x="1326371" y="220273"/>
                  </a:lnTo>
                  <a:lnTo>
                    <a:pt x="1189716" y="232331"/>
                  </a:lnTo>
                  <a:cubicBezTo>
                    <a:pt x="849254" y="293146"/>
                    <a:pt x="579305" y="557502"/>
                    <a:pt x="510237" y="895032"/>
                  </a:cubicBezTo>
                  <a:lnTo>
                    <a:pt x="502728" y="969514"/>
                  </a:lnTo>
                  <a:lnTo>
                    <a:pt x="507070" y="970294"/>
                  </a:lnTo>
                  <a:cubicBezTo>
                    <a:pt x="572738" y="987508"/>
                    <a:pt x="619994" y="1022935"/>
                    <a:pt x="633274" y="1072495"/>
                  </a:cubicBezTo>
                  <a:cubicBezTo>
                    <a:pt x="659833" y="1171614"/>
                    <a:pt x="540427" y="1289729"/>
                    <a:pt x="366574" y="1336313"/>
                  </a:cubicBezTo>
                  <a:cubicBezTo>
                    <a:pt x="192721" y="1382897"/>
                    <a:pt x="30255" y="1340309"/>
                    <a:pt x="3696" y="1241190"/>
                  </a:cubicBezTo>
                  <a:cubicBezTo>
                    <a:pt x="-22863" y="1142070"/>
                    <a:pt x="96543" y="1023955"/>
                    <a:pt x="270396" y="977371"/>
                  </a:cubicBezTo>
                  <a:lnTo>
                    <a:pt x="281903" y="974986"/>
                  </a:lnTo>
                  <a:lnTo>
                    <a:pt x="294439" y="850639"/>
                  </a:lnTo>
                  <a:cubicBezTo>
                    <a:pt x="381480" y="425282"/>
                    <a:pt x="721671" y="92138"/>
                    <a:pt x="1150724" y="15498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387721313">
                    <a:custGeom>
                      <a:avLst/>
                      <a:gdLst>
                        <a:gd name="connsiteX0" fmla="*/ 513615 w 513615"/>
                        <a:gd name="connsiteY0" fmla="*/ 0 h 524776"/>
                        <a:gd name="connsiteX1" fmla="*/ 513615 w 513615"/>
                        <a:gd name="connsiteY1" fmla="*/ 85297 h 524776"/>
                        <a:gd name="connsiteX2" fmla="*/ 460697 w 513615"/>
                        <a:gd name="connsiteY2" fmla="*/ 89966 h 524776"/>
                        <a:gd name="connsiteX3" fmla="*/ 197580 w 513615"/>
                        <a:gd name="connsiteY3" fmla="*/ 346586 h 524776"/>
                        <a:gd name="connsiteX4" fmla="*/ 194673 w 513615"/>
                        <a:gd name="connsiteY4" fmla="*/ 375428 h 524776"/>
                        <a:gd name="connsiteX5" fmla="*/ 196354 w 513615"/>
                        <a:gd name="connsiteY5" fmla="*/ 375730 h 524776"/>
                        <a:gd name="connsiteX6" fmla="*/ 245224 w 513615"/>
                        <a:gd name="connsiteY6" fmla="*/ 415306 h 524776"/>
                        <a:gd name="connsiteX7" fmla="*/ 141949 w 513615"/>
                        <a:gd name="connsiteY7" fmla="*/ 517465 h 524776"/>
                        <a:gd name="connsiteX8" fmla="*/ 1431 w 513615"/>
                        <a:gd name="connsiteY8" fmla="*/ 480630 h 524776"/>
                        <a:gd name="connsiteX9" fmla="*/ 104706 w 513615"/>
                        <a:gd name="connsiteY9" fmla="*/ 378470 h 524776"/>
                        <a:gd name="connsiteX10" fmla="*/ 109162 w 513615"/>
                        <a:gd name="connsiteY10" fmla="*/ 377547 h 524776"/>
                        <a:gd name="connsiteX11" fmla="*/ 114016 w 513615"/>
                        <a:gd name="connsiteY11" fmla="*/ 329396 h 524776"/>
                        <a:gd name="connsiteX12" fmla="*/ 445598 w 513615"/>
                        <a:gd name="connsiteY12" fmla="*/ 6001 h 524776"/>
                        <a:gd name="connsiteX13" fmla="*/ 513615 w 513615"/>
                        <a:gd name="connsiteY13" fmla="*/ 0 h 5247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513615" h="524776" fill="none" extrusionOk="0">
                          <a:moveTo>
                            <a:pt x="513615" y="0"/>
                          </a:moveTo>
                          <a:cubicBezTo>
                            <a:pt x="518390" y="17105"/>
                            <a:pt x="511170" y="67206"/>
                            <a:pt x="513615" y="85297"/>
                          </a:cubicBezTo>
                          <a:cubicBezTo>
                            <a:pt x="494969" y="92670"/>
                            <a:pt x="483422" y="86831"/>
                            <a:pt x="460697" y="89966"/>
                          </a:cubicBezTo>
                          <a:cubicBezTo>
                            <a:pt x="342551" y="108714"/>
                            <a:pt x="244074" y="209572"/>
                            <a:pt x="197580" y="346586"/>
                          </a:cubicBezTo>
                          <a:cubicBezTo>
                            <a:pt x="198176" y="357017"/>
                            <a:pt x="191995" y="367335"/>
                            <a:pt x="194673" y="375428"/>
                          </a:cubicBezTo>
                          <a:cubicBezTo>
                            <a:pt x="195134" y="375367"/>
                            <a:pt x="195533" y="375595"/>
                            <a:pt x="196354" y="375730"/>
                          </a:cubicBezTo>
                          <a:cubicBezTo>
                            <a:pt x="224495" y="385643"/>
                            <a:pt x="239167" y="397240"/>
                            <a:pt x="245224" y="415306"/>
                          </a:cubicBezTo>
                          <a:cubicBezTo>
                            <a:pt x="258374" y="458182"/>
                            <a:pt x="217164" y="492306"/>
                            <a:pt x="141949" y="517465"/>
                          </a:cubicBezTo>
                          <a:cubicBezTo>
                            <a:pt x="72715" y="547019"/>
                            <a:pt x="8520" y="510474"/>
                            <a:pt x="1431" y="480630"/>
                          </a:cubicBezTo>
                          <a:cubicBezTo>
                            <a:pt x="-10223" y="427600"/>
                            <a:pt x="47719" y="394204"/>
                            <a:pt x="104706" y="378470"/>
                          </a:cubicBezTo>
                          <a:cubicBezTo>
                            <a:pt x="106566" y="377642"/>
                            <a:pt x="107865" y="378055"/>
                            <a:pt x="109162" y="377547"/>
                          </a:cubicBezTo>
                          <a:cubicBezTo>
                            <a:pt x="108100" y="365806"/>
                            <a:pt x="113479" y="346859"/>
                            <a:pt x="114016" y="329396"/>
                          </a:cubicBezTo>
                          <a:cubicBezTo>
                            <a:pt x="131875" y="209241"/>
                            <a:pt x="288099" y="48523"/>
                            <a:pt x="445598" y="6001"/>
                          </a:cubicBezTo>
                          <a:cubicBezTo>
                            <a:pt x="459890" y="-2803"/>
                            <a:pt x="494719" y="3604"/>
                            <a:pt x="513615" y="0"/>
                          </a:cubicBezTo>
                          <a:close/>
                        </a:path>
                        <a:path w="513615" h="524776" stroke="0" extrusionOk="0">
                          <a:moveTo>
                            <a:pt x="513615" y="0"/>
                          </a:moveTo>
                          <a:cubicBezTo>
                            <a:pt x="521156" y="32132"/>
                            <a:pt x="509807" y="45097"/>
                            <a:pt x="513615" y="85297"/>
                          </a:cubicBezTo>
                          <a:cubicBezTo>
                            <a:pt x="492859" y="90013"/>
                            <a:pt x="484638" y="86016"/>
                            <a:pt x="460697" y="89966"/>
                          </a:cubicBezTo>
                          <a:cubicBezTo>
                            <a:pt x="343918" y="140763"/>
                            <a:pt x="213829" y="209721"/>
                            <a:pt x="197580" y="346586"/>
                          </a:cubicBezTo>
                          <a:cubicBezTo>
                            <a:pt x="196833" y="358960"/>
                            <a:pt x="192144" y="367105"/>
                            <a:pt x="194673" y="375428"/>
                          </a:cubicBezTo>
                          <a:cubicBezTo>
                            <a:pt x="195402" y="375468"/>
                            <a:pt x="195596" y="375671"/>
                            <a:pt x="196354" y="375730"/>
                          </a:cubicBezTo>
                          <a:cubicBezTo>
                            <a:pt x="221278" y="383472"/>
                            <a:pt x="243242" y="398452"/>
                            <a:pt x="245224" y="415306"/>
                          </a:cubicBezTo>
                          <a:cubicBezTo>
                            <a:pt x="261981" y="438918"/>
                            <a:pt x="200937" y="505005"/>
                            <a:pt x="141949" y="517465"/>
                          </a:cubicBezTo>
                          <a:cubicBezTo>
                            <a:pt x="75482" y="536233"/>
                            <a:pt x="9097" y="527759"/>
                            <a:pt x="1431" y="480630"/>
                          </a:cubicBezTo>
                          <a:cubicBezTo>
                            <a:pt x="909" y="429607"/>
                            <a:pt x="38401" y="397889"/>
                            <a:pt x="104706" y="378470"/>
                          </a:cubicBezTo>
                          <a:cubicBezTo>
                            <a:pt x="106742" y="377516"/>
                            <a:pt x="108300" y="377938"/>
                            <a:pt x="109162" y="377547"/>
                          </a:cubicBezTo>
                          <a:cubicBezTo>
                            <a:pt x="107573" y="361778"/>
                            <a:pt x="114367" y="342825"/>
                            <a:pt x="114016" y="329396"/>
                          </a:cubicBezTo>
                          <a:cubicBezTo>
                            <a:pt x="105472" y="166617"/>
                            <a:pt x="234295" y="45271"/>
                            <a:pt x="445598" y="6001"/>
                          </a:cubicBezTo>
                          <a:cubicBezTo>
                            <a:pt x="478147" y="855"/>
                            <a:pt x="498654" y="3470"/>
                            <a:pt x="513615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607" name="グループ化 606">
              <a:extLst>
                <a:ext uri="{FF2B5EF4-FFF2-40B4-BE49-F238E27FC236}">
                  <a16:creationId xmlns:a16="http://schemas.microsoft.com/office/drawing/2014/main" id="{57AC7A24-3ACF-8CF2-BB32-CDE431B3BC8F}"/>
                </a:ext>
              </a:extLst>
            </p:cNvPr>
            <p:cNvGrpSpPr/>
            <p:nvPr/>
          </p:nvGrpSpPr>
          <p:grpSpPr>
            <a:xfrm rot="900000" flipH="1" flipV="1">
              <a:off x="6331438" y="1813068"/>
              <a:ext cx="385811" cy="458346"/>
              <a:chOff x="-670668" y="2939012"/>
              <a:chExt cx="996327" cy="1183642"/>
            </a:xfrm>
          </p:grpSpPr>
          <p:sp>
            <p:nvSpPr>
              <p:cNvPr id="704" name="フリーフォーム: 図形 703">
                <a:extLst>
                  <a:ext uri="{FF2B5EF4-FFF2-40B4-BE49-F238E27FC236}">
                    <a16:creationId xmlns:a16="http://schemas.microsoft.com/office/drawing/2014/main" id="{324E67BB-3DCD-3C2D-F3BB-D2E00439C969}"/>
                  </a:ext>
                </a:extLst>
              </p:cNvPr>
              <p:cNvSpPr/>
              <p:nvPr/>
            </p:nvSpPr>
            <p:spPr>
              <a:xfrm>
                <a:off x="-670668" y="2939012"/>
                <a:ext cx="996327" cy="1183642"/>
              </a:xfrm>
              <a:custGeom>
                <a:avLst/>
                <a:gdLst>
                  <a:gd name="connsiteX0" fmla="*/ 0 w 996327"/>
                  <a:gd name="connsiteY0" fmla="*/ 3193 h 1183642"/>
                  <a:gd name="connsiteX1" fmla="*/ 552795 w 996327"/>
                  <a:gd name="connsiteY1" fmla="*/ 175952 h 1183642"/>
                  <a:gd name="connsiteX2" fmla="*/ 792138 w 996327"/>
                  <a:gd name="connsiteY2" fmla="*/ 543616 h 1183642"/>
                  <a:gd name="connsiteX3" fmla="*/ 811319 w 996327"/>
                  <a:gd name="connsiteY3" fmla="*/ 647839 h 1183642"/>
                  <a:gd name="connsiteX4" fmla="*/ 827621 w 996327"/>
                  <a:gd name="connsiteY4" fmla="*/ 652899 h 1183642"/>
                  <a:gd name="connsiteX5" fmla="*/ 996327 w 996327"/>
                  <a:gd name="connsiteY5" fmla="*/ 907417 h 1183642"/>
                  <a:gd name="connsiteX6" fmla="*/ 720102 w 996327"/>
                  <a:gd name="connsiteY6" fmla="*/ 1183642 h 1183642"/>
                  <a:gd name="connsiteX7" fmla="*/ 465584 w 996327"/>
                  <a:gd name="connsiteY7" fmla="*/ 1014937 h 1183642"/>
                  <a:gd name="connsiteX8" fmla="*/ 456825 w 996327"/>
                  <a:gd name="connsiteY8" fmla="*/ 986720 h 1183642"/>
                  <a:gd name="connsiteX9" fmla="*/ 442252 w 996327"/>
                  <a:gd name="connsiteY9" fmla="*/ 989342 h 1183642"/>
                  <a:gd name="connsiteX10" fmla="*/ 396252 w 996327"/>
                  <a:gd name="connsiteY10" fmla="*/ 976325 h 1183642"/>
                  <a:gd name="connsiteX11" fmla="*/ 367754 w 996327"/>
                  <a:gd name="connsiteY11" fmla="*/ 787561 h 1183642"/>
                  <a:gd name="connsiteX12" fmla="*/ 499478 w 996327"/>
                  <a:gd name="connsiteY12" fmla="*/ 704843 h 1183642"/>
                  <a:gd name="connsiteX13" fmla="*/ 524865 w 996327"/>
                  <a:gd name="connsiteY13" fmla="*/ 712027 h 1183642"/>
                  <a:gd name="connsiteX14" fmla="*/ 545700 w 996327"/>
                  <a:gd name="connsiteY14" fmla="*/ 694837 h 1183642"/>
                  <a:gd name="connsiteX15" fmla="*/ 531716 w 996327"/>
                  <a:gd name="connsiteY15" fmla="*/ 618856 h 1183642"/>
                  <a:gd name="connsiteX16" fmla="*/ 378594 w 996327"/>
                  <a:gd name="connsiteY16" fmla="*/ 383639 h 1183642"/>
                  <a:gd name="connsiteX17" fmla="*/ 24938 w 996327"/>
                  <a:gd name="connsiteY17" fmla="*/ 273115 h 1183642"/>
                  <a:gd name="connsiteX0" fmla="*/ 42130 w 1038457"/>
                  <a:gd name="connsiteY0" fmla="*/ 3193 h 1183642"/>
                  <a:gd name="connsiteX1" fmla="*/ 594925 w 1038457"/>
                  <a:gd name="connsiteY1" fmla="*/ 175952 h 1183642"/>
                  <a:gd name="connsiteX2" fmla="*/ 834268 w 1038457"/>
                  <a:gd name="connsiteY2" fmla="*/ 543616 h 1183642"/>
                  <a:gd name="connsiteX3" fmla="*/ 853449 w 1038457"/>
                  <a:gd name="connsiteY3" fmla="*/ 647839 h 1183642"/>
                  <a:gd name="connsiteX4" fmla="*/ 869751 w 1038457"/>
                  <a:gd name="connsiteY4" fmla="*/ 652899 h 1183642"/>
                  <a:gd name="connsiteX5" fmla="*/ 1038457 w 1038457"/>
                  <a:gd name="connsiteY5" fmla="*/ 907417 h 1183642"/>
                  <a:gd name="connsiteX6" fmla="*/ 762232 w 1038457"/>
                  <a:gd name="connsiteY6" fmla="*/ 1183642 h 1183642"/>
                  <a:gd name="connsiteX7" fmla="*/ 507714 w 1038457"/>
                  <a:gd name="connsiteY7" fmla="*/ 1014937 h 1183642"/>
                  <a:gd name="connsiteX8" fmla="*/ 498955 w 1038457"/>
                  <a:gd name="connsiteY8" fmla="*/ 986720 h 1183642"/>
                  <a:gd name="connsiteX9" fmla="*/ 484382 w 1038457"/>
                  <a:gd name="connsiteY9" fmla="*/ 989342 h 1183642"/>
                  <a:gd name="connsiteX10" fmla="*/ 438382 w 1038457"/>
                  <a:gd name="connsiteY10" fmla="*/ 976325 h 1183642"/>
                  <a:gd name="connsiteX11" fmla="*/ 409884 w 1038457"/>
                  <a:gd name="connsiteY11" fmla="*/ 787561 h 1183642"/>
                  <a:gd name="connsiteX12" fmla="*/ 541608 w 1038457"/>
                  <a:gd name="connsiteY12" fmla="*/ 704843 h 1183642"/>
                  <a:gd name="connsiteX13" fmla="*/ 566995 w 1038457"/>
                  <a:gd name="connsiteY13" fmla="*/ 712027 h 1183642"/>
                  <a:gd name="connsiteX14" fmla="*/ 587830 w 1038457"/>
                  <a:gd name="connsiteY14" fmla="*/ 694837 h 1183642"/>
                  <a:gd name="connsiteX15" fmla="*/ 573846 w 1038457"/>
                  <a:gd name="connsiteY15" fmla="*/ 618856 h 1183642"/>
                  <a:gd name="connsiteX16" fmla="*/ 420724 w 1038457"/>
                  <a:gd name="connsiteY16" fmla="*/ 383639 h 1183642"/>
                  <a:gd name="connsiteX17" fmla="*/ 67068 w 1038457"/>
                  <a:gd name="connsiteY17" fmla="*/ 273115 h 1183642"/>
                  <a:gd name="connsiteX18" fmla="*/ 231 w 1038457"/>
                  <a:gd name="connsiteY18" fmla="*/ 120017 h 1183642"/>
                  <a:gd name="connsiteX19" fmla="*/ 42130 w 1038457"/>
                  <a:gd name="connsiteY19" fmla="*/ 3193 h 1183642"/>
                  <a:gd name="connsiteX0" fmla="*/ 231 w 1038457"/>
                  <a:gd name="connsiteY0" fmla="*/ 120017 h 1183642"/>
                  <a:gd name="connsiteX1" fmla="*/ 42130 w 1038457"/>
                  <a:gd name="connsiteY1" fmla="*/ 3193 h 1183642"/>
                  <a:gd name="connsiteX2" fmla="*/ 594925 w 1038457"/>
                  <a:gd name="connsiteY2" fmla="*/ 175952 h 1183642"/>
                  <a:gd name="connsiteX3" fmla="*/ 834268 w 1038457"/>
                  <a:gd name="connsiteY3" fmla="*/ 543616 h 1183642"/>
                  <a:gd name="connsiteX4" fmla="*/ 853449 w 1038457"/>
                  <a:gd name="connsiteY4" fmla="*/ 647839 h 1183642"/>
                  <a:gd name="connsiteX5" fmla="*/ 869751 w 1038457"/>
                  <a:gd name="connsiteY5" fmla="*/ 652899 h 1183642"/>
                  <a:gd name="connsiteX6" fmla="*/ 1038457 w 1038457"/>
                  <a:gd name="connsiteY6" fmla="*/ 907417 h 1183642"/>
                  <a:gd name="connsiteX7" fmla="*/ 762232 w 1038457"/>
                  <a:gd name="connsiteY7" fmla="*/ 1183642 h 1183642"/>
                  <a:gd name="connsiteX8" fmla="*/ 507714 w 1038457"/>
                  <a:gd name="connsiteY8" fmla="*/ 1014937 h 1183642"/>
                  <a:gd name="connsiteX9" fmla="*/ 498955 w 1038457"/>
                  <a:gd name="connsiteY9" fmla="*/ 986720 h 1183642"/>
                  <a:gd name="connsiteX10" fmla="*/ 484382 w 1038457"/>
                  <a:gd name="connsiteY10" fmla="*/ 989342 h 1183642"/>
                  <a:gd name="connsiteX11" fmla="*/ 438382 w 1038457"/>
                  <a:gd name="connsiteY11" fmla="*/ 976325 h 1183642"/>
                  <a:gd name="connsiteX12" fmla="*/ 409884 w 1038457"/>
                  <a:gd name="connsiteY12" fmla="*/ 787561 h 1183642"/>
                  <a:gd name="connsiteX13" fmla="*/ 541608 w 1038457"/>
                  <a:gd name="connsiteY13" fmla="*/ 704843 h 1183642"/>
                  <a:gd name="connsiteX14" fmla="*/ 566995 w 1038457"/>
                  <a:gd name="connsiteY14" fmla="*/ 712027 h 1183642"/>
                  <a:gd name="connsiteX15" fmla="*/ 587830 w 1038457"/>
                  <a:gd name="connsiteY15" fmla="*/ 694837 h 1183642"/>
                  <a:gd name="connsiteX16" fmla="*/ 573846 w 1038457"/>
                  <a:gd name="connsiteY16" fmla="*/ 618856 h 1183642"/>
                  <a:gd name="connsiteX17" fmla="*/ 420724 w 1038457"/>
                  <a:gd name="connsiteY17" fmla="*/ 383639 h 1183642"/>
                  <a:gd name="connsiteX18" fmla="*/ 67068 w 1038457"/>
                  <a:gd name="connsiteY18" fmla="*/ 273115 h 1183642"/>
                  <a:gd name="connsiteX19" fmla="*/ 91671 w 1038457"/>
                  <a:gd name="connsiteY19" fmla="*/ 211457 h 1183642"/>
                  <a:gd name="connsiteX0" fmla="*/ 231 w 1038457"/>
                  <a:gd name="connsiteY0" fmla="*/ 120017 h 1183642"/>
                  <a:gd name="connsiteX1" fmla="*/ 42130 w 1038457"/>
                  <a:gd name="connsiteY1" fmla="*/ 3193 h 1183642"/>
                  <a:gd name="connsiteX2" fmla="*/ 594925 w 1038457"/>
                  <a:gd name="connsiteY2" fmla="*/ 175952 h 1183642"/>
                  <a:gd name="connsiteX3" fmla="*/ 834268 w 1038457"/>
                  <a:gd name="connsiteY3" fmla="*/ 543616 h 1183642"/>
                  <a:gd name="connsiteX4" fmla="*/ 853449 w 1038457"/>
                  <a:gd name="connsiteY4" fmla="*/ 647839 h 1183642"/>
                  <a:gd name="connsiteX5" fmla="*/ 869751 w 1038457"/>
                  <a:gd name="connsiteY5" fmla="*/ 652899 h 1183642"/>
                  <a:gd name="connsiteX6" fmla="*/ 1038457 w 1038457"/>
                  <a:gd name="connsiteY6" fmla="*/ 907417 h 1183642"/>
                  <a:gd name="connsiteX7" fmla="*/ 762232 w 1038457"/>
                  <a:gd name="connsiteY7" fmla="*/ 1183642 h 1183642"/>
                  <a:gd name="connsiteX8" fmla="*/ 507714 w 1038457"/>
                  <a:gd name="connsiteY8" fmla="*/ 1014937 h 1183642"/>
                  <a:gd name="connsiteX9" fmla="*/ 498955 w 1038457"/>
                  <a:gd name="connsiteY9" fmla="*/ 986720 h 1183642"/>
                  <a:gd name="connsiteX10" fmla="*/ 484382 w 1038457"/>
                  <a:gd name="connsiteY10" fmla="*/ 989342 h 1183642"/>
                  <a:gd name="connsiteX11" fmla="*/ 438382 w 1038457"/>
                  <a:gd name="connsiteY11" fmla="*/ 976325 h 1183642"/>
                  <a:gd name="connsiteX12" fmla="*/ 409884 w 1038457"/>
                  <a:gd name="connsiteY12" fmla="*/ 787561 h 1183642"/>
                  <a:gd name="connsiteX13" fmla="*/ 541608 w 1038457"/>
                  <a:gd name="connsiteY13" fmla="*/ 704843 h 1183642"/>
                  <a:gd name="connsiteX14" fmla="*/ 566995 w 1038457"/>
                  <a:gd name="connsiteY14" fmla="*/ 712027 h 1183642"/>
                  <a:gd name="connsiteX15" fmla="*/ 587830 w 1038457"/>
                  <a:gd name="connsiteY15" fmla="*/ 694837 h 1183642"/>
                  <a:gd name="connsiteX16" fmla="*/ 573846 w 1038457"/>
                  <a:gd name="connsiteY16" fmla="*/ 618856 h 1183642"/>
                  <a:gd name="connsiteX17" fmla="*/ 420724 w 1038457"/>
                  <a:gd name="connsiteY17" fmla="*/ 383639 h 1183642"/>
                  <a:gd name="connsiteX18" fmla="*/ 67068 w 1038457"/>
                  <a:gd name="connsiteY18" fmla="*/ 273115 h 1183642"/>
                  <a:gd name="connsiteX0" fmla="*/ 0 w 996327"/>
                  <a:gd name="connsiteY0" fmla="*/ 3193 h 1183642"/>
                  <a:gd name="connsiteX1" fmla="*/ 552795 w 996327"/>
                  <a:gd name="connsiteY1" fmla="*/ 175952 h 1183642"/>
                  <a:gd name="connsiteX2" fmla="*/ 792138 w 996327"/>
                  <a:gd name="connsiteY2" fmla="*/ 543616 h 1183642"/>
                  <a:gd name="connsiteX3" fmla="*/ 811319 w 996327"/>
                  <a:gd name="connsiteY3" fmla="*/ 647839 h 1183642"/>
                  <a:gd name="connsiteX4" fmla="*/ 827621 w 996327"/>
                  <a:gd name="connsiteY4" fmla="*/ 652899 h 1183642"/>
                  <a:gd name="connsiteX5" fmla="*/ 996327 w 996327"/>
                  <a:gd name="connsiteY5" fmla="*/ 907417 h 1183642"/>
                  <a:gd name="connsiteX6" fmla="*/ 720102 w 996327"/>
                  <a:gd name="connsiteY6" fmla="*/ 1183642 h 1183642"/>
                  <a:gd name="connsiteX7" fmla="*/ 465584 w 996327"/>
                  <a:gd name="connsiteY7" fmla="*/ 1014937 h 1183642"/>
                  <a:gd name="connsiteX8" fmla="*/ 456825 w 996327"/>
                  <a:gd name="connsiteY8" fmla="*/ 986720 h 1183642"/>
                  <a:gd name="connsiteX9" fmla="*/ 442252 w 996327"/>
                  <a:gd name="connsiteY9" fmla="*/ 989342 h 1183642"/>
                  <a:gd name="connsiteX10" fmla="*/ 396252 w 996327"/>
                  <a:gd name="connsiteY10" fmla="*/ 976325 h 1183642"/>
                  <a:gd name="connsiteX11" fmla="*/ 367754 w 996327"/>
                  <a:gd name="connsiteY11" fmla="*/ 787561 h 1183642"/>
                  <a:gd name="connsiteX12" fmla="*/ 499478 w 996327"/>
                  <a:gd name="connsiteY12" fmla="*/ 704843 h 1183642"/>
                  <a:gd name="connsiteX13" fmla="*/ 524865 w 996327"/>
                  <a:gd name="connsiteY13" fmla="*/ 712027 h 1183642"/>
                  <a:gd name="connsiteX14" fmla="*/ 545700 w 996327"/>
                  <a:gd name="connsiteY14" fmla="*/ 694837 h 1183642"/>
                  <a:gd name="connsiteX15" fmla="*/ 531716 w 996327"/>
                  <a:gd name="connsiteY15" fmla="*/ 618856 h 1183642"/>
                  <a:gd name="connsiteX16" fmla="*/ 378594 w 996327"/>
                  <a:gd name="connsiteY16" fmla="*/ 383639 h 1183642"/>
                  <a:gd name="connsiteX17" fmla="*/ 24938 w 996327"/>
                  <a:gd name="connsiteY17" fmla="*/ 273115 h 1183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96327" h="1183642">
                    <a:moveTo>
                      <a:pt x="0" y="3193"/>
                    </a:moveTo>
                    <a:cubicBezTo>
                      <a:pt x="199934" y="-15279"/>
                      <a:pt x="398959" y="46920"/>
                      <a:pt x="552795" y="175952"/>
                    </a:cubicBezTo>
                    <a:cubicBezTo>
                      <a:pt x="668172" y="272726"/>
                      <a:pt x="750953" y="401074"/>
                      <a:pt x="792138" y="543616"/>
                    </a:cubicBezTo>
                    <a:lnTo>
                      <a:pt x="811319" y="647839"/>
                    </a:lnTo>
                    <a:lnTo>
                      <a:pt x="827621" y="652899"/>
                    </a:lnTo>
                    <a:cubicBezTo>
                      <a:pt x="926763" y="694833"/>
                      <a:pt x="996327" y="793001"/>
                      <a:pt x="996327" y="907417"/>
                    </a:cubicBezTo>
                    <a:cubicBezTo>
                      <a:pt x="996327" y="1059972"/>
                      <a:pt x="872657" y="1183642"/>
                      <a:pt x="720102" y="1183642"/>
                    </a:cubicBezTo>
                    <a:cubicBezTo>
                      <a:pt x="605686" y="1183642"/>
                      <a:pt x="507517" y="1114078"/>
                      <a:pt x="465584" y="1014937"/>
                    </a:cubicBezTo>
                    <a:lnTo>
                      <a:pt x="456825" y="986720"/>
                    </a:lnTo>
                    <a:lnTo>
                      <a:pt x="442252" y="989342"/>
                    </a:lnTo>
                    <a:cubicBezTo>
                      <a:pt x="426140" y="988759"/>
                      <a:pt x="410489" y="984545"/>
                      <a:pt x="396252" y="976325"/>
                    </a:cubicBezTo>
                    <a:cubicBezTo>
                      <a:pt x="339305" y="943447"/>
                      <a:pt x="326546" y="858934"/>
                      <a:pt x="367754" y="787561"/>
                    </a:cubicBezTo>
                    <a:cubicBezTo>
                      <a:pt x="398659" y="734031"/>
                      <a:pt x="451143" y="703095"/>
                      <a:pt x="499478" y="704843"/>
                    </a:cubicBezTo>
                    <a:lnTo>
                      <a:pt x="524865" y="712027"/>
                    </a:lnTo>
                    <a:lnTo>
                      <a:pt x="545700" y="694837"/>
                    </a:lnTo>
                    <a:lnTo>
                      <a:pt x="531716" y="618856"/>
                    </a:lnTo>
                    <a:cubicBezTo>
                      <a:pt x="505367" y="527663"/>
                      <a:pt x="452408" y="445552"/>
                      <a:pt x="378594" y="383639"/>
                    </a:cubicBezTo>
                    <a:cubicBezTo>
                      <a:pt x="280176" y="301089"/>
                      <a:pt x="152848" y="261297"/>
                      <a:pt x="24938" y="273115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4006222675">
                      <a:custGeom>
                        <a:avLst/>
                        <a:gdLst>
                          <a:gd name="connsiteX0" fmla="*/ 0 w 996327"/>
                          <a:gd name="connsiteY0" fmla="*/ 3193 h 1183642"/>
                          <a:gd name="connsiteX1" fmla="*/ 552795 w 996327"/>
                          <a:gd name="connsiteY1" fmla="*/ 175952 h 1183642"/>
                          <a:gd name="connsiteX2" fmla="*/ 792138 w 996327"/>
                          <a:gd name="connsiteY2" fmla="*/ 543616 h 1183642"/>
                          <a:gd name="connsiteX3" fmla="*/ 811319 w 996327"/>
                          <a:gd name="connsiteY3" fmla="*/ 647839 h 1183642"/>
                          <a:gd name="connsiteX4" fmla="*/ 827621 w 996327"/>
                          <a:gd name="connsiteY4" fmla="*/ 652899 h 1183642"/>
                          <a:gd name="connsiteX5" fmla="*/ 996327 w 996327"/>
                          <a:gd name="connsiteY5" fmla="*/ 907417 h 1183642"/>
                          <a:gd name="connsiteX6" fmla="*/ 720102 w 996327"/>
                          <a:gd name="connsiteY6" fmla="*/ 1183642 h 1183642"/>
                          <a:gd name="connsiteX7" fmla="*/ 465584 w 996327"/>
                          <a:gd name="connsiteY7" fmla="*/ 1014937 h 1183642"/>
                          <a:gd name="connsiteX8" fmla="*/ 456825 w 996327"/>
                          <a:gd name="connsiteY8" fmla="*/ 986720 h 1183642"/>
                          <a:gd name="connsiteX9" fmla="*/ 442252 w 996327"/>
                          <a:gd name="connsiteY9" fmla="*/ 989342 h 1183642"/>
                          <a:gd name="connsiteX10" fmla="*/ 396252 w 996327"/>
                          <a:gd name="connsiteY10" fmla="*/ 976325 h 1183642"/>
                          <a:gd name="connsiteX11" fmla="*/ 367754 w 996327"/>
                          <a:gd name="connsiteY11" fmla="*/ 787561 h 1183642"/>
                          <a:gd name="connsiteX12" fmla="*/ 499478 w 996327"/>
                          <a:gd name="connsiteY12" fmla="*/ 704843 h 1183642"/>
                          <a:gd name="connsiteX13" fmla="*/ 524865 w 996327"/>
                          <a:gd name="connsiteY13" fmla="*/ 712027 h 1183642"/>
                          <a:gd name="connsiteX14" fmla="*/ 545700 w 996327"/>
                          <a:gd name="connsiteY14" fmla="*/ 694837 h 1183642"/>
                          <a:gd name="connsiteX15" fmla="*/ 531716 w 996327"/>
                          <a:gd name="connsiteY15" fmla="*/ 618856 h 1183642"/>
                          <a:gd name="connsiteX16" fmla="*/ 378594 w 996327"/>
                          <a:gd name="connsiteY16" fmla="*/ 383639 h 1183642"/>
                          <a:gd name="connsiteX17" fmla="*/ 24938 w 996327"/>
                          <a:gd name="connsiteY17" fmla="*/ 273115 h 118364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</a:cxnLst>
                        <a:rect l="l" t="t" r="r" b="b"/>
                        <a:pathLst>
                          <a:path w="996327" h="1183642" fill="none" extrusionOk="0">
                            <a:moveTo>
                              <a:pt x="0" y="3193"/>
                            </a:moveTo>
                            <a:cubicBezTo>
                              <a:pt x="224637" y="24789"/>
                              <a:pt x="428608" y="29494"/>
                              <a:pt x="552795" y="175952"/>
                            </a:cubicBezTo>
                            <a:cubicBezTo>
                              <a:pt x="664391" y="284979"/>
                              <a:pt x="732402" y="394806"/>
                              <a:pt x="792138" y="543616"/>
                            </a:cubicBezTo>
                            <a:cubicBezTo>
                              <a:pt x="811228" y="580107"/>
                              <a:pt x="798183" y="612729"/>
                              <a:pt x="811319" y="647839"/>
                            </a:cubicBezTo>
                            <a:cubicBezTo>
                              <a:pt x="818651" y="648327"/>
                              <a:pt x="821977" y="652377"/>
                              <a:pt x="827621" y="652899"/>
                            </a:cubicBezTo>
                            <a:cubicBezTo>
                              <a:pt x="945721" y="683890"/>
                              <a:pt x="979375" y="818485"/>
                              <a:pt x="996327" y="907417"/>
                            </a:cubicBezTo>
                            <a:cubicBezTo>
                              <a:pt x="991489" y="1060538"/>
                              <a:pt x="881725" y="1193247"/>
                              <a:pt x="720102" y="1183642"/>
                            </a:cubicBezTo>
                            <a:cubicBezTo>
                              <a:pt x="615248" y="1175843"/>
                              <a:pt x="517851" y="1133010"/>
                              <a:pt x="465584" y="1014937"/>
                            </a:cubicBezTo>
                            <a:cubicBezTo>
                              <a:pt x="461115" y="1003499"/>
                              <a:pt x="460006" y="995243"/>
                              <a:pt x="456825" y="986720"/>
                            </a:cubicBezTo>
                            <a:cubicBezTo>
                              <a:pt x="453931" y="988450"/>
                              <a:pt x="445939" y="988131"/>
                              <a:pt x="442252" y="989342"/>
                            </a:cubicBezTo>
                            <a:cubicBezTo>
                              <a:pt x="427573" y="990915"/>
                              <a:pt x="409571" y="982566"/>
                              <a:pt x="396252" y="976325"/>
                            </a:cubicBezTo>
                            <a:cubicBezTo>
                              <a:pt x="345067" y="959680"/>
                              <a:pt x="331380" y="849461"/>
                              <a:pt x="367754" y="787561"/>
                            </a:cubicBezTo>
                            <a:cubicBezTo>
                              <a:pt x="394223" y="728930"/>
                              <a:pt x="448577" y="702378"/>
                              <a:pt x="499478" y="704843"/>
                            </a:cubicBezTo>
                            <a:cubicBezTo>
                              <a:pt x="509510" y="705017"/>
                              <a:pt x="512918" y="710247"/>
                              <a:pt x="524865" y="712027"/>
                            </a:cubicBezTo>
                            <a:cubicBezTo>
                              <a:pt x="529214" y="705166"/>
                              <a:pt x="541114" y="702548"/>
                              <a:pt x="545700" y="694837"/>
                            </a:cubicBezTo>
                            <a:cubicBezTo>
                              <a:pt x="540999" y="676788"/>
                              <a:pt x="545173" y="644515"/>
                              <a:pt x="531716" y="618856"/>
                            </a:cubicBezTo>
                            <a:cubicBezTo>
                              <a:pt x="514659" y="515923"/>
                              <a:pt x="444795" y="453209"/>
                              <a:pt x="378594" y="383639"/>
                            </a:cubicBezTo>
                            <a:cubicBezTo>
                              <a:pt x="284583" y="284543"/>
                              <a:pt x="150087" y="262570"/>
                              <a:pt x="24938" y="273115"/>
                            </a:cubicBezTo>
                          </a:path>
                          <a:path w="996327" h="1183642" stroke="0" extrusionOk="0">
                            <a:moveTo>
                              <a:pt x="0" y="3193"/>
                            </a:moveTo>
                            <a:cubicBezTo>
                              <a:pt x="175506" y="-14422"/>
                              <a:pt x="385966" y="-9850"/>
                              <a:pt x="552795" y="175952"/>
                            </a:cubicBezTo>
                            <a:cubicBezTo>
                              <a:pt x="693421" y="286113"/>
                              <a:pt x="731647" y="399817"/>
                              <a:pt x="792138" y="543616"/>
                            </a:cubicBezTo>
                            <a:cubicBezTo>
                              <a:pt x="805146" y="585885"/>
                              <a:pt x="801366" y="610155"/>
                              <a:pt x="811319" y="647839"/>
                            </a:cubicBezTo>
                            <a:cubicBezTo>
                              <a:pt x="817526" y="648896"/>
                              <a:pt x="819634" y="650523"/>
                              <a:pt x="827621" y="652899"/>
                            </a:cubicBezTo>
                            <a:cubicBezTo>
                              <a:pt x="939183" y="707800"/>
                              <a:pt x="1013293" y="782562"/>
                              <a:pt x="996327" y="907417"/>
                            </a:cubicBezTo>
                            <a:cubicBezTo>
                              <a:pt x="1035172" y="1075279"/>
                              <a:pt x="879105" y="1191704"/>
                              <a:pt x="720102" y="1183642"/>
                            </a:cubicBezTo>
                            <a:cubicBezTo>
                              <a:pt x="621905" y="1165592"/>
                              <a:pt x="508943" y="1133251"/>
                              <a:pt x="465584" y="1014937"/>
                            </a:cubicBezTo>
                            <a:cubicBezTo>
                              <a:pt x="462764" y="1008733"/>
                              <a:pt x="459313" y="992304"/>
                              <a:pt x="456825" y="986720"/>
                            </a:cubicBezTo>
                            <a:cubicBezTo>
                              <a:pt x="450375" y="987906"/>
                              <a:pt x="448037" y="987297"/>
                              <a:pt x="442252" y="989342"/>
                            </a:cubicBezTo>
                            <a:cubicBezTo>
                              <a:pt x="425132" y="989256"/>
                              <a:pt x="410393" y="984877"/>
                              <a:pt x="396252" y="976325"/>
                            </a:cubicBezTo>
                            <a:cubicBezTo>
                              <a:pt x="339679" y="939524"/>
                              <a:pt x="330744" y="861487"/>
                              <a:pt x="367754" y="787561"/>
                            </a:cubicBezTo>
                            <a:cubicBezTo>
                              <a:pt x="412325" y="731063"/>
                              <a:pt x="454965" y="700671"/>
                              <a:pt x="499478" y="704843"/>
                            </a:cubicBezTo>
                            <a:cubicBezTo>
                              <a:pt x="506533" y="704698"/>
                              <a:pt x="511887" y="710587"/>
                              <a:pt x="524865" y="712027"/>
                            </a:cubicBezTo>
                            <a:cubicBezTo>
                              <a:pt x="531839" y="703235"/>
                              <a:pt x="537711" y="703688"/>
                              <a:pt x="545700" y="694837"/>
                            </a:cubicBezTo>
                            <a:cubicBezTo>
                              <a:pt x="531417" y="659252"/>
                              <a:pt x="536157" y="635977"/>
                              <a:pt x="531716" y="618856"/>
                            </a:cubicBezTo>
                            <a:cubicBezTo>
                              <a:pt x="496331" y="512311"/>
                              <a:pt x="447465" y="445021"/>
                              <a:pt x="378594" y="383639"/>
                            </a:cubicBezTo>
                            <a:cubicBezTo>
                              <a:pt x="289995" y="293007"/>
                              <a:pt x="164047" y="256256"/>
                              <a:pt x="24938" y="273115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5" name="フリーフォーム: 図形 704">
                <a:extLst>
                  <a:ext uri="{FF2B5EF4-FFF2-40B4-BE49-F238E27FC236}">
                    <a16:creationId xmlns:a16="http://schemas.microsoft.com/office/drawing/2014/main" id="{F3CF344F-8D95-CF99-68B0-7963AE9BCDD5}"/>
                  </a:ext>
                </a:extLst>
              </p:cNvPr>
              <p:cNvSpPr/>
              <p:nvPr/>
            </p:nvSpPr>
            <p:spPr>
              <a:xfrm>
                <a:off x="-214885" y="3869448"/>
                <a:ext cx="71438" cy="54769"/>
              </a:xfrm>
              <a:custGeom>
                <a:avLst/>
                <a:gdLst>
                  <a:gd name="connsiteX0" fmla="*/ 0 w 92869"/>
                  <a:gd name="connsiteY0" fmla="*/ 73819 h 73819"/>
                  <a:gd name="connsiteX1" fmla="*/ 45244 w 92869"/>
                  <a:gd name="connsiteY1" fmla="*/ 9525 h 73819"/>
                  <a:gd name="connsiteX2" fmla="*/ 92869 w 92869"/>
                  <a:gd name="connsiteY2" fmla="*/ 0 h 73819"/>
                  <a:gd name="connsiteX0" fmla="*/ 0 w 92869"/>
                  <a:gd name="connsiteY0" fmla="*/ 75387 h 75387"/>
                  <a:gd name="connsiteX1" fmla="*/ 45244 w 92869"/>
                  <a:gd name="connsiteY1" fmla="*/ 11093 h 75387"/>
                  <a:gd name="connsiteX2" fmla="*/ 92869 w 92869"/>
                  <a:gd name="connsiteY2" fmla="*/ 1568 h 75387"/>
                  <a:gd name="connsiteX0" fmla="*/ 0 w 92869"/>
                  <a:gd name="connsiteY0" fmla="*/ 73819 h 73819"/>
                  <a:gd name="connsiteX1" fmla="*/ 40482 w 92869"/>
                  <a:gd name="connsiteY1" fmla="*/ 19050 h 73819"/>
                  <a:gd name="connsiteX2" fmla="*/ 92869 w 92869"/>
                  <a:gd name="connsiteY2" fmla="*/ 0 h 73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2869" h="73819">
                    <a:moveTo>
                      <a:pt x="0" y="73819"/>
                    </a:moveTo>
                    <a:cubicBezTo>
                      <a:pt x="15081" y="52388"/>
                      <a:pt x="19844" y="38894"/>
                      <a:pt x="40482" y="19050"/>
                    </a:cubicBezTo>
                    <a:cubicBezTo>
                      <a:pt x="61120" y="-794"/>
                      <a:pt x="76994" y="3175"/>
                      <a:pt x="92869" y="0"/>
                    </a:cubicBez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1228700126">
                      <a:custGeom>
                        <a:avLst/>
                        <a:gdLst>
                          <a:gd name="connsiteX0" fmla="*/ 0 w 71438"/>
                          <a:gd name="connsiteY0" fmla="*/ 54769 h 54769"/>
                          <a:gd name="connsiteX1" fmla="*/ 31140 w 71438"/>
                          <a:gd name="connsiteY1" fmla="*/ 14133 h 54769"/>
                          <a:gd name="connsiteX2" fmla="*/ 71438 w 71438"/>
                          <a:gd name="connsiteY2" fmla="*/ 0 h 5476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</a:cxnLst>
                        <a:rect l="l" t="t" r="r" b="b"/>
                        <a:pathLst>
                          <a:path w="71438" h="54769" extrusionOk="0">
                            <a:moveTo>
                              <a:pt x="0" y="54769"/>
                            </a:moveTo>
                            <a:cubicBezTo>
                              <a:pt x="13367" y="39162"/>
                              <a:pt x="12561" y="29572"/>
                              <a:pt x="31140" y="14133"/>
                            </a:cubicBezTo>
                            <a:cubicBezTo>
                              <a:pt x="45150" y="1137"/>
                              <a:pt x="56811" y="3992"/>
                              <a:pt x="71438" y="0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06" name="楕円 321">
              <a:extLst>
                <a:ext uri="{FF2B5EF4-FFF2-40B4-BE49-F238E27FC236}">
                  <a16:creationId xmlns:a16="http://schemas.microsoft.com/office/drawing/2014/main" id="{F6602ABF-47AF-57C7-DCC5-8D8FE1A969D1}"/>
                </a:ext>
              </a:extLst>
            </p:cNvPr>
            <p:cNvSpPr/>
            <p:nvPr/>
          </p:nvSpPr>
          <p:spPr>
            <a:xfrm rot="13500000">
              <a:off x="7685620" y="1581953"/>
              <a:ext cx="95976" cy="142065"/>
            </a:xfrm>
            <a:custGeom>
              <a:avLst/>
              <a:gdLst>
                <a:gd name="connsiteX0" fmla="*/ 0 w 436368"/>
                <a:gd name="connsiteY0" fmla="*/ 218184 h 436368"/>
                <a:gd name="connsiteX1" fmla="*/ 218184 w 436368"/>
                <a:gd name="connsiteY1" fmla="*/ 0 h 436368"/>
                <a:gd name="connsiteX2" fmla="*/ 436368 w 436368"/>
                <a:gd name="connsiteY2" fmla="*/ 218184 h 436368"/>
                <a:gd name="connsiteX3" fmla="*/ 218184 w 436368"/>
                <a:gd name="connsiteY3" fmla="*/ 436368 h 436368"/>
                <a:gd name="connsiteX4" fmla="*/ 0 w 436368"/>
                <a:gd name="connsiteY4" fmla="*/ 218184 h 43636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6368" h="645918">
                  <a:moveTo>
                    <a:pt x="0" y="427734"/>
                  </a:moveTo>
                  <a:cubicBezTo>
                    <a:pt x="0" y="320081"/>
                    <a:pt x="126259" y="219075"/>
                    <a:pt x="218184" y="0"/>
                  </a:cubicBezTo>
                  <a:cubicBezTo>
                    <a:pt x="338684" y="209550"/>
                    <a:pt x="436368" y="307234"/>
                    <a:pt x="436368" y="427734"/>
                  </a:cubicBezTo>
                  <a:cubicBezTo>
                    <a:pt x="436368" y="548234"/>
                    <a:pt x="338684" y="645918"/>
                    <a:pt x="218184" y="645918"/>
                  </a:cubicBezTo>
                  <a:cubicBezTo>
                    <a:pt x="97684" y="645918"/>
                    <a:pt x="0" y="535387"/>
                    <a:pt x="0" y="427734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9050" cap="rnd">
              <a:solidFill>
                <a:schemeClr val="tx1"/>
              </a:solidFill>
              <a:round/>
              <a:extLst>
                <a:ext uri="{C807C97D-BFC1-408E-A445-0C87EB9F89A2}">
                  <ask:lineSketchStyleProps xmlns:ask="http://schemas.microsoft.com/office/drawing/2018/sketchyshapes" sd="169454053">
                    <a:custGeom>
                      <a:avLst/>
                      <a:gdLst>
                        <a:gd name="connsiteX0" fmla="*/ 0 w 95976"/>
                        <a:gd name="connsiteY0" fmla="*/ 94077 h 142065"/>
                        <a:gd name="connsiteX1" fmla="*/ 47988 w 95976"/>
                        <a:gd name="connsiteY1" fmla="*/ 0 h 142065"/>
                        <a:gd name="connsiteX2" fmla="*/ 95976 w 95976"/>
                        <a:gd name="connsiteY2" fmla="*/ 94077 h 142065"/>
                        <a:gd name="connsiteX3" fmla="*/ 47988 w 95976"/>
                        <a:gd name="connsiteY3" fmla="*/ 142065 h 142065"/>
                        <a:gd name="connsiteX4" fmla="*/ 0 w 95976"/>
                        <a:gd name="connsiteY4" fmla="*/ 94077 h 1420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95976" h="142065" fill="none" extrusionOk="0">
                          <a:moveTo>
                            <a:pt x="0" y="94077"/>
                          </a:moveTo>
                          <a:cubicBezTo>
                            <a:pt x="4538" y="68874"/>
                            <a:pt x="27819" y="41888"/>
                            <a:pt x="47988" y="0"/>
                          </a:cubicBezTo>
                          <a:cubicBezTo>
                            <a:pt x="73480" y="46496"/>
                            <a:pt x="96617" y="72181"/>
                            <a:pt x="95976" y="94077"/>
                          </a:cubicBezTo>
                          <a:cubicBezTo>
                            <a:pt x="94711" y="122423"/>
                            <a:pt x="69869" y="141209"/>
                            <a:pt x="47988" y="142065"/>
                          </a:cubicBezTo>
                          <a:cubicBezTo>
                            <a:pt x="17392" y="137310"/>
                            <a:pt x="-4063" y="112965"/>
                            <a:pt x="0" y="94077"/>
                          </a:cubicBezTo>
                          <a:close/>
                        </a:path>
                        <a:path w="95976" h="142065" stroke="0" extrusionOk="0">
                          <a:moveTo>
                            <a:pt x="0" y="94077"/>
                          </a:moveTo>
                          <a:cubicBezTo>
                            <a:pt x="-5881" y="62644"/>
                            <a:pt x="31306" y="55766"/>
                            <a:pt x="47988" y="0"/>
                          </a:cubicBezTo>
                          <a:cubicBezTo>
                            <a:pt x="76782" y="45876"/>
                            <a:pt x="95477" y="65567"/>
                            <a:pt x="95976" y="94077"/>
                          </a:cubicBezTo>
                          <a:cubicBezTo>
                            <a:pt x="95826" y="114067"/>
                            <a:pt x="68507" y="139747"/>
                            <a:pt x="47988" y="142065"/>
                          </a:cubicBezTo>
                          <a:cubicBezTo>
                            <a:pt x="22558" y="140802"/>
                            <a:pt x="2394" y="112503"/>
                            <a:pt x="0" y="94077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07" name="楕円 321">
              <a:extLst>
                <a:ext uri="{FF2B5EF4-FFF2-40B4-BE49-F238E27FC236}">
                  <a16:creationId xmlns:a16="http://schemas.microsoft.com/office/drawing/2014/main" id="{D07A1E11-B475-9B35-01F5-872D27B2CADD}"/>
                </a:ext>
              </a:extLst>
            </p:cNvPr>
            <p:cNvSpPr/>
            <p:nvPr/>
          </p:nvSpPr>
          <p:spPr>
            <a:xfrm rot="16200000">
              <a:off x="8002744" y="1943019"/>
              <a:ext cx="95976" cy="142065"/>
            </a:xfrm>
            <a:custGeom>
              <a:avLst/>
              <a:gdLst>
                <a:gd name="connsiteX0" fmla="*/ 0 w 436368"/>
                <a:gd name="connsiteY0" fmla="*/ 218184 h 436368"/>
                <a:gd name="connsiteX1" fmla="*/ 218184 w 436368"/>
                <a:gd name="connsiteY1" fmla="*/ 0 h 436368"/>
                <a:gd name="connsiteX2" fmla="*/ 436368 w 436368"/>
                <a:gd name="connsiteY2" fmla="*/ 218184 h 436368"/>
                <a:gd name="connsiteX3" fmla="*/ 218184 w 436368"/>
                <a:gd name="connsiteY3" fmla="*/ 436368 h 436368"/>
                <a:gd name="connsiteX4" fmla="*/ 0 w 436368"/>
                <a:gd name="connsiteY4" fmla="*/ 218184 h 43636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6368" h="645918">
                  <a:moveTo>
                    <a:pt x="0" y="427734"/>
                  </a:moveTo>
                  <a:cubicBezTo>
                    <a:pt x="0" y="320081"/>
                    <a:pt x="126259" y="219075"/>
                    <a:pt x="218184" y="0"/>
                  </a:cubicBezTo>
                  <a:cubicBezTo>
                    <a:pt x="338684" y="209550"/>
                    <a:pt x="436368" y="307234"/>
                    <a:pt x="436368" y="427734"/>
                  </a:cubicBezTo>
                  <a:cubicBezTo>
                    <a:pt x="436368" y="548234"/>
                    <a:pt x="338684" y="645918"/>
                    <a:pt x="218184" y="645918"/>
                  </a:cubicBezTo>
                  <a:cubicBezTo>
                    <a:pt x="97684" y="645918"/>
                    <a:pt x="0" y="535387"/>
                    <a:pt x="0" y="427734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9050" cap="rnd">
              <a:solidFill>
                <a:schemeClr val="tx1"/>
              </a:solidFill>
              <a:round/>
              <a:extLst>
                <a:ext uri="{C807C97D-BFC1-408E-A445-0C87EB9F89A2}">
                  <ask:lineSketchStyleProps xmlns:ask="http://schemas.microsoft.com/office/drawing/2018/sketchyshapes" sd="2791372756">
                    <a:custGeom>
                      <a:avLst/>
                      <a:gdLst>
                        <a:gd name="connsiteX0" fmla="*/ 0 w 95976"/>
                        <a:gd name="connsiteY0" fmla="*/ 94077 h 142065"/>
                        <a:gd name="connsiteX1" fmla="*/ 47988 w 95976"/>
                        <a:gd name="connsiteY1" fmla="*/ 0 h 142065"/>
                        <a:gd name="connsiteX2" fmla="*/ 95976 w 95976"/>
                        <a:gd name="connsiteY2" fmla="*/ 94077 h 142065"/>
                        <a:gd name="connsiteX3" fmla="*/ 47988 w 95976"/>
                        <a:gd name="connsiteY3" fmla="*/ 142065 h 142065"/>
                        <a:gd name="connsiteX4" fmla="*/ 0 w 95976"/>
                        <a:gd name="connsiteY4" fmla="*/ 94077 h 1420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95976" h="142065" fill="none" extrusionOk="0">
                          <a:moveTo>
                            <a:pt x="0" y="94077"/>
                          </a:moveTo>
                          <a:cubicBezTo>
                            <a:pt x="1596" y="60596"/>
                            <a:pt x="25608" y="48092"/>
                            <a:pt x="47988" y="0"/>
                          </a:cubicBezTo>
                          <a:cubicBezTo>
                            <a:pt x="75293" y="51288"/>
                            <a:pt x="96961" y="68173"/>
                            <a:pt x="95976" y="94077"/>
                          </a:cubicBezTo>
                          <a:cubicBezTo>
                            <a:pt x="97515" y="114698"/>
                            <a:pt x="70852" y="145111"/>
                            <a:pt x="47988" y="142065"/>
                          </a:cubicBezTo>
                          <a:cubicBezTo>
                            <a:pt x="20266" y="144066"/>
                            <a:pt x="-1176" y="117596"/>
                            <a:pt x="0" y="94077"/>
                          </a:cubicBezTo>
                          <a:close/>
                        </a:path>
                        <a:path w="95976" h="142065" stroke="0" extrusionOk="0">
                          <a:moveTo>
                            <a:pt x="0" y="94077"/>
                          </a:moveTo>
                          <a:cubicBezTo>
                            <a:pt x="1305" y="70191"/>
                            <a:pt x="34672" y="42646"/>
                            <a:pt x="47988" y="0"/>
                          </a:cubicBezTo>
                          <a:cubicBezTo>
                            <a:pt x="73416" y="46953"/>
                            <a:pt x="98796" y="70482"/>
                            <a:pt x="95976" y="94077"/>
                          </a:cubicBezTo>
                          <a:cubicBezTo>
                            <a:pt x="94749" y="120151"/>
                            <a:pt x="70226" y="137405"/>
                            <a:pt x="47988" y="142065"/>
                          </a:cubicBezTo>
                          <a:cubicBezTo>
                            <a:pt x="23365" y="147733"/>
                            <a:pt x="-4031" y="118542"/>
                            <a:pt x="0" y="94077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08" name="楕円 321">
              <a:extLst>
                <a:ext uri="{FF2B5EF4-FFF2-40B4-BE49-F238E27FC236}">
                  <a16:creationId xmlns:a16="http://schemas.microsoft.com/office/drawing/2014/main" id="{B2C5B519-0051-3091-6330-46C7431FC9E8}"/>
                </a:ext>
              </a:extLst>
            </p:cNvPr>
            <p:cNvSpPr/>
            <p:nvPr/>
          </p:nvSpPr>
          <p:spPr>
            <a:xfrm rot="13500000">
              <a:off x="7804135" y="1371418"/>
              <a:ext cx="95976" cy="142065"/>
            </a:xfrm>
            <a:custGeom>
              <a:avLst/>
              <a:gdLst>
                <a:gd name="connsiteX0" fmla="*/ 0 w 436368"/>
                <a:gd name="connsiteY0" fmla="*/ 218184 h 436368"/>
                <a:gd name="connsiteX1" fmla="*/ 218184 w 436368"/>
                <a:gd name="connsiteY1" fmla="*/ 0 h 436368"/>
                <a:gd name="connsiteX2" fmla="*/ 436368 w 436368"/>
                <a:gd name="connsiteY2" fmla="*/ 218184 h 436368"/>
                <a:gd name="connsiteX3" fmla="*/ 218184 w 436368"/>
                <a:gd name="connsiteY3" fmla="*/ 436368 h 436368"/>
                <a:gd name="connsiteX4" fmla="*/ 0 w 436368"/>
                <a:gd name="connsiteY4" fmla="*/ 218184 h 43636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6368" h="645918">
                  <a:moveTo>
                    <a:pt x="0" y="427734"/>
                  </a:moveTo>
                  <a:cubicBezTo>
                    <a:pt x="0" y="320081"/>
                    <a:pt x="126259" y="219075"/>
                    <a:pt x="218184" y="0"/>
                  </a:cubicBezTo>
                  <a:cubicBezTo>
                    <a:pt x="338684" y="209550"/>
                    <a:pt x="436368" y="307234"/>
                    <a:pt x="436368" y="427734"/>
                  </a:cubicBezTo>
                  <a:cubicBezTo>
                    <a:pt x="436368" y="548234"/>
                    <a:pt x="338684" y="645918"/>
                    <a:pt x="218184" y="645918"/>
                  </a:cubicBezTo>
                  <a:cubicBezTo>
                    <a:pt x="97684" y="645918"/>
                    <a:pt x="0" y="535387"/>
                    <a:pt x="0" y="427734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9050" cap="rnd">
              <a:solidFill>
                <a:schemeClr val="tx1"/>
              </a:solidFill>
              <a:round/>
              <a:extLst>
                <a:ext uri="{C807C97D-BFC1-408E-A445-0C87EB9F89A2}">
                  <ask:lineSketchStyleProps xmlns:ask="http://schemas.microsoft.com/office/drawing/2018/sketchyshapes" sd="2884017509">
                    <a:custGeom>
                      <a:avLst/>
                      <a:gdLst>
                        <a:gd name="connsiteX0" fmla="*/ 0 w 95976"/>
                        <a:gd name="connsiteY0" fmla="*/ 94077 h 142065"/>
                        <a:gd name="connsiteX1" fmla="*/ 47988 w 95976"/>
                        <a:gd name="connsiteY1" fmla="*/ 0 h 142065"/>
                        <a:gd name="connsiteX2" fmla="*/ 95976 w 95976"/>
                        <a:gd name="connsiteY2" fmla="*/ 94077 h 142065"/>
                        <a:gd name="connsiteX3" fmla="*/ 47988 w 95976"/>
                        <a:gd name="connsiteY3" fmla="*/ 142065 h 142065"/>
                        <a:gd name="connsiteX4" fmla="*/ 0 w 95976"/>
                        <a:gd name="connsiteY4" fmla="*/ 94077 h 1420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95976" h="142065" fill="none" extrusionOk="0">
                          <a:moveTo>
                            <a:pt x="0" y="94077"/>
                          </a:moveTo>
                          <a:cubicBezTo>
                            <a:pt x="-4155" y="67334"/>
                            <a:pt x="25867" y="52393"/>
                            <a:pt x="47988" y="0"/>
                          </a:cubicBezTo>
                          <a:cubicBezTo>
                            <a:pt x="75007" y="45819"/>
                            <a:pt x="99768" y="72926"/>
                            <a:pt x="95976" y="94077"/>
                          </a:cubicBezTo>
                          <a:cubicBezTo>
                            <a:pt x="101554" y="124936"/>
                            <a:pt x="75241" y="138092"/>
                            <a:pt x="47988" y="142065"/>
                          </a:cubicBezTo>
                          <a:cubicBezTo>
                            <a:pt x="19307" y="141889"/>
                            <a:pt x="392" y="118173"/>
                            <a:pt x="0" y="94077"/>
                          </a:cubicBezTo>
                          <a:close/>
                        </a:path>
                        <a:path w="95976" h="142065" stroke="0" extrusionOk="0">
                          <a:moveTo>
                            <a:pt x="0" y="94077"/>
                          </a:moveTo>
                          <a:cubicBezTo>
                            <a:pt x="-7318" y="69943"/>
                            <a:pt x="25167" y="50345"/>
                            <a:pt x="47988" y="0"/>
                          </a:cubicBezTo>
                          <a:cubicBezTo>
                            <a:pt x="72802" y="43810"/>
                            <a:pt x="94186" y="69152"/>
                            <a:pt x="95976" y="94077"/>
                          </a:cubicBezTo>
                          <a:cubicBezTo>
                            <a:pt x="98929" y="114241"/>
                            <a:pt x="75084" y="149818"/>
                            <a:pt x="47988" y="142065"/>
                          </a:cubicBezTo>
                          <a:cubicBezTo>
                            <a:pt x="19237" y="142923"/>
                            <a:pt x="-3367" y="119370"/>
                            <a:pt x="0" y="94077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09" name="楕円 321">
              <a:extLst>
                <a:ext uri="{FF2B5EF4-FFF2-40B4-BE49-F238E27FC236}">
                  <a16:creationId xmlns:a16="http://schemas.microsoft.com/office/drawing/2014/main" id="{65EB8CFE-EF09-BE55-F885-5D67AA081FEC}"/>
                </a:ext>
              </a:extLst>
            </p:cNvPr>
            <p:cNvSpPr/>
            <p:nvPr/>
          </p:nvSpPr>
          <p:spPr>
            <a:xfrm rot="15150143">
              <a:off x="7967548" y="1526006"/>
              <a:ext cx="95976" cy="142065"/>
            </a:xfrm>
            <a:custGeom>
              <a:avLst/>
              <a:gdLst>
                <a:gd name="connsiteX0" fmla="*/ 0 w 436368"/>
                <a:gd name="connsiteY0" fmla="*/ 218184 h 436368"/>
                <a:gd name="connsiteX1" fmla="*/ 218184 w 436368"/>
                <a:gd name="connsiteY1" fmla="*/ 0 h 436368"/>
                <a:gd name="connsiteX2" fmla="*/ 436368 w 436368"/>
                <a:gd name="connsiteY2" fmla="*/ 218184 h 436368"/>
                <a:gd name="connsiteX3" fmla="*/ 218184 w 436368"/>
                <a:gd name="connsiteY3" fmla="*/ 436368 h 436368"/>
                <a:gd name="connsiteX4" fmla="*/ 0 w 436368"/>
                <a:gd name="connsiteY4" fmla="*/ 218184 h 43636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6368" h="645918">
                  <a:moveTo>
                    <a:pt x="0" y="427734"/>
                  </a:moveTo>
                  <a:cubicBezTo>
                    <a:pt x="0" y="320081"/>
                    <a:pt x="126259" y="219075"/>
                    <a:pt x="218184" y="0"/>
                  </a:cubicBezTo>
                  <a:cubicBezTo>
                    <a:pt x="338684" y="209550"/>
                    <a:pt x="436368" y="307234"/>
                    <a:pt x="436368" y="427734"/>
                  </a:cubicBezTo>
                  <a:cubicBezTo>
                    <a:pt x="436368" y="548234"/>
                    <a:pt x="338684" y="645918"/>
                    <a:pt x="218184" y="645918"/>
                  </a:cubicBezTo>
                  <a:cubicBezTo>
                    <a:pt x="97684" y="645918"/>
                    <a:pt x="0" y="535387"/>
                    <a:pt x="0" y="427734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9050" cap="rnd">
              <a:solidFill>
                <a:schemeClr val="tx1"/>
              </a:solidFill>
              <a:round/>
              <a:extLst>
                <a:ext uri="{C807C97D-BFC1-408E-A445-0C87EB9F89A2}">
                  <ask:lineSketchStyleProps xmlns:ask="http://schemas.microsoft.com/office/drawing/2018/sketchyshapes" sd="2069816679">
                    <a:custGeom>
                      <a:avLst/>
                      <a:gdLst>
                        <a:gd name="connsiteX0" fmla="*/ 0 w 95976"/>
                        <a:gd name="connsiteY0" fmla="*/ 94077 h 142065"/>
                        <a:gd name="connsiteX1" fmla="*/ 47988 w 95976"/>
                        <a:gd name="connsiteY1" fmla="*/ 0 h 142065"/>
                        <a:gd name="connsiteX2" fmla="*/ 95976 w 95976"/>
                        <a:gd name="connsiteY2" fmla="*/ 94077 h 142065"/>
                        <a:gd name="connsiteX3" fmla="*/ 47988 w 95976"/>
                        <a:gd name="connsiteY3" fmla="*/ 142065 h 142065"/>
                        <a:gd name="connsiteX4" fmla="*/ 0 w 95976"/>
                        <a:gd name="connsiteY4" fmla="*/ 94077 h 1420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95976" h="142065" fill="none" extrusionOk="0">
                          <a:moveTo>
                            <a:pt x="0" y="94077"/>
                          </a:moveTo>
                          <a:cubicBezTo>
                            <a:pt x="868" y="66842"/>
                            <a:pt x="28542" y="45141"/>
                            <a:pt x="47988" y="0"/>
                          </a:cubicBezTo>
                          <a:cubicBezTo>
                            <a:pt x="76244" y="45585"/>
                            <a:pt x="90995" y="66662"/>
                            <a:pt x="95976" y="94077"/>
                          </a:cubicBezTo>
                          <a:cubicBezTo>
                            <a:pt x="90667" y="115884"/>
                            <a:pt x="78750" y="141128"/>
                            <a:pt x="47988" y="142065"/>
                          </a:cubicBezTo>
                          <a:cubicBezTo>
                            <a:pt x="21186" y="142731"/>
                            <a:pt x="-4417" y="112608"/>
                            <a:pt x="0" y="94077"/>
                          </a:cubicBezTo>
                          <a:close/>
                        </a:path>
                        <a:path w="95976" h="142065" stroke="0" extrusionOk="0">
                          <a:moveTo>
                            <a:pt x="0" y="94077"/>
                          </a:moveTo>
                          <a:cubicBezTo>
                            <a:pt x="7003" y="65676"/>
                            <a:pt x="20909" y="55149"/>
                            <a:pt x="47988" y="0"/>
                          </a:cubicBezTo>
                          <a:cubicBezTo>
                            <a:pt x="77773" y="44550"/>
                            <a:pt x="102823" y="64375"/>
                            <a:pt x="95976" y="94077"/>
                          </a:cubicBezTo>
                          <a:cubicBezTo>
                            <a:pt x="96425" y="121567"/>
                            <a:pt x="80924" y="140650"/>
                            <a:pt x="47988" y="142065"/>
                          </a:cubicBezTo>
                          <a:cubicBezTo>
                            <a:pt x="24288" y="144134"/>
                            <a:pt x="-724" y="111265"/>
                            <a:pt x="0" y="94077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710" name="直線コネクタ 709">
              <a:extLst>
                <a:ext uri="{FF2B5EF4-FFF2-40B4-BE49-F238E27FC236}">
                  <a16:creationId xmlns:a16="http://schemas.microsoft.com/office/drawing/2014/main" id="{0548AA1E-9C98-A4A0-F4F2-B04A6E6D81B9}"/>
                </a:ext>
              </a:extLst>
            </p:cNvPr>
            <p:cNvCxnSpPr>
              <a:cxnSpLocks/>
            </p:cNvCxnSpPr>
            <p:nvPr/>
          </p:nvCxnSpPr>
          <p:spPr>
            <a:xfrm>
              <a:off x="7681468" y="2132468"/>
              <a:ext cx="411951" cy="0"/>
            </a:xfrm>
            <a:prstGeom prst="line">
              <a:avLst/>
            </a:prstGeom>
            <a:ln w="19050"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1" name="直線コネクタ 710">
              <a:extLst>
                <a:ext uri="{FF2B5EF4-FFF2-40B4-BE49-F238E27FC236}">
                  <a16:creationId xmlns:a16="http://schemas.microsoft.com/office/drawing/2014/main" id="{858EBE63-9A7B-8AF2-29B0-04EB9631F1AD}"/>
                </a:ext>
              </a:extLst>
            </p:cNvPr>
            <p:cNvCxnSpPr>
              <a:cxnSpLocks/>
            </p:cNvCxnSpPr>
            <p:nvPr/>
          </p:nvCxnSpPr>
          <p:spPr>
            <a:xfrm>
              <a:off x="6998896" y="2885287"/>
              <a:ext cx="411951" cy="0"/>
            </a:xfrm>
            <a:prstGeom prst="line">
              <a:avLst/>
            </a:prstGeom>
            <a:ln w="19050"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2" name="直線コネクタ 711">
              <a:extLst>
                <a:ext uri="{FF2B5EF4-FFF2-40B4-BE49-F238E27FC236}">
                  <a16:creationId xmlns:a16="http://schemas.microsoft.com/office/drawing/2014/main" id="{7D78EEBA-EAFD-B8F7-764C-2912320ACCCD}"/>
                </a:ext>
              </a:extLst>
            </p:cNvPr>
            <p:cNvCxnSpPr>
              <a:cxnSpLocks/>
            </p:cNvCxnSpPr>
            <p:nvPr/>
          </p:nvCxnSpPr>
          <p:spPr>
            <a:xfrm>
              <a:off x="7166189" y="2843464"/>
              <a:ext cx="411951" cy="0"/>
            </a:xfrm>
            <a:prstGeom prst="line">
              <a:avLst/>
            </a:prstGeom>
            <a:ln w="19050"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3" name="直線コネクタ 712">
              <a:extLst>
                <a:ext uri="{FF2B5EF4-FFF2-40B4-BE49-F238E27FC236}">
                  <a16:creationId xmlns:a16="http://schemas.microsoft.com/office/drawing/2014/main" id="{DF3819DC-2E7B-491C-5070-2E062825065C}"/>
                </a:ext>
              </a:extLst>
            </p:cNvPr>
            <p:cNvCxnSpPr>
              <a:cxnSpLocks/>
            </p:cNvCxnSpPr>
            <p:nvPr/>
          </p:nvCxnSpPr>
          <p:spPr>
            <a:xfrm>
              <a:off x="7844579" y="2931292"/>
              <a:ext cx="411951" cy="0"/>
            </a:xfrm>
            <a:prstGeom prst="line">
              <a:avLst/>
            </a:prstGeom>
            <a:ln w="19050"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4" name="直線コネクタ 713">
              <a:extLst>
                <a:ext uri="{FF2B5EF4-FFF2-40B4-BE49-F238E27FC236}">
                  <a16:creationId xmlns:a16="http://schemas.microsoft.com/office/drawing/2014/main" id="{BEF39F93-21AF-75B2-669F-754B8606A898}"/>
                </a:ext>
              </a:extLst>
            </p:cNvPr>
            <p:cNvCxnSpPr>
              <a:cxnSpLocks/>
            </p:cNvCxnSpPr>
            <p:nvPr/>
          </p:nvCxnSpPr>
          <p:spPr>
            <a:xfrm>
              <a:off x="7970049" y="2885287"/>
              <a:ext cx="411951" cy="0"/>
            </a:xfrm>
            <a:prstGeom prst="line">
              <a:avLst/>
            </a:prstGeom>
            <a:ln w="19050"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5" name="直線コネクタ 714">
              <a:extLst>
                <a:ext uri="{FF2B5EF4-FFF2-40B4-BE49-F238E27FC236}">
                  <a16:creationId xmlns:a16="http://schemas.microsoft.com/office/drawing/2014/main" id="{B22653D3-C28F-07FF-7EA5-5A0C4CCAA4BA}"/>
                </a:ext>
              </a:extLst>
            </p:cNvPr>
            <p:cNvCxnSpPr>
              <a:cxnSpLocks/>
            </p:cNvCxnSpPr>
            <p:nvPr/>
          </p:nvCxnSpPr>
          <p:spPr>
            <a:xfrm>
              <a:off x="7769298" y="2178474"/>
              <a:ext cx="411951" cy="0"/>
            </a:xfrm>
            <a:prstGeom prst="line">
              <a:avLst/>
            </a:prstGeom>
            <a:ln w="19050"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6" name="直線コネクタ 715">
              <a:extLst>
                <a:ext uri="{FF2B5EF4-FFF2-40B4-BE49-F238E27FC236}">
                  <a16:creationId xmlns:a16="http://schemas.microsoft.com/office/drawing/2014/main" id="{D00C94C6-9C3D-6B57-360A-BB3B0D716E1C}"/>
                </a:ext>
              </a:extLst>
            </p:cNvPr>
            <p:cNvCxnSpPr>
              <a:cxnSpLocks/>
            </p:cNvCxnSpPr>
            <p:nvPr/>
          </p:nvCxnSpPr>
          <p:spPr>
            <a:xfrm>
              <a:off x="7965867" y="2441961"/>
              <a:ext cx="411951" cy="0"/>
            </a:xfrm>
            <a:prstGeom prst="line">
              <a:avLst/>
            </a:prstGeom>
            <a:ln w="19050"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7" name="直線コネクタ 716">
              <a:extLst>
                <a:ext uri="{FF2B5EF4-FFF2-40B4-BE49-F238E27FC236}">
                  <a16:creationId xmlns:a16="http://schemas.microsoft.com/office/drawing/2014/main" id="{51479EB9-6BFC-5734-DFFA-A771827157C9}"/>
                </a:ext>
              </a:extLst>
            </p:cNvPr>
            <p:cNvCxnSpPr>
              <a:cxnSpLocks/>
            </p:cNvCxnSpPr>
            <p:nvPr/>
          </p:nvCxnSpPr>
          <p:spPr>
            <a:xfrm>
              <a:off x="7953321" y="2487966"/>
              <a:ext cx="411951" cy="0"/>
            </a:xfrm>
            <a:prstGeom prst="line">
              <a:avLst/>
            </a:prstGeom>
            <a:ln w="19050"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18" name="グループ化 717">
              <a:extLst>
                <a:ext uri="{FF2B5EF4-FFF2-40B4-BE49-F238E27FC236}">
                  <a16:creationId xmlns:a16="http://schemas.microsoft.com/office/drawing/2014/main" id="{FD3A1E90-0D94-801C-B6CC-DD3D88276363}"/>
                </a:ext>
              </a:extLst>
            </p:cNvPr>
            <p:cNvGrpSpPr/>
            <p:nvPr/>
          </p:nvGrpSpPr>
          <p:grpSpPr>
            <a:xfrm rot="20700000">
              <a:off x="6580749" y="1735847"/>
              <a:ext cx="1117028" cy="929476"/>
              <a:chOff x="4245689" y="1764860"/>
              <a:chExt cx="1117028" cy="929476"/>
            </a:xfrm>
          </p:grpSpPr>
          <p:sp>
            <p:nvSpPr>
              <p:cNvPr id="719" name="フリーフォーム: 図形 718">
                <a:extLst>
                  <a:ext uri="{FF2B5EF4-FFF2-40B4-BE49-F238E27FC236}">
                    <a16:creationId xmlns:a16="http://schemas.microsoft.com/office/drawing/2014/main" id="{2D563B31-188E-AEA0-716F-75946F08C698}"/>
                  </a:ext>
                </a:extLst>
              </p:cNvPr>
              <p:cNvSpPr/>
              <p:nvPr/>
            </p:nvSpPr>
            <p:spPr>
              <a:xfrm>
                <a:off x="4245689" y="1764860"/>
                <a:ext cx="1117028" cy="929476"/>
              </a:xfrm>
              <a:custGeom>
                <a:avLst/>
                <a:gdLst>
                  <a:gd name="connsiteX0" fmla="*/ 1448276 w 2899885"/>
                  <a:gd name="connsiteY0" fmla="*/ 0 h 2400300"/>
                  <a:gd name="connsiteX1" fmla="*/ 2460294 w 2899885"/>
                  <a:gd name="connsiteY1" fmla="*/ 253113 h 2400300"/>
                  <a:gd name="connsiteX2" fmla="*/ 2464158 w 2899885"/>
                  <a:gd name="connsiteY2" fmla="*/ 274320 h 2400300"/>
                  <a:gd name="connsiteX3" fmla="*/ 2467450 w 2899885"/>
                  <a:gd name="connsiteY3" fmla="*/ 274320 h 2400300"/>
                  <a:gd name="connsiteX4" fmla="*/ 2899885 w 2899885"/>
                  <a:gd name="connsiteY4" fmla="*/ 2004060 h 2400300"/>
                  <a:gd name="connsiteX5" fmla="*/ 2898934 w 2899885"/>
                  <a:gd name="connsiteY5" fmla="*/ 2004060 h 2400300"/>
                  <a:gd name="connsiteX6" fmla="*/ 2148364 w 2899885"/>
                  <a:gd name="connsiteY6" fmla="*/ 2286000 h 2400300"/>
                  <a:gd name="connsiteX7" fmla="*/ 2056339 w 2899885"/>
                  <a:gd name="connsiteY7" fmla="*/ 2282516 h 2400300"/>
                  <a:gd name="connsiteX8" fmla="*/ 1979009 w 2899885"/>
                  <a:gd name="connsiteY8" fmla="*/ 2317722 h 2400300"/>
                  <a:gd name="connsiteX9" fmla="*/ 1448276 w 2899885"/>
                  <a:gd name="connsiteY9" fmla="*/ 2400300 h 2400300"/>
                  <a:gd name="connsiteX10" fmla="*/ 917543 w 2899885"/>
                  <a:gd name="connsiteY10" fmla="*/ 2317722 h 2400300"/>
                  <a:gd name="connsiteX11" fmla="*/ 840396 w 2899885"/>
                  <a:gd name="connsiteY11" fmla="*/ 2282599 h 2400300"/>
                  <a:gd name="connsiteX12" fmla="*/ 750570 w 2899885"/>
                  <a:gd name="connsiteY12" fmla="*/ 2286000 h 2400300"/>
                  <a:gd name="connsiteX13" fmla="*/ 0 w 2899885"/>
                  <a:gd name="connsiteY13" fmla="*/ 2004060 h 2400300"/>
                  <a:gd name="connsiteX14" fmla="*/ 15249 w 2899885"/>
                  <a:gd name="connsiteY14" fmla="*/ 1947239 h 2400300"/>
                  <a:gd name="connsiteX15" fmla="*/ 15671 w 2899885"/>
                  <a:gd name="connsiteY15" fmla="*/ 1946729 h 2400300"/>
                  <a:gd name="connsiteX16" fmla="*/ 431369 w 2899885"/>
                  <a:gd name="connsiteY16" fmla="*/ 283934 h 2400300"/>
                  <a:gd name="connsiteX17" fmla="*/ 431006 w 2899885"/>
                  <a:gd name="connsiteY17" fmla="*/ 281940 h 2400300"/>
                  <a:gd name="connsiteX18" fmla="*/ 1448276 w 2899885"/>
                  <a:gd name="connsiteY18" fmla="*/ 0 h 2400300"/>
                  <a:gd name="connsiteX0" fmla="*/ 1448276 w 3028474"/>
                  <a:gd name="connsiteY0" fmla="*/ 0 h 2400300"/>
                  <a:gd name="connsiteX1" fmla="*/ 2460294 w 3028474"/>
                  <a:gd name="connsiteY1" fmla="*/ 253113 h 2400300"/>
                  <a:gd name="connsiteX2" fmla="*/ 2464158 w 3028474"/>
                  <a:gd name="connsiteY2" fmla="*/ 274320 h 2400300"/>
                  <a:gd name="connsiteX3" fmla="*/ 2467450 w 3028474"/>
                  <a:gd name="connsiteY3" fmla="*/ 274320 h 2400300"/>
                  <a:gd name="connsiteX4" fmla="*/ 2899885 w 3028474"/>
                  <a:gd name="connsiteY4" fmla="*/ 2004060 h 2400300"/>
                  <a:gd name="connsiteX5" fmla="*/ 3028474 w 3028474"/>
                  <a:gd name="connsiteY5" fmla="*/ 2034540 h 2400300"/>
                  <a:gd name="connsiteX6" fmla="*/ 2148364 w 3028474"/>
                  <a:gd name="connsiteY6" fmla="*/ 2286000 h 2400300"/>
                  <a:gd name="connsiteX7" fmla="*/ 2056339 w 3028474"/>
                  <a:gd name="connsiteY7" fmla="*/ 2282516 h 2400300"/>
                  <a:gd name="connsiteX8" fmla="*/ 1979009 w 3028474"/>
                  <a:gd name="connsiteY8" fmla="*/ 2317722 h 2400300"/>
                  <a:gd name="connsiteX9" fmla="*/ 1448276 w 3028474"/>
                  <a:gd name="connsiteY9" fmla="*/ 2400300 h 2400300"/>
                  <a:gd name="connsiteX10" fmla="*/ 917543 w 3028474"/>
                  <a:gd name="connsiteY10" fmla="*/ 2317722 h 2400300"/>
                  <a:gd name="connsiteX11" fmla="*/ 840396 w 3028474"/>
                  <a:gd name="connsiteY11" fmla="*/ 2282599 h 2400300"/>
                  <a:gd name="connsiteX12" fmla="*/ 750570 w 3028474"/>
                  <a:gd name="connsiteY12" fmla="*/ 2286000 h 2400300"/>
                  <a:gd name="connsiteX13" fmla="*/ 0 w 3028474"/>
                  <a:gd name="connsiteY13" fmla="*/ 2004060 h 2400300"/>
                  <a:gd name="connsiteX14" fmla="*/ 15249 w 3028474"/>
                  <a:gd name="connsiteY14" fmla="*/ 1947239 h 2400300"/>
                  <a:gd name="connsiteX15" fmla="*/ 15671 w 3028474"/>
                  <a:gd name="connsiteY15" fmla="*/ 1946729 h 2400300"/>
                  <a:gd name="connsiteX16" fmla="*/ 431369 w 3028474"/>
                  <a:gd name="connsiteY16" fmla="*/ 283934 h 2400300"/>
                  <a:gd name="connsiteX17" fmla="*/ 431006 w 3028474"/>
                  <a:gd name="connsiteY17" fmla="*/ 281940 h 2400300"/>
                  <a:gd name="connsiteX18" fmla="*/ 1448276 w 3028474"/>
                  <a:gd name="connsiteY18" fmla="*/ 0 h 2400300"/>
                  <a:gd name="connsiteX0" fmla="*/ 1448276 w 2899885"/>
                  <a:gd name="connsiteY0" fmla="*/ 0 h 2400300"/>
                  <a:gd name="connsiteX1" fmla="*/ 2460294 w 2899885"/>
                  <a:gd name="connsiteY1" fmla="*/ 253113 h 2400300"/>
                  <a:gd name="connsiteX2" fmla="*/ 2464158 w 2899885"/>
                  <a:gd name="connsiteY2" fmla="*/ 274320 h 2400300"/>
                  <a:gd name="connsiteX3" fmla="*/ 2467450 w 2899885"/>
                  <a:gd name="connsiteY3" fmla="*/ 274320 h 2400300"/>
                  <a:gd name="connsiteX4" fmla="*/ 2899885 w 2899885"/>
                  <a:gd name="connsiteY4" fmla="*/ 2004060 h 2400300"/>
                  <a:gd name="connsiteX5" fmla="*/ 2148364 w 2899885"/>
                  <a:gd name="connsiteY5" fmla="*/ 2286000 h 2400300"/>
                  <a:gd name="connsiteX6" fmla="*/ 2056339 w 2899885"/>
                  <a:gd name="connsiteY6" fmla="*/ 2282516 h 2400300"/>
                  <a:gd name="connsiteX7" fmla="*/ 1979009 w 2899885"/>
                  <a:gd name="connsiteY7" fmla="*/ 2317722 h 2400300"/>
                  <a:gd name="connsiteX8" fmla="*/ 1448276 w 2899885"/>
                  <a:gd name="connsiteY8" fmla="*/ 2400300 h 2400300"/>
                  <a:gd name="connsiteX9" fmla="*/ 917543 w 2899885"/>
                  <a:gd name="connsiteY9" fmla="*/ 2317722 h 2400300"/>
                  <a:gd name="connsiteX10" fmla="*/ 840396 w 2899885"/>
                  <a:gd name="connsiteY10" fmla="*/ 2282599 h 2400300"/>
                  <a:gd name="connsiteX11" fmla="*/ 750570 w 2899885"/>
                  <a:gd name="connsiteY11" fmla="*/ 2286000 h 2400300"/>
                  <a:gd name="connsiteX12" fmla="*/ 0 w 2899885"/>
                  <a:gd name="connsiteY12" fmla="*/ 2004060 h 2400300"/>
                  <a:gd name="connsiteX13" fmla="*/ 15249 w 2899885"/>
                  <a:gd name="connsiteY13" fmla="*/ 1947239 h 2400300"/>
                  <a:gd name="connsiteX14" fmla="*/ 15671 w 2899885"/>
                  <a:gd name="connsiteY14" fmla="*/ 1946729 h 2400300"/>
                  <a:gd name="connsiteX15" fmla="*/ 431369 w 2899885"/>
                  <a:gd name="connsiteY15" fmla="*/ 283934 h 2400300"/>
                  <a:gd name="connsiteX16" fmla="*/ 431006 w 2899885"/>
                  <a:gd name="connsiteY16" fmla="*/ 281940 h 2400300"/>
                  <a:gd name="connsiteX17" fmla="*/ 1448276 w 2899885"/>
                  <a:gd name="connsiteY17" fmla="*/ 0 h 2400300"/>
                  <a:gd name="connsiteX0" fmla="*/ 1448276 w 2899885"/>
                  <a:gd name="connsiteY0" fmla="*/ 0 h 2400300"/>
                  <a:gd name="connsiteX1" fmla="*/ 2460294 w 2899885"/>
                  <a:gd name="connsiteY1" fmla="*/ 253113 h 2400300"/>
                  <a:gd name="connsiteX2" fmla="*/ 2464158 w 2899885"/>
                  <a:gd name="connsiteY2" fmla="*/ 274320 h 2400300"/>
                  <a:gd name="connsiteX3" fmla="*/ 2467450 w 2899885"/>
                  <a:gd name="connsiteY3" fmla="*/ 274320 h 2400300"/>
                  <a:gd name="connsiteX4" fmla="*/ 2899885 w 2899885"/>
                  <a:gd name="connsiteY4" fmla="*/ 2004060 h 2400300"/>
                  <a:gd name="connsiteX5" fmla="*/ 2148364 w 2899885"/>
                  <a:gd name="connsiteY5" fmla="*/ 2286000 h 2400300"/>
                  <a:gd name="connsiteX6" fmla="*/ 2056339 w 2899885"/>
                  <a:gd name="connsiteY6" fmla="*/ 2282516 h 2400300"/>
                  <a:gd name="connsiteX7" fmla="*/ 1979009 w 2899885"/>
                  <a:gd name="connsiteY7" fmla="*/ 2317722 h 2400300"/>
                  <a:gd name="connsiteX8" fmla="*/ 1448276 w 2899885"/>
                  <a:gd name="connsiteY8" fmla="*/ 2400300 h 2400300"/>
                  <a:gd name="connsiteX9" fmla="*/ 917543 w 2899885"/>
                  <a:gd name="connsiteY9" fmla="*/ 2317722 h 2400300"/>
                  <a:gd name="connsiteX10" fmla="*/ 840396 w 2899885"/>
                  <a:gd name="connsiteY10" fmla="*/ 2282599 h 2400300"/>
                  <a:gd name="connsiteX11" fmla="*/ 750570 w 2899885"/>
                  <a:gd name="connsiteY11" fmla="*/ 2286000 h 2400300"/>
                  <a:gd name="connsiteX12" fmla="*/ 0 w 2899885"/>
                  <a:gd name="connsiteY12" fmla="*/ 2004060 h 2400300"/>
                  <a:gd name="connsiteX13" fmla="*/ 15249 w 2899885"/>
                  <a:gd name="connsiteY13" fmla="*/ 1947239 h 2400300"/>
                  <a:gd name="connsiteX14" fmla="*/ 431369 w 2899885"/>
                  <a:gd name="connsiteY14" fmla="*/ 283934 h 2400300"/>
                  <a:gd name="connsiteX15" fmla="*/ 431006 w 2899885"/>
                  <a:gd name="connsiteY15" fmla="*/ 281940 h 2400300"/>
                  <a:gd name="connsiteX16" fmla="*/ 1448276 w 2899885"/>
                  <a:gd name="connsiteY16" fmla="*/ 0 h 2400300"/>
                  <a:gd name="connsiteX0" fmla="*/ 1433027 w 2884636"/>
                  <a:gd name="connsiteY0" fmla="*/ 0 h 2400300"/>
                  <a:gd name="connsiteX1" fmla="*/ 2445045 w 2884636"/>
                  <a:gd name="connsiteY1" fmla="*/ 253113 h 2400300"/>
                  <a:gd name="connsiteX2" fmla="*/ 2448909 w 2884636"/>
                  <a:gd name="connsiteY2" fmla="*/ 274320 h 2400300"/>
                  <a:gd name="connsiteX3" fmla="*/ 2452201 w 2884636"/>
                  <a:gd name="connsiteY3" fmla="*/ 274320 h 2400300"/>
                  <a:gd name="connsiteX4" fmla="*/ 2884636 w 2884636"/>
                  <a:gd name="connsiteY4" fmla="*/ 2004060 h 2400300"/>
                  <a:gd name="connsiteX5" fmla="*/ 2133115 w 2884636"/>
                  <a:gd name="connsiteY5" fmla="*/ 2286000 h 2400300"/>
                  <a:gd name="connsiteX6" fmla="*/ 2041090 w 2884636"/>
                  <a:gd name="connsiteY6" fmla="*/ 2282516 h 2400300"/>
                  <a:gd name="connsiteX7" fmla="*/ 1963760 w 2884636"/>
                  <a:gd name="connsiteY7" fmla="*/ 2317722 h 2400300"/>
                  <a:gd name="connsiteX8" fmla="*/ 1433027 w 2884636"/>
                  <a:gd name="connsiteY8" fmla="*/ 2400300 h 2400300"/>
                  <a:gd name="connsiteX9" fmla="*/ 902294 w 2884636"/>
                  <a:gd name="connsiteY9" fmla="*/ 2317722 h 2400300"/>
                  <a:gd name="connsiteX10" fmla="*/ 825147 w 2884636"/>
                  <a:gd name="connsiteY10" fmla="*/ 2282599 h 2400300"/>
                  <a:gd name="connsiteX11" fmla="*/ 735321 w 2884636"/>
                  <a:gd name="connsiteY11" fmla="*/ 2286000 h 2400300"/>
                  <a:gd name="connsiteX12" fmla="*/ 0 w 2884636"/>
                  <a:gd name="connsiteY12" fmla="*/ 1947239 h 2400300"/>
                  <a:gd name="connsiteX13" fmla="*/ 416120 w 2884636"/>
                  <a:gd name="connsiteY13" fmla="*/ 283934 h 2400300"/>
                  <a:gd name="connsiteX14" fmla="*/ 415757 w 2884636"/>
                  <a:gd name="connsiteY14" fmla="*/ 281940 h 2400300"/>
                  <a:gd name="connsiteX15" fmla="*/ 1433027 w 2884636"/>
                  <a:gd name="connsiteY15" fmla="*/ 0 h 240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884636" h="2400300">
                    <a:moveTo>
                      <a:pt x="1433027" y="0"/>
                    </a:moveTo>
                    <a:cubicBezTo>
                      <a:pt x="1959736" y="0"/>
                      <a:pt x="2392951" y="110943"/>
                      <a:pt x="2445045" y="253113"/>
                    </a:cubicBezTo>
                    <a:lnTo>
                      <a:pt x="2448909" y="274320"/>
                    </a:lnTo>
                    <a:lnTo>
                      <a:pt x="2452201" y="274320"/>
                    </a:lnTo>
                    <a:lnTo>
                      <a:pt x="2884636" y="2004060"/>
                    </a:lnTo>
                    <a:cubicBezTo>
                      <a:pt x="2831455" y="2339340"/>
                      <a:pt x="2273706" y="2239591"/>
                      <a:pt x="2133115" y="2286000"/>
                    </a:cubicBezTo>
                    <a:lnTo>
                      <a:pt x="2041090" y="2282516"/>
                    </a:lnTo>
                    <a:lnTo>
                      <a:pt x="1963760" y="2317722"/>
                    </a:lnTo>
                    <a:cubicBezTo>
                      <a:pt x="1827934" y="2368743"/>
                      <a:pt x="1640291" y="2400300"/>
                      <a:pt x="1433027" y="2400300"/>
                    </a:cubicBezTo>
                    <a:cubicBezTo>
                      <a:pt x="1225763" y="2400300"/>
                      <a:pt x="1038120" y="2368743"/>
                      <a:pt x="902294" y="2317722"/>
                    </a:cubicBezTo>
                    <a:lnTo>
                      <a:pt x="825147" y="2282599"/>
                    </a:lnTo>
                    <a:lnTo>
                      <a:pt x="735321" y="2286000"/>
                    </a:lnTo>
                    <a:cubicBezTo>
                      <a:pt x="597797" y="2230107"/>
                      <a:pt x="53200" y="2280917"/>
                      <a:pt x="0" y="1947239"/>
                    </a:cubicBezTo>
                    <a:lnTo>
                      <a:pt x="416120" y="283934"/>
                    </a:lnTo>
                    <a:lnTo>
                      <a:pt x="415757" y="281940"/>
                    </a:lnTo>
                    <a:cubicBezTo>
                      <a:pt x="415757" y="126229"/>
                      <a:pt x="871204" y="0"/>
                      <a:pt x="1433027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2286562580">
                      <a:custGeom>
                        <a:avLst/>
                        <a:gdLst>
                          <a:gd name="connsiteX0" fmla="*/ 554916 w 1117028"/>
                          <a:gd name="connsiteY0" fmla="*/ 0 h 929476"/>
                          <a:gd name="connsiteX1" fmla="*/ 946803 w 1117028"/>
                          <a:gd name="connsiteY1" fmla="*/ 98013 h 929476"/>
                          <a:gd name="connsiteX2" fmla="*/ 948299 w 1117028"/>
                          <a:gd name="connsiteY2" fmla="*/ 106225 h 929476"/>
                          <a:gd name="connsiteX3" fmla="*/ 949574 w 1117028"/>
                          <a:gd name="connsiteY3" fmla="*/ 106225 h 929476"/>
                          <a:gd name="connsiteX4" fmla="*/ 1028277 w 1117028"/>
                          <a:gd name="connsiteY4" fmla="*/ 421037 h 929476"/>
                          <a:gd name="connsiteX5" fmla="*/ 1117028 w 1117028"/>
                          <a:gd name="connsiteY5" fmla="*/ 776038 h 929476"/>
                          <a:gd name="connsiteX6" fmla="*/ 826013 w 1117028"/>
                          <a:gd name="connsiteY6" fmla="*/ 885215 h 929476"/>
                          <a:gd name="connsiteX7" fmla="*/ 790378 w 1117028"/>
                          <a:gd name="connsiteY7" fmla="*/ 883866 h 929476"/>
                          <a:gd name="connsiteX8" fmla="*/ 760433 w 1117028"/>
                          <a:gd name="connsiteY8" fmla="*/ 897499 h 929476"/>
                          <a:gd name="connsiteX9" fmla="*/ 554916 w 1117028"/>
                          <a:gd name="connsiteY9" fmla="*/ 929476 h 929476"/>
                          <a:gd name="connsiteX10" fmla="*/ 349398 w 1117028"/>
                          <a:gd name="connsiteY10" fmla="*/ 897499 h 929476"/>
                          <a:gd name="connsiteX11" fmla="*/ 319524 w 1117028"/>
                          <a:gd name="connsiteY11" fmla="*/ 883898 h 929476"/>
                          <a:gd name="connsiteX12" fmla="*/ 284741 w 1117028"/>
                          <a:gd name="connsiteY12" fmla="*/ 885215 h 929476"/>
                          <a:gd name="connsiteX13" fmla="*/ 0 w 1117028"/>
                          <a:gd name="connsiteY13" fmla="*/ 754035 h 929476"/>
                          <a:gd name="connsiteX14" fmla="*/ 75733 w 1117028"/>
                          <a:gd name="connsiteY14" fmla="*/ 451314 h 929476"/>
                          <a:gd name="connsiteX15" fmla="*/ 161135 w 1117028"/>
                          <a:gd name="connsiteY15" fmla="*/ 109948 h 929476"/>
                          <a:gd name="connsiteX16" fmla="*/ 160995 w 1117028"/>
                          <a:gd name="connsiteY16" fmla="*/ 109176 h 929476"/>
                          <a:gd name="connsiteX17" fmla="*/ 554916 w 1117028"/>
                          <a:gd name="connsiteY17" fmla="*/ 0 h 9294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</a:cxnLst>
                        <a:rect l="l" t="t" r="r" b="b"/>
                        <a:pathLst>
                          <a:path w="1117028" h="929476" fill="none" extrusionOk="0">
                            <a:moveTo>
                              <a:pt x="554916" y="0"/>
                            </a:moveTo>
                            <a:cubicBezTo>
                              <a:pt x="749872" y="-8642"/>
                              <a:pt x="927205" y="47756"/>
                              <a:pt x="946803" y="98013"/>
                            </a:cubicBezTo>
                            <a:cubicBezTo>
                              <a:pt x="947380" y="101033"/>
                              <a:pt x="947669" y="102836"/>
                              <a:pt x="948299" y="106225"/>
                            </a:cubicBezTo>
                            <a:cubicBezTo>
                              <a:pt x="948711" y="106084"/>
                              <a:pt x="948942" y="106303"/>
                              <a:pt x="949574" y="106225"/>
                            </a:cubicBezTo>
                            <a:cubicBezTo>
                              <a:pt x="1006481" y="258649"/>
                              <a:pt x="993160" y="313521"/>
                              <a:pt x="1028277" y="421037"/>
                            </a:cubicBezTo>
                            <a:cubicBezTo>
                              <a:pt x="1063394" y="528553"/>
                              <a:pt x="1068193" y="630221"/>
                              <a:pt x="1117028" y="776038"/>
                            </a:cubicBezTo>
                            <a:cubicBezTo>
                              <a:pt x="1103559" y="906881"/>
                              <a:pt x="877805" y="856866"/>
                              <a:pt x="826013" y="885215"/>
                            </a:cubicBezTo>
                            <a:cubicBezTo>
                              <a:pt x="814716" y="886587"/>
                              <a:pt x="799365" y="880755"/>
                              <a:pt x="790378" y="883866"/>
                            </a:cubicBezTo>
                            <a:cubicBezTo>
                              <a:pt x="778727" y="891887"/>
                              <a:pt x="765631" y="891065"/>
                              <a:pt x="760433" y="897499"/>
                            </a:cubicBezTo>
                            <a:cubicBezTo>
                              <a:pt x="705793" y="917490"/>
                              <a:pt x="628061" y="931755"/>
                              <a:pt x="554916" y="929476"/>
                            </a:cubicBezTo>
                            <a:cubicBezTo>
                              <a:pt x="483129" y="933275"/>
                              <a:pt x="394311" y="930855"/>
                              <a:pt x="349398" y="897499"/>
                            </a:cubicBezTo>
                            <a:cubicBezTo>
                              <a:pt x="341126" y="896369"/>
                              <a:pt x="332530" y="888570"/>
                              <a:pt x="319524" y="883898"/>
                            </a:cubicBezTo>
                            <a:cubicBezTo>
                              <a:pt x="309770" y="888098"/>
                              <a:pt x="301480" y="882253"/>
                              <a:pt x="284741" y="885215"/>
                            </a:cubicBezTo>
                            <a:cubicBezTo>
                              <a:pt x="228934" y="865682"/>
                              <a:pt x="20540" y="892703"/>
                              <a:pt x="0" y="754035"/>
                            </a:cubicBezTo>
                            <a:cubicBezTo>
                              <a:pt x="4402" y="639539"/>
                              <a:pt x="66313" y="587135"/>
                              <a:pt x="75733" y="451314"/>
                            </a:cubicBezTo>
                            <a:cubicBezTo>
                              <a:pt x="85153" y="315493"/>
                              <a:pt x="161035" y="230711"/>
                              <a:pt x="161135" y="109948"/>
                            </a:cubicBezTo>
                            <a:cubicBezTo>
                              <a:pt x="161151" y="109682"/>
                              <a:pt x="161052" y="109442"/>
                              <a:pt x="160995" y="109176"/>
                            </a:cubicBezTo>
                            <a:cubicBezTo>
                              <a:pt x="142798" y="18894"/>
                              <a:pt x="367873" y="35846"/>
                              <a:pt x="554916" y="0"/>
                            </a:cubicBezTo>
                            <a:close/>
                          </a:path>
                          <a:path w="1117028" h="929476" stroke="0" extrusionOk="0">
                            <a:moveTo>
                              <a:pt x="554916" y="0"/>
                            </a:moveTo>
                            <a:cubicBezTo>
                              <a:pt x="765207" y="-10355"/>
                              <a:pt x="926706" y="45742"/>
                              <a:pt x="946803" y="98013"/>
                            </a:cubicBezTo>
                            <a:cubicBezTo>
                              <a:pt x="947359" y="99953"/>
                              <a:pt x="946752" y="102887"/>
                              <a:pt x="948299" y="106225"/>
                            </a:cubicBezTo>
                            <a:cubicBezTo>
                              <a:pt x="948679" y="106139"/>
                              <a:pt x="948973" y="106344"/>
                              <a:pt x="949574" y="106225"/>
                            </a:cubicBezTo>
                            <a:cubicBezTo>
                              <a:pt x="996155" y="202347"/>
                              <a:pt x="998360" y="318271"/>
                              <a:pt x="1031626" y="434433"/>
                            </a:cubicBezTo>
                            <a:cubicBezTo>
                              <a:pt x="1064892" y="550595"/>
                              <a:pt x="1088826" y="690959"/>
                              <a:pt x="1117028" y="776038"/>
                            </a:cubicBezTo>
                            <a:cubicBezTo>
                              <a:pt x="1106861" y="898093"/>
                              <a:pt x="884064" y="868858"/>
                              <a:pt x="826013" y="885215"/>
                            </a:cubicBezTo>
                            <a:cubicBezTo>
                              <a:pt x="817013" y="888814"/>
                              <a:pt x="798196" y="883549"/>
                              <a:pt x="790378" y="883866"/>
                            </a:cubicBezTo>
                            <a:cubicBezTo>
                              <a:pt x="779381" y="890698"/>
                              <a:pt x="767969" y="893725"/>
                              <a:pt x="760433" y="897499"/>
                            </a:cubicBezTo>
                            <a:cubicBezTo>
                              <a:pt x="711497" y="904542"/>
                              <a:pt x="640681" y="931756"/>
                              <a:pt x="554916" y="929476"/>
                            </a:cubicBezTo>
                            <a:cubicBezTo>
                              <a:pt x="485978" y="928441"/>
                              <a:pt x="404606" y="918100"/>
                              <a:pt x="349398" y="897499"/>
                            </a:cubicBezTo>
                            <a:cubicBezTo>
                              <a:pt x="336393" y="892116"/>
                              <a:pt x="329315" y="887443"/>
                              <a:pt x="319524" y="883898"/>
                            </a:cubicBezTo>
                            <a:cubicBezTo>
                              <a:pt x="310470" y="887415"/>
                              <a:pt x="293287" y="881235"/>
                              <a:pt x="284741" y="885215"/>
                            </a:cubicBezTo>
                            <a:cubicBezTo>
                              <a:pt x="213218" y="852280"/>
                              <a:pt x="-12318" y="880562"/>
                              <a:pt x="0" y="754035"/>
                            </a:cubicBezTo>
                            <a:cubicBezTo>
                              <a:pt x="16543" y="647284"/>
                              <a:pt x="80722" y="588022"/>
                              <a:pt x="77345" y="444873"/>
                            </a:cubicBezTo>
                            <a:cubicBezTo>
                              <a:pt x="73968" y="301724"/>
                              <a:pt x="168030" y="192472"/>
                              <a:pt x="161135" y="109948"/>
                            </a:cubicBezTo>
                            <a:cubicBezTo>
                              <a:pt x="161118" y="109619"/>
                              <a:pt x="161070" y="109411"/>
                              <a:pt x="160995" y="109176"/>
                            </a:cubicBezTo>
                            <a:cubicBezTo>
                              <a:pt x="145624" y="18460"/>
                              <a:pt x="350459" y="-6337"/>
                              <a:pt x="554916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0" name="フリーフォーム: 図形 719">
                <a:extLst>
                  <a:ext uri="{FF2B5EF4-FFF2-40B4-BE49-F238E27FC236}">
                    <a16:creationId xmlns:a16="http://schemas.microsoft.com/office/drawing/2014/main" id="{F00D0C32-69EB-B8C0-4511-FF52FEA724AE}"/>
                  </a:ext>
                </a:extLst>
              </p:cNvPr>
              <p:cNvSpPr/>
              <p:nvPr/>
            </p:nvSpPr>
            <p:spPr>
              <a:xfrm>
                <a:off x="4389203" y="1764860"/>
                <a:ext cx="835099" cy="313315"/>
              </a:xfrm>
              <a:custGeom>
                <a:avLst/>
                <a:gdLst>
                  <a:gd name="connsiteX0" fmla="*/ 1062411 w 2156578"/>
                  <a:gd name="connsiteY0" fmla="*/ 0 h 809111"/>
                  <a:gd name="connsiteX1" fmla="*/ 2074429 w 2156578"/>
                  <a:gd name="connsiteY1" fmla="*/ 253113 h 809111"/>
                  <a:gd name="connsiteX2" fmla="*/ 2078293 w 2156578"/>
                  <a:gd name="connsiteY2" fmla="*/ 274320 h 809111"/>
                  <a:gd name="connsiteX3" fmla="*/ 2081585 w 2156578"/>
                  <a:gd name="connsiteY3" fmla="*/ 274320 h 809111"/>
                  <a:gd name="connsiteX4" fmla="*/ 2156578 w 2156578"/>
                  <a:gd name="connsiteY4" fmla="*/ 574290 h 809111"/>
                  <a:gd name="connsiteX5" fmla="*/ 2133582 w 2156578"/>
                  <a:gd name="connsiteY5" fmla="*/ 594145 h 809111"/>
                  <a:gd name="connsiteX6" fmla="*/ 2098731 w 2156578"/>
                  <a:gd name="connsiteY6" fmla="*/ 624841 h 809111"/>
                  <a:gd name="connsiteX7" fmla="*/ 1965381 w 2156578"/>
                  <a:gd name="connsiteY7" fmla="*/ 478791 h 809111"/>
                  <a:gd name="connsiteX8" fmla="*/ 1876481 w 2156578"/>
                  <a:gd name="connsiteY8" fmla="*/ 624841 h 809111"/>
                  <a:gd name="connsiteX9" fmla="*/ 1685981 w 2156578"/>
                  <a:gd name="connsiteY9" fmla="*/ 605791 h 809111"/>
                  <a:gd name="connsiteX10" fmla="*/ 1451031 w 2156578"/>
                  <a:gd name="connsiteY10" fmla="*/ 777241 h 809111"/>
                  <a:gd name="connsiteX11" fmla="*/ 1076381 w 2156578"/>
                  <a:gd name="connsiteY11" fmla="*/ 637541 h 809111"/>
                  <a:gd name="connsiteX12" fmla="*/ 739831 w 2156578"/>
                  <a:gd name="connsiteY12" fmla="*/ 808991 h 809111"/>
                  <a:gd name="connsiteX13" fmla="*/ 447731 w 2156578"/>
                  <a:gd name="connsiteY13" fmla="*/ 605791 h 809111"/>
                  <a:gd name="connsiteX14" fmla="*/ 168331 w 2156578"/>
                  <a:gd name="connsiteY14" fmla="*/ 656591 h 809111"/>
                  <a:gd name="connsiteX15" fmla="*/ 19900 w 2156578"/>
                  <a:gd name="connsiteY15" fmla="*/ 495460 h 809111"/>
                  <a:gd name="connsiteX16" fmla="*/ 0 w 2156578"/>
                  <a:gd name="connsiteY16" fmla="*/ 465951 h 809111"/>
                  <a:gd name="connsiteX17" fmla="*/ 45504 w 2156578"/>
                  <a:gd name="connsiteY17" fmla="*/ 283934 h 809111"/>
                  <a:gd name="connsiteX18" fmla="*/ 45141 w 2156578"/>
                  <a:gd name="connsiteY18" fmla="*/ 281940 h 809111"/>
                  <a:gd name="connsiteX19" fmla="*/ 1062411 w 2156578"/>
                  <a:gd name="connsiteY19" fmla="*/ 0 h 809111"/>
                  <a:gd name="connsiteX0" fmla="*/ 1062411 w 2156578"/>
                  <a:gd name="connsiteY0" fmla="*/ 0 h 809111"/>
                  <a:gd name="connsiteX1" fmla="*/ 2074429 w 2156578"/>
                  <a:gd name="connsiteY1" fmla="*/ 253113 h 809111"/>
                  <a:gd name="connsiteX2" fmla="*/ 2078293 w 2156578"/>
                  <a:gd name="connsiteY2" fmla="*/ 274320 h 809111"/>
                  <a:gd name="connsiteX3" fmla="*/ 2081585 w 2156578"/>
                  <a:gd name="connsiteY3" fmla="*/ 274320 h 809111"/>
                  <a:gd name="connsiteX4" fmla="*/ 2156578 w 2156578"/>
                  <a:gd name="connsiteY4" fmla="*/ 574290 h 809111"/>
                  <a:gd name="connsiteX5" fmla="*/ 2133582 w 2156578"/>
                  <a:gd name="connsiteY5" fmla="*/ 594145 h 809111"/>
                  <a:gd name="connsiteX6" fmla="*/ 2098731 w 2156578"/>
                  <a:gd name="connsiteY6" fmla="*/ 624841 h 809111"/>
                  <a:gd name="connsiteX7" fmla="*/ 1997131 w 2156578"/>
                  <a:gd name="connsiteY7" fmla="*/ 529591 h 809111"/>
                  <a:gd name="connsiteX8" fmla="*/ 1876481 w 2156578"/>
                  <a:gd name="connsiteY8" fmla="*/ 624841 h 809111"/>
                  <a:gd name="connsiteX9" fmla="*/ 1685981 w 2156578"/>
                  <a:gd name="connsiteY9" fmla="*/ 605791 h 809111"/>
                  <a:gd name="connsiteX10" fmla="*/ 1451031 w 2156578"/>
                  <a:gd name="connsiteY10" fmla="*/ 777241 h 809111"/>
                  <a:gd name="connsiteX11" fmla="*/ 1076381 w 2156578"/>
                  <a:gd name="connsiteY11" fmla="*/ 637541 h 809111"/>
                  <a:gd name="connsiteX12" fmla="*/ 739831 w 2156578"/>
                  <a:gd name="connsiteY12" fmla="*/ 808991 h 809111"/>
                  <a:gd name="connsiteX13" fmla="*/ 447731 w 2156578"/>
                  <a:gd name="connsiteY13" fmla="*/ 605791 h 809111"/>
                  <a:gd name="connsiteX14" fmla="*/ 168331 w 2156578"/>
                  <a:gd name="connsiteY14" fmla="*/ 656591 h 809111"/>
                  <a:gd name="connsiteX15" fmla="*/ 19900 w 2156578"/>
                  <a:gd name="connsiteY15" fmla="*/ 495460 h 809111"/>
                  <a:gd name="connsiteX16" fmla="*/ 0 w 2156578"/>
                  <a:gd name="connsiteY16" fmla="*/ 465951 h 809111"/>
                  <a:gd name="connsiteX17" fmla="*/ 45504 w 2156578"/>
                  <a:gd name="connsiteY17" fmla="*/ 283934 h 809111"/>
                  <a:gd name="connsiteX18" fmla="*/ 45141 w 2156578"/>
                  <a:gd name="connsiteY18" fmla="*/ 281940 h 809111"/>
                  <a:gd name="connsiteX19" fmla="*/ 1062411 w 2156578"/>
                  <a:gd name="connsiteY19" fmla="*/ 0 h 809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56578" h="809111">
                    <a:moveTo>
                      <a:pt x="1062411" y="0"/>
                    </a:moveTo>
                    <a:cubicBezTo>
                      <a:pt x="1589120" y="0"/>
                      <a:pt x="2022335" y="110943"/>
                      <a:pt x="2074429" y="253113"/>
                    </a:cubicBezTo>
                    <a:lnTo>
                      <a:pt x="2078293" y="274320"/>
                    </a:lnTo>
                    <a:lnTo>
                      <a:pt x="2081585" y="274320"/>
                    </a:lnTo>
                    <a:lnTo>
                      <a:pt x="2156578" y="574290"/>
                    </a:lnTo>
                    <a:lnTo>
                      <a:pt x="2133582" y="594145"/>
                    </a:lnTo>
                    <a:cubicBezTo>
                      <a:pt x="2118658" y="606816"/>
                      <a:pt x="2121473" y="635600"/>
                      <a:pt x="2098731" y="624841"/>
                    </a:cubicBezTo>
                    <a:cubicBezTo>
                      <a:pt x="2075989" y="614082"/>
                      <a:pt x="2034173" y="529591"/>
                      <a:pt x="1997131" y="529591"/>
                    </a:cubicBezTo>
                    <a:cubicBezTo>
                      <a:pt x="1960089" y="529591"/>
                      <a:pt x="1928339" y="612141"/>
                      <a:pt x="1876481" y="624841"/>
                    </a:cubicBezTo>
                    <a:cubicBezTo>
                      <a:pt x="1824623" y="637541"/>
                      <a:pt x="1756889" y="580391"/>
                      <a:pt x="1685981" y="605791"/>
                    </a:cubicBezTo>
                    <a:cubicBezTo>
                      <a:pt x="1615073" y="631191"/>
                      <a:pt x="1552631" y="771949"/>
                      <a:pt x="1451031" y="777241"/>
                    </a:cubicBezTo>
                    <a:cubicBezTo>
                      <a:pt x="1349431" y="782533"/>
                      <a:pt x="1194914" y="632249"/>
                      <a:pt x="1076381" y="637541"/>
                    </a:cubicBezTo>
                    <a:cubicBezTo>
                      <a:pt x="957848" y="642833"/>
                      <a:pt x="844606" y="814283"/>
                      <a:pt x="739831" y="808991"/>
                    </a:cubicBezTo>
                    <a:cubicBezTo>
                      <a:pt x="635056" y="803699"/>
                      <a:pt x="542981" y="631191"/>
                      <a:pt x="447731" y="605791"/>
                    </a:cubicBezTo>
                    <a:cubicBezTo>
                      <a:pt x="352481" y="580391"/>
                      <a:pt x="264639" y="711624"/>
                      <a:pt x="168331" y="656591"/>
                    </a:cubicBezTo>
                    <a:cubicBezTo>
                      <a:pt x="120177" y="629075"/>
                      <a:pt x="70171" y="567162"/>
                      <a:pt x="19900" y="495460"/>
                    </a:cubicBezTo>
                    <a:lnTo>
                      <a:pt x="0" y="465951"/>
                    </a:lnTo>
                    <a:lnTo>
                      <a:pt x="45504" y="283934"/>
                    </a:lnTo>
                    <a:lnTo>
                      <a:pt x="45141" y="281940"/>
                    </a:lnTo>
                    <a:cubicBezTo>
                      <a:pt x="45141" y="126229"/>
                      <a:pt x="500588" y="0"/>
                      <a:pt x="1062411" y="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889937027">
                      <a:custGeom>
                        <a:avLst/>
                        <a:gdLst>
                          <a:gd name="connsiteX0" fmla="*/ 411401 w 835099"/>
                          <a:gd name="connsiteY0" fmla="*/ 0 h 313315"/>
                          <a:gd name="connsiteX1" fmla="*/ 803288 w 835099"/>
                          <a:gd name="connsiteY1" fmla="*/ 98013 h 313315"/>
                          <a:gd name="connsiteX2" fmla="*/ 804784 w 835099"/>
                          <a:gd name="connsiteY2" fmla="*/ 106225 h 313315"/>
                          <a:gd name="connsiteX3" fmla="*/ 806059 w 835099"/>
                          <a:gd name="connsiteY3" fmla="*/ 106225 h 313315"/>
                          <a:gd name="connsiteX4" fmla="*/ 835099 w 835099"/>
                          <a:gd name="connsiteY4" fmla="*/ 222384 h 313315"/>
                          <a:gd name="connsiteX5" fmla="*/ 826194 w 835099"/>
                          <a:gd name="connsiteY5" fmla="*/ 230072 h 313315"/>
                          <a:gd name="connsiteX6" fmla="*/ 812698 w 835099"/>
                          <a:gd name="connsiteY6" fmla="*/ 241959 h 313315"/>
                          <a:gd name="connsiteX7" fmla="*/ 773355 w 835099"/>
                          <a:gd name="connsiteY7" fmla="*/ 205075 h 313315"/>
                          <a:gd name="connsiteX8" fmla="*/ 726636 w 835099"/>
                          <a:gd name="connsiteY8" fmla="*/ 241959 h 313315"/>
                          <a:gd name="connsiteX9" fmla="*/ 652868 w 835099"/>
                          <a:gd name="connsiteY9" fmla="*/ 234582 h 313315"/>
                          <a:gd name="connsiteX10" fmla="*/ 561887 w 835099"/>
                          <a:gd name="connsiteY10" fmla="*/ 300973 h 313315"/>
                          <a:gd name="connsiteX11" fmla="*/ 416810 w 835099"/>
                          <a:gd name="connsiteY11" fmla="*/ 246877 h 313315"/>
                          <a:gd name="connsiteX12" fmla="*/ 286487 w 835099"/>
                          <a:gd name="connsiteY12" fmla="*/ 313268 h 313315"/>
                          <a:gd name="connsiteX13" fmla="*/ 173376 w 835099"/>
                          <a:gd name="connsiteY13" fmla="*/ 234582 h 313315"/>
                          <a:gd name="connsiteX14" fmla="*/ 65183 w 835099"/>
                          <a:gd name="connsiteY14" fmla="*/ 254254 h 313315"/>
                          <a:gd name="connsiteX15" fmla="*/ 7705 w 835099"/>
                          <a:gd name="connsiteY15" fmla="*/ 191858 h 313315"/>
                          <a:gd name="connsiteX16" fmla="*/ 0 w 835099"/>
                          <a:gd name="connsiteY16" fmla="*/ 180431 h 313315"/>
                          <a:gd name="connsiteX17" fmla="*/ 17620 w 835099"/>
                          <a:gd name="connsiteY17" fmla="*/ 109948 h 313315"/>
                          <a:gd name="connsiteX18" fmla="*/ 17480 w 835099"/>
                          <a:gd name="connsiteY18" fmla="*/ 109176 h 313315"/>
                          <a:gd name="connsiteX19" fmla="*/ 411401 w 835099"/>
                          <a:gd name="connsiteY19" fmla="*/ 0 h 31331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</a:cxnLst>
                        <a:rect l="l" t="t" r="r" b="b"/>
                        <a:pathLst>
                          <a:path w="835099" h="313315" fill="none" extrusionOk="0">
                            <a:moveTo>
                              <a:pt x="411401" y="0"/>
                            </a:moveTo>
                            <a:cubicBezTo>
                              <a:pt x="626256" y="-1311"/>
                              <a:pt x="775824" y="33222"/>
                              <a:pt x="803288" y="98013"/>
                            </a:cubicBezTo>
                            <a:cubicBezTo>
                              <a:pt x="804463" y="101575"/>
                              <a:pt x="803424" y="104045"/>
                              <a:pt x="804784" y="106225"/>
                            </a:cubicBezTo>
                            <a:cubicBezTo>
                              <a:pt x="805292" y="106119"/>
                              <a:pt x="805617" y="106311"/>
                              <a:pt x="806059" y="106225"/>
                            </a:cubicBezTo>
                            <a:cubicBezTo>
                              <a:pt x="820676" y="145513"/>
                              <a:pt x="821334" y="174519"/>
                              <a:pt x="835099" y="222384"/>
                            </a:cubicBezTo>
                            <a:cubicBezTo>
                              <a:pt x="832081" y="225949"/>
                              <a:pt x="827644" y="227678"/>
                              <a:pt x="826194" y="230072"/>
                            </a:cubicBezTo>
                            <a:cubicBezTo>
                              <a:pt x="820600" y="236541"/>
                              <a:pt x="819291" y="245917"/>
                              <a:pt x="812698" y="241959"/>
                            </a:cubicBezTo>
                            <a:cubicBezTo>
                              <a:pt x="804277" y="238392"/>
                              <a:pt x="788813" y="205205"/>
                              <a:pt x="773355" y="205075"/>
                            </a:cubicBezTo>
                            <a:cubicBezTo>
                              <a:pt x="762759" y="203887"/>
                              <a:pt x="745227" y="236924"/>
                              <a:pt x="726636" y="241959"/>
                            </a:cubicBezTo>
                            <a:cubicBezTo>
                              <a:pt x="706252" y="246324"/>
                              <a:pt x="678841" y="216143"/>
                              <a:pt x="652868" y="234582"/>
                            </a:cubicBezTo>
                            <a:cubicBezTo>
                              <a:pt x="629505" y="243895"/>
                              <a:pt x="602582" y="293534"/>
                              <a:pt x="561887" y="300973"/>
                            </a:cubicBezTo>
                            <a:cubicBezTo>
                              <a:pt x="514970" y="297286"/>
                              <a:pt x="474632" y="243307"/>
                              <a:pt x="416810" y="246877"/>
                            </a:cubicBezTo>
                            <a:cubicBezTo>
                              <a:pt x="371513" y="251283"/>
                              <a:pt x="324281" y="325026"/>
                              <a:pt x="286487" y="313268"/>
                            </a:cubicBezTo>
                            <a:cubicBezTo>
                              <a:pt x="248595" y="319180"/>
                              <a:pt x="211784" y="242886"/>
                              <a:pt x="173376" y="234582"/>
                            </a:cubicBezTo>
                            <a:cubicBezTo>
                              <a:pt x="136011" y="220964"/>
                              <a:pt x="94835" y="274532"/>
                              <a:pt x="65183" y="254254"/>
                            </a:cubicBezTo>
                            <a:cubicBezTo>
                              <a:pt x="43674" y="244437"/>
                              <a:pt x="20226" y="213768"/>
                              <a:pt x="7705" y="191858"/>
                            </a:cubicBezTo>
                            <a:cubicBezTo>
                              <a:pt x="5032" y="189414"/>
                              <a:pt x="4311" y="184522"/>
                              <a:pt x="0" y="180431"/>
                            </a:cubicBezTo>
                            <a:cubicBezTo>
                              <a:pt x="-690" y="149639"/>
                              <a:pt x="16497" y="127413"/>
                              <a:pt x="17620" y="109948"/>
                            </a:cubicBezTo>
                            <a:cubicBezTo>
                              <a:pt x="17553" y="109663"/>
                              <a:pt x="17545" y="109435"/>
                              <a:pt x="17480" y="109176"/>
                            </a:cubicBezTo>
                            <a:cubicBezTo>
                              <a:pt x="-25293" y="52887"/>
                              <a:pt x="190152" y="13714"/>
                              <a:pt x="411401" y="0"/>
                            </a:cubicBezTo>
                            <a:close/>
                          </a:path>
                          <a:path w="835099" h="313315" stroke="0" extrusionOk="0">
                            <a:moveTo>
                              <a:pt x="411401" y="0"/>
                            </a:moveTo>
                            <a:cubicBezTo>
                              <a:pt x="610573" y="-5972"/>
                              <a:pt x="783333" y="44983"/>
                              <a:pt x="803288" y="98013"/>
                            </a:cubicBezTo>
                            <a:cubicBezTo>
                              <a:pt x="804980" y="101845"/>
                              <a:pt x="803495" y="103234"/>
                              <a:pt x="804784" y="106225"/>
                            </a:cubicBezTo>
                            <a:cubicBezTo>
                              <a:pt x="805155" y="106185"/>
                              <a:pt x="805500" y="106370"/>
                              <a:pt x="806059" y="106225"/>
                            </a:cubicBezTo>
                            <a:cubicBezTo>
                              <a:pt x="824927" y="155450"/>
                              <a:pt x="815727" y="180642"/>
                              <a:pt x="835099" y="222384"/>
                            </a:cubicBezTo>
                            <a:cubicBezTo>
                              <a:pt x="832008" y="226892"/>
                              <a:pt x="828097" y="227318"/>
                              <a:pt x="826194" y="230072"/>
                            </a:cubicBezTo>
                            <a:cubicBezTo>
                              <a:pt x="818088" y="234870"/>
                              <a:pt x="821705" y="246565"/>
                              <a:pt x="812698" y="241959"/>
                            </a:cubicBezTo>
                            <a:cubicBezTo>
                              <a:pt x="801175" y="239463"/>
                              <a:pt x="787276" y="202801"/>
                              <a:pt x="773355" y="205075"/>
                            </a:cubicBezTo>
                            <a:cubicBezTo>
                              <a:pt x="757478" y="203251"/>
                              <a:pt x="750197" y="238807"/>
                              <a:pt x="726636" y="241959"/>
                            </a:cubicBezTo>
                            <a:cubicBezTo>
                              <a:pt x="700697" y="244026"/>
                              <a:pt x="684486" y="218209"/>
                              <a:pt x="652868" y="234582"/>
                            </a:cubicBezTo>
                            <a:cubicBezTo>
                              <a:pt x="622207" y="241953"/>
                              <a:pt x="596545" y="296411"/>
                              <a:pt x="561887" y="300973"/>
                            </a:cubicBezTo>
                            <a:cubicBezTo>
                              <a:pt x="524298" y="304279"/>
                              <a:pt x="463538" y="236280"/>
                              <a:pt x="416810" y="246877"/>
                            </a:cubicBezTo>
                            <a:cubicBezTo>
                              <a:pt x="370926" y="250577"/>
                              <a:pt x="337807" y="313987"/>
                              <a:pt x="286487" y="313268"/>
                            </a:cubicBezTo>
                            <a:cubicBezTo>
                              <a:pt x="252092" y="313020"/>
                              <a:pt x="205116" y="237303"/>
                              <a:pt x="173376" y="234582"/>
                            </a:cubicBezTo>
                            <a:cubicBezTo>
                              <a:pt x="132459" y="228031"/>
                              <a:pt x="107084" y="277495"/>
                              <a:pt x="65183" y="254254"/>
                            </a:cubicBezTo>
                            <a:cubicBezTo>
                              <a:pt x="46242" y="247260"/>
                              <a:pt x="25143" y="225518"/>
                              <a:pt x="7705" y="191858"/>
                            </a:cubicBezTo>
                            <a:cubicBezTo>
                              <a:pt x="3732" y="187093"/>
                              <a:pt x="2996" y="184356"/>
                              <a:pt x="0" y="180431"/>
                            </a:cubicBezTo>
                            <a:cubicBezTo>
                              <a:pt x="6062" y="144802"/>
                              <a:pt x="16548" y="141394"/>
                              <a:pt x="17620" y="109948"/>
                            </a:cubicBezTo>
                            <a:cubicBezTo>
                              <a:pt x="17581" y="109710"/>
                              <a:pt x="17594" y="109445"/>
                              <a:pt x="17480" y="109176"/>
                            </a:cubicBezTo>
                            <a:cubicBezTo>
                              <a:pt x="3801" y="72446"/>
                              <a:pt x="188799" y="-1581"/>
                              <a:pt x="411401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1" name="楕円 720">
                <a:extLst>
                  <a:ext uri="{FF2B5EF4-FFF2-40B4-BE49-F238E27FC236}">
                    <a16:creationId xmlns:a16="http://schemas.microsoft.com/office/drawing/2014/main" id="{CF3551C1-258C-A73C-F32D-0F644899F067}"/>
                  </a:ext>
                </a:extLst>
              </p:cNvPr>
              <p:cNvSpPr/>
              <p:nvPr/>
            </p:nvSpPr>
            <p:spPr>
              <a:xfrm>
                <a:off x="4406684" y="1764860"/>
                <a:ext cx="787842" cy="218353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1324097685">
                      <a:custGeom>
                        <a:avLst/>
                        <a:gdLst>
                          <a:gd name="connsiteX0" fmla="*/ 0 w 787842"/>
                          <a:gd name="connsiteY0" fmla="*/ 109177 h 218353"/>
                          <a:gd name="connsiteX1" fmla="*/ 393921 w 787842"/>
                          <a:gd name="connsiteY1" fmla="*/ 0 h 218353"/>
                          <a:gd name="connsiteX2" fmla="*/ 787842 w 787842"/>
                          <a:gd name="connsiteY2" fmla="*/ 109177 h 218353"/>
                          <a:gd name="connsiteX3" fmla="*/ 393921 w 787842"/>
                          <a:gd name="connsiteY3" fmla="*/ 218354 h 218353"/>
                          <a:gd name="connsiteX4" fmla="*/ 0 w 787842"/>
                          <a:gd name="connsiteY4" fmla="*/ 109177 h 21835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787842" h="218353" fill="none" extrusionOk="0">
                            <a:moveTo>
                              <a:pt x="0" y="109177"/>
                            </a:moveTo>
                            <a:cubicBezTo>
                              <a:pt x="-8671" y="38659"/>
                              <a:pt x="143095" y="29884"/>
                              <a:pt x="393921" y="0"/>
                            </a:cubicBezTo>
                            <a:cubicBezTo>
                              <a:pt x="623699" y="-6971"/>
                              <a:pt x="773433" y="45832"/>
                              <a:pt x="787842" y="109177"/>
                            </a:cubicBezTo>
                            <a:cubicBezTo>
                              <a:pt x="795919" y="136427"/>
                              <a:pt x="642684" y="222573"/>
                              <a:pt x="393921" y="218354"/>
                            </a:cubicBezTo>
                            <a:cubicBezTo>
                              <a:pt x="176051" y="205524"/>
                              <a:pt x="7583" y="161784"/>
                              <a:pt x="0" y="109177"/>
                            </a:cubicBezTo>
                            <a:close/>
                          </a:path>
                          <a:path w="787842" h="218353" stroke="0" extrusionOk="0">
                            <a:moveTo>
                              <a:pt x="0" y="109177"/>
                            </a:moveTo>
                            <a:cubicBezTo>
                              <a:pt x="9701" y="53423"/>
                              <a:pt x="218963" y="8807"/>
                              <a:pt x="393921" y="0"/>
                            </a:cubicBezTo>
                            <a:cubicBezTo>
                              <a:pt x="617651" y="-11264"/>
                              <a:pt x="777310" y="47149"/>
                              <a:pt x="787842" y="109177"/>
                            </a:cubicBezTo>
                            <a:cubicBezTo>
                              <a:pt x="795309" y="167989"/>
                              <a:pt x="611844" y="213040"/>
                              <a:pt x="393921" y="218354"/>
                            </a:cubicBezTo>
                            <a:cubicBezTo>
                              <a:pt x="165117" y="227915"/>
                              <a:pt x="11470" y="162332"/>
                              <a:pt x="0" y="109177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28" name="グループ化 727">
              <a:extLst>
                <a:ext uri="{FF2B5EF4-FFF2-40B4-BE49-F238E27FC236}">
                  <a16:creationId xmlns:a16="http://schemas.microsoft.com/office/drawing/2014/main" id="{22A12EEC-00C3-9D1A-9785-4CF09597D2CF}"/>
                </a:ext>
              </a:extLst>
            </p:cNvPr>
            <p:cNvGrpSpPr/>
            <p:nvPr/>
          </p:nvGrpSpPr>
          <p:grpSpPr>
            <a:xfrm rot="1800000" flipH="1">
              <a:off x="7268456" y="1421581"/>
              <a:ext cx="391952" cy="298190"/>
              <a:chOff x="-19104" y="1540163"/>
              <a:chExt cx="1210422" cy="920866"/>
            </a:xfrm>
          </p:grpSpPr>
          <p:sp>
            <p:nvSpPr>
              <p:cNvPr id="729" name="フリーフォーム: 図形 728">
                <a:extLst>
                  <a:ext uri="{FF2B5EF4-FFF2-40B4-BE49-F238E27FC236}">
                    <a16:creationId xmlns:a16="http://schemas.microsoft.com/office/drawing/2014/main" id="{07C44CA8-FC7B-38DC-31C5-AE55D4248937}"/>
                  </a:ext>
                </a:extLst>
              </p:cNvPr>
              <p:cNvSpPr/>
              <p:nvPr/>
            </p:nvSpPr>
            <p:spPr>
              <a:xfrm>
                <a:off x="-19104" y="1540163"/>
                <a:ext cx="1210422" cy="920866"/>
              </a:xfrm>
              <a:custGeom>
                <a:avLst/>
                <a:gdLst>
                  <a:gd name="connsiteX0" fmla="*/ 725172 w 1472565"/>
                  <a:gd name="connsiteY0" fmla="*/ 0 h 1109980"/>
                  <a:gd name="connsiteX1" fmla="*/ 1204320 w 1472565"/>
                  <a:gd name="connsiteY1" fmla="*/ 464692 h 1109980"/>
                  <a:gd name="connsiteX2" fmla="*/ 1258484 w 1472565"/>
                  <a:gd name="connsiteY2" fmla="*/ 480409 h 1109980"/>
                  <a:gd name="connsiteX3" fmla="*/ 1472565 w 1472565"/>
                  <a:gd name="connsiteY3" fmla="*/ 782320 h 1109980"/>
                  <a:gd name="connsiteX4" fmla="*/ 1122045 w 1472565"/>
                  <a:gd name="connsiteY4" fmla="*/ 1109980 h 1109980"/>
                  <a:gd name="connsiteX5" fmla="*/ 985607 w 1472565"/>
                  <a:gd name="connsiteY5" fmla="*/ 1084231 h 1109980"/>
                  <a:gd name="connsiteX6" fmla="*/ 929164 w 1472565"/>
                  <a:gd name="connsiteY6" fmla="*/ 1055593 h 1109980"/>
                  <a:gd name="connsiteX7" fmla="*/ 872721 w 1472565"/>
                  <a:gd name="connsiteY7" fmla="*/ 1084231 h 1109980"/>
                  <a:gd name="connsiteX8" fmla="*/ 736282 w 1472565"/>
                  <a:gd name="connsiteY8" fmla="*/ 1109980 h 1109980"/>
                  <a:gd name="connsiteX9" fmla="*/ 599844 w 1472565"/>
                  <a:gd name="connsiteY9" fmla="*/ 1084231 h 1109980"/>
                  <a:gd name="connsiteX10" fmla="*/ 543401 w 1472565"/>
                  <a:gd name="connsiteY10" fmla="*/ 1055593 h 1109980"/>
                  <a:gd name="connsiteX11" fmla="*/ 486959 w 1472565"/>
                  <a:gd name="connsiteY11" fmla="*/ 1084231 h 1109980"/>
                  <a:gd name="connsiteX12" fmla="*/ 350520 w 1472565"/>
                  <a:gd name="connsiteY12" fmla="*/ 1109980 h 1109980"/>
                  <a:gd name="connsiteX13" fmla="*/ 0 w 1472565"/>
                  <a:gd name="connsiteY13" fmla="*/ 782320 h 1109980"/>
                  <a:gd name="connsiteX14" fmla="*/ 214082 w 1472565"/>
                  <a:gd name="connsiteY14" fmla="*/ 480409 h 1109980"/>
                  <a:gd name="connsiteX15" fmla="*/ 236537 w 1472565"/>
                  <a:gd name="connsiteY15" fmla="*/ 473893 h 1109980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236537 w 1472565"/>
                  <a:gd name="connsiteY15" fmla="*/ 471539 h 1107626"/>
                  <a:gd name="connsiteX16" fmla="*/ 560866 w 1472565"/>
                  <a:gd name="connsiteY16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236537 w 1472565"/>
                  <a:gd name="connsiteY15" fmla="*/ 471539 h 1107626"/>
                  <a:gd name="connsiteX16" fmla="*/ 560866 w 1472565"/>
                  <a:gd name="connsiteY16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236537 w 1472565"/>
                  <a:gd name="connsiteY15" fmla="*/ 471539 h 1107626"/>
                  <a:gd name="connsiteX16" fmla="*/ 560866 w 1472565"/>
                  <a:gd name="connsiteY16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236537 w 1472565"/>
                  <a:gd name="connsiteY15" fmla="*/ 471539 h 1107626"/>
                  <a:gd name="connsiteX16" fmla="*/ 560866 w 1472565"/>
                  <a:gd name="connsiteY16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560866 w 1472565"/>
                  <a:gd name="connsiteY15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560866 w 1472565"/>
                  <a:gd name="connsiteY15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560866 w 1472565"/>
                  <a:gd name="connsiteY15" fmla="*/ 0 h 1107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472565" h="1107626">
                    <a:moveTo>
                      <a:pt x="560866" y="0"/>
                    </a:moveTo>
                    <a:cubicBezTo>
                      <a:pt x="963347" y="92704"/>
                      <a:pt x="989835" y="308225"/>
                      <a:pt x="1204320" y="462338"/>
                    </a:cubicBezTo>
                    <a:lnTo>
                      <a:pt x="1258484" y="478055"/>
                    </a:lnTo>
                    <a:cubicBezTo>
                      <a:pt x="1384290" y="527797"/>
                      <a:pt x="1472565" y="644245"/>
                      <a:pt x="1472565" y="779966"/>
                    </a:cubicBezTo>
                    <a:cubicBezTo>
                      <a:pt x="1472565" y="960928"/>
                      <a:pt x="1315632" y="1107626"/>
                      <a:pt x="1122045" y="1107626"/>
                    </a:cubicBezTo>
                    <a:cubicBezTo>
                      <a:pt x="1073649" y="1107626"/>
                      <a:pt x="1027543" y="1098458"/>
                      <a:pt x="985607" y="1081877"/>
                    </a:cubicBezTo>
                    <a:lnTo>
                      <a:pt x="929164" y="1053239"/>
                    </a:lnTo>
                    <a:lnTo>
                      <a:pt x="872721" y="1081877"/>
                    </a:lnTo>
                    <a:cubicBezTo>
                      <a:pt x="830785" y="1098458"/>
                      <a:pt x="784679" y="1107626"/>
                      <a:pt x="736282" y="1107626"/>
                    </a:cubicBezTo>
                    <a:cubicBezTo>
                      <a:pt x="687885" y="1107626"/>
                      <a:pt x="641780" y="1098458"/>
                      <a:pt x="599844" y="1081877"/>
                    </a:cubicBezTo>
                    <a:lnTo>
                      <a:pt x="543401" y="1053239"/>
                    </a:lnTo>
                    <a:lnTo>
                      <a:pt x="486959" y="1081877"/>
                    </a:lnTo>
                    <a:cubicBezTo>
                      <a:pt x="445023" y="1098458"/>
                      <a:pt x="398917" y="1107626"/>
                      <a:pt x="350520" y="1107626"/>
                    </a:cubicBezTo>
                    <a:cubicBezTo>
                      <a:pt x="156933" y="1107626"/>
                      <a:pt x="0" y="960928"/>
                      <a:pt x="0" y="779966"/>
                    </a:cubicBezTo>
                    <a:cubicBezTo>
                      <a:pt x="0" y="644245"/>
                      <a:pt x="88275" y="527797"/>
                      <a:pt x="214082" y="478055"/>
                    </a:cubicBezTo>
                    <a:cubicBezTo>
                      <a:pt x="329677" y="318703"/>
                      <a:pt x="613294" y="302561"/>
                      <a:pt x="560866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0" name="フリーフォーム: 図形 729">
                <a:extLst>
                  <a:ext uri="{FF2B5EF4-FFF2-40B4-BE49-F238E27FC236}">
                    <a16:creationId xmlns:a16="http://schemas.microsoft.com/office/drawing/2014/main" id="{2587D355-BB9D-B6B2-AA5D-6F12BA12A18A}"/>
                  </a:ext>
                </a:extLst>
              </p:cNvPr>
              <p:cNvSpPr/>
              <p:nvPr/>
            </p:nvSpPr>
            <p:spPr>
              <a:xfrm>
                <a:off x="3804" y="2275988"/>
                <a:ext cx="1164609" cy="176444"/>
              </a:xfrm>
              <a:custGeom>
                <a:avLst/>
                <a:gdLst>
                  <a:gd name="connsiteX0" fmla="*/ 1164609 w 1164609"/>
                  <a:gd name="connsiteY0" fmla="*/ 0 h 176444"/>
                  <a:gd name="connsiteX1" fmla="*/ 1145803 w 1164609"/>
                  <a:gd name="connsiteY1" fmla="*/ 45287 h 176444"/>
                  <a:gd name="connsiteX2" fmla="*/ 899394 w 1164609"/>
                  <a:gd name="connsiteY2" fmla="*/ 176444 h 176444"/>
                  <a:gd name="connsiteX3" fmla="*/ 787244 w 1164609"/>
                  <a:gd name="connsiteY3" fmla="*/ 155037 h 176444"/>
                  <a:gd name="connsiteX4" fmla="*/ 740849 w 1164609"/>
                  <a:gd name="connsiteY4" fmla="*/ 131227 h 176444"/>
                  <a:gd name="connsiteX5" fmla="*/ 694454 w 1164609"/>
                  <a:gd name="connsiteY5" fmla="*/ 155037 h 176444"/>
                  <a:gd name="connsiteX6" fmla="*/ 582304 w 1164609"/>
                  <a:gd name="connsiteY6" fmla="*/ 176444 h 176444"/>
                  <a:gd name="connsiteX7" fmla="*/ 470154 w 1164609"/>
                  <a:gd name="connsiteY7" fmla="*/ 155037 h 176444"/>
                  <a:gd name="connsiteX8" fmla="*/ 423759 w 1164609"/>
                  <a:gd name="connsiteY8" fmla="*/ 131227 h 176444"/>
                  <a:gd name="connsiteX9" fmla="*/ 377365 w 1164609"/>
                  <a:gd name="connsiteY9" fmla="*/ 155037 h 176444"/>
                  <a:gd name="connsiteX10" fmla="*/ 265214 w 1164609"/>
                  <a:gd name="connsiteY10" fmla="*/ 176444 h 176444"/>
                  <a:gd name="connsiteX11" fmla="*/ 18806 w 1164609"/>
                  <a:gd name="connsiteY11" fmla="*/ 45287 h 176444"/>
                  <a:gd name="connsiteX12" fmla="*/ 0 w 1164609"/>
                  <a:gd name="connsiteY12" fmla="*/ 0 h 176444"/>
                  <a:gd name="connsiteX13" fmla="*/ 34558 w 1164609"/>
                  <a:gd name="connsiteY13" fmla="*/ 34475 h 176444"/>
                  <a:gd name="connsiteX14" fmla="*/ 235186 w 1164609"/>
                  <a:gd name="connsiteY14" fmla="*/ 96681 h 176444"/>
                  <a:gd name="connsiteX15" fmla="*/ 357957 w 1164609"/>
                  <a:gd name="connsiteY15" fmla="*/ 75274 h 176444"/>
                  <a:gd name="connsiteX16" fmla="*/ 408745 w 1164609"/>
                  <a:gd name="connsiteY16" fmla="*/ 51464 h 176444"/>
                  <a:gd name="connsiteX17" fmla="*/ 459533 w 1164609"/>
                  <a:gd name="connsiteY17" fmla="*/ 75274 h 176444"/>
                  <a:gd name="connsiteX18" fmla="*/ 582304 w 1164609"/>
                  <a:gd name="connsiteY18" fmla="*/ 96681 h 176444"/>
                  <a:gd name="connsiteX19" fmla="*/ 705075 w 1164609"/>
                  <a:gd name="connsiteY19" fmla="*/ 75274 h 176444"/>
                  <a:gd name="connsiteX20" fmla="*/ 755863 w 1164609"/>
                  <a:gd name="connsiteY20" fmla="*/ 51464 h 176444"/>
                  <a:gd name="connsiteX21" fmla="*/ 806652 w 1164609"/>
                  <a:gd name="connsiteY21" fmla="*/ 75274 h 176444"/>
                  <a:gd name="connsiteX22" fmla="*/ 929423 w 1164609"/>
                  <a:gd name="connsiteY22" fmla="*/ 96681 h 176444"/>
                  <a:gd name="connsiteX23" fmla="*/ 1130051 w 1164609"/>
                  <a:gd name="connsiteY23" fmla="*/ 34475 h 176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164609" h="176444">
                    <a:moveTo>
                      <a:pt x="1164609" y="0"/>
                    </a:moveTo>
                    <a:lnTo>
                      <a:pt x="1145803" y="45287"/>
                    </a:lnTo>
                    <a:cubicBezTo>
                      <a:pt x="1095270" y="123919"/>
                      <a:pt x="1003820" y="176444"/>
                      <a:pt x="899394" y="176444"/>
                    </a:cubicBezTo>
                    <a:cubicBezTo>
                      <a:pt x="859613" y="176444"/>
                      <a:pt x="821715" y="168822"/>
                      <a:pt x="787244" y="155037"/>
                    </a:cubicBezTo>
                    <a:lnTo>
                      <a:pt x="740849" y="131227"/>
                    </a:lnTo>
                    <a:lnTo>
                      <a:pt x="694454" y="155037"/>
                    </a:lnTo>
                    <a:cubicBezTo>
                      <a:pt x="659984" y="168822"/>
                      <a:pt x="622085" y="176444"/>
                      <a:pt x="582304" y="176444"/>
                    </a:cubicBezTo>
                    <a:cubicBezTo>
                      <a:pt x="542522" y="176444"/>
                      <a:pt x="504625" y="168822"/>
                      <a:pt x="470154" y="155037"/>
                    </a:cubicBezTo>
                    <a:lnTo>
                      <a:pt x="423759" y="131227"/>
                    </a:lnTo>
                    <a:lnTo>
                      <a:pt x="377365" y="155037"/>
                    </a:lnTo>
                    <a:cubicBezTo>
                      <a:pt x="342894" y="168822"/>
                      <a:pt x="304996" y="176444"/>
                      <a:pt x="265214" y="176444"/>
                    </a:cubicBezTo>
                    <a:cubicBezTo>
                      <a:pt x="160789" y="176444"/>
                      <a:pt x="69338" y="123919"/>
                      <a:pt x="18806" y="45287"/>
                    </a:cubicBezTo>
                    <a:lnTo>
                      <a:pt x="0" y="0"/>
                    </a:lnTo>
                    <a:lnTo>
                      <a:pt x="34558" y="34475"/>
                    </a:lnTo>
                    <a:cubicBezTo>
                      <a:pt x="89079" y="73337"/>
                      <a:pt x="158976" y="96681"/>
                      <a:pt x="235186" y="96681"/>
                    </a:cubicBezTo>
                    <a:cubicBezTo>
                      <a:pt x="278735" y="96681"/>
                      <a:pt x="320222" y="89059"/>
                      <a:pt x="357957" y="75274"/>
                    </a:cubicBezTo>
                    <a:lnTo>
                      <a:pt x="408745" y="51464"/>
                    </a:lnTo>
                    <a:lnTo>
                      <a:pt x="459533" y="75274"/>
                    </a:lnTo>
                    <a:cubicBezTo>
                      <a:pt x="497269" y="89059"/>
                      <a:pt x="538755" y="96681"/>
                      <a:pt x="582304" y="96681"/>
                    </a:cubicBezTo>
                    <a:cubicBezTo>
                      <a:pt x="625852" y="96681"/>
                      <a:pt x="667341" y="89059"/>
                      <a:pt x="705075" y="75274"/>
                    </a:cubicBezTo>
                    <a:lnTo>
                      <a:pt x="755863" y="51464"/>
                    </a:lnTo>
                    <a:lnTo>
                      <a:pt x="806652" y="75274"/>
                    </a:lnTo>
                    <a:cubicBezTo>
                      <a:pt x="844388" y="89059"/>
                      <a:pt x="885874" y="96681"/>
                      <a:pt x="929423" y="96681"/>
                    </a:cubicBezTo>
                    <a:cubicBezTo>
                      <a:pt x="1005633" y="96681"/>
                      <a:pt x="1075530" y="73337"/>
                      <a:pt x="1130051" y="34475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1" name="月 730">
                <a:extLst>
                  <a:ext uri="{FF2B5EF4-FFF2-40B4-BE49-F238E27FC236}">
                    <a16:creationId xmlns:a16="http://schemas.microsoft.com/office/drawing/2014/main" id="{33D4D380-8F99-2D1D-7BCE-E7D581C5E039}"/>
                  </a:ext>
                </a:extLst>
              </p:cNvPr>
              <p:cNvSpPr/>
              <p:nvPr/>
            </p:nvSpPr>
            <p:spPr>
              <a:xfrm rot="15140262">
                <a:off x="717028" y="1904955"/>
                <a:ext cx="112882" cy="384645"/>
              </a:xfrm>
              <a:prstGeom prst="moon">
                <a:avLst/>
              </a:pr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2" name="月 731">
                <a:extLst>
                  <a:ext uri="{FF2B5EF4-FFF2-40B4-BE49-F238E27FC236}">
                    <a16:creationId xmlns:a16="http://schemas.microsoft.com/office/drawing/2014/main" id="{D4089539-3EF3-14A1-5019-5A9555BE36B6}"/>
                  </a:ext>
                </a:extLst>
              </p:cNvPr>
              <p:cNvSpPr/>
              <p:nvPr/>
            </p:nvSpPr>
            <p:spPr>
              <a:xfrm rot="16760035">
                <a:off x="426904" y="1784650"/>
                <a:ext cx="100939" cy="324865"/>
              </a:xfrm>
              <a:prstGeom prst="moon">
                <a:avLst/>
              </a:pr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33" name="グループ化 732">
              <a:extLst>
                <a:ext uri="{FF2B5EF4-FFF2-40B4-BE49-F238E27FC236}">
                  <a16:creationId xmlns:a16="http://schemas.microsoft.com/office/drawing/2014/main" id="{B57E1180-79E2-EB0D-AD6C-3129D1302539}"/>
                </a:ext>
              </a:extLst>
            </p:cNvPr>
            <p:cNvGrpSpPr/>
            <p:nvPr/>
          </p:nvGrpSpPr>
          <p:grpSpPr>
            <a:xfrm rot="6300000" flipH="1" flipV="1">
              <a:off x="7526993" y="1674628"/>
              <a:ext cx="385811" cy="458346"/>
              <a:chOff x="-670668" y="2939012"/>
              <a:chExt cx="996327" cy="1183642"/>
            </a:xfrm>
          </p:grpSpPr>
          <p:sp>
            <p:nvSpPr>
              <p:cNvPr id="734" name="フリーフォーム: 図形 733">
                <a:extLst>
                  <a:ext uri="{FF2B5EF4-FFF2-40B4-BE49-F238E27FC236}">
                    <a16:creationId xmlns:a16="http://schemas.microsoft.com/office/drawing/2014/main" id="{C7AAD2FB-E941-4D33-F8F6-E2236DF337C3}"/>
                  </a:ext>
                </a:extLst>
              </p:cNvPr>
              <p:cNvSpPr/>
              <p:nvPr/>
            </p:nvSpPr>
            <p:spPr>
              <a:xfrm>
                <a:off x="-670668" y="2939012"/>
                <a:ext cx="996327" cy="1183642"/>
              </a:xfrm>
              <a:custGeom>
                <a:avLst/>
                <a:gdLst>
                  <a:gd name="connsiteX0" fmla="*/ 0 w 996327"/>
                  <a:gd name="connsiteY0" fmla="*/ 3193 h 1183642"/>
                  <a:gd name="connsiteX1" fmla="*/ 552795 w 996327"/>
                  <a:gd name="connsiteY1" fmla="*/ 175952 h 1183642"/>
                  <a:gd name="connsiteX2" fmla="*/ 792138 w 996327"/>
                  <a:gd name="connsiteY2" fmla="*/ 543616 h 1183642"/>
                  <a:gd name="connsiteX3" fmla="*/ 811319 w 996327"/>
                  <a:gd name="connsiteY3" fmla="*/ 647839 h 1183642"/>
                  <a:gd name="connsiteX4" fmla="*/ 827621 w 996327"/>
                  <a:gd name="connsiteY4" fmla="*/ 652899 h 1183642"/>
                  <a:gd name="connsiteX5" fmla="*/ 996327 w 996327"/>
                  <a:gd name="connsiteY5" fmla="*/ 907417 h 1183642"/>
                  <a:gd name="connsiteX6" fmla="*/ 720102 w 996327"/>
                  <a:gd name="connsiteY6" fmla="*/ 1183642 h 1183642"/>
                  <a:gd name="connsiteX7" fmla="*/ 465584 w 996327"/>
                  <a:gd name="connsiteY7" fmla="*/ 1014937 h 1183642"/>
                  <a:gd name="connsiteX8" fmla="*/ 456825 w 996327"/>
                  <a:gd name="connsiteY8" fmla="*/ 986720 h 1183642"/>
                  <a:gd name="connsiteX9" fmla="*/ 442252 w 996327"/>
                  <a:gd name="connsiteY9" fmla="*/ 989342 h 1183642"/>
                  <a:gd name="connsiteX10" fmla="*/ 396252 w 996327"/>
                  <a:gd name="connsiteY10" fmla="*/ 976325 h 1183642"/>
                  <a:gd name="connsiteX11" fmla="*/ 367754 w 996327"/>
                  <a:gd name="connsiteY11" fmla="*/ 787561 h 1183642"/>
                  <a:gd name="connsiteX12" fmla="*/ 499478 w 996327"/>
                  <a:gd name="connsiteY12" fmla="*/ 704843 h 1183642"/>
                  <a:gd name="connsiteX13" fmla="*/ 524865 w 996327"/>
                  <a:gd name="connsiteY13" fmla="*/ 712027 h 1183642"/>
                  <a:gd name="connsiteX14" fmla="*/ 545700 w 996327"/>
                  <a:gd name="connsiteY14" fmla="*/ 694837 h 1183642"/>
                  <a:gd name="connsiteX15" fmla="*/ 531716 w 996327"/>
                  <a:gd name="connsiteY15" fmla="*/ 618856 h 1183642"/>
                  <a:gd name="connsiteX16" fmla="*/ 378594 w 996327"/>
                  <a:gd name="connsiteY16" fmla="*/ 383639 h 1183642"/>
                  <a:gd name="connsiteX17" fmla="*/ 24938 w 996327"/>
                  <a:gd name="connsiteY17" fmla="*/ 273115 h 1183642"/>
                  <a:gd name="connsiteX0" fmla="*/ 42130 w 1038457"/>
                  <a:gd name="connsiteY0" fmla="*/ 3193 h 1183642"/>
                  <a:gd name="connsiteX1" fmla="*/ 594925 w 1038457"/>
                  <a:gd name="connsiteY1" fmla="*/ 175952 h 1183642"/>
                  <a:gd name="connsiteX2" fmla="*/ 834268 w 1038457"/>
                  <a:gd name="connsiteY2" fmla="*/ 543616 h 1183642"/>
                  <a:gd name="connsiteX3" fmla="*/ 853449 w 1038457"/>
                  <a:gd name="connsiteY3" fmla="*/ 647839 h 1183642"/>
                  <a:gd name="connsiteX4" fmla="*/ 869751 w 1038457"/>
                  <a:gd name="connsiteY4" fmla="*/ 652899 h 1183642"/>
                  <a:gd name="connsiteX5" fmla="*/ 1038457 w 1038457"/>
                  <a:gd name="connsiteY5" fmla="*/ 907417 h 1183642"/>
                  <a:gd name="connsiteX6" fmla="*/ 762232 w 1038457"/>
                  <a:gd name="connsiteY6" fmla="*/ 1183642 h 1183642"/>
                  <a:gd name="connsiteX7" fmla="*/ 507714 w 1038457"/>
                  <a:gd name="connsiteY7" fmla="*/ 1014937 h 1183642"/>
                  <a:gd name="connsiteX8" fmla="*/ 498955 w 1038457"/>
                  <a:gd name="connsiteY8" fmla="*/ 986720 h 1183642"/>
                  <a:gd name="connsiteX9" fmla="*/ 484382 w 1038457"/>
                  <a:gd name="connsiteY9" fmla="*/ 989342 h 1183642"/>
                  <a:gd name="connsiteX10" fmla="*/ 438382 w 1038457"/>
                  <a:gd name="connsiteY10" fmla="*/ 976325 h 1183642"/>
                  <a:gd name="connsiteX11" fmla="*/ 409884 w 1038457"/>
                  <a:gd name="connsiteY11" fmla="*/ 787561 h 1183642"/>
                  <a:gd name="connsiteX12" fmla="*/ 541608 w 1038457"/>
                  <a:gd name="connsiteY12" fmla="*/ 704843 h 1183642"/>
                  <a:gd name="connsiteX13" fmla="*/ 566995 w 1038457"/>
                  <a:gd name="connsiteY13" fmla="*/ 712027 h 1183642"/>
                  <a:gd name="connsiteX14" fmla="*/ 587830 w 1038457"/>
                  <a:gd name="connsiteY14" fmla="*/ 694837 h 1183642"/>
                  <a:gd name="connsiteX15" fmla="*/ 573846 w 1038457"/>
                  <a:gd name="connsiteY15" fmla="*/ 618856 h 1183642"/>
                  <a:gd name="connsiteX16" fmla="*/ 420724 w 1038457"/>
                  <a:gd name="connsiteY16" fmla="*/ 383639 h 1183642"/>
                  <a:gd name="connsiteX17" fmla="*/ 67068 w 1038457"/>
                  <a:gd name="connsiteY17" fmla="*/ 273115 h 1183642"/>
                  <a:gd name="connsiteX18" fmla="*/ 231 w 1038457"/>
                  <a:gd name="connsiteY18" fmla="*/ 120017 h 1183642"/>
                  <a:gd name="connsiteX19" fmla="*/ 42130 w 1038457"/>
                  <a:gd name="connsiteY19" fmla="*/ 3193 h 1183642"/>
                  <a:gd name="connsiteX0" fmla="*/ 231 w 1038457"/>
                  <a:gd name="connsiteY0" fmla="*/ 120017 h 1183642"/>
                  <a:gd name="connsiteX1" fmla="*/ 42130 w 1038457"/>
                  <a:gd name="connsiteY1" fmla="*/ 3193 h 1183642"/>
                  <a:gd name="connsiteX2" fmla="*/ 594925 w 1038457"/>
                  <a:gd name="connsiteY2" fmla="*/ 175952 h 1183642"/>
                  <a:gd name="connsiteX3" fmla="*/ 834268 w 1038457"/>
                  <a:gd name="connsiteY3" fmla="*/ 543616 h 1183642"/>
                  <a:gd name="connsiteX4" fmla="*/ 853449 w 1038457"/>
                  <a:gd name="connsiteY4" fmla="*/ 647839 h 1183642"/>
                  <a:gd name="connsiteX5" fmla="*/ 869751 w 1038457"/>
                  <a:gd name="connsiteY5" fmla="*/ 652899 h 1183642"/>
                  <a:gd name="connsiteX6" fmla="*/ 1038457 w 1038457"/>
                  <a:gd name="connsiteY6" fmla="*/ 907417 h 1183642"/>
                  <a:gd name="connsiteX7" fmla="*/ 762232 w 1038457"/>
                  <a:gd name="connsiteY7" fmla="*/ 1183642 h 1183642"/>
                  <a:gd name="connsiteX8" fmla="*/ 507714 w 1038457"/>
                  <a:gd name="connsiteY8" fmla="*/ 1014937 h 1183642"/>
                  <a:gd name="connsiteX9" fmla="*/ 498955 w 1038457"/>
                  <a:gd name="connsiteY9" fmla="*/ 986720 h 1183642"/>
                  <a:gd name="connsiteX10" fmla="*/ 484382 w 1038457"/>
                  <a:gd name="connsiteY10" fmla="*/ 989342 h 1183642"/>
                  <a:gd name="connsiteX11" fmla="*/ 438382 w 1038457"/>
                  <a:gd name="connsiteY11" fmla="*/ 976325 h 1183642"/>
                  <a:gd name="connsiteX12" fmla="*/ 409884 w 1038457"/>
                  <a:gd name="connsiteY12" fmla="*/ 787561 h 1183642"/>
                  <a:gd name="connsiteX13" fmla="*/ 541608 w 1038457"/>
                  <a:gd name="connsiteY13" fmla="*/ 704843 h 1183642"/>
                  <a:gd name="connsiteX14" fmla="*/ 566995 w 1038457"/>
                  <a:gd name="connsiteY14" fmla="*/ 712027 h 1183642"/>
                  <a:gd name="connsiteX15" fmla="*/ 587830 w 1038457"/>
                  <a:gd name="connsiteY15" fmla="*/ 694837 h 1183642"/>
                  <a:gd name="connsiteX16" fmla="*/ 573846 w 1038457"/>
                  <a:gd name="connsiteY16" fmla="*/ 618856 h 1183642"/>
                  <a:gd name="connsiteX17" fmla="*/ 420724 w 1038457"/>
                  <a:gd name="connsiteY17" fmla="*/ 383639 h 1183642"/>
                  <a:gd name="connsiteX18" fmla="*/ 67068 w 1038457"/>
                  <a:gd name="connsiteY18" fmla="*/ 273115 h 1183642"/>
                  <a:gd name="connsiteX19" fmla="*/ 91671 w 1038457"/>
                  <a:gd name="connsiteY19" fmla="*/ 211457 h 1183642"/>
                  <a:gd name="connsiteX0" fmla="*/ 231 w 1038457"/>
                  <a:gd name="connsiteY0" fmla="*/ 120017 h 1183642"/>
                  <a:gd name="connsiteX1" fmla="*/ 42130 w 1038457"/>
                  <a:gd name="connsiteY1" fmla="*/ 3193 h 1183642"/>
                  <a:gd name="connsiteX2" fmla="*/ 594925 w 1038457"/>
                  <a:gd name="connsiteY2" fmla="*/ 175952 h 1183642"/>
                  <a:gd name="connsiteX3" fmla="*/ 834268 w 1038457"/>
                  <a:gd name="connsiteY3" fmla="*/ 543616 h 1183642"/>
                  <a:gd name="connsiteX4" fmla="*/ 853449 w 1038457"/>
                  <a:gd name="connsiteY4" fmla="*/ 647839 h 1183642"/>
                  <a:gd name="connsiteX5" fmla="*/ 869751 w 1038457"/>
                  <a:gd name="connsiteY5" fmla="*/ 652899 h 1183642"/>
                  <a:gd name="connsiteX6" fmla="*/ 1038457 w 1038457"/>
                  <a:gd name="connsiteY6" fmla="*/ 907417 h 1183642"/>
                  <a:gd name="connsiteX7" fmla="*/ 762232 w 1038457"/>
                  <a:gd name="connsiteY7" fmla="*/ 1183642 h 1183642"/>
                  <a:gd name="connsiteX8" fmla="*/ 507714 w 1038457"/>
                  <a:gd name="connsiteY8" fmla="*/ 1014937 h 1183642"/>
                  <a:gd name="connsiteX9" fmla="*/ 498955 w 1038457"/>
                  <a:gd name="connsiteY9" fmla="*/ 986720 h 1183642"/>
                  <a:gd name="connsiteX10" fmla="*/ 484382 w 1038457"/>
                  <a:gd name="connsiteY10" fmla="*/ 989342 h 1183642"/>
                  <a:gd name="connsiteX11" fmla="*/ 438382 w 1038457"/>
                  <a:gd name="connsiteY11" fmla="*/ 976325 h 1183642"/>
                  <a:gd name="connsiteX12" fmla="*/ 409884 w 1038457"/>
                  <a:gd name="connsiteY12" fmla="*/ 787561 h 1183642"/>
                  <a:gd name="connsiteX13" fmla="*/ 541608 w 1038457"/>
                  <a:gd name="connsiteY13" fmla="*/ 704843 h 1183642"/>
                  <a:gd name="connsiteX14" fmla="*/ 566995 w 1038457"/>
                  <a:gd name="connsiteY14" fmla="*/ 712027 h 1183642"/>
                  <a:gd name="connsiteX15" fmla="*/ 587830 w 1038457"/>
                  <a:gd name="connsiteY15" fmla="*/ 694837 h 1183642"/>
                  <a:gd name="connsiteX16" fmla="*/ 573846 w 1038457"/>
                  <a:gd name="connsiteY16" fmla="*/ 618856 h 1183642"/>
                  <a:gd name="connsiteX17" fmla="*/ 420724 w 1038457"/>
                  <a:gd name="connsiteY17" fmla="*/ 383639 h 1183642"/>
                  <a:gd name="connsiteX18" fmla="*/ 67068 w 1038457"/>
                  <a:gd name="connsiteY18" fmla="*/ 273115 h 1183642"/>
                  <a:gd name="connsiteX0" fmla="*/ 0 w 996327"/>
                  <a:gd name="connsiteY0" fmla="*/ 3193 h 1183642"/>
                  <a:gd name="connsiteX1" fmla="*/ 552795 w 996327"/>
                  <a:gd name="connsiteY1" fmla="*/ 175952 h 1183642"/>
                  <a:gd name="connsiteX2" fmla="*/ 792138 w 996327"/>
                  <a:gd name="connsiteY2" fmla="*/ 543616 h 1183642"/>
                  <a:gd name="connsiteX3" fmla="*/ 811319 w 996327"/>
                  <a:gd name="connsiteY3" fmla="*/ 647839 h 1183642"/>
                  <a:gd name="connsiteX4" fmla="*/ 827621 w 996327"/>
                  <a:gd name="connsiteY4" fmla="*/ 652899 h 1183642"/>
                  <a:gd name="connsiteX5" fmla="*/ 996327 w 996327"/>
                  <a:gd name="connsiteY5" fmla="*/ 907417 h 1183642"/>
                  <a:gd name="connsiteX6" fmla="*/ 720102 w 996327"/>
                  <a:gd name="connsiteY6" fmla="*/ 1183642 h 1183642"/>
                  <a:gd name="connsiteX7" fmla="*/ 465584 w 996327"/>
                  <a:gd name="connsiteY7" fmla="*/ 1014937 h 1183642"/>
                  <a:gd name="connsiteX8" fmla="*/ 456825 w 996327"/>
                  <a:gd name="connsiteY8" fmla="*/ 986720 h 1183642"/>
                  <a:gd name="connsiteX9" fmla="*/ 442252 w 996327"/>
                  <a:gd name="connsiteY9" fmla="*/ 989342 h 1183642"/>
                  <a:gd name="connsiteX10" fmla="*/ 396252 w 996327"/>
                  <a:gd name="connsiteY10" fmla="*/ 976325 h 1183642"/>
                  <a:gd name="connsiteX11" fmla="*/ 367754 w 996327"/>
                  <a:gd name="connsiteY11" fmla="*/ 787561 h 1183642"/>
                  <a:gd name="connsiteX12" fmla="*/ 499478 w 996327"/>
                  <a:gd name="connsiteY12" fmla="*/ 704843 h 1183642"/>
                  <a:gd name="connsiteX13" fmla="*/ 524865 w 996327"/>
                  <a:gd name="connsiteY13" fmla="*/ 712027 h 1183642"/>
                  <a:gd name="connsiteX14" fmla="*/ 545700 w 996327"/>
                  <a:gd name="connsiteY14" fmla="*/ 694837 h 1183642"/>
                  <a:gd name="connsiteX15" fmla="*/ 531716 w 996327"/>
                  <a:gd name="connsiteY15" fmla="*/ 618856 h 1183642"/>
                  <a:gd name="connsiteX16" fmla="*/ 378594 w 996327"/>
                  <a:gd name="connsiteY16" fmla="*/ 383639 h 1183642"/>
                  <a:gd name="connsiteX17" fmla="*/ 24938 w 996327"/>
                  <a:gd name="connsiteY17" fmla="*/ 273115 h 1183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96327" h="1183642">
                    <a:moveTo>
                      <a:pt x="0" y="3193"/>
                    </a:moveTo>
                    <a:cubicBezTo>
                      <a:pt x="199934" y="-15279"/>
                      <a:pt x="398959" y="46920"/>
                      <a:pt x="552795" y="175952"/>
                    </a:cubicBezTo>
                    <a:cubicBezTo>
                      <a:pt x="668172" y="272726"/>
                      <a:pt x="750953" y="401074"/>
                      <a:pt x="792138" y="543616"/>
                    </a:cubicBezTo>
                    <a:lnTo>
                      <a:pt x="811319" y="647839"/>
                    </a:lnTo>
                    <a:lnTo>
                      <a:pt x="827621" y="652899"/>
                    </a:lnTo>
                    <a:cubicBezTo>
                      <a:pt x="926763" y="694833"/>
                      <a:pt x="996327" y="793001"/>
                      <a:pt x="996327" y="907417"/>
                    </a:cubicBezTo>
                    <a:cubicBezTo>
                      <a:pt x="996327" y="1059972"/>
                      <a:pt x="872657" y="1183642"/>
                      <a:pt x="720102" y="1183642"/>
                    </a:cubicBezTo>
                    <a:cubicBezTo>
                      <a:pt x="605686" y="1183642"/>
                      <a:pt x="507517" y="1114078"/>
                      <a:pt x="465584" y="1014937"/>
                    </a:cubicBezTo>
                    <a:lnTo>
                      <a:pt x="456825" y="986720"/>
                    </a:lnTo>
                    <a:lnTo>
                      <a:pt x="442252" y="989342"/>
                    </a:lnTo>
                    <a:cubicBezTo>
                      <a:pt x="426140" y="988759"/>
                      <a:pt x="410489" y="984545"/>
                      <a:pt x="396252" y="976325"/>
                    </a:cubicBezTo>
                    <a:cubicBezTo>
                      <a:pt x="339305" y="943447"/>
                      <a:pt x="326546" y="858934"/>
                      <a:pt x="367754" y="787561"/>
                    </a:cubicBezTo>
                    <a:cubicBezTo>
                      <a:pt x="398659" y="734031"/>
                      <a:pt x="451143" y="703095"/>
                      <a:pt x="499478" y="704843"/>
                    </a:cubicBezTo>
                    <a:lnTo>
                      <a:pt x="524865" y="712027"/>
                    </a:lnTo>
                    <a:lnTo>
                      <a:pt x="545700" y="694837"/>
                    </a:lnTo>
                    <a:lnTo>
                      <a:pt x="531716" y="618856"/>
                    </a:lnTo>
                    <a:cubicBezTo>
                      <a:pt x="505367" y="527663"/>
                      <a:pt x="452408" y="445552"/>
                      <a:pt x="378594" y="383639"/>
                    </a:cubicBezTo>
                    <a:cubicBezTo>
                      <a:pt x="280176" y="301089"/>
                      <a:pt x="152848" y="261297"/>
                      <a:pt x="24938" y="273115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3729560187">
                      <a:custGeom>
                        <a:avLst/>
                        <a:gdLst>
                          <a:gd name="connsiteX0" fmla="*/ 0 w 996327"/>
                          <a:gd name="connsiteY0" fmla="*/ 3193 h 1183642"/>
                          <a:gd name="connsiteX1" fmla="*/ 552795 w 996327"/>
                          <a:gd name="connsiteY1" fmla="*/ 175952 h 1183642"/>
                          <a:gd name="connsiteX2" fmla="*/ 792138 w 996327"/>
                          <a:gd name="connsiteY2" fmla="*/ 543616 h 1183642"/>
                          <a:gd name="connsiteX3" fmla="*/ 811319 w 996327"/>
                          <a:gd name="connsiteY3" fmla="*/ 647839 h 1183642"/>
                          <a:gd name="connsiteX4" fmla="*/ 827621 w 996327"/>
                          <a:gd name="connsiteY4" fmla="*/ 652899 h 1183642"/>
                          <a:gd name="connsiteX5" fmla="*/ 996327 w 996327"/>
                          <a:gd name="connsiteY5" fmla="*/ 907417 h 1183642"/>
                          <a:gd name="connsiteX6" fmla="*/ 720102 w 996327"/>
                          <a:gd name="connsiteY6" fmla="*/ 1183642 h 1183642"/>
                          <a:gd name="connsiteX7" fmla="*/ 465584 w 996327"/>
                          <a:gd name="connsiteY7" fmla="*/ 1014937 h 1183642"/>
                          <a:gd name="connsiteX8" fmla="*/ 456825 w 996327"/>
                          <a:gd name="connsiteY8" fmla="*/ 986720 h 1183642"/>
                          <a:gd name="connsiteX9" fmla="*/ 442252 w 996327"/>
                          <a:gd name="connsiteY9" fmla="*/ 989342 h 1183642"/>
                          <a:gd name="connsiteX10" fmla="*/ 396252 w 996327"/>
                          <a:gd name="connsiteY10" fmla="*/ 976325 h 1183642"/>
                          <a:gd name="connsiteX11" fmla="*/ 367754 w 996327"/>
                          <a:gd name="connsiteY11" fmla="*/ 787561 h 1183642"/>
                          <a:gd name="connsiteX12" fmla="*/ 499478 w 996327"/>
                          <a:gd name="connsiteY12" fmla="*/ 704843 h 1183642"/>
                          <a:gd name="connsiteX13" fmla="*/ 524865 w 996327"/>
                          <a:gd name="connsiteY13" fmla="*/ 712027 h 1183642"/>
                          <a:gd name="connsiteX14" fmla="*/ 545700 w 996327"/>
                          <a:gd name="connsiteY14" fmla="*/ 694837 h 1183642"/>
                          <a:gd name="connsiteX15" fmla="*/ 531716 w 996327"/>
                          <a:gd name="connsiteY15" fmla="*/ 618856 h 1183642"/>
                          <a:gd name="connsiteX16" fmla="*/ 378594 w 996327"/>
                          <a:gd name="connsiteY16" fmla="*/ 383639 h 1183642"/>
                          <a:gd name="connsiteX17" fmla="*/ 24938 w 996327"/>
                          <a:gd name="connsiteY17" fmla="*/ 273115 h 118364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</a:cxnLst>
                        <a:rect l="l" t="t" r="r" b="b"/>
                        <a:pathLst>
                          <a:path w="996327" h="1183642" fill="none" extrusionOk="0">
                            <a:moveTo>
                              <a:pt x="0" y="3193"/>
                            </a:moveTo>
                            <a:cubicBezTo>
                              <a:pt x="255766" y="-26126"/>
                              <a:pt x="395081" y="63384"/>
                              <a:pt x="552795" y="175952"/>
                            </a:cubicBezTo>
                            <a:cubicBezTo>
                              <a:pt x="697792" y="249300"/>
                              <a:pt x="784094" y="421968"/>
                              <a:pt x="792138" y="543616"/>
                            </a:cubicBezTo>
                            <a:cubicBezTo>
                              <a:pt x="804585" y="564276"/>
                              <a:pt x="797524" y="596825"/>
                              <a:pt x="811319" y="647839"/>
                            </a:cubicBezTo>
                            <a:cubicBezTo>
                              <a:pt x="816898" y="648802"/>
                              <a:pt x="819180" y="651998"/>
                              <a:pt x="827621" y="652899"/>
                            </a:cubicBezTo>
                            <a:cubicBezTo>
                              <a:pt x="909740" y="666429"/>
                              <a:pt x="978420" y="801252"/>
                              <a:pt x="996327" y="907417"/>
                            </a:cubicBezTo>
                            <a:cubicBezTo>
                              <a:pt x="959016" y="1040177"/>
                              <a:pt x="858455" y="1190947"/>
                              <a:pt x="720102" y="1183642"/>
                            </a:cubicBezTo>
                            <a:cubicBezTo>
                              <a:pt x="600528" y="1170585"/>
                              <a:pt x="518013" y="1094318"/>
                              <a:pt x="465584" y="1014937"/>
                            </a:cubicBezTo>
                            <a:cubicBezTo>
                              <a:pt x="462267" y="1006409"/>
                              <a:pt x="459017" y="992265"/>
                              <a:pt x="456825" y="986720"/>
                            </a:cubicBezTo>
                            <a:cubicBezTo>
                              <a:pt x="450087" y="988938"/>
                              <a:pt x="446053" y="987580"/>
                              <a:pt x="442252" y="989342"/>
                            </a:cubicBezTo>
                            <a:cubicBezTo>
                              <a:pt x="421603" y="987100"/>
                              <a:pt x="411084" y="985085"/>
                              <a:pt x="396252" y="976325"/>
                            </a:cubicBezTo>
                            <a:cubicBezTo>
                              <a:pt x="333991" y="949632"/>
                              <a:pt x="306281" y="855873"/>
                              <a:pt x="367754" y="787561"/>
                            </a:cubicBezTo>
                            <a:cubicBezTo>
                              <a:pt x="398632" y="731445"/>
                              <a:pt x="453319" y="706209"/>
                              <a:pt x="499478" y="704843"/>
                            </a:cubicBezTo>
                            <a:cubicBezTo>
                              <a:pt x="508859" y="707067"/>
                              <a:pt x="515718" y="710040"/>
                              <a:pt x="524865" y="712027"/>
                            </a:cubicBezTo>
                            <a:cubicBezTo>
                              <a:pt x="534866" y="703214"/>
                              <a:pt x="538836" y="700621"/>
                              <a:pt x="545700" y="694837"/>
                            </a:cubicBezTo>
                            <a:cubicBezTo>
                              <a:pt x="538866" y="671952"/>
                              <a:pt x="546256" y="651037"/>
                              <a:pt x="531716" y="618856"/>
                            </a:cubicBezTo>
                            <a:cubicBezTo>
                              <a:pt x="503039" y="499404"/>
                              <a:pt x="455219" y="426934"/>
                              <a:pt x="378594" y="383639"/>
                            </a:cubicBezTo>
                            <a:cubicBezTo>
                              <a:pt x="298665" y="287104"/>
                              <a:pt x="182292" y="259142"/>
                              <a:pt x="24938" y="273115"/>
                            </a:cubicBezTo>
                          </a:path>
                          <a:path w="996327" h="1183642" stroke="0" extrusionOk="0">
                            <a:moveTo>
                              <a:pt x="0" y="3193"/>
                            </a:moveTo>
                            <a:cubicBezTo>
                              <a:pt x="159709" y="-20992"/>
                              <a:pt x="409619" y="20303"/>
                              <a:pt x="552795" y="175952"/>
                            </a:cubicBezTo>
                            <a:cubicBezTo>
                              <a:pt x="644608" y="240987"/>
                              <a:pt x="768366" y="436222"/>
                              <a:pt x="792138" y="543616"/>
                            </a:cubicBezTo>
                            <a:cubicBezTo>
                              <a:pt x="807744" y="589901"/>
                              <a:pt x="803636" y="610111"/>
                              <a:pt x="811319" y="647839"/>
                            </a:cubicBezTo>
                            <a:cubicBezTo>
                              <a:pt x="817657" y="648746"/>
                              <a:pt x="820071" y="650993"/>
                              <a:pt x="827621" y="652899"/>
                            </a:cubicBezTo>
                            <a:cubicBezTo>
                              <a:pt x="897976" y="691586"/>
                              <a:pt x="1008911" y="767743"/>
                              <a:pt x="996327" y="907417"/>
                            </a:cubicBezTo>
                            <a:cubicBezTo>
                              <a:pt x="991961" y="1045440"/>
                              <a:pt x="887046" y="1195952"/>
                              <a:pt x="720102" y="1183642"/>
                            </a:cubicBezTo>
                            <a:cubicBezTo>
                              <a:pt x="607636" y="1189666"/>
                              <a:pt x="510795" y="1118043"/>
                              <a:pt x="465584" y="1014937"/>
                            </a:cubicBezTo>
                            <a:cubicBezTo>
                              <a:pt x="460005" y="1006275"/>
                              <a:pt x="462196" y="996290"/>
                              <a:pt x="456825" y="986720"/>
                            </a:cubicBezTo>
                            <a:cubicBezTo>
                              <a:pt x="450665" y="989267"/>
                              <a:pt x="447800" y="986744"/>
                              <a:pt x="442252" y="989342"/>
                            </a:cubicBezTo>
                            <a:cubicBezTo>
                              <a:pt x="427397" y="989159"/>
                              <a:pt x="409886" y="983646"/>
                              <a:pt x="396252" y="976325"/>
                            </a:cubicBezTo>
                            <a:cubicBezTo>
                              <a:pt x="348107" y="947486"/>
                              <a:pt x="334504" y="844866"/>
                              <a:pt x="367754" y="787561"/>
                            </a:cubicBezTo>
                            <a:cubicBezTo>
                              <a:pt x="392983" y="726887"/>
                              <a:pt x="451676" y="699067"/>
                              <a:pt x="499478" y="704843"/>
                            </a:cubicBezTo>
                            <a:cubicBezTo>
                              <a:pt x="506227" y="703846"/>
                              <a:pt x="513514" y="710774"/>
                              <a:pt x="524865" y="712027"/>
                            </a:cubicBezTo>
                            <a:cubicBezTo>
                              <a:pt x="531284" y="705589"/>
                              <a:pt x="543007" y="700898"/>
                              <a:pt x="545700" y="694837"/>
                            </a:cubicBezTo>
                            <a:cubicBezTo>
                              <a:pt x="531560" y="665891"/>
                              <a:pt x="544265" y="637537"/>
                              <a:pt x="531716" y="618856"/>
                            </a:cubicBezTo>
                            <a:cubicBezTo>
                              <a:pt x="498656" y="531135"/>
                              <a:pt x="456737" y="417070"/>
                              <a:pt x="378594" y="383639"/>
                            </a:cubicBezTo>
                            <a:cubicBezTo>
                              <a:pt x="310912" y="318107"/>
                              <a:pt x="139306" y="284584"/>
                              <a:pt x="24938" y="273115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5" name="フリーフォーム: 図形 734">
                <a:extLst>
                  <a:ext uri="{FF2B5EF4-FFF2-40B4-BE49-F238E27FC236}">
                    <a16:creationId xmlns:a16="http://schemas.microsoft.com/office/drawing/2014/main" id="{CD7B266E-6E2F-B291-A4BB-32E2F8E86A32}"/>
                  </a:ext>
                </a:extLst>
              </p:cNvPr>
              <p:cNvSpPr/>
              <p:nvPr/>
            </p:nvSpPr>
            <p:spPr>
              <a:xfrm>
                <a:off x="-214885" y="3869448"/>
                <a:ext cx="71438" cy="54769"/>
              </a:xfrm>
              <a:custGeom>
                <a:avLst/>
                <a:gdLst>
                  <a:gd name="connsiteX0" fmla="*/ 0 w 92869"/>
                  <a:gd name="connsiteY0" fmla="*/ 73819 h 73819"/>
                  <a:gd name="connsiteX1" fmla="*/ 45244 w 92869"/>
                  <a:gd name="connsiteY1" fmla="*/ 9525 h 73819"/>
                  <a:gd name="connsiteX2" fmla="*/ 92869 w 92869"/>
                  <a:gd name="connsiteY2" fmla="*/ 0 h 73819"/>
                  <a:gd name="connsiteX0" fmla="*/ 0 w 92869"/>
                  <a:gd name="connsiteY0" fmla="*/ 75387 h 75387"/>
                  <a:gd name="connsiteX1" fmla="*/ 45244 w 92869"/>
                  <a:gd name="connsiteY1" fmla="*/ 11093 h 75387"/>
                  <a:gd name="connsiteX2" fmla="*/ 92869 w 92869"/>
                  <a:gd name="connsiteY2" fmla="*/ 1568 h 75387"/>
                  <a:gd name="connsiteX0" fmla="*/ 0 w 92869"/>
                  <a:gd name="connsiteY0" fmla="*/ 73819 h 73819"/>
                  <a:gd name="connsiteX1" fmla="*/ 40482 w 92869"/>
                  <a:gd name="connsiteY1" fmla="*/ 19050 h 73819"/>
                  <a:gd name="connsiteX2" fmla="*/ 92869 w 92869"/>
                  <a:gd name="connsiteY2" fmla="*/ 0 h 73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2869" h="73819">
                    <a:moveTo>
                      <a:pt x="0" y="73819"/>
                    </a:moveTo>
                    <a:cubicBezTo>
                      <a:pt x="15081" y="52388"/>
                      <a:pt x="19844" y="38894"/>
                      <a:pt x="40482" y="19050"/>
                    </a:cubicBezTo>
                    <a:cubicBezTo>
                      <a:pt x="61120" y="-794"/>
                      <a:pt x="76994" y="3175"/>
                      <a:pt x="92869" y="0"/>
                    </a:cubicBez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928263717">
                      <a:custGeom>
                        <a:avLst/>
                        <a:gdLst>
                          <a:gd name="connsiteX0" fmla="*/ 0 w 71438"/>
                          <a:gd name="connsiteY0" fmla="*/ 54769 h 54769"/>
                          <a:gd name="connsiteX1" fmla="*/ 31140 w 71438"/>
                          <a:gd name="connsiteY1" fmla="*/ 14133 h 54769"/>
                          <a:gd name="connsiteX2" fmla="*/ 71438 w 71438"/>
                          <a:gd name="connsiteY2" fmla="*/ 0 h 5476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</a:cxnLst>
                        <a:rect l="l" t="t" r="r" b="b"/>
                        <a:pathLst>
                          <a:path w="71438" h="54769" extrusionOk="0">
                            <a:moveTo>
                              <a:pt x="0" y="54769"/>
                            </a:moveTo>
                            <a:cubicBezTo>
                              <a:pt x="14376" y="39917"/>
                              <a:pt x="12398" y="28281"/>
                              <a:pt x="31140" y="14133"/>
                            </a:cubicBezTo>
                            <a:cubicBezTo>
                              <a:pt x="47132" y="-307"/>
                              <a:pt x="56260" y="289"/>
                              <a:pt x="71438" y="0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38" name="グループ化 737">
              <a:extLst>
                <a:ext uri="{FF2B5EF4-FFF2-40B4-BE49-F238E27FC236}">
                  <a16:creationId xmlns:a16="http://schemas.microsoft.com/office/drawing/2014/main" id="{2FF23A56-F8FB-479C-283A-7FAE5FD69EAC}"/>
                </a:ext>
              </a:extLst>
            </p:cNvPr>
            <p:cNvGrpSpPr/>
            <p:nvPr/>
          </p:nvGrpSpPr>
          <p:grpSpPr>
            <a:xfrm>
              <a:off x="6993411" y="2375195"/>
              <a:ext cx="285128" cy="223830"/>
              <a:chOff x="6981373" y="2331979"/>
              <a:chExt cx="155436" cy="232370"/>
            </a:xfrm>
          </p:grpSpPr>
          <p:sp>
            <p:nvSpPr>
              <p:cNvPr id="736" name="楕円 735">
                <a:extLst>
                  <a:ext uri="{FF2B5EF4-FFF2-40B4-BE49-F238E27FC236}">
                    <a16:creationId xmlns:a16="http://schemas.microsoft.com/office/drawing/2014/main" id="{35750EDE-D406-5E43-CEFC-DE8692EB489D}"/>
                  </a:ext>
                </a:extLst>
              </p:cNvPr>
              <p:cNvSpPr/>
              <p:nvPr/>
            </p:nvSpPr>
            <p:spPr>
              <a:xfrm rot="19971437">
                <a:off x="6981373" y="2331979"/>
                <a:ext cx="142677" cy="229395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2687235995">
                      <a:custGeom>
                        <a:avLst/>
                        <a:gdLst>
                          <a:gd name="connsiteX0" fmla="*/ 0 w 142677"/>
                          <a:gd name="connsiteY0" fmla="*/ 114698 h 229395"/>
                          <a:gd name="connsiteX1" fmla="*/ 71339 w 142677"/>
                          <a:gd name="connsiteY1" fmla="*/ 0 h 229395"/>
                          <a:gd name="connsiteX2" fmla="*/ 142678 w 142677"/>
                          <a:gd name="connsiteY2" fmla="*/ 114698 h 229395"/>
                          <a:gd name="connsiteX3" fmla="*/ 71339 w 142677"/>
                          <a:gd name="connsiteY3" fmla="*/ 229396 h 229395"/>
                          <a:gd name="connsiteX4" fmla="*/ 0 w 142677"/>
                          <a:gd name="connsiteY4" fmla="*/ 114698 h 22939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42677" h="229395" fill="none" extrusionOk="0">
                            <a:moveTo>
                              <a:pt x="0" y="114698"/>
                            </a:moveTo>
                            <a:cubicBezTo>
                              <a:pt x="3561" y="46696"/>
                              <a:pt x="33612" y="2312"/>
                              <a:pt x="71339" y="0"/>
                            </a:cubicBezTo>
                            <a:cubicBezTo>
                              <a:pt x="117626" y="-3279"/>
                              <a:pt x="146531" y="57049"/>
                              <a:pt x="142678" y="114698"/>
                            </a:cubicBezTo>
                            <a:cubicBezTo>
                              <a:pt x="137682" y="172714"/>
                              <a:pt x="112093" y="231224"/>
                              <a:pt x="71339" y="229396"/>
                            </a:cubicBezTo>
                            <a:cubicBezTo>
                              <a:pt x="33186" y="227464"/>
                              <a:pt x="-11122" y="187555"/>
                              <a:pt x="0" y="114698"/>
                            </a:cubicBezTo>
                            <a:close/>
                          </a:path>
                          <a:path w="142677" h="229395" stroke="0" extrusionOk="0">
                            <a:moveTo>
                              <a:pt x="0" y="114698"/>
                            </a:moveTo>
                            <a:cubicBezTo>
                              <a:pt x="1522" y="51351"/>
                              <a:pt x="29329" y="2357"/>
                              <a:pt x="71339" y="0"/>
                            </a:cubicBezTo>
                            <a:cubicBezTo>
                              <a:pt x="97678" y="10773"/>
                              <a:pt x="143805" y="65428"/>
                              <a:pt x="142678" y="114698"/>
                            </a:cubicBezTo>
                            <a:cubicBezTo>
                              <a:pt x="146894" y="168857"/>
                              <a:pt x="107224" y="228812"/>
                              <a:pt x="71339" y="229396"/>
                            </a:cubicBezTo>
                            <a:cubicBezTo>
                              <a:pt x="29011" y="244485"/>
                              <a:pt x="-8307" y="164158"/>
                              <a:pt x="0" y="114698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7" name="フリーフォーム: 図形 736">
                <a:extLst>
                  <a:ext uri="{FF2B5EF4-FFF2-40B4-BE49-F238E27FC236}">
                    <a16:creationId xmlns:a16="http://schemas.microsoft.com/office/drawing/2014/main" id="{60093C99-359E-502C-8EC1-D073B1D4651D}"/>
                  </a:ext>
                </a:extLst>
              </p:cNvPr>
              <p:cNvSpPr/>
              <p:nvPr/>
            </p:nvSpPr>
            <p:spPr>
              <a:xfrm rot="19971437">
                <a:off x="6997195" y="2443546"/>
                <a:ext cx="139614" cy="120803"/>
              </a:xfrm>
              <a:custGeom>
                <a:avLst/>
                <a:gdLst>
                  <a:gd name="connsiteX0" fmla="*/ 251562 w 360542"/>
                  <a:gd name="connsiteY0" fmla="*/ 6018 h 311964"/>
                  <a:gd name="connsiteX1" fmla="*/ 310050 w 360542"/>
                  <a:gd name="connsiteY1" fmla="*/ 23277 h 311964"/>
                  <a:gd name="connsiteX2" fmla="*/ 360542 w 360542"/>
                  <a:gd name="connsiteY2" fmla="*/ 49329 h 311964"/>
                  <a:gd name="connsiteX3" fmla="*/ 358902 w 360542"/>
                  <a:gd name="connsiteY3" fmla="*/ 75460 h 311964"/>
                  <a:gd name="connsiteX4" fmla="*/ 178420 w 360542"/>
                  <a:gd name="connsiteY4" fmla="*/ 311964 h 311964"/>
                  <a:gd name="connsiteX5" fmla="*/ 8671 w 360542"/>
                  <a:gd name="connsiteY5" fmla="*/ 131060 h 311964"/>
                  <a:gd name="connsiteX6" fmla="*/ 0 w 360542"/>
                  <a:gd name="connsiteY6" fmla="*/ 62000 h 311964"/>
                  <a:gd name="connsiteX7" fmla="*/ 14553 w 360542"/>
                  <a:gd name="connsiteY7" fmla="*/ 50586 h 311964"/>
                  <a:gd name="connsiteX8" fmla="*/ 188766 w 360542"/>
                  <a:gd name="connsiteY8" fmla="*/ 0 h 311964"/>
                  <a:gd name="connsiteX9" fmla="*/ 251562 w 360542"/>
                  <a:gd name="connsiteY9" fmla="*/ 6018 h 311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60542" h="311964">
                    <a:moveTo>
                      <a:pt x="251562" y="6018"/>
                    </a:moveTo>
                    <a:cubicBezTo>
                      <a:pt x="271845" y="9964"/>
                      <a:pt x="291410" y="15783"/>
                      <a:pt x="310050" y="23277"/>
                    </a:cubicBezTo>
                    <a:lnTo>
                      <a:pt x="360542" y="49329"/>
                    </a:lnTo>
                    <a:lnTo>
                      <a:pt x="358902" y="75460"/>
                    </a:lnTo>
                    <a:cubicBezTo>
                      <a:pt x="341725" y="210433"/>
                      <a:pt x="267447" y="311964"/>
                      <a:pt x="178420" y="311964"/>
                    </a:cubicBezTo>
                    <a:cubicBezTo>
                      <a:pt x="102111" y="311964"/>
                      <a:pt x="36639" y="237370"/>
                      <a:pt x="8671" y="131060"/>
                    </a:cubicBezTo>
                    <a:lnTo>
                      <a:pt x="0" y="62000"/>
                    </a:lnTo>
                    <a:lnTo>
                      <a:pt x="14553" y="50586"/>
                    </a:lnTo>
                    <a:cubicBezTo>
                      <a:pt x="64283" y="18649"/>
                      <a:pt x="124234" y="1"/>
                      <a:pt x="188766" y="0"/>
                    </a:cubicBezTo>
                    <a:cubicBezTo>
                      <a:pt x="210276" y="0"/>
                      <a:pt x="231278" y="2072"/>
                      <a:pt x="251562" y="6018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460795728">
                      <a:custGeom>
                        <a:avLst/>
                        <a:gdLst>
                          <a:gd name="connsiteX0" fmla="*/ 97413 w 139614"/>
                          <a:gd name="connsiteY0" fmla="*/ 2330 h 120803"/>
                          <a:gd name="connsiteX1" fmla="*/ 120061 w 139614"/>
                          <a:gd name="connsiteY1" fmla="*/ 9013 h 120803"/>
                          <a:gd name="connsiteX2" fmla="*/ 139614 w 139614"/>
                          <a:gd name="connsiteY2" fmla="*/ 19101 h 120803"/>
                          <a:gd name="connsiteX3" fmla="*/ 138978 w 139614"/>
                          <a:gd name="connsiteY3" fmla="*/ 29220 h 120803"/>
                          <a:gd name="connsiteX4" fmla="*/ 69090 w 139614"/>
                          <a:gd name="connsiteY4" fmla="*/ 120802 h 120803"/>
                          <a:gd name="connsiteX5" fmla="*/ 3357 w 139614"/>
                          <a:gd name="connsiteY5" fmla="*/ 50750 h 120803"/>
                          <a:gd name="connsiteX6" fmla="*/ 0 w 139614"/>
                          <a:gd name="connsiteY6" fmla="*/ 24008 h 120803"/>
                          <a:gd name="connsiteX7" fmla="*/ 5635 w 139614"/>
                          <a:gd name="connsiteY7" fmla="*/ 19588 h 120803"/>
                          <a:gd name="connsiteX8" fmla="*/ 73096 w 139614"/>
                          <a:gd name="connsiteY8" fmla="*/ 0 h 120803"/>
                          <a:gd name="connsiteX9" fmla="*/ 97413 w 139614"/>
                          <a:gd name="connsiteY9" fmla="*/ 2330 h 12080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139614" h="120803" fill="none" extrusionOk="0">
                            <a:moveTo>
                              <a:pt x="97413" y="2330"/>
                            </a:moveTo>
                            <a:cubicBezTo>
                              <a:pt x="107288" y="3381"/>
                              <a:pt x="112430" y="6527"/>
                              <a:pt x="120061" y="9013"/>
                            </a:cubicBezTo>
                            <a:cubicBezTo>
                              <a:pt x="129040" y="11403"/>
                              <a:pt x="134365" y="18422"/>
                              <a:pt x="139614" y="19101"/>
                            </a:cubicBezTo>
                            <a:cubicBezTo>
                              <a:pt x="140106" y="21658"/>
                              <a:pt x="138124" y="26460"/>
                              <a:pt x="138978" y="29220"/>
                            </a:cubicBezTo>
                            <a:cubicBezTo>
                              <a:pt x="138163" y="89511"/>
                              <a:pt x="101934" y="121437"/>
                              <a:pt x="69090" y="120802"/>
                            </a:cubicBezTo>
                            <a:cubicBezTo>
                              <a:pt x="34657" y="123536"/>
                              <a:pt x="22218" y="99506"/>
                              <a:pt x="3357" y="50750"/>
                            </a:cubicBezTo>
                            <a:cubicBezTo>
                              <a:pt x="1697" y="39644"/>
                              <a:pt x="3426" y="32853"/>
                              <a:pt x="0" y="24008"/>
                            </a:cubicBezTo>
                            <a:cubicBezTo>
                              <a:pt x="1408" y="22054"/>
                              <a:pt x="4247" y="21514"/>
                              <a:pt x="5635" y="19588"/>
                            </a:cubicBezTo>
                            <a:cubicBezTo>
                              <a:pt x="25322" y="9740"/>
                              <a:pt x="49403" y="1364"/>
                              <a:pt x="73096" y="0"/>
                            </a:cubicBezTo>
                            <a:cubicBezTo>
                              <a:pt x="82809" y="887"/>
                              <a:pt x="91409" y="-433"/>
                              <a:pt x="97413" y="2330"/>
                            </a:cubicBezTo>
                            <a:close/>
                          </a:path>
                          <a:path w="139614" h="120803" stroke="0" extrusionOk="0">
                            <a:moveTo>
                              <a:pt x="97413" y="2330"/>
                            </a:moveTo>
                            <a:cubicBezTo>
                              <a:pt x="104578" y="4489"/>
                              <a:pt x="112506" y="6244"/>
                              <a:pt x="120061" y="9013"/>
                            </a:cubicBezTo>
                            <a:cubicBezTo>
                              <a:pt x="129332" y="12638"/>
                              <a:pt x="131582" y="16956"/>
                              <a:pt x="139614" y="19101"/>
                            </a:cubicBezTo>
                            <a:cubicBezTo>
                              <a:pt x="139429" y="22135"/>
                              <a:pt x="138241" y="25732"/>
                              <a:pt x="138978" y="29220"/>
                            </a:cubicBezTo>
                            <a:cubicBezTo>
                              <a:pt x="132462" y="83470"/>
                              <a:pt x="100655" y="112625"/>
                              <a:pt x="69090" y="120802"/>
                            </a:cubicBezTo>
                            <a:cubicBezTo>
                              <a:pt x="42300" y="116297"/>
                              <a:pt x="16895" y="92793"/>
                              <a:pt x="3357" y="50750"/>
                            </a:cubicBezTo>
                            <a:cubicBezTo>
                              <a:pt x="1600" y="44052"/>
                              <a:pt x="2846" y="34713"/>
                              <a:pt x="0" y="24008"/>
                            </a:cubicBezTo>
                            <a:cubicBezTo>
                              <a:pt x="1722" y="22394"/>
                              <a:pt x="3284" y="21753"/>
                              <a:pt x="5635" y="19588"/>
                            </a:cubicBezTo>
                            <a:cubicBezTo>
                              <a:pt x="29446" y="11864"/>
                              <a:pt x="48741" y="-1959"/>
                              <a:pt x="73096" y="0"/>
                            </a:cubicBezTo>
                            <a:cubicBezTo>
                              <a:pt x="82763" y="-1445"/>
                              <a:pt x="88378" y="486"/>
                              <a:pt x="97413" y="233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87" name="フリーフォーム: 図形 786">
              <a:extLst>
                <a:ext uri="{FF2B5EF4-FFF2-40B4-BE49-F238E27FC236}">
                  <a16:creationId xmlns:a16="http://schemas.microsoft.com/office/drawing/2014/main" id="{8B4ADB2E-E243-5C0F-61F0-6E58253858AB}"/>
                </a:ext>
              </a:extLst>
            </p:cNvPr>
            <p:cNvSpPr/>
            <p:nvPr/>
          </p:nvSpPr>
          <p:spPr>
            <a:xfrm rot="5400000">
              <a:off x="6738077" y="2160101"/>
              <a:ext cx="235456" cy="192480"/>
            </a:xfrm>
            <a:custGeom>
              <a:avLst/>
              <a:gdLst>
                <a:gd name="connsiteX0" fmla="*/ 336347 w 841344"/>
                <a:gd name="connsiteY0" fmla="*/ 0 h 687780"/>
                <a:gd name="connsiteX1" fmla="*/ 504997 w 841344"/>
                <a:gd name="connsiteY1" fmla="*/ 0 h 687780"/>
                <a:gd name="connsiteX2" fmla="*/ 841344 w 841344"/>
                <a:gd name="connsiteY2" fmla="*/ 607880 h 687780"/>
                <a:gd name="connsiteX3" fmla="*/ 674741 w 841344"/>
                <a:gd name="connsiteY3" fmla="*/ 687779 h 687780"/>
                <a:gd name="connsiteX4" fmla="*/ 420672 w 841344"/>
                <a:gd name="connsiteY4" fmla="*/ 228600 h 687780"/>
                <a:gd name="connsiteX5" fmla="*/ 166603 w 841344"/>
                <a:gd name="connsiteY5" fmla="*/ 687780 h 687780"/>
                <a:gd name="connsiteX6" fmla="*/ 0 w 841344"/>
                <a:gd name="connsiteY6" fmla="*/ 607880 h 687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41344" h="687780">
                  <a:moveTo>
                    <a:pt x="336347" y="0"/>
                  </a:moveTo>
                  <a:lnTo>
                    <a:pt x="504997" y="0"/>
                  </a:lnTo>
                  <a:lnTo>
                    <a:pt x="841344" y="607880"/>
                  </a:lnTo>
                  <a:lnTo>
                    <a:pt x="674741" y="687779"/>
                  </a:lnTo>
                  <a:lnTo>
                    <a:pt x="420672" y="228600"/>
                  </a:lnTo>
                  <a:lnTo>
                    <a:pt x="166603" y="687780"/>
                  </a:lnTo>
                  <a:lnTo>
                    <a:pt x="0" y="607880"/>
                  </a:ln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4191896681">
                    <a:custGeom>
                      <a:avLst/>
                      <a:gdLst>
                        <a:gd name="connsiteX0" fmla="*/ 94129 w 235456"/>
                        <a:gd name="connsiteY0" fmla="*/ 0 h 192480"/>
                        <a:gd name="connsiteX1" fmla="*/ 141326 w 235456"/>
                        <a:gd name="connsiteY1" fmla="*/ 0 h 192480"/>
                        <a:gd name="connsiteX2" fmla="*/ 235455 w 235456"/>
                        <a:gd name="connsiteY2" fmla="*/ 170119 h 192480"/>
                        <a:gd name="connsiteX3" fmla="*/ 188830 w 235456"/>
                        <a:gd name="connsiteY3" fmla="*/ 192479 h 192480"/>
                        <a:gd name="connsiteX4" fmla="*/ 117727 w 235456"/>
                        <a:gd name="connsiteY4" fmla="*/ 63975 h 192480"/>
                        <a:gd name="connsiteX5" fmla="*/ 46625 w 235456"/>
                        <a:gd name="connsiteY5" fmla="*/ 192480 h 192480"/>
                        <a:gd name="connsiteX6" fmla="*/ 0 w 235456"/>
                        <a:gd name="connsiteY6" fmla="*/ 170119 h 192480"/>
                        <a:gd name="connsiteX7" fmla="*/ 94129 w 235456"/>
                        <a:gd name="connsiteY7" fmla="*/ 0 h 1924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235456" h="192480" fill="none" extrusionOk="0">
                          <a:moveTo>
                            <a:pt x="94129" y="0"/>
                          </a:moveTo>
                          <a:cubicBezTo>
                            <a:pt x="112530" y="-2508"/>
                            <a:pt x="130027" y="3522"/>
                            <a:pt x="141326" y="0"/>
                          </a:cubicBezTo>
                          <a:cubicBezTo>
                            <a:pt x="167238" y="41928"/>
                            <a:pt x="208403" y="122380"/>
                            <a:pt x="235455" y="170119"/>
                          </a:cubicBezTo>
                          <a:cubicBezTo>
                            <a:pt x="215609" y="181309"/>
                            <a:pt x="200664" y="183118"/>
                            <a:pt x="188830" y="192479"/>
                          </a:cubicBezTo>
                          <a:cubicBezTo>
                            <a:pt x="166191" y="169217"/>
                            <a:pt x="142166" y="102914"/>
                            <a:pt x="117727" y="63975"/>
                          </a:cubicBezTo>
                          <a:cubicBezTo>
                            <a:pt x="108383" y="108804"/>
                            <a:pt x="63811" y="152405"/>
                            <a:pt x="46625" y="192480"/>
                          </a:cubicBezTo>
                          <a:cubicBezTo>
                            <a:pt x="24862" y="184272"/>
                            <a:pt x="16602" y="176031"/>
                            <a:pt x="0" y="170119"/>
                          </a:cubicBezTo>
                          <a:cubicBezTo>
                            <a:pt x="21423" y="102203"/>
                            <a:pt x="74714" y="80004"/>
                            <a:pt x="94129" y="0"/>
                          </a:cubicBezTo>
                          <a:close/>
                        </a:path>
                        <a:path w="235456" h="192480" stroke="0" extrusionOk="0">
                          <a:moveTo>
                            <a:pt x="94129" y="0"/>
                          </a:moveTo>
                          <a:cubicBezTo>
                            <a:pt x="105969" y="-2552"/>
                            <a:pt x="128836" y="4527"/>
                            <a:pt x="141326" y="0"/>
                          </a:cubicBezTo>
                          <a:cubicBezTo>
                            <a:pt x="189324" y="68598"/>
                            <a:pt x="182406" y="91598"/>
                            <a:pt x="235455" y="170119"/>
                          </a:cubicBezTo>
                          <a:cubicBezTo>
                            <a:pt x="216440" y="181854"/>
                            <a:pt x="201887" y="181805"/>
                            <a:pt x="188830" y="192479"/>
                          </a:cubicBezTo>
                          <a:cubicBezTo>
                            <a:pt x="164381" y="158862"/>
                            <a:pt x="148498" y="113126"/>
                            <a:pt x="117727" y="63975"/>
                          </a:cubicBezTo>
                          <a:cubicBezTo>
                            <a:pt x="97499" y="101648"/>
                            <a:pt x="65025" y="130353"/>
                            <a:pt x="46625" y="192480"/>
                          </a:cubicBezTo>
                          <a:cubicBezTo>
                            <a:pt x="35695" y="189273"/>
                            <a:pt x="12096" y="172432"/>
                            <a:pt x="0" y="170119"/>
                          </a:cubicBezTo>
                          <a:cubicBezTo>
                            <a:pt x="23782" y="100288"/>
                            <a:pt x="75047" y="64339"/>
                            <a:pt x="94129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42" name="フリーフォーム: 図形 741">
              <a:extLst>
                <a:ext uri="{FF2B5EF4-FFF2-40B4-BE49-F238E27FC236}">
                  <a16:creationId xmlns:a16="http://schemas.microsoft.com/office/drawing/2014/main" id="{08AB7925-BA4E-87F7-5EE3-3455588F9EDF}"/>
                </a:ext>
              </a:extLst>
            </p:cNvPr>
            <p:cNvSpPr/>
            <p:nvPr/>
          </p:nvSpPr>
          <p:spPr>
            <a:xfrm rot="14400000">
              <a:off x="7117862" y="2093089"/>
              <a:ext cx="235456" cy="192480"/>
            </a:xfrm>
            <a:custGeom>
              <a:avLst/>
              <a:gdLst>
                <a:gd name="connsiteX0" fmla="*/ 336347 w 841344"/>
                <a:gd name="connsiteY0" fmla="*/ 0 h 687780"/>
                <a:gd name="connsiteX1" fmla="*/ 504997 w 841344"/>
                <a:gd name="connsiteY1" fmla="*/ 0 h 687780"/>
                <a:gd name="connsiteX2" fmla="*/ 841344 w 841344"/>
                <a:gd name="connsiteY2" fmla="*/ 607880 h 687780"/>
                <a:gd name="connsiteX3" fmla="*/ 674741 w 841344"/>
                <a:gd name="connsiteY3" fmla="*/ 687779 h 687780"/>
                <a:gd name="connsiteX4" fmla="*/ 420672 w 841344"/>
                <a:gd name="connsiteY4" fmla="*/ 228600 h 687780"/>
                <a:gd name="connsiteX5" fmla="*/ 166603 w 841344"/>
                <a:gd name="connsiteY5" fmla="*/ 687780 h 687780"/>
                <a:gd name="connsiteX6" fmla="*/ 0 w 841344"/>
                <a:gd name="connsiteY6" fmla="*/ 607880 h 687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41344" h="687780">
                  <a:moveTo>
                    <a:pt x="336347" y="0"/>
                  </a:moveTo>
                  <a:lnTo>
                    <a:pt x="504997" y="0"/>
                  </a:lnTo>
                  <a:lnTo>
                    <a:pt x="841344" y="607880"/>
                  </a:lnTo>
                  <a:lnTo>
                    <a:pt x="674741" y="687779"/>
                  </a:lnTo>
                  <a:lnTo>
                    <a:pt x="420672" y="228600"/>
                  </a:lnTo>
                  <a:lnTo>
                    <a:pt x="166603" y="687780"/>
                  </a:lnTo>
                  <a:lnTo>
                    <a:pt x="0" y="607880"/>
                  </a:ln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3857258068">
                    <a:custGeom>
                      <a:avLst/>
                      <a:gdLst>
                        <a:gd name="connsiteX0" fmla="*/ 94129 w 235456"/>
                        <a:gd name="connsiteY0" fmla="*/ 0 h 192480"/>
                        <a:gd name="connsiteX1" fmla="*/ 141326 w 235456"/>
                        <a:gd name="connsiteY1" fmla="*/ 0 h 192480"/>
                        <a:gd name="connsiteX2" fmla="*/ 235455 w 235456"/>
                        <a:gd name="connsiteY2" fmla="*/ 170119 h 192480"/>
                        <a:gd name="connsiteX3" fmla="*/ 188830 w 235456"/>
                        <a:gd name="connsiteY3" fmla="*/ 192479 h 192480"/>
                        <a:gd name="connsiteX4" fmla="*/ 117727 w 235456"/>
                        <a:gd name="connsiteY4" fmla="*/ 63975 h 192480"/>
                        <a:gd name="connsiteX5" fmla="*/ 46625 w 235456"/>
                        <a:gd name="connsiteY5" fmla="*/ 192480 h 192480"/>
                        <a:gd name="connsiteX6" fmla="*/ 0 w 235456"/>
                        <a:gd name="connsiteY6" fmla="*/ 170119 h 192480"/>
                        <a:gd name="connsiteX7" fmla="*/ 94129 w 235456"/>
                        <a:gd name="connsiteY7" fmla="*/ 0 h 1924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235456" h="192480" fill="none" extrusionOk="0">
                          <a:moveTo>
                            <a:pt x="94129" y="0"/>
                          </a:moveTo>
                          <a:cubicBezTo>
                            <a:pt x="115373" y="-5045"/>
                            <a:pt x="129602" y="864"/>
                            <a:pt x="141326" y="0"/>
                          </a:cubicBezTo>
                          <a:cubicBezTo>
                            <a:pt x="172162" y="31205"/>
                            <a:pt x="188602" y="95832"/>
                            <a:pt x="235455" y="170119"/>
                          </a:cubicBezTo>
                          <a:cubicBezTo>
                            <a:pt x="218800" y="180176"/>
                            <a:pt x="199876" y="180666"/>
                            <a:pt x="188830" y="192479"/>
                          </a:cubicBezTo>
                          <a:cubicBezTo>
                            <a:pt x="167500" y="168444"/>
                            <a:pt x="144178" y="86343"/>
                            <a:pt x="117727" y="63975"/>
                          </a:cubicBezTo>
                          <a:cubicBezTo>
                            <a:pt x="103918" y="97145"/>
                            <a:pt x="51399" y="158886"/>
                            <a:pt x="46625" y="192480"/>
                          </a:cubicBezTo>
                          <a:cubicBezTo>
                            <a:pt x="23315" y="186779"/>
                            <a:pt x="10417" y="172989"/>
                            <a:pt x="0" y="170119"/>
                          </a:cubicBezTo>
                          <a:cubicBezTo>
                            <a:pt x="27583" y="76173"/>
                            <a:pt x="81171" y="64254"/>
                            <a:pt x="94129" y="0"/>
                          </a:cubicBezTo>
                          <a:close/>
                        </a:path>
                        <a:path w="235456" h="192480" stroke="0" extrusionOk="0">
                          <a:moveTo>
                            <a:pt x="94129" y="0"/>
                          </a:moveTo>
                          <a:cubicBezTo>
                            <a:pt x="108899" y="-5244"/>
                            <a:pt x="121930" y="1711"/>
                            <a:pt x="141326" y="0"/>
                          </a:cubicBezTo>
                          <a:cubicBezTo>
                            <a:pt x="196965" y="68670"/>
                            <a:pt x="195760" y="99650"/>
                            <a:pt x="235455" y="170119"/>
                          </a:cubicBezTo>
                          <a:cubicBezTo>
                            <a:pt x="220514" y="182642"/>
                            <a:pt x="207017" y="181766"/>
                            <a:pt x="188830" y="192479"/>
                          </a:cubicBezTo>
                          <a:cubicBezTo>
                            <a:pt x="158792" y="139010"/>
                            <a:pt x="143550" y="87229"/>
                            <a:pt x="117727" y="63975"/>
                          </a:cubicBezTo>
                          <a:cubicBezTo>
                            <a:pt x="98804" y="130059"/>
                            <a:pt x="62950" y="136947"/>
                            <a:pt x="46625" y="192480"/>
                          </a:cubicBezTo>
                          <a:cubicBezTo>
                            <a:pt x="31570" y="185602"/>
                            <a:pt x="18848" y="173505"/>
                            <a:pt x="0" y="170119"/>
                          </a:cubicBezTo>
                          <a:cubicBezTo>
                            <a:pt x="11146" y="112985"/>
                            <a:pt x="85618" y="57762"/>
                            <a:pt x="94129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43" name="楕円 321">
              <a:extLst>
                <a:ext uri="{FF2B5EF4-FFF2-40B4-BE49-F238E27FC236}">
                  <a16:creationId xmlns:a16="http://schemas.microsoft.com/office/drawing/2014/main" id="{CDD4693C-DA25-BB9F-CF4A-DF0C7216538F}"/>
                </a:ext>
              </a:extLst>
            </p:cNvPr>
            <p:cNvSpPr/>
            <p:nvPr/>
          </p:nvSpPr>
          <p:spPr>
            <a:xfrm rot="16200000">
              <a:off x="8194887" y="1614660"/>
              <a:ext cx="95976" cy="142065"/>
            </a:xfrm>
            <a:custGeom>
              <a:avLst/>
              <a:gdLst>
                <a:gd name="connsiteX0" fmla="*/ 0 w 436368"/>
                <a:gd name="connsiteY0" fmla="*/ 218184 h 436368"/>
                <a:gd name="connsiteX1" fmla="*/ 218184 w 436368"/>
                <a:gd name="connsiteY1" fmla="*/ 0 h 436368"/>
                <a:gd name="connsiteX2" fmla="*/ 436368 w 436368"/>
                <a:gd name="connsiteY2" fmla="*/ 218184 h 436368"/>
                <a:gd name="connsiteX3" fmla="*/ 218184 w 436368"/>
                <a:gd name="connsiteY3" fmla="*/ 436368 h 436368"/>
                <a:gd name="connsiteX4" fmla="*/ 0 w 436368"/>
                <a:gd name="connsiteY4" fmla="*/ 218184 h 43636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6368" h="645918">
                  <a:moveTo>
                    <a:pt x="0" y="427734"/>
                  </a:moveTo>
                  <a:cubicBezTo>
                    <a:pt x="0" y="320081"/>
                    <a:pt x="126259" y="219075"/>
                    <a:pt x="218184" y="0"/>
                  </a:cubicBezTo>
                  <a:cubicBezTo>
                    <a:pt x="338684" y="209550"/>
                    <a:pt x="436368" y="307234"/>
                    <a:pt x="436368" y="427734"/>
                  </a:cubicBezTo>
                  <a:cubicBezTo>
                    <a:pt x="436368" y="548234"/>
                    <a:pt x="338684" y="645918"/>
                    <a:pt x="218184" y="645918"/>
                  </a:cubicBezTo>
                  <a:cubicBezTo>
                    <a:pt x="97684" y="645918"/>
                    <a:pt x="0" y="535387"/>
                    <a:pt x="0" y="427734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9050" cap="rnd">
              <a:solidFill>
                <a:schemeClr val="tx1"/>
              </a:solidFill>
              <a:round/>
              <a:extLst>
                <a:ext uri="{C807C97D-BFC1-408E-A445-0C87EB9F89A2}">
                  <ask:lineSketchStyleProps xmlns:ask="http://schemas.microsoft.com/office/drawing/2018/sketchyshapes" sd="2791372756">
                    <a:custGeom>
                      <a:avLst/>
                      <a:gdLst>
                        <a:gd name="connsiteX0" fmla="*/ 0 w 95976"/>
                        <a:gd name="connsiteY0" fmla="*/ 94077 h 142065"/>
                        <a:gd name="connsiteX1" fmla="*/ 47988 w 95976"/>
                        <a:gd name="connsiteY1" fmla="*/ 0 h 142065"/>
                        <a:gd name="connsiteX2" fmla="*/ 95976 w 95976"/>
                        <a:gd name="connsiteY2" fmla="*/ 94077 h 142065"/>
                        <a:gd name="connsiteX3" fmla="*/ 47988 w 95976"/>
                        <a:gd name="connsiteY3" fmla="*/ 142065 h 142065"/>
                        <a:gd name="connsiteX4" fmla="*/ 0 w 95976"/>
                        <a:gd name="connsiteY4" fmla="*/ 94077 h 1420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95976" h="142065" fill="none" extrusionOk="0">
                          <a:moveTo>
                            <a:pt x="0" y="94077"/>
                          </a:moveTo>
                          <a:cubicBezTo>
                            <a:pt x="1596" y="60596"/>
                            <a:pt x="25608" y="48092"/>
                            <a:pt x="47988" y="0"/>
                          </a:cubicBezTo>
                          <a:cubicBezTo>
                            <a:pt x="75293" y="51288"/>
                            <a:pt x="96961" y="68173"/>
                            <a:pt x="95976" y="94077"/>
                          </a:cubicBezTo>
                          <a:cubicBezTo>
                            <a:pt x="97515" y="114698"/>
                            <a:pt x="70852" y="145111"/>
                            <a:pt x="47988" y="142065"/>
                          </a:cubicBezTo>
                          <a:cubicBezTo>
                            <a:pt x="20266" y="144066"/>
                            <a:pt x="-1176" y="117596"/>
                            <a:pt x="0" y="94077"/>
                          </a:cubicBezTo>
                          <a:close/>
                        </a:path>
                        <a:path w="95976" h="142065" stroke="0" extrusionOk="0">
                          <a:moveTo>
                            <a:pt x="0" y="94077"/>
                          </a:moveTo>
                          <a:cubicBezTo>
                            <a:pt x="1305" y="70191"/>
                            <a:pt x="34672" y="42646"/>
                            <a:pt x="47988" y="0"/>
                          </a:cubicBezTo>
                          <a:cubicBezTo>
                            <a:pt x="73416" y="46953"/>
                            <a:pt x="98796" y="70482"/>
                            <a:pt x="95976" y="94077"/>
                          </a:cubicBezTo>
                          <a:cubicBezTo>
                            <a:pt x="94749" y="120151"/>
                            <a:pt x="70226" y="137405"/>
                            <a:pt x="47988" y="142065"/>
                          </a:cubicBezTo>
                          <a:cubicBezTo>
                            <a:pt x="23365" y="147733"/>
                            <a:pt x="-4031" y="118542"/>
                            <a:pt x="0" y="94077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44" name="楕円 321">
              <a:extLst>
                <a:ext uri="{FF2B5EF4-FFF2-40B4-BE49-F238E27FC236}">
                  <a16:creationId xmlns:a16="http://schemas.microsoft.com/office/drawing/2014/main" id="{D18AC8D1-A558-517A-D530-5099A146BDB9}"/>
                </a:ext>
              </a:extLst>
            </p:cNvPr>
            <p:cNvSpPr/>
            <p:nvPr/>
          </p:nvSpPr>
          <p:spPr>
            <a:xfrm rot="13500000">
              <a:off x="8177990" y="1319031"/>
              <a:ext cx="95976" cy="142065"/>
            </a:xfrm>
            <a:custGeom>
              <a:avLst/>
              <a:gdLst>
                <a:gd name="connsiteX0" fmla="*/ 0 w 436368"/>
                <a:gd name="connsiteY0" fmla="*/ 218184 h 436368"/>
                <a:gd name="connsiteX1" fmla="*/ 218184 w 436368"/>
                <a:gd name="connsiteY1" fmla="*/ 0 h 436368"/>
                <a:gd name="connsiteX2" fmla="*/ 436368 w 436368"/>
                <a:gd name="connsiteY2" fmla="*/ 218184 h 436368"/>
                <a:gd name="connsiteX3" fmla="*/ 218184 w 436368"/>
                <a:gd name="connsiteY3" fmla="*/ 436368 h 436368"/>
                <a:gd name="connsiteX4" fmla="*/ 0 w 436368"/>
                <a:gd name="connsiteY4" fmla="*/ 218184 h 43636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6368" h="645918">
                  <a:moveTo>
                    <a:pt x="0" y="427734"/>
                  </a:moveTo>
                  <a:cubicBezTo>
                    <a:pt x="0" y="320081"/>
                    <a:pt x="126259" y="219075"/>
                    <a:pt x="218184" y="0"/>
                  </a:cubicBezTo>
                  <a:cubicBezTo>
                    <a:pt x="338684" y="209550"/>
                    <a:pt x="436368" y="307234"/>
                    <a:pt x="436368" y="427734"/>
                  </a:cubicBezTo>
                  <a:cubicBezTo>
                    <a:pt x="436368" y="548234"/>
                    <a:pt x="338684" y="645918"/>
                    <a:pt x="218184" y="645918"/>
                  </a:cubicBezTo>
                  <a:cubicBezTo>
                    <a:pt x="97684" y="645918"/>
                    <a:pt x="0" y="535387"/>
                    <a:pt x="0" y="427734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9050" cap="rnd">
              <a:solidFill>
                <a:schemeClr val="tx1"/>
              </a:solidFill>
              <a:round/>
              <a:extLst>
                <a:ext uri="{C807C97D-BFC1-408E-A445-0C87EB9F89A2}">
                  <ask:lineSketchStyleProps xmlns:ask="http://schemas.microsoft.com/office/drawing/2018/sketchyshapes" sd="2884017509">
                    <a:custGeom>
                      <a:avLst/>
                      <a:gdLst>
                        <a:gd name="connsiteX0" fmla="*/ 0 w 95976"/>
                        <a:gd name="connsiteY0" fmla="*/ 94077 h 142065"/>
                        <a:gd name="connsiteX1" fmla="*/ 47988 w 95976"/>
                        <a:gd name="connsiteY1" fmla="*/ 0 h 142065"/>
                        <a:gd name="connsiteX2" fmla="*/ 95976 w 95976"/>
                        <a:gd name="connsiteY2" fmla="*/ 94077 h 142065"/>
                        <a:gd name="connsiteX3" fmla="*/ 47988 w 95976"/>
                        <a:gd name="connsiteY3" fmla="*/ 142065 h 142065"/>
                        <a:gd name="connsiteX4" fmla="*/ 0 w 95976"/>
                        <a:gd name="connsiteY4" fmla="*/ 94077 h 1420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95976" h="142065" fill="none" extrusionOk="0">
                          <a:moveTo>
                            <a:pt x="0" y="94077"/>
                          </a:moveTo>
                          <a:cubicBezTo>
                            <a:pt x="-4155" y="67334"/>
                            <a:pt x="25867" y="52393"/>
                            <a:pt x="47988" y="0"/>
                          </a:cubicBezTo>
                          <a:cubicBezTo>
                            <a:pt x="75007" y="45819"/>
                            <a:pt x="99768" y="72926"/>
                            <a:pt x="95976" y="94077"/>
                          </a:cubicBezTo>
                          <a:cubicBezTo>
                            <a:pt x="101554" y="124936"/>
                            <a:pt x="75241" y="138092"/>
                            <a:pt x="47988" y="142065"/>
                          </a:cubicBezTo>
                          <a:cubicBezTo>
                            <a:pt x="19307" y="141889"/>
                            <a:pt x="392" y="118173"/>
                            <a:pt x="0" y="94077"/>
                          </a:cubicBezTo>
                          <a:close/>
                        </a:path>
                        <a:path w="95976" h="142065" stroke="0" extrusionOk="0">
                          <a:moveTo>
                            <a:pt x="0" y="94077"/>
                          </a:moveTo>
                          <a:cubicBezTo>
                            <a:pt x="-7318" y="69943"/>
                            <a:pt x="25167" y="50345"/>
                            <a:pt x="47988" y="0"/>
                          </a:cubicBezTo>
                          <a:cubicBezTo>
                            <a:pt x="72802" y="43810"/>
                            <a:pt x="94186" y="69152"/>
                            <a:pt x="95976" y="94077"/>
                          </a:cubicBezTo>
                          <a:cubicBezTo>
                            <a:pt x="98929" y="114241"/>
                            <a:pt x="75084" y="149818"/>
                            <a:pt x="47988" y="142065"/>
                          </a:cubicBezTo>
                          <a:cubicBezTo>
                            <a:pt x="19237" y="142923"/>
                            <a:pt x="-3367" y="119370"/>
                            <a:pt x="0" y="94077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45" name="楕円 321">
              <a:extLst>
                <a:ext uri="{FF2B5EF4-FFF2-40B4-BE49-F238E27FC236}">
                  <a16:creationId xmlns:a16="http://schemas.microsoft.com/office/drawing/2014/main" id="{6C3C9729-B98B-5590-1C67-A1DABD7FCC27}"/>
                </a:ext>
              </a:extLst>
            </p:cNvPr>
            <p:cNvSpPr/>
            <p:nvPr/>
          </p:nvSpPr>
          <p:spPr>
            <a:xfrm rot="11544903">
              <a:off x="6714557" y="1575789"/>
              <a:ext cx="95976" cy="142065"/>
            </a:xfrm>
            <a:custGeom>
              <a:avLst/>
              <a:gdLst>
                <a:gd name="connsiteX0" fmla="*/ 0 w 436368"/>
                <a:gd name="connsiteY0" fmla="*/ 218184 h 436368"/>
                <a:gd name="connsiteX1" fmla="*/ 218184 w 436368"/>
                <a:gd name="connsiteY1" fmla="*/ 0 h 436368"/>
                <a:gd name="connsiteX2" fmla="*/ 436368 w 436368"/>
                <a:gd name="connsiteY2" fmla="*/ 218184 h 436368"/>
                <a:gd name="connsiteX3" fmla="*/ 218184 w 436368"/>
                <a:gd name="connsiteY3" fmla="*/ 436368 h 436368"/>
                <a:gd name="connsiteX4" fmla="*/ 0 w 436368"/>
                <a:gd name="connsiteY4" fmla="*/ 218184 h 43636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6368" h="645918">
                  <a:moveTo>
                    <a:pt x="0" y="427734"/>
                  </a:moveTo>
                  <a:cubicBezTo>
                    <a:pt x="0" y="320081"/>
                    <a:pt x="126259" y="219075"/>
                    <a:pt x="218184" y="0"/>
                  </a:cubicBezTo>
                  <a:cubicBezTo>
                    <a:pt x="338684" y="209550"/>
                    <a:pt x="436368" y="307234"/>
                    <a:pt x="436368" y="427734"/>
                  </a:cubicBezTo>
                  <a:cubicBezTo>
                    <a:pt x="436368" y="548234"/>
                    <a:pt x="338684" y="645918"/>
                    <a:pt x="218184" y="645918"/>
                  </a:cubicBezTo>
                  <a:cubicBezTo>
                    <a:pt x="97684" y="645918"/>
                    <a:pt x="0" y="535387"/>
                    <a:pt x="0" y="427734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9050" cap="rnd">
              <a:solidFill>
                <a:schemeClr val="tx1"/>
              </a:solidFill>
              <a:round/>
              <a:extLst>
                <a:ext uri="{C807C97D-BFC1-408E-A445-0C87EB9F89A2}">
                  <ask:lineSketchStyleProps xmlns:ask="http://schemas.microsoft.com/office/drawing/2018/sketchyshapes" sd="2791372756">
                    <a:custGeom>
                      <a:avLst/>
                      <a:gdLst>
                        <a:gd name="connsiteX0" fmla="*/ 0 w 95976"/>
                        <a:gd name="connsiteY0" fmla="*/ 94077 h 142065"/>
                        <a:gd name="connsiteX1" fmla="*/ 47988 w 95976"/>
                        <a:gd name="connsiteY1" fmla="*/ 0 h 142065"/>
                        <a:gd name="connsiteX2" fmla="*/ 95976 w 95976"/>
                        <a:gd name="connsiteY2" fmla="*/ 94077 h 142065"/>
                        <a:gd name="connsiteX3" fmla="*/ 47988 w 95976"/>
                        <a:gd name="connsiteY3" fmla="*/ 142065 h 142065"/>
                        <a:gd name="connsiteX4" fmla="*/ 0 w 95976"/>
                        <a:gd name="connsiteY4" fmla="*/ 94077 h 1420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95976" h="142065" fill="none" extrusionOk="0">
                          <a:moveTo>
                            <a:pt x="0" y="94077"/>
                          </a:moveTo>
                          <a:cubicBezTo>
                            <a:pt x="1596" y="60596"/>
                            <a:pt x="25608" y="48092"/>
                            <a:pt x="47988" y="0"/>
                          </a:cubicBezTo>
                          <a:cubicBezTo>
                            <a:pt x="75293" y="51288"/>
                            <a:pt x="96961" y="68173"/>
                            <a:pt x="95976" y="94077"/>
                          </a:cubicBezTo>
                          <a:cubicBezTo>
                            <a:pt x="97515" y="114698"/>
                            <a:pt x="70852" y="145111"/>
                            <a:pt x="47988" y="142065"/>
                          </a:cubicBezTo>
                          <a:cubicBezTo>
                            <a:pt x="20266" y="144066"/>
                            <a:pt x="-1176" y="117596"/>
                            <a:pt x="0" y="94077"/>
                          </a:cubicBezTo>
                          <a:close/>
                        </a:path>
                        <a:path w="95976" h="142065" stroke="0" extrusionOk="0">
                          <a:moveTo>
                            <a:pt x="0" y="94077"/>
                          </a:moveTo>
                          <a:cubicBezTo>
                            <a:pt x="1305" y="70191"/>
                            <a:pt x="34672" y="42646"/>
                            <a:pt x="47988" y="0"/>
                          </a:cubicBezTo>
                          <a:cubicBezTo>
                            <a:pt x="73416" y="46953"/>
                            <a:pt x="98796" y="70482"/>
                            <a:pt x="95976" y="94077"/>
                          </a:cubicBezTo>
                          <a:cubicBezTo>
                            <a:pt x="94749" y="120151"/>
                            <a:pt x="70226" y="137405"/>
                            <a:pt x="47988" y="142065"/>
                          </a:cubicBezTo>
                          <a:cubicBezTo>
                            <a:pt x="23365" y="147733"/>
                            <a:pt x="-4031" y="118542"/>
                            <a:pt x="0" y="94077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46" name="楕円 321">
              <a:extLst>
                <a:ext uri="{FF2B5EF4-FFF2-40B4-BE49-F238E27FC236}">
                  <a16:creationId xmlns:a16="http://schemas.microsoft.com/office/drawing/2014/main" id="{FC0D2E29-2181-132B-FDD1-E9E053371377}"/>
                </a:ext>
              </a:extLst>
            </p:cNvPr>
            <p:cNvSpPr/>
            <p:nvPr/>
          </p:nvSpPr>
          <p:spPr>
            <a:xfrm rot="13085736">
              <a:off x="7057457" y="1299563"/>
              <a:ext cx="95976" cy="142065"/>
            </a:xfrm>
            <a:custGeom>
              <a:avLst/>
              <a:gdLst>
                <a:gd name="connsiteX0" fmla="*/ 0 w 436368"/>
                <a:gd name="connsiteY0" fmla="*/ 218184 h 436368"/>
                <a:gd name="connsiteX1" fmla="*/ 218184 w 436368"/>
                <a:gd name="connsiteY1" fmla="*/ 0 h 436368"/>
                <a:gd name="connsiteX2" fmla="*/ 436368 w 436368"/>
                <a:gd name="connsiteY2" fmla="*/ 218184 h 436368"/>
                <a:gd name="connsiteX3" fmla="*/ 218184 w 436368"/>
                <a:gd name="connsiteY3" fmla="*/ 436368 h 436368"/>
                <a:gd name="connsiteX4" fmla="*/ 0 w 436368"/>
                <a:gd name="connsiteY4" fmla="*/ 218184 h 43636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6368" h="645918">
                  <a:moveTo>
                    <a:pt x="0" y="427734"/>
                  </a:moveTo>
                  <a:cubicBezTo>
                    <a:pt x="0" y="320081"/>
                    <a:pt x="126259" y="219075"/>
                    <a:pt x="218184" y="0"/>
                  </a:cubicBezTo>
                  <a:cubicBezTo>
                    <a:pt x="338684" y="209550"/>
                    <a:pt x="436368" y="307234"/>
                    <a:pt x="436368" y="427734"/>
                  </a:cubicBezTo>
                  <a:cubicBezTo>
                    <a:pt x="436368" y="548234"/>
                    <a:pt x="338684" y="645918"/>
                    <a:pt x="218184" y="645918"/>
                  </a:cubicBezTo>
                  <a:cubicBezTo>
                    <a:pt x="97684" y="645918"/>
                    <a:pt x="0" y="535387"/>
                    <a:pt x="0" y="427734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9050" cap="rnd">
              <a:solidFill>
                <a:schemeClr val="tx1"/>
              </a:solidFill>
              <a:round/>
              <a:extLst>
                <a:ext uri="{C807C97D-BFC1-408E-A445-0C87EB9F89A2}">
                  <ask:lineSketchStyleProps xmlns:ask="http://schemas.microsoft.com/office/drawing/2018/sketchyshapes" sd="2791372756">
                    <a:custGeom>
                      <a:avLst/>
                      <a:gdLst>
                        <a:gd name="connsiteX0" fmla="*/ 0 w 95976"/>
                        <a:gd name="connsiteY0" fmla="*/ 94077 h 142065"/>
                        <a:gd name="connsiteX1" fmla="*/ 47988 w 95976"/>
                        <a:gd name="connsiteY1" fmla="*/ 0 h 142065"/>
                        <a:gd name="connsiteX2" fmla="*/ 95976 w 95976"/>
                        <a:gd name="connsiteY2" fmla="*/ 94077 h 142065"/>
                        <a:gd name="connsiteX3" fmla="*/ 47988 w 95976"/>
                        <a:gd name="connsiteY3" fmla="*/ 142065 h 142065"/>
                        <a:gd name="connsiteX4" fmla="*/ 0 w 95976"/>
                        <a:gd name="connsiteY4" fmla="*/ 94077 h 1420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95976" h="142065" fill="none" extrusionOk="0">
                          <a:moveTo>
                            <a:pt x="0" y="94077"/>
                          </a:moveTo>
                          <a:cubicBezTo>
                            <a:pt x="1596" y="60596"/>
                            <a:pt x="25608" y="48092"/>
                            <a:pt x="47988" y="0"/>
                          </a:cubicBezTo>
                          <a:cubicBezTo>
                            <a:pt x="75293" y="51288"/>
                            <a:pt x="96961" y="68173"/>
                            <a:pt x="95976" y="94077"/>
                          </a:cubicBezTo>
                          <a:cubicBezTo>
                            <a:pt x="97515" y="114698"/>
                            <a:pt x="70852" y="145111"/>
                            <a:pt x="47988" y="142065"/>
                          </a:cubicBezTo>
                          <a:cubicBezTo>
                            <a:pt x="20266" y="144066"/>
                            <a:pt x="-1176" y="117596"/>
                            <a:pt x="0" y="94077"/>
                          </a:cubicBezTo>
                          <a:close/>
                        </a:path>
                        <a:path w="95976" h="142065" stroke="0" extrusionOk="0">
                          <a:moveTo>
                            <a:pt x="0" y="94077"/>
                          </a:moveTo>
                          <a:cubicBezTo>
                            <a:pt x="1305" y="70191"/>
                            <a:pt x="34672" y="42646"/>
                            <a:pt x="47988" y="0"/>
                          </a:cubicBezTo>
                          <a:cubicBezTo>
                            <a:pt x="73416" y="46953"/>
                            <a:pt x="98796" y="70482"/>
                            <a:pt x="95976" y="94077"/>
                          </a:cubicBezTo>
                          <a:cubicBezTo>
                            <a:pt x="94749" y="120151"/>
                            <a:pt x="70226" y="137405"/>
                            <a:pt x="47988" y="142065"/>
                          </a:cubicBezTo>
                          <a:cubicBezTo>
                            <a:pt x="23365" y="147733"/>
                            <a:pt x="-4031" y="118542"/>
                            <a:pt x="0" y="94077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747" name="直線コネクタ 746">
              <a:extLst>
                <a:ext uri="{FF2B5EF4-FFF2-40B4-BE49-F238E27FC236}">
                  <a16:creationId xmlns:a16="http://schemas.microsoft.com/office/drawing/2014/main" id="{86665288-282D-9604-DBF2-D06156416705}"/>
                </a:ext>
              </a:extLst>
            </p:cNvPr>
            <p:cNvCxnSpPr>
              <a:cxnSpLocks/>
            </p:cNvCxnSpPr>
            <p:nvPr/>
          </p:nvCxnSpPr>
          <p:spPr>
            <a:xfrm>
              <a:off x="7575764" y="2314826"/>
              <a:ext cx="411951" cy="0"/>
            </a:xfrm>
            <a:prstGeom prst="line">
              <a:avLst/>
            </a:prstGeom>
            <a:ln w="19050"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8" name="直線コネクタ 747">
              <a:extLst>
                <a:ext uri="{FF2B5EF4-FFF2-40B4-BE49-F238E27FC236}">
                  <a16:creationId xmlns:a16="http://schemas.microsoft.com/office/drawing/2014/main" id="{B615ADAD-B1E6-5A2A-E25E-AB4FE66BCABC}"/>
                </a:ext>
              </a:extLst>
            </p:cNvPr>
            <p:cNvCxnSpPr>
              <a:cxnSpLocks/>
            </p:cNvCxnSpPr>
            <p:nvPr/>
          </p:nvCxnSpPr>
          <p:spPr>
            <a:xfrm>
              <a:off x="6928064" y="2995864"/>
              <a:ext cx="411951" cy="0"/>
            </a:xfrm>
            <a:prstGeom prst="line">
              <a:avLst/>
            </a:prstGeom>
            <a:ln w="19050"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9" name="直線コネクタ 748">
              <a:extLst>
                <a:ext uri="{FF2B5EF4-FFF2-40B4-BE49-F238E27FC236}">
                  <a16:creationId xmlns:a16="http://schemas.microsoft.com/office/drawing/2014/main" id="{0F51B581-F690-4B36-690A-3D0C599E3DE5}"/>
                </a:ext>
              </a:extLst>
            </p:cNvPr>
            <p:cNvCxnSpPr>
              <a:cxnSpLocks/>
            </p:cNvCxnSpPr>
            <p:nvPr/>
          </p:nvCxnSpPr>
          <p:spPr>
            <a:xfrm>
              <a:off x="6994739" y="2752976"/>
              <a:ext cx="411951" cy="0"/>
            </a:xfrm>
            <a:prstGeom prst="line">
              <a:avLst/>
            </a:prstGeom>
            <a:ln w="19050"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0" name="直線コネクタ 749">
              <a:extLst>
                <a:ext uri="{FF2B5EF4-FFF2-40B4-BE49-F238E27FC236}">
                  <a16:creationId xmlns:a16="http://schemas.microsoft.com/office/drawing/2014/main" id="{16E1475E-0D3A-C252-0C4A-C3C5B91EAFB3}"/>
                </a:ext>
              </a:extLst>
            </p:cNvPr>
            <p:cNvCxnSpPr>
              <a:cxnSpLocks/>
            </p:cNvCxnSpPr>
            <p:nvPr/>
          </p:nvCxnSpPr>
          <p:spPr>
            <a:xfrm>
              <a:off x="7894851" y="1881945"/>
              <a:ext cx="411951" cy="0"/>
            </a:xfrm>
            <a:prstGeom prst="line">
              <a:avLst/>
            </a:prstGeom>
            <a:ln w="19050"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1" name="直線コネクタ 750">
              <a:extLst>
                <a:ext uri="{FF2B5EF4-FFF2-40B4-BE49-F238E27FC236}">
                  <a16:creationId xmlns:a16="http://schemas.microsoft.com/office/drawing/2014/main" id="{6AFC6C39-3203-C051-4CA0-26E84AD77F12}"/>
                </a:ext>
              </a:extLst>
            </p:cNvPr>
            <p:cNvCxnSpPr>
              <a:cxnSpLocks/>
            </p:cNvCxnSpPr>
            <p:nvPr/>
          </p:nvCxnSpPr>
          <p:spPr>
            <a:xfrm>
              <a:off x="8004389" y="1834320"/>
              <a:ext cx="411951" cy="0"/>
            </a:xfrm>
            <a:prstGeom prst="line">
              <a:avLst/>
            </a:prstGeom>
            <a:ln w="19050"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545458B-F00F-8094-AA40-B96CAA4A561F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走るプリンのイラスト</a:t>
            </a: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9D065174-423C-0635-8179-1A567B226F54}"/>
              </a:ext>
            </a:extLst>
          </p:cNvPr>
          <p:cNvGrpSpPr/>
          <p:nvPr/>
        </p:nvGrpSpPr>
        <p:grpSpPr>
          <a:xfrm>
            <a:off x="3834613" y="4078300"/>
            <a:ext cx="2304772" cy="1888368"/>
            <a:chOff x="3995967" y="1421581"/>
            <a:chExt cx="1982063" cy="1623965"/>
          </a:xfrm>
        </p:grpSpPr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A5BAB7C0-0759-C278-D187-8A9F6B7389B9}"/>
                </a:ext>
              </a:extLst>
            </p:cNvPr>
            <p:cNvSpPr/>
            <p:nvPr/>
          </p:nvSpPr>
          <p:spPr>
            <a:xfrm rot="15300000">
              <a:off x="4956043" y="2526351"/>
              <a:ext cx="513615" cy="524776"/>
            </a:xfrm>
            <a:custGeom>
              <a:avLst/>
              <a:gdLst>
                <a:gd name="connsiteX0" fmla="*/ 1326371 w 1326371"/>
                <a:gd name="connsiteY0" fmla="*/ 0 h 1355192"/>
                <a:gd name="connsiteX1" fmla="*/ 1326371 w 1326371"/>
                <a:gd name="connsiteY1" fmla="*/ 220273 h 1355192"/>
                <a:gd name="connsiteX2" fmla="*/ 1189716 w 1326371"/>
                <a:gd name="connsiteY2" fmla="*/ 232331 h 1355192"/>
                <a:gd name="connsiteX3" fmla="*/ 510237 w 1326371"/>
                <a:gd name="connsiteY3" fmla="*/ 895032 h 1355192"/>
                <a:gd name="connsiteX4" fmla="*/ 502728 w 1326371"/>
                <a:gd name="connsiteY4" fmla="*/ 969514 h 1355192"/>
                <a:gd name="connsiteX5" fmla="*/ 507070 w 1326371"/>
                <a:gd name="connsiteY5" fmla="*/ 970294 h 1355192"/>
                <a:gd name="connsiteX6" fmla="*/ 633274 w 1326371"/>
                <a:gd name="connsiteY6" fmla="*/ 1072495 h 1355192"/>
                <a:gd name="connsiteX7" fmla="*/ 366574 w 1326371"/>
                <a:gd name="connsiteY7" fmla="*/ 1336313 h 1355192"/>
                <a:gd name="connsiteX8" fmla="*/ 3696 w 1326371"/>
                <a:gd name="connsiteY8" fmla="*/ 1241190 h 1355192"/>
                <a:gd name="connsiteX9" fmla="*/ 270396 w 1326371"/>
                <a:gd name="connsiteY9" fmla="*/ 977371 h 1355192"/>
                <a:gd name="connsiteX10" fmla="*/ 281903 w 1326371"/>
                <a:gd name="connsiteY10" fmla="*/ 974986 h 1355192"/>
                <a:gd name="connsiteX11" fmla="*/ 294439 w 1326371"/>
                <a:gd name="connsiteY11" fmla="*/ 850639 h 1355192"/>
                <a:gd name="connsiteX12" fmla="*/ 1150724 w 1326371"/>
                <a:gd name="connsiteY12" fmla="*/ 15498 h 1355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26371" h="1355192">
                  <a:moveTo>
                    <a:pt x="1326371" y="0"/>
                  </a:moveTo>
                  <a:lnTo>
                    <a:pt x="1326371" y="220273"/>
                  </a:lnTo>
                  <a:lnTo>
                    <a:pt x="1189716" y="232331"/>
                  </a:lnTo>
                  <a:cubicBezTo>
                    <a:pt x="849254" y="293146"/>
                    <a:pt x="579305" y="557502"/>
                    <a:pt x="510237" y="895032"/>
                  </a:cubicBezTo>
                  <a:lnTo>
                    <a:pt x="502728" y="969514"/>
                  </a:lnTo>
                  <a:lnTo>
                    <a:pt x="507070" y="970294"/>
                  </a:lnTo>
                  <a:cubicBezTo>
                    <a:pt x="572738" y="987508"/>
                    <a:pt x="619994" y="1022935"/>
                    <a:pt x="633274" y="1072495"/>
                  </a:cubicBezTo>
                  <a:cubicBezTo>
                    <a:pt x="659833" y="1171614"/>
                    <a:pt x="540427" y="1289729"/>
                    <a:pt x="366574" y="1336313"/>
                  </a:cubicBezTo>
                  <a:cubicBezTo>
                    <a:pt x="192721" y="1382897"/>
                    <a:pt x="30255" y="1340309"/>
                    <a:pt x="3696" y="1241190"/>
                  </a:cubicBezTo>
                  <a:cubicBezTo>
                    <a:pt x="-22863" y="1142070"/>
                    <a:pt x="96543" y="1023955"/>
                    <a:pt x="270396" y="977371"/>
                  </a:cubicBezTo>
                  <a:lnTo>
                    <a:pt x="281903" y="974986"/>
                  </a:lnTo>
                  <a:lnTo>
                    <a:pt x="294439" y="850639"/>
                  </a:lnTo>
                  <a:cubicBezTo>
                    <a:pt x="381480" y="425282"/>
                    <a:pt x="721671" y="92138"/>
                    <a:pt x="1150724" y="15498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354990712">
                    <a:custGeom>
                      <a:avLst/>
                      <a:gdLst>
                        <a:gd name="connsiteX0" fmla="*/ 513615 w 513615"/>
                        <a:gd name="connsiteY0" fmla="*/ 0 h 524776"/>
                        <a:gd name="connsiteX1" fmla="*/ 513615 w 513615"/>
                        <a:gd name="connsiteY1" fmla="*/ 85297 h 524776"/>
                        <a:gd name="connsiteX2" fmla="*/ 460697 w 513615"/>
                        <a:gd name="connsiteY2" fmla="*/ 89966 h 524776"/>
                        <a:gd name="connsiteX3" fmla="*/ 197580 w 513615"/>
                        <a:gd name="connsiteY3" fmla="*/ 346586 h 524776"/>
                        <a:gd name="connsiteX4" fmla="*/ 194673 w 513615"/>
                        <a:gd name="connsiteY4" fmla="*/ 375428 h 524776"/>
                        <a:gd name="connsiteX5" fmla="*/ 196354 w 513615"/>
                        <a:gd name="connsiteY5" fmla="*/ 375730 h 524776"/>
                        <a:gd name="connsiteX6" fmla="*/ 245224 w 513615"/>
                        <a:gd name="connsiteY6" fmla="*/ 415306 h 524776"/>
                        <a:gd name="connsiteX7" fmla="*/ 141949 w 513615"/>
                        <a:gd name="connsiteY7" fmla="*/ 517465 h 524776"/>
                        <a:gd name="connsiteX8" fmla="*/ 1431 w 513615"/>
                        <a:gd name="connsiteY8" fmla="*/ 480630 h 524776"/>
                        <a:gd name="connsiteX9" fmla="*/ 104706 w 513615"/>
                        <a:gd name="connsiteY9" fmla="*/ 378470 h 524776"/>
                        <a:gd name="connsiteX10" fmla="*/ 109162 w 513615"/>
                        <a:gd name="connsiteY10" fmla="*/ 377547 h 524776"/>
                        <a:gd name="connsiteX11" fmla="*/ 114016 w 513615"/>
                        <a:gd name="connsiteY11" fmla="*/ 329396 h 524776"/>
                        <a:gd name="connsiteX12" fmla="*/ 445598 w 513615"/>
                        <a:gd name="connsiteY12" fmla="*/ 6001 h 524776"/>
                        <a:gd name="connsiteX13" fmla="*/ 513615 w 513615"/>
                        <a:gd name="connsiteY13" fmla="*/ 0 h 5247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513615" h="524776" fill="none" extrusionOk="0">
                          <a:moveTo>
                            <a:pt x="513615" y="0"/>
                          </a:moveTo>
                          <a:cubicBezTo>
                            <a:pt x="514235" y="25036"/>
                            <a:pt x="513354" y="56553"/>
                            <a:pt x="513615" y="85297"/>
                          </a:cubicBezTo>
                          <a:cubicBezTo>
                            <a:pt x="493710" y="89887"/>
                            <a:pt x="480897" y="87694"/>
                            <a:pt x="460697" y="89966"/>
                          </a:cubicBezTo>
                          <a:cubicBezTo>
                            <a:pt x="337323" y="124862"/>
                            <a:pt x="223779" y="201084"/>
                            <a:pt x="197580" y="346586"/>
                          </a:cubicBezTo>
                          <a:cubicBezTo>
                            <a:pt x="199770" y="355845"/>
                            <a:pt x="194490" y="361281"/>
                            <a:pt x="194673" y="375428"/>
                          </a:cubicBezTo>
                          <a:cubicBezTo>
                            <a:pt x="195424" y="375523"/>
                            <a:pt x="195803" y="375743"/>
                            <a:pt x="196354" y="375730"/>
                          </a:cubicBezTo>
                          <a:cubicBezTo>
                            <a:pt x="222002" y="379415"/>
                            <a:pt x="236472" y="398092"/>
                            <a:pt x="245224" y="415306"/>
                          </a:cubicBezTo>
                          <a:cubicBezTo>
                            <a:pt x="252779" y="463832"/>
                            <a:pt x="209434" y="503482"/>
                            <a:pt x="141949" y="517465"/>
                          </a:cubicBezTo>
                          <a:cubicBezTo>
                            <a:pt x="79901" y="533896"/>
                            <a:pt x="627" y="519165"/>
                            <a:pt x="1431" y="480630"/>
                          </a:cubicBezTo>
                          <a:cubicBezTo>
                            <a:pt x="-21443" y="443420"/>
                            <a:pt x="27182" y="386774"/>
                            <a:pt x="104706" y="378470"/>
                          </a:cubicBezTo>
                          <a:cubicBezTo>
                            <a:pt x="105868" y="377854"/>
                            <a:pt x="107124" y="378248"/>
                            <a:pt x="109162" y="377547"/>
                          </a:cubicBezTo>
                          <a:cubicBezTo>
                            <a:pt x="106891" y="358695"/>
                            <a:pt x="114604" y="348238"/>
                            <a:pt x="114016" y="329396"/>
                          </a:cubicBezTo>
                          <a:cubicBezTo>
                            <a:pt x="185485" y="159086"/>
                            <a:pt x="278973" y="64042"/>
                            <a:pt x="445598" y="6001"/>
                          </a:cubicBezTo>
                          <a:cubicBezTo>
                            <a:pt x="458900" y="-2998"/>
                            <a:pt x="489994" y="7523"/>
                            <a:pt x="513615" y="0"/>
                          </a:cubicBezTo>
                          <a:close/>
                        </a:path>
                        <a:path w="513615" h="524776" stroke="0" extrusionOk="0">
                          <a:moveTo>
                            <a:pt x="513615" y="0"/>
                          </a:moveTo>
                          <a:cubicBezTo>
                            <a:pt x="517418" y="30272"/>
                            <a:pt x="505383" y="58164"/>
                            <a:pt x="513615" y="85297"/>
                          </a:cubicBezTo>
                          <a:cubicBezTo>
                            <a:pt x="502171" y="89021"/>
                            <a:pt x="473235" y="86099"/>
                            <a:pt x="460697" y="89966"/>
                          </a:cubicBezTo>
                          <a:cubicBezTo>
                            <a:pt x="318840" y="77660"/>
                            <a:pt x="261394" y="220726"/>
                            <a:pt x="197580" y="346586"/>
                          </a:cubicBezTo>
                          <a:cubicBezTo>
                            <a:pt x="197404" y="358672"/>
                            <a:pt x="195361" y="361883"/>
                            <a:pt x="194673" y="375428"/>
                          </a:cubicBezTo>
                          <a:cubicBezTo>
                            <a:pt x="195341" y="375353"/>
                            <a:pt x="195539" y="375643"/>
                            <a:pt x="196354" y="375730"/>
                          </a:cubicBezTo>
                          <a:cubicBezTo>
                            <a:pt x="217674" y="382955"/>
                            <a:pt x="239814" y="395685"/>
                            <a:pt x="245224" y="415306"/>
                          </a:cubicBezTo>
                          <a:cubicBezTo>
                            <a:pt x="262760" y="456141"/>
                            <a:pt x="213146" y="506626"/>
                            <a:pt x="141949" y="517465"/>
                          </a:cubicBezTo>
                          <a:cubicBezTo>
                            <a:pt x="68872" y="529532"/>
                            <a:pt x="8449" y="515260"/>
                            <a:pt x="1431" y="480630"/>
                          </a:cubicBezTo>
                          <a:cubicBezTo>
                            <a:pt x="-24918" y="434609"/>
                            <a:pt x="45324" y="396940"/>
                            <a:pt x="104706" y="378470"/>
                          </a:cubicBezTo>
                          <a:cubicBezTo>
                            <a:pt x="106447" y="377706"/>
                            <a:pt x="106997" y="378178"/>
                            <a:pt x="109162" y="377547"/>
                          </a:cubicBezTo>
                          <a:cubicBezTo>
                            <a:pt x="110525" y="359687"/>
                            <a:pt x="116550" y="349441"/>
                            <a:pt x="114016" y="329396"/>
                          </a:cubicBezTo>
                          <a:cubicBezTo>
                            <a:pt x="179499" y="195992"/>
                            <a:pt x="284221" y="8421"/>
                            <a:pt x="445598" y="6001"/>
                          </a:cubicBezTo>
                          <a:cubicBezTo>
                            <a:pt x="473908" y="-2134"/>
                            <a:pt x="483449" y="8102"/>
                            <a:pt x="513615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3AC07121-4C9D-4E17-CF34-3D4A208463DE}"/>
                </a:ext>
              </a:extLst>
            </p:cNvPr>
            <p:cNvSpPr/>
            <p:nvPr/>
          </p:nvSpPr>
          <p:spPr>
            <a:xfrm rot="1800000">
              <a:off x="3995967" y="2401880"/>
              <a:ext cx="513615" cy="524776"/>
            </a:xfrm>
            <a:custGeom>
              <a:avLst/>
              <a:gdLst>
                <a:gd name="connsiteX0" fmla="*/ 1326371 w 1326371"/>
                <a:gd name="connsiteY0" fmla="*/ 0 h 1355192"/>
                <a:gd name="connsiteX1" fmla="*/ 1326371 w 1326371"/>
                <a:gd name="connsiteY1" fmla="*/ 220273 h 1355192"/>
                <a:gd name="connsiteX2" fmla="*/ 1189716 w 1326371"/>
                <a:gd name="connsiteY2" fmla="*/ 232331 h 1355192"/>
                <a:gd name="connsiteX3" fmla="*/ 510237 w 1326371"/>
                <a:gd name="connsiteY3" fmla="*/ 895032 h 1355192"/>
                <a:gd name="connsiteX4" fmla="*/ 502728 w 1326371"/>
                <a:gd name="connsiteY4" fmla="*/ 969514 h 1355192"/>
                <a:gd name="connsiteX5" fmla="*/ 507070 w 1326371"/>
                <a:gd name="connsiteY5" fmla="*/ 970294 h 1355192"/>
                <a:gd name="connsiteX6" fmla="*/ 633274 w 1326371"/>
                <a:gd name="connsiteY6" fmla="*/ 1072495 h 1355192"/>
                <a:gd name="connsiteX7" fmla="*/ 366574 w 1326371"/>
                <a:gd name="connsiteY7" fmla="*/ 1336313 h 1355192"/>
                <a:gd name="connsiteX8" fmla="*/ 3696 w 1326371"/>
                <a:gd name="connsiteY8" fmla="*/ 1241190 h 1355192"/>
                <a:gd name="connsiteX9" fmla="*/ 270396 w 1326371"/>
                <a:gd name="connsiteY9" fmla="*/ 977371 h 1355192"/>
                <a:gd name="connsiteX10" fmla="*/ 281903 w 1326371"/>
                <a:gd name="connsiteY10" fmla="*/ 974986 h 1355192"/>
                <a:gd name="connsiteX11" fmla="*/ 294439 w 1326371"/>
                <a:gd name="connsiteY11" fmla="*/ 850639 h 1355192"/>
                <a:gd name="connsiteX12" fmla="*/ 1150724 w 1326371"/>
                <a:gd name="connsiteY12" fmla="*/ 15498 h 1355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26371" h="1355192">
                  <a:moveTo>
                    <a:pt x="1326371" y="0"/>
                  </a:moveTo>
                  <a:lnTo>
                    <a:pt x="1326371" y="220273"/>
                  </a:lnTo>
                  <a:lnTo>
                    <a:pt x="1189716" y="232331"/>
                  </a:lnTo>
                  <a:cubicBezTo>
                    <a:pt x="849254" y="293146"/>
                    <a:pt x="579305" y="557502"/>
                    <a:pt x="510237" y="895032"/>
                  </a:cubicBezTo>
                  <a:lnTo>
                    <a:pt x="502728" y="969514"/>
                  </a:lnTo>
                  <a:lnTo>
                    <a:pt x="507070" y="970294"/>
                  </a:lnTo>
                  <a:cubicBezTo>
                    <a:pt x="572738" y="987508"/>
                    <a:pt x="619994" y="1022935"/>
                    <a:pt x="633274" y="1072495"/>
                  </a:cubicBezTo>
                  <a:cubicBezTo>
                    <a:pt x="659833" y="1171614"/>
                    <a:pt x="540427" y="1289729"/>
                    <a:pt x="366574" y="1336313"/>
                  </a:cubicBezTo>
                  <a:cubicBezTo>
                    <a:pt x="192721" y="1382897"/>
                    <a:pt x="30255" y="1340309"/>
                    <a:pt x="3696" y="1241190"/>
                  </a:cubicBezTo>
                  <a:cubicBezTo>
                    <a:pt x="-22863" y="1142070"/>
                    <a:pt x="96543" y="1023955"/>
                    <a:pt x="270396" y="977371"/>
                  </a:cubicBezTo>
                  <a:lnTo>
                    <a:pt x="281903" y="974986"/>
                  </a:lnTo>
                  <a:lnTo>
                    <a:pt x="294439" y="850639"/>
                  </a:lnTo>
                  <a:cubicBezTo>
                    <a:pt x="381480" y="425282"/>
                    <a:pt x="721671" y="92138"/>
                    <a:pt x="1150724" y="15498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387721313">
                    <a:custGeom>
                      <a:avLst/>
                      <a:gdLst>
                        <a:gd name="connsiteX0" fmla="*/ 513615 w 513615"/>
                        <a:gd name="connsiteY0" fmla="*/ 0 h 524776"/>
                        <a:gd name="connsiteX1" fmla="*/ 513615 w 513615"/>
                        <a:gd name="connsiteY1" fmla="*/ 85297 h 524776"/>
                        <a:gd name="connsiteX2" fmla="*/ 460697 w 513615"/>
                        <a:gd name="connsiteY2" fmla="*/ 89966 h 524776"/>
                        <a:gd name="connsiteX3" fmla="*/ 197580 w 513615"/>
                        <a:gd name="connsiteY3" fmla="*/ 346586 h 524776"/>
                        <a:gd name="connsiteX4" fmla="*/ 194673 w 513615"/>
                        <a:gd name="connsiteY4" fmla="*/ 375428 h 524776"/>
                        <a:gd name="connsiteX5" fmla="*/ 196354 w 513615"/>
                        <a:gd name="connsiteY5" fmla="*/ 375730 h 524776"/>
                        <a:gd name="connsiteX6" fmla="*/ 245224 w 513615"/>
                        <a:gd name="connsiteY6" fmla="*/ 415306 h 524776"/>
                        <a:gd name="connsiteX7" fmla="*/ 141949 w 513615"/>
                        <a:gd name="connsiteY7" fmla="*/ 517465 h 524776"/>
                        <a:gd name="connsiteX8" fmla="*/ 1431 w 513615"/>
                        <a:gd name="connsiteY8" fmla="*/ 480630 h 524776"/>
                        <a:gd name="connsiteX9" fmla="*/ 104706 w 513615"/>
                        <a:gd name="connsiteY9" fmla="*/ 378470 h 524776"/>
                        <a:gd name="connsiteX10" fmla="*/ 109162 w 513615"/>
                        <a:gd name="connsiteY10" fmla="*/ 377547 h 524776"/>
                        <a:gd name="connsiteX11" fmla="*/ 114016 w 513615"/>
                        <a:gd name="connsiteY11" fmla="*/ 329396 h 524776"/>
                        <a:gd name="connsiteX12" fmla="*/ 445598 w 513615"/>
                        <a:gd name="connsiteY12" fmla="*/ 6001 h 524776"/>
                        <a:gd name="connsiteX13" fmla="*/ 513615 w 513615"/>
                        <a:gd name="connsiteY13" fmla="*/ 0 h 5247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513615" h="524776" fill="none" extrusionOk="0">
                          <a:moveTo>
                            <a:pt x="513615" y="0"/>
                          </a:moveTo>
                          <a:cubicBezTo>
                            <a:pt x="518390" y="17105"/>
                            <a:pt x="511170" y="67206"/>
                            <a:pt x="513615" y="85297"/>
                          </a:cubicBezTo>
                          <a:cubicBezTo>
                            <a:pt x="494969" y="92670"/>
                            <a:pt x="483422" y="86831"/>
                            <a:pt x="460697" y="89966"/>
                          </a:cubicBezTo>
                          <a:cubicBezTo>
                            <a:pt x="342551" y="108714"/>
                            <a:pt x="244074" y="209572"/>
                            <a:pt x="197580" y="346586"/>
                          </a:cubicBezTo>
                          <a:cubicBezTo>
                            <a:pt x="198176" y="357017"/>
                            <a:pt x="191995" y="367335"/>
                            <a:pt x="194673" y="375428"/>
                          </a:cubicBezTo>
                          <a:cubicBezTo>
                            <a:pt x="195134" y="375367"/>
                            <a:pt x="195533" y="375595"/>
                            <a:pt x="196354" y="375730"/>
                          </a:cubicBezTo>
                          <a:cubicBezTo>
                            <a:pt x="224495" y="385643"/>
                            <a:pt x="239167" y="397240"/>
                            <a:pt x="245224" y="415306"/>
                          </a:cubicBezTo>
                          <a:cubicBezTo>
                            <a:pt x="258374" y="458182"/>
                            <a:pt x="217164" y="492306"/>
                            <a:pt x="141949" y="517465"/>
                          </a:cubicBezTo>
                          <a:cubicBezTo>
                            <a:pt x="72715" y="547019"/>
                            <a:pt x="8520" y="510474"/>
                            <a:pt x="1431" y="480630"/>
                          </a:cubicBezTo>
                          <a:cubicBezTo>
                            <a:pt x="-10223" y="427600"/>
                            <a:pt x="47719" y="394204"/>
                            <a:pt x="104706" y="378470"/>
                          </a:cubicBezTo>
                          <a:cubicBezTo>
                            <a:pt x="106566" y="377642"/>
                            <a:pt x="107865" y="378055"/>
                            <a:pt x="109162" y="377547"/>
                          </a:cubicBezTo>
                          <a:cubicBezTo>
                            <a:pt x="108100" y="365806"/>
                            <a:pt x="113479" y="346859"/>
                            <a:pt x="114016" y="329396"/>
                          </a:cubicBezTo>
                          <a:cubicBezTo>
                            <a:pt x="131875" y="209241"/>
                            <a:pt x="288099" y="48523"/>
                            <a:pt x="445598" y="6001"/>
                          </a:cubicBezTo>
                          <a:cubicBezTo>
                            <a:pt x="459890" y="-2803"/>
                            <a:pt x="494719" y="3604"/>
                            <a:pt x="513615" y="0"/>
                          </a:cubicBezTo>
                          <a:close/>
                        </a:path>
                        <a:path w="513615" h="524776" stroke="0" extrusionOk="0">
                          <a:moveTo>
                            <a:pt x="513615" y="0"/>
                          </a:moveTo>
                          <a:cubicBezTo>
                            <a:pt x="521156" y="32132"/>
                            <a:pt x="509807" y="45097"/>
                            <a:pt x="513615" y="85297"/>
                          </a:cubicBezTo>
                          <a:cubicBezTo>
                            <a:pt x="492859" y="90013"/>
                            <a:pt x="484638" y="86016"/>
                            <a:pt x="460697" y="89966"/>
                          </a:cubicBezTo>
                          <a:cubicBezTo>
                            <a:pt x="343918" y="140763"/>
                            <a:pt x="213829" y="209721"/>
                            <a:pt x="197580" y="346586"/>
                          </a:cubicBezTo>
                          <a:cubicBezTo>
                            <a:pt x="196833" y="358960"/>
                            <a:pt x="192144" y="367105"/>
                            <a:pt x="194673" y="375428"/>
                          </a:cubicBezTo>
                          <a:cubicBezTo>
                            <a:pt x="195402" y="375468"/>
                            <a:pt x="195596" y="375671"/>
                            <a:pt x="196354" y="375730"/>
                          </a:cubicBezTo>
                          <a:cubicBezTo>
                            <a:pt x="221278" y="383472"/>
                            <a:pt x="243242" y="398452"/>
                            <a:pt x="245224" y="415306"/>
                          </a:cubicBezTo>
                          <a:cubicBezTo>
                            <a:pt x="261981" y="438918"/>
                            <a:pt x="200937" y="505005"/>
                            <a:pt x="141949" y="517465"/>
                          </a:cubicBezTo>
                          <a:cubicBezTo>
                            <a:pt x="75482" y="536233"/>
                            <a:pt x="9097" y="527759"/>
                            <a:pt x="1431" y="480630"/>
                          </a:cubicBezTo>
                          <a:cubicBezTo>
                            <a:pt x="909" y="429607"/>
                            <a:pt x="38401" y="397889"/>
                            <a:pt x="104706" y="378470"/>
                          </a:cubicBezTo>
                          <a:cubicBezTo>
                            <a:pt x="106742" y="377516"/>
                            <a:pt x="108300" y="377938"/>
                            <a:pt x="109162" y="377547"/>
                          </a:cubicBezTo>
                          <a:cubicBezTo>
                            <a:pt x="107573" y="361778"/>
                            <a:pt x="114367" y="342825"/>
                            <a:pt x="114016" y="329396"/>
                          </a:cubicBezTo>
                          <a:cubicBezTo>
                            <a:pt x="105472" y="166617"/>
                            <a:pt x="234295" y="45271"/>
                            <a:pt x="445598" y="6001"/>
                          </a:cubicBezTo>
                          <a:cubicBezTo>
                            <a:pt x="478147" y="855"/>
                            <a:pt x="498654" y="3470"/>
                            <a:pt x="513615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60922722-FAA4-2B9E-824E-8DCED2394D98}"/>
                </a:ext>
              </a:extLst>
            </p:cNvPr>
            <p:cNvGrpSpPr/>
            <p:nvPr/>
          </p:nvGrpSpPr>
          <p:grpSpPr>
            <a:xfrm rot="900000" flipH="1" flipV="1">
              <a:off x="4034652" y="1627499"/>
              <a:ext cx="385811" cy="458346"/>
              <a:chOff x="-670668" y="2939012"/>
              <a:chExt cx="996327" cy="1183642"/>
            </a:xfrm>
          </p:grpSpPr>
          <p:sp>
            <p:nvSpPr>
              <p:cNvPr id="681" name="フリーフォーム: 図形 680">
                <a:extLst>
                  <a:ext uri="{FF2B5EF4-FFF2-40B4-BE49-F238E27FC236}">
                    <a16:creationId xmlns:a16="http://schemas.microsoft.com/office/drawing/2014/main" id="{E262E1A0-9495-EAAF-FA81-C8C0D273092D}"/>
                  </a:ext>
                </a:extLst>
              </p:cNvPr>
              <p:cNvSpPr/>
              <p:nvPr/>
            </p:nvSpPr>
            <p:spPr>
              <a:xfrm>
                <a:off x="-670668" y="2939012"/>
                <a:ext cx="996327" cy="1183642"/>
              </a:xfrm>
              <a:custGeom>
                <a:avLst/>
                <a:gdLst>
                  <a:gd name="connsiteX0" fmla="*/ 0 w 996327"/>
                  <a:gd name="connsiteY0" fmla="*/ 3193 h 1183642"/>
                  <a:gd name="connsiteX1" fmla="*/ 552795 w 996327"/>
                  <a:gd name="connsiteY1" fmla="*/ 175952 h 1183642"/>
                  <a:gd name="connsiteX2" fmla="*/ 792138 w 996327"/>
                  <a:gd name="connsiteY2" fmla="*/ 543616 h 1183642"/>
                  <a:gd name="connsiteX3" fmla="*/ 811319 w 996327"/>
                  <a:gd name="connsiteY3" fmla="*/ 647839 h 1183642"/>
                  <a:gd name="connsiteX4" fmla="*/ 827621 w 996327"/>
                  <a:gd name="connsiteY4" fmla="*/ 652899 h 1183642"/>
                  <a:gd name="connsiteX5" fmla="*/ 996327 w 996327"/>
                  <a:gd name="connsiteY5" fmla="*/ 907417 h 1183642"/>
                  <a:gd name="connsiteX6" fmla="*/ 720102 w 996327"/>
                  <a:gd name="connsiteY6" fmla="*/ 1183642 h 1183642"/>
                  <a:gd name="connsiteX7" fmla="*/ 465584 w 996327"/>
                  <a:gd name="connsiteY7" fmla="*/ 1014937 h 1183642"/>
                  <a:gd name="connsiteX8" fmla="*/ 456825 w 996327"/>
                  <a:gd name="connsiteY8" fmla="*/ 986720 h 1183642"/>
                  <a:gd name="connsiteX9" fmla="*/ 442252 w 996327"/>
                  <a:gd name="connsiteY9" fmla="*/ 989342 h 1183642"/>
                  <a:gd name="connsiteX10" fmla="*/ 396252 w 996327"/>
                  <a:gd name="connsiteY10" fmla="*/ 976325 h 1183642"/>
                  <a:gd name="connsiteX11" fmla="*/ 367754 w 996327"/>
                  <a:gd name="connsiteY11" fmla="*/ 787561 h 1183642"/>
                  <a:gd name="connsiteX12" fmla="*/ 499478 w 996327"/>
                  <a:gd name="connsiteY12" fmla="*/ 704843 h 1183642"/>
                  <a:gd name="connsiteX13" fmla="*/ 524865 w 996327"/>
                  <a:gd name="connsiteY13" fmla="*/ 712027 h 1183642"/>
                  <a:gd name="connsiteX14" fmla="*/ 545700 w 996327"/>
                  <a:gd name="connsiteY14" fmla="*/ 694837 h 1183642"/>
                  <a:gd name="connsiteX15" fmla="*/ 531716 w 996327"/>
                  <a:gd name="connsiteY15" fmla="*/ 618856 h 1183642"/>
                  <a:gd name="connsiteX16" fmla="*/ 378594 w 996327"/>
                  <a:gd name="connsiteY16" fmla="*/ 383639 h 1183642"/>
                  <a:gd name="connsiteX17" fmla="*/ 24938 w 996327"/>
                  <a:gd name="connsiteY17" fmla="*/ 273115 h 1183642"/>
                  <a:gd name="connsiteX0" fmla="*/ 42130 w 1038457"/>
                  <a:gd name="connsiteY0" fmla="*/ 3193 h 1183642"/>
                  <a:gd name="connsiteX1" fmla="*/ 594925 w 1038457"/>
                  <a:gd name="connsiteY1" fmla="*/ 175952 h 1183642"/>
                  <a:gd name="connsiteX2" fmla="*/ 834268 w 1038457"/>
                  <a:gd name="connsiteY2" fmla="*/ 543616 h 1183642"/>
                  <a:gd name="connsiteX3" fmla="*/ 853449 w 1038457"/>
                  <a:gd name="connsiteY3" fmla="*/ 647839 h 1183642"/>
                  <a:gd name="connsiteX4" fmla="*/ 869751 w 1038457"/>
                  <a:gd name="connsiteY4" fmla="*/ 652899 h 1183642"/>
                  <a:gd name="connsiteX5" fmla="*/ 1038457 w 1038457"/>
                  <a:gd name="connsiteY5" fmla="*/ 907417 h 1183642"/>
                  <a:gd name="connsiteX6" fmla="*/ 762232 w 1038457"/>
                  <a:gd name="connsiteY6" fmla="*/ 1183642 h 1183642"/>
                  <a:gd name="connsiteX7" fmla="*/ 507714 w 1038457"/>
                  <a:gd name="connsiteY7" fmla="*/ 1014937 h 1183642"/>
                  <a:gd name="connsiteX8" fmla="*/ 498955 w 1038457"/>
                  <a:gd name="connsiteY8" fmla="*/ 986720 h 1183642"/>
                  <a:gd name="connsiteX9" fmla="*/ 484382 w 1038457"/>
                  <a:gd name="connsiteY9" fmla="*/ 989342 h 1183642"/>
                  <a:gd name="connsiteX10" fmla="*/ 438382 w 1038457"/>
                  <a:gd name="connsiteY10" fmla="*/ 976325 h 1183642"/>
                  <a:gd name="connsiteX11" fmla="*/ 409884 w 1038457"/>
                  <a:gd name="connsiteY11" fmla="*/ 787561 h 1183642"/>
                  <a:gd name="connsiteX12" fmla="*/ 541608 w 1038457"/>
                  <a:gd name="connsiteY12" fmla="*/ 704843 h 1183642"/>
                  <a:gd name="connsiteX13" fmla="*/ 566995 w 1038457"/>
                  <a:gd name="connsiteY13" fmla="*/ 712027 h 1183642"/>
                  <a:gd name="connsiteX14" fmla="*/ 587830 w 1038457"/>
                  <a:gd name="connsiteY14" fmla="*/ 694837 h 1183642"/>
                  <a:gd name="connsiteX15" fmla="*/ 573846 w 1038457"/>
                  <a:gd name="connsiteY15" fmla="*/ 618856 h 1183642"/>
                  <a:gd name="connsiteX16" fmla="*/ 420724 w 1038457"/>
                  <a:gd name="connsiteY16" fmla="*/ 383639 h 1183642"/>
                  <a:gd name="connsiteX17" fmla="*/ 67068 w 1038457"/>
                  <a:gd name="connsiteY17" fmla="*/ 273115 h 1183642"/>
                  <a:gd name="connsiteX18" fmla="*/ 231 w 1038457"/>
                  <a:gd name="connsiteY18" fmla="*/ 120017 h 1183642"/>
                  <a:gd name="connsiteX19" fmla="*/ 42130 w 1038457"/>
                  <a:gd name="connsiteY19" fmla="*/ 3193 h 1183642"/>
                  <a:gd name="connsiteX0" fmla="*/ 231 w 1038457"/>
                  <a:gd name="connsiteY0" fmla="*/ 120017 h 1183642"/>
                  <a:gd name="connsiteX1" fmla="*/ 42130 w 1038457"/>
                  <a:gd name="connsiteY1" fmla="*/ 3193 h 1183642"/>
                  <a:gd name="connsiteX2" fmla="*/ 594925 w 1038457"/>
                  <a:gd name="connsiteY2" fmla="*/ 175952 h 1183642"/>
                  <a:gd name="connsiteX3" fmla="*/ 834268 w 1038457"/>
                  <a:gd name="connsiteY3" fmla="*/ 543616 h 1183642"/>
                  <a:gd name="connsiteX4" fmla="*/ 853449 w 1038457"/>
                  <a:gd name="connsiteY4" fmla="*/ 647839 h 1183642"/>
                  <a:gd name="connsiteX5" fmla="*/ 869751 w 1038457"/>
                  <a:gd name="connsiteY5" fmla="*/ 652899 h 1183642"/>
                  <a:gd name="connsiteX6" fmla="*/ 1038457 w 1038457"/>
                  <a:gd name="connsiteY6" fmla="*/ 907417 h 1183642"/>
                  <a:gd name="connsiteX7" fmla="*/ 762232 w 1038457"/>
                  <a:gd name="connsiteY7" fmla="*/ 1183642 h 1183642"/>
                  <a:gd name="connsiteX8" fmla="*/ 507714 w 1038457"/>
                  <a:gd name="connsiteY8" fmla="*/ 1014937 h 1183642"/>
                  <a:gd name="connsiteX9" fmla="*/ 498955 w 1038457"/>
                  <a:gd name="connsiteY9" fmla="*/ 986720 h 1183642"/>
                  <a:gd name="connsiteX10" fmla="*/ 484382 w 1038457"/>
                  <a:gd name="connsiteY10" fmla="*/ 989342 h 1183642"/>
                  <a:gd name="connsiteX11" fmla="*/ 438382 w 1038457"/>
                  <a:gd name="connsiteY11" fmla="*/ 976325 h 1183642"/>
                  <a:gd name="connsiteX12" fmla="*/ 409884 w 1038457"/>
                  <a:gd name="connsiteY12" fmla="*/ 787561 h 1183642"/>
                  <a:gd name="connsiteX13" fmla="*/ 541608 w 1038457"/>
                  <a:gd name="connsiteY13" fmla="*/ 704843 h 1183642"/>
                  <a:gd name="connsiteX14" fmla="*/ 566995 w 1038457"/>
                  <a:gd name="connsiteY14" fmla="*/ 712027 h 1183642"/>
                  <a:gd name="connsiteX15" fmla="*/ 587830 w 1038457"/>
                  <a:gd name="connsiteY15" fmla="*/ 694837 h 1183642"/>
                  <a:gd name="connsiteX16" fmla="*/ 573846 w 1038457"/>
                  <a:gd name="connsiteY16" fmla="*/ 618856 h 1183642"/>
                  <a:gd name="connsiteX17" fmla="*/ 420724 w 1038457"/>
                  <a:gd name="connsiteY17" fmla="*/ 383639 h 1183642"/>
                  <a:gd name="connsiteX18" fmla="*/ 67068 w 1038457"/>
                  <a:gd name="connsiteY18" fmla="*/ 273115 h 1183642"/>
                  <a:gd name="connsiteX19" fmla="*/ 91671 w 1038457"/>
                  <a:gd name="connsiteY19" fmla="*/ 211457 h 1183642"/>
                  <a:gd name="connsiteX0" fmla="*/ 231 w 1038457"/>
                  <a:gd name="connsiteY0" fmla="*/ 120017 h 1183642"/>
                  <a:gd name="connsiteX1" fmla="*/ 42130 w 1038457"/>
                  <a:gd name="connsiteY1" fmla="*/ 3193 h 1183642"/>
                  <a:gd name="connsiteX2" fmla="*/ 594925 w 1038457"/>
                  <a:gd name="connsiteY2" fmla="*/ 175952 h 1183642"/>
                  <a:gd name="connsiteX3" fmla="*/ 834268 w 1038457"/>
                  <a:gd name="connsiteY3" fmla="*/ 543616 h 1183642"/>
                  <a:gd name="connsiteX4" fmla="*/ 853449 w 1038457"/>
                  <a:gd name="connsiteY4" fmla="*/ 647839 h 1183642"/>
                  <a:gd name="connsiteX5" fmla="*/ 869751 w 1038457"/>
                  <a:gd name="connsiteY5" fmla="*/ 652899 h 1183642"/>
                  <a:gd name="connsiteX6" fmla="*/ 1038457 w 1038457"/>
                  <a:gd name="connsiteY6" fmla="*/ 907417 h 1183642"/>
                  <a:gd name="connsiteX7" fmla="*/ 762232 w 1038457"/>
                  <a:gd name="connsiteY7" fmla="*/ 1183642 h 1183642"/>
                  <a:gd name="connsiteX8" fmla="*/ 507714 w 1038457"/>
                  <a:gd name="connsiteY8" fmla="*/ 1014937 h 1183642"/>
                  <a:gd name="connsiteX9" fmla="*/ 498955 w 1038457"/>
                  <a:gd name="connsiteY9" fmla="*/ 986720 h 1183642"/>
                  <a:gd name="connsiteX10" fmla="*/ 484382 w 1038457"/>
                  <a:gd name="connsiteY10" fmla="*/ 989342 h 1183642"/>
                  <a:gd name="connsiteX11" fmla="*/ 438382 w 1038457"/>
                  <a:gd name="connsiteY11" fmla="*/ 976325 h 1183642"/>
                  <a:gd name="connsiteX12" fmla="*/ 409884 w 1038457"/>
                  <a:gd name="connsiteY12" fmla="*/ 787561 h 1183642"/>
                  <a:gd name="connsiteX13" fmla="*/ 541608 w 1038457"/>
                  <a:gd name="connsiteY13" fmla="*/ 704843 h 1183642"/>
                  <a:gd name="connsiteX14" fmla="*/ 566995 w 1038457"/>
                  <a:gd name="connsiteY14" fmla="*/ 712027 h 1183642"/>
                  <a:gd name="connsiteX15" fmla="*/ 587830 w 1038457"/>
                  <a:gd name="connsiteY15" fmla="*/ 694837 h 1183642"/>
                  <a:gd name="connsiteX16" fmla="*/ 573846 w 1038457"/>
                  <a:gd name="connsiteY16" fmla="*/ 618856 h 1183642"/>
                  <a:gd name="connsiteX17" fmla="*/ 420724 w 1038457"/>
                  <a:gd name="connsiteY17" fmla="*/ 383639 h 1183642"/>
                  <a:gd name="connsiteX18" fmla="*/ 67068 w 1038457"/>
                  <a:gd name="connsiteY18" fmla="*/ 273115 h 1183642"/>
                  <a:gd name="connsiteX0" fmla="*/ 0 w 996327"/>
                  <a:gd name="connsiteY0" fmla="*/ 3193 h 1183642"/>
                  <a:gd name="connsiteX1" fmla="*/ 552795 w 996327"/>
                  <a:gd name="connsiteY1" fmla="*/ 175952 h 1183642"/>
                  <a:gd name="connsiteX2" fmla="*/ 792138 w 996327"/>
                  <a:gd name="connsiteY2" fmla="*/ 543616 h 1183642"/>
                  <a:gd name="connsiteX3" fmla="*/ 811319 w 996327"/>
                  <a:gd name="connsiteY3" fmla="*/ 647839 h 1183642"/>
                  <a:gd name="connsiteX4" fmla="*/ 827621 w 996327"/>
                  <a:gd name="connsiteY4" fmla="*/ 652899 h 1183642"/>
                  <a:gd name="connsiteX5" fmla="*/ 996327 w 996327"/>
                  <a:gd name="connsiteY5" fmla="*/ 907417 h 1183642"/>
                  <a:gd name="connsiteX6" fmla="*/ 720102 w 996327"/>
                  <a:gd name="connsiteY6" fmla="*/ 1183642 h 1183642"/>
                  <a:gd name="connsiteX7" fmla="*/ 465584 w 996327"/>
                  <a:gd name="connsiteY7" fmla="*/ 1014937 h 1183642"/>
                  <a:gd name="connsiteX8" fmla="*/ 456825 w 996327"/>
                  <a:gd name="connsiteY8" fmla="*/ 986720 h 1183642"/>
                  <a:gd name="connsiteX9" fmla="*/ 442252 w 996327"/>
                  <a:gd name="connsiteY9" fmla="*/ 989342 h 1183642"/>
                  <a:gd name="connsiteX10" fmla="*/ 396252 w 996327"/>
                  <a:gd name="connsiteY10" fmla="*/ 976325 h 1183642"/>
                  <a:gd name="connsiteX11" fmla="*/ 367754 w 996327"/>
                  <a:gd name="connsiteY11" fmla="*/ 787561 h 1183642"/>
                  <a:gd name="connsiteX12" fmla="*/ 499478 w 996327"/>
                  <a:gd name="connsiteY12" fmla="*/ 704843 h 1183642"/>
                  <a:gd name="connsiteX13" fmla="*/ 524865 w 996327"/>
                  <a:gd name="connsiteY13" fmla="*/ 712027 h 1183642"/>
                  <a:gd name="connsiteX14" fmla="*/ 545700 w 996327"/>
                  <a:gd name="connsiteY14" fmla="*/ 694837 h 1183642"/>
                  <a:gd name="connsiteX15" fmla="*/ 531716 w 996327"/>
                  <a:gd name="connsiteY15" fmla="*/ 618856 h 1183642"/>
                  <a:gd name="connsiteX16" fmla="*/ 378594 w 996327"/>
                  <a:gd name="connsiteY16" fmla="*/ 383639 h 1183642"/>
                  <a:gd name="connsiteX17" fmla="*/ 24938 w 996327"/>
                  <a:gd name="connsiteY17" fmla="*/ 273115 h 1183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96327" h="1183642">
                    <a:moveTo>
                      <a:pt x="0" y="3193"/>
                    </a:moveTo>
                    <a:cubicBezTo>
                      <a:pt x="199934" y="-15279"/>
                      <a:pt x="398959" y="46920"/>
                      <a:pt x="552795" y="175952"/>
                    </a:cubicBezTo>
                    <a:cubicBezTo>
                      <a:pt x="668172" y="272726"/>
                      <a:pt x="750953" y="401074"/>
                      <a:pt x="792138" y="543616"/>
                    </a:cubicBezTo>
                    <a:lnTo>
                      <a:pt x="811319" y="647839"/>
                    </a:lnTo>
                    <a:lnTo>
                      <a:pt x="827621" y="652899"/>
                    </a:lnTo>
                    <a:cubicBezTo>
                      <a:pt x="926763" y="694833"/>
                      <a:pt x="996327" y="793001"/>
                      <a:pt x="996327" y="907417"/>
                    </a:cubicBezTo>
                    <a:cubicBezTo>
                      <a:pt x="996327" y="1059972"/>
                      <a:pt x="872657" y="1183642"/>
                      <a:pt x="720102" y="1183642"/>
                    </a:cubicBezTo>
                    <a:cubicBezTo>
                      <a:pt x="605686" y="1183642"/>
                      <a:pt x="507517" y="1114078"/>
                      <a:pt x="465584" y="1014937"/>
                    </a:cubicBezTo>
                    <a:lnTo>
                      <a:pt x="456825" y="986720"/>
                    </a:lnTo>
                    <a:lnTo>
                      <a:pt x="442252" y="989342"/>
                    </a:lnTo>
                    <a:cubicBezTo>
                      <a:pt x="426140" y="988759"/>
                      <a:pt x="410489" y="984545"/>
                      <a:pt x="396252" y="976325"/>
                    </a:cubicBezTo>
                    <a:cubicBezTo>
                      <a:pt x="339305" y="943447"/>
                      <a:pt x="326546" y="858934"/>
                      <a:pt x="367754" y="787561"/>
                    </a:cubicBezTo>
                    <a:cubicBezTo>
                      <a:pt x="398659" y="734031"/>
                      <a:pt x="451143" y="703095"/>
                      <a:pt x="499478" y="704843"/>
                    </a:cubicBezTo>
                    <a:lnTo>
                      <a:pt x="524865" y="712027"/>
                    </a:lnTo>
                    <a:lnTo>
                      <a:pt x="545700" y="694837"/>
                    </a:lnTo>
                    <a:lnTo>
                      <a:pt x="531716" y="618856"/>
                    </a:lnTo>
                    <a:cubicBezTo>
                      <a:pt x="505367" y="527663"/>
                      <a:pt x="452408" y="445552"/>
                      <a:pt x="378594" y="383639"/>
                    </a:cubicBezTo>
                    <a:cubicBezTo>
                      <a:pt x="280176" y="301089"/>
                      <a:pt x="152848" y="261297"/>
                      <a:pt x="24938" y="273115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rnd">
                <a:noFill/>
                <a:round/>
                <a:extLst>
                  <a:ext uri="{C807C97D-BFC1-408E-A445-0C87EB9F89A2}">
                    <ask:lineSketchStyleProps xmlns:ask="http://schemas.microsoft.com/office/drawing/2018/sketchyshapes" sd="4006222675">
                      <a:custGeom>
                        <a:avLst/>
                        <a:gdLst>
                          <a:gd name="connsiteX0" fmla="*/ 0 w 996327"/>
                          <a:gd name="connsiteY0" fmla="*/ 3193 h 1183642"/>
                          <a:gd name="connsiteX1" fmla="*/ 552795 w 996327"/>
                          <a:gd name="connsiteY1" fmla="*/ 175952 h 1183642"/>
                          <a:gd name="connsiteX2" fmla="*/ 792138 w 996327"/>
                          <a:gd name="connsiteY2" fmla="*/ 543616 h 1183642"/>
                          <a:gd name="connsiteX3" fmla="*/ 811319 w 996327"/>
                          <a:gd name="connsiteY3" fmla="*/ 647839 h 1183642"/>
                          <a:gd name="connsiteX4" fmla="*/ 827621 w 996327"/>
                          <a:gd name="connsiteY4" fmla="*/ 652899 h 1183642"/>
                          <a:gd name="connsiteX5" fmla="*/ 996327 w 996327"/>
                          <a:gd name="connsiteY5" fmla="*/ 907417 h 1183642"/>
                          <a:gd name="connsiteX6" fmla="*/ 720102 w 996327"/>
                          <a:gd name="connsiteY6" fmla="*/ 1183642 h 1183642"/>
                          <a:gd name="connsiteX7" fmla="*/ 465584 w 996327"/>
                          <a:gd name="connsiteY7" fmla="*/ 1014937 h 1183642"/>
                          <a:gd name="connsiteX8" fmla="*/ 456825 w 996327"/>
                          <a:gd name="connsiteY8" fmla="*/ 986720 h 1183642"/>
                          <a:gd name="connsiteX9" fmla="*/ 442252 w 996327"/>
                          <a:gd name="connsiteY9" fmla="*/ 989342 h 1183642"/>
                          <a:gd name="connsiteX10" fmla="*/ 396252 w 996327"/>
                          <a:gd name="connsiteY10" fmla="*/ 976325 h 1183642"/>
                          <a:gd name="connsiteX11" fmla="*/ 367754 w 996327"/>
                          <a:gd name="connsiteY11" fmla="*/ 787561 h 1183642"/>
                          <a:gd name="connsiteX12" fmla="*/ 499478 w 996327"/>
                          <a:gd name="connsiteY12" fmla="*/ 704843 h 1183642"/>
                          <a:gd name="connsiteX13" fmla="*/ 524865 w 996327"/>
                          <a:gd name="connsiteY13" fmla="*/ 712027 h 1183642"/>
                          <a:gd name="connsiteX14" fmla="*/ 545700 w 996327"/>
                          <a:gd name="connsiteY14" fmla="*/ 694837 h 1183642"/>
                          <a:gd name="connsiteX15" fmla="*/ 531716 w 996327"/>
                          <a:gd name="connsiteY15" fmla="*/ 618856 h 1183642"/>
                          <a:gd name="connsiteX16" fmla="*/ 378594 w 996327"/>
                          <a:gd name="connsiteY16" fmla="*/ 383639 h 1183642"/>
                          <a:gd name="connsiteX17" fmla="*/ 24938 w 996327"/>
                          <a:gd name="connsiteY17" fmla="*/ 273115 h 118364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</a:cxnLst>
                        <a:rect l="l" t="t" r="r" b="b"/>
                        <a:pathLst>
                          <a:path w="996327" h="1183642" fill="none" extrusionOk="0">
                            <a:moveTo>
                              <a:pt x="0" y="3193"/>
                            </a:moveTo>
                            <a:cubicBezTo>
                              <a:pt x="224637" y="24789"/>
                              <a:pt x="428608" y="29494"/>
                              <a:pt x="552795" y="175952"/>
                            </a:cubicBezTo>
                            <a:cubicBezTo>
                              <a:pt x="664391" y="284979"/>
                              <a:pt x="732402" y="394806"/>
                              <a:pt x="792138" y="543616"/>
                            </a:cubicBezTo>
                            <a:cubicBezTo>
                              <a:pt x="811228" y="580107"/>
                              <a:pt x="798183" y="612729"/>
                              <a:pt x="811319" y="647839"/>
                            </a:cubicBezTo>
                            <a:cubicBezTo>
                              <a:pt x="818651" y="648327"/>
                              <a:pt x="821977" y="652377"/>
                              <a:pt x="827621" y="652899"/>
                            </a:cubicBezTo>
                            <a:cubicBezTo>
                              <a:pt x="945721" y="683890"/>
                              <a:pt x="979375" y="818485"/>
                              <a:pt x="996327" y="907417"/>
                            </a:cubicBezTo>
                            <a:cubicBezTo>
                              <a:pt x="991489" y="1060538"/>
                              <a:pt x="881725" y="1193247"/>
                              <a:pt x="720102" y="1183642"/>
                            </a:cubicBezTo>
                            <a:cubicBezTo>
                              <a:pt x="615248" y="1175843"/>
                              <a:pt x="517851" y="1133010"/>
                              <a:pt x="465584" y="1014937"/>
                            </a:cubicBezTo>
                            <a:cubicBezTo>
                              <a:pt x="461115" y="1003499"/>
                              <a:pt x="460006" y="995243"/>
                              <a:pt x="456825" y="986720"/>
                            </a:cubicBezTo>
                            <a:cubicBezTo>
                              <a:pt x="453931" y="988450"/>
                              <a:pt x="445939" y="988131"/>
                              <a:pt x="442252" y="989342"/>
                            </a:cubicBezTo>
                            <a:cubicBezTo>
                              <a:pt x="427573" y="990915"/>
                              <a:pt x="409571" y="982566"/>
                              <a:pt x="396252" y="976325"/>
                            </a:cubicBezTo>
                            <a:cubicBezTo>
                              <a:pt x="345067" y="959680"/>
                              <a:pt x="331380" y="849461"/>
                              <a:pt x="367754" y="787561"/>
                            </a:cubicBezTo>
                            <a:cubicBezTo>
                              <a:pt x="394223" y="728930"/>
                              <a:pt x="448577" y="702378"/>
                              <a:pt x="499478" y="704843"/>
                            </a:cubicBezTo>
                            <a:cubicBezTo>
                              <a:pt x="509510" y="705017"/>
                              <a:pt x="512918" y="710247"/>
                              <a:pt x="524865" y="712027"/>
                            </a:cubicBezTo>
                            <a:cubicBezTo>
                              <a:pt x="529214" y="705166"/>
                              <a:pt x="541114" y="702548"/>
                              <a:pt x="545700" y="694837"/>
                            </a:cubicBezTo>
                            <a:cubicBezTo>
                              <a:pt x="540999" y="676788"/>
                              <a:pt x="545173" y="644515"/>
                              <a:pt x="531716" y="618856"/>
                            </a:cubicBezTo>
                            <a:cubicBezTo>
                              <a:pt x="514659" y="515923"/>
                              <a:pt x="444795" y="453209"/>
                              <a:pt x="378594" y="383639"/>
                            </a:cubicBezTo>
                            <a:cubicBezTo>
                              <a:pt x="284583" y="284543"/>
                              <a:pt x="150087" y="262570"/>
                              <a:pt x="24938" y="273115"/>
                            </a:cubicBezTo>
                          </a:path>
                          <a:path w="996327" h="1183642" stroke="0" extrusionOk="0">
                            <a:moveTo>
                              <a:pt x="0" y="3193"/>
                            </a:moveTo>
                            <a:cubicBezTo>
                              <a:pt x="175506" y="-14422"/>
                              <a:pt x="385966" y="-9850"/>
                              <a:pt x="552795" y="175952"/>
                            </a:cubicBezTo>
                            <a:cubicBezTo>
                              <a:pt x="693421" y="286113"/>
                              <a:pt x="731647" y="399817"/>
                              <a:pt x="792138" y="543616"/>
                            </a:cubicBezTo>
                            <a:cubicBezTo>
                              <a:pt x="805146" y="585885"/>
                              <a:pt x="801366" y="610155"/>
                              <a:pt x="811319" y="647839"/>
                            </a:cubicBezTo>
                            <a:cubicBezTo>
                              <a:pt x="817526" y="648896"/>
                              <a:pt x="819634" y="650523"/>
                              <a:pt x="827621" y="652899"/>
                            </a:cubicBezTo>
                            <a:cubicBezTo>
                              <a:pt x="939183" y="707800"/>
                              <a:pt x="1013293" y="782562"/>
                              <a:pt x="996327" y="907417"/>
                            </a:cubicBezTo>
                            <a:cubicBezTo>
                              <a:pt x="1035172" y="1075279"/>
                              <a:pt x="879105" y="1191704"/>
                              <a:pt x="720102" y="1183642"/>
                            </a:cubicBezTo>
                            <a:cubicBezTo>
                              <a:pt x="621905" y="1165592"/>
                              <a:pt x="508943" y="1133251"/>
                              <a:pt x="465584" y="1014937"/>
                            </a:cubicBezTo>
                            <a:cubicBezTo>
                              <a:pt x="462764" y="1008733"/>
                              <a:pt x="459313" y="992304"/>
                              <a:pt x="456825" y="986720"/>
                            </a:cubicBezTo>
                            <a:cubicBezTo>
                              <a:pt x="450375" y="987906"/>
                              <a:pt x="448037" y="987297"/>
                              <a:pt x="442252" y="989342"/>
                            </a:cubicBezTo>
                            <a:cubicBezTo>
                              <a:pt x="425132" y="989256"/>
                              <a:pt x="410393" y="984877"/>
                              <a:pt x="396252" y="976325"/>
                            </a:cubicBezTo>
                            <a:cubicBezTo>
                              <a:pt x="339679" y="939524"/>
                              <a:pt x="330744" y="861487"/>
                              <a:pt x="367754" y="787561"/>
                            </a:cubicBezTo>
                            <a:cubicBezTo>
                              <a:pt x="412325" y="731063"/>
                              <a:pt x="454965" y="700671"/>
                              <a:pt x="499478" y="704843"/>
                            </a:cubicBezTo>
                            <a:cubicBezTo>
                              <a:pt x="506533" y="704698"/>
                              <a:pt x="511887" y="710587"/>
                              <a:pt x="524865" y="712027"/>
                            </a:cubicBezTo>
                            <a:cubicBezTo>
                              <a:pt x="531839" y="703235"/>
                              <a:pt x="537711" y="703688"/>
                              <a:pt x="545700" y="694837"/>
                            </a:cubicBezTo>
                            <a:cubicBezTo>
                              <a:pt x="531417" y="659252"/>
                              <a:pt x="536157" y="635977"/>
                              <a:pt x="531716" y="618856"/>
                            </a:cubicBezTo>
                            <a:cubicBezTo>
                              <a:pt x="496331" y="512311"/>
                              <a:pt x="447465" y="445021"/>
                              <a:pt x="378594" y="383639"/>
                            </a:cubicBezTo>
                            <a:cubicBezTo>
                              <a:pt x="289995" y="293007"/>
                              <a:pt x="164047" y="256256"/>
                              <a:pt x="24938" y="273115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2" name="フリーフォーム: 図形 681">
                <a:extLst>
                  <a:ext uri="{FF2B5EF4-FFF2-40B4-BE49-F238E27FC236}">
                    <a16:creationId xmlns:a16="http://schemas.microsoft.com/office/drawing/2014/main" id="{8CDBECC2-03B8-E00F-92CD-CE05DC5C58EE}"/>
                  </a:ext>
                </a:extLst>
              </p:cNvPr>
              <p:cNvSpPr/>
              <p:nvPr/>
            </p:nvSpPr>
            <p:spPr>
              <a:xfrm>
                <a:off x="-214885" y="3869448"/>
                <a:ext cx="71438" cy="54769"/>
              </a:xfrm>
              <a:custGeom>
                <a:avLst/>
                <a:gdLst>
                  <a:gd name="connsiteX0" fmla="*/ 0 w 92869"/>
                  <a:gd name="connsiteY0" fmla="*/ 73819 h 73819"/>
                  <a:gd name="connsiteX1" fmla="*/ 45244 w 92869"/>
                  <a:gd name="connsiteY1" fmla="*/ 9525 h 73819"/>
                  <a:gd name="connsiteX2" fmla="*/ 92869 w 92869"/>
                  <a:gd name="connsiteY2" fmla="*/ 0 h 73819"/>
                  <a:gd name="connsiteX0" fmla="*/ 0 w 92869"/>
                  <a:gd name="connsiteY0" fmla="*/ 75387 h 75387"/>
                  <a:gd name="connsiteX1" fmla="*/ 45244 w 92869"/>
                  <a:gd name="connsiteY1" fmla="*/ 11093 h 75387"/>
                  <a:gd name="connsiteX2" fmla="*/ 92869 w 92869"/>
                  <a:gd name="connsiteY2" fmla="*/ 1568 h 75387"/>
                  <a:gd name="connsiteX0" fmla="*/ 0 w 92869"/>
                  <a:gd name="connsiteY0" fmla="*/ 73819 h 73819"/>
                  <a:gd name="connsiteX1" fmla="*/ 40482 w 92869"/>
                  <a:gd name="connsiteY1" fmla="*/ 19050 h 73819"/>
                  <a:gd name="connsiteX2" fmla="*/ 92869 w 92869"/>
                  <a:gd name="connsiteY2" fmla="*/ 0 h 73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2869" h="73819">
                    <a:moveTo>
                      <a:pt x="0" y="73819"/>
                    </a:moveTo>
                    <a:cubicBezTo>
                      <a:pt x="15081" y="52388"/>
                      <a:pt x="19844" y="38894"/>
                      <a:pt x="40482" y="19050"/>
                    </a:cubicBezTo>
                    <a:cubicBezTo>
                      <a:pt x="61120" y="-794"/>
                      <a:pt x="76994" y="3175"/>
                      <a:pt x="92869" y="0"/>
                    </a:cubicBezTo>
                  </a:path>
                </a:pathLst>
              </a:custGeom>
              <a:noFill/>
              <a:ln w="19050" cap="rnd">
                <a:noFill/>
                <a:round/>
                <a:extLst>
                  <a:ext uri="{C807C97D-BFC1-408E-A445-0C87EB9F89A2}">
                    <ask:lineSketchStyleProps xmlns:ask="http://schemas.microsoft.com/office/drawing/2018/sketchyshapes" sd="1228700126">
                      <a:custGeom>
                        <a:avLst/>
                        <a:gdLst>
                          <a:gd name="connsiteX0" fmla="*/ 0 w 71438"/>
                          <a:gd name="connsiteY0" fmla="*/ 54769 h 54769"/>
                          <a:gd name="connsiteX1" fmla="*/ 31140 w 71438"/>
                          <a:gd name="connsiteY1" fmla="*/ 14133 h 54769"/>
                          <a:gd name="connsiteX2" fmla="*/ 71438 w 71438"/>
                          <a:gd name="connsiteY2" fmla="*/ 0 h 5476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</a:cxnLst>
                        <a:rect l="l" t="t" r="r" b="b"/>
                        <a:pathLst>
                          <a:path w="71438" h="54769" extrusionOk="0">
                            <a:moveTo>
                              <a:pt x="0" y="54769"/>
                            </a:moveTo>
                            <a:cubicBezTo>
                              <a:pt x="13367" y="39162"/>
                              <a:pt x="12561" y="29572"/>
                              <a:pt x="31140" y="14133"/>
                            </a:cubicBezTo>
                            <a:cubicBezTo>
                              <a:pt x="45150" y="1137"/>
                              <a:pt x="56811" y="3992"/>
                              <a:pt x="71438" y="0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" name="楕円 321">
              <a:extLst>
                <a:ext uri="{FF2B5EF4-FFF2-40B4-BE49-F238E27FC236}">
                  <a16:creationId xmlns:a16="http://schemas.microsoft.com/office/drawing/2014/main" id="{A12F7D75-CC6D-B7E7-39BD-6A9E47242A1E}"/>
                </a:ext>
              </a:extLst>
            </p:cNvPr>
            <p:cNvSpPr/>
            <p:nvPr/>
          </p:nvSpPr>
          <p:spPr>
            <a:xfrm rot="13500000">
              <a:off x="5262239" y="1726752"/>
              <a:ext cx="95976" cy="142065"/>
            </a:xfrm>
            <a:custGeom>
              <a:avLst/>
              <a:gdLst>
                <a:gd name="connsiteX0" fmla="*/ 0 w 436368"/>
                <a:gd name="connsiteY0" fmla="*/ 218184 h 436368"/>
                <a:gd name="connsiteX1" fmla="*/ 218184 w 436368"/>
                <a:gd name="connsiteY1" fmla="*/ 0 h 436368"/>
                <a:gd name="connsiteX2" fmla="*/ 436368 w 436368"/>
                <a:gd name="connsiteY2" fmla="*/ 218184 h 436368"/>
                <a:gd name="connsiteX3" fmla="*/ 218184 w 436368"/>
                <a:gd name="connsiteY3" fmla="*/ 436368 h 436368"/>
                <a:gd name="connsiteX4" fmla="*/ 0 w 436368"/>
                <a:gd name="connsiteY4" fmla="*/ 218184 h 43636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6368" h="645918">
                  <a:moveTo>
                    <a:pt x="0" y="427734"/>
                  </a:moveTo>
                  <a:cubicBezTo>
                    <a:pt x="0" y="320081"/>
                    <a:pt x="126259" y="219075"/>
                    <a:pt x="218184" y="0"/>
                  </a:cubicBezTo>
                  <a:cubicBezTo>
                    <a:pt x="338684" y="209550"/>
                    <a:pt x="436368" y="307234"/>
                    <a:pt x="436368" y="427734"/>
                  </a:cubicBezTo>
                  <a:cubicBezTo>
                    <a:pt x="436368" y="548234"/>
                    <a:pt x="338684" y="645918"/>
                    <a:pt x="218184" y="645918"/>
                  </a:cubicBezTo>
                  <a:cubicBezTo>
                    <a:pt x="97684" y="645918"/>
                    <a:pt x="0" y="535387"/>
                    <a:pt x="0" y="427734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9050" cap="rnd">
              <a:noFill/>
              <a:round/>
              <a:extLst>
                <a:ext uri="{C807C97D-BFC1-408E-A445-0C87EB9F89A2}">
                  <ask:lineSketchStyleProps xmlns:ask="http://schemas.microsoft.com/office/drawing/2018/sketchyshapes" sd="169454053">
                    <a:custGeom>
                      <a:avLst/>
                      <a:gdLst>
                        <a:gd name="connsiteX0" fmla="*/ 0 w 95976"/>
                        <a:gd name="connsiteY0" fmla="*/ 94077 h 142065"/>
                        <a:gd name="connsiteX1" fmla="*/ 47988 w 95976"/>
                        <a:gd name="connsiteY1" fmla="*/ 0 h 142065"/>
                        <a:gd name="connsiteX2" fmla="*/ 95976 w 95976"/>
                        <a:gd name="connsiteY2" fmla="*/ 94077 h 142065"/>
                        <a:gd name="connsiteX3" fmla="*/ 47988 w 95976"/>
                        <a:gd name="connsiteY3" fmla="*/ 142065 h 142065"/>
                        <a:gd name="connsiteX4" fmla="*/ 0 w 95976"/>
                        <a:gd name="connsiteY4" fmla="*/ 94077 h 1420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95976" h="142065" fill="none" extrusionOk="0">
                          <a:moveTo>
                            <a:pt x="0" y="94077"/>
                          </a:moveTo>
                          <a:cubicBezTo>
                            <a:pt x="4538" y="68874"/>
                            <a:pt x="27819" y="41888"/>
                            <a:pt x="47988" y="0"/>
                          </a:cubicBezTo>
                          <a:cubicBezTo>
                            <a:pt x="73480" y="46496"/>
                            <a:pt x="96617" y="72181"/>
                            <a:pt x="95976" y="94077"/>
                          </a:cubicBezTo>
                          <a:cubicBezTo>
                            <a:pt x="94711" y="122423"/>
                            <a:pt x="69869" y="141209"/>
                            <a:pt x="47988" y="142065"/>
                          </a:cubicBezTo>
                          <a:cubicBezTo>
                            <a:pt x="17392" y="137310"/>
                            <a:pt x="-4063" y="112965"/>
                            <a:pt x="0" y="94077"/>
                          </a:cubicBezTo>
                          <a:close/>
                        </a:path>
                        <a:path w="95976" h="142065" stroke="0" extrusionOk="0">
                          <a:moveTo>
                            <a:pt x="0" y="94077"/>
                          </a:moveTo>
                          <a:cubicBezTo>
                            <a:pt x="-5881" y="62644"/>
                            <a:pt x="31306" y="55766"/>
                            <a:pt x="47988" y="0"/>
                          </a:cubicBezTo>
                          <a:cubicBezTo>
                            <a:pt x="76782" y="45876"/>
                            <a:pt x="95477" y="65567"/>
                            <a:pt x="95976" y="94077"/>
                          </a:cubicBezTo>
                          <a:cubicBezTo>
                            <a:pt x="95826" y="114067"/>
                            <a:pt x="68507" y="139747"/>
                            <a:pt x="47988" y="142065"/>
                          </a:cubicBezTo>
                          <a:cubicBezTo>
                            <a:pt x="22558" y="140802"/>
                            <a:pt x="2394" y="112503"/>
                            <a:pt x="0" y="94077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楕円 321">
              <a:extLst>
                <a:ext uri="{FF2B5EF4-FFF2-40B4-BE49-F238E27FC236}">
                  <a16:creationId xmlns:a16="http://schemas.microsoft.com/office/drawing/2014/main" id="{1956FA9F-6750-B3C5-7807-2CB508394525}"/>
                </a:ext>
              </a:extLst>
            </p:cNvPr>
            <p:cNvSpPr/>
            <p:nvPr/>
          </p:nvSpPr>
          <p:spPr>
            <a:xfrm rot="16200000">
              <a:off x="5323838" y="1961149"/>
              <a:ext cx="95976" cy="142065"/>
            </a:xfrm>
            <a:custGeom>
              <a:avLst/>
              <a:gdLst>
                <a:gd name="connsiteX0" fmla="*/ 0 w 436368"/>
                <a:gd name="connsiteY0" fmla="*/ 218184 h 436368"/>
                <a:gd name="connsiteX1" fmla="*/ 218184 w 436368"/>
                <a:gd name="connsiteY1" fmla="*/ 0 h 436368"/>
                <a:gd name="connsiteX2" fmla="*/ 436368 w 436368"/>
                <a:gd name="connsiteY2" fmla="*/ 218184 h 436368"/>
                <a:gd name="connsiteX3" fmla="*/ 218184 w 436368"/>
                <a:gd name="connsiteY3" fmla="*/ 436368 h 436368"/>
                <a:gd name="connsiteX4" fmla="*/ 0 w 436368"/>
                <a:gd name="connsiteY4" fmla="*/ 218184 h 43636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6368" h="645918">
                  <a:moveTo>
                    <a:pt x="0" y="427734"/>
                  </a:moveTo>
                  <a:cubicBezTo>
                    <a:pt x="0" y="320081"/>
                    <a:pt x="126259" y="219075"/>
                    <a:pt x="218184" y="0"/>
                  </a:cubicBezTo>
                  <a:cubicBezTo>
                    <a:pt x="338684" y="209550"/>
                    <a:pt x="436368" y="307234"/>
                    <a:pt x="436368" y="427734"/>
                  </a:cubicBezTo>
                  <a:cubicBezTo>
                    <a:pt x="436368" y="548234"/>
                    <a:pt x="338684" y="645918"/>
                    <a:pt x="218184" y="645918"/>
                  </a:cubicBezTo>
                  <a:cubicBezTo>
                    <a:pt x="97684" y="645918"/>
                    <a:pt x="0" y="535387"/>
                    <a:pt x="0" y="427734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9050" cap="rnd">
              <a:noFill/>
              <a:round/>
              <a:extLst>
                <a:ext uri="{C807C97D-BFC1-408E-A445-0C87EB9F89A2}">
                  <ask:lineSketchStyleProps xmlns:ask="http://schemas.microsoft.com/office/drawing/2018/sketchyshapes" sd="2791372756">
                    <a:custGeom>
                      <a:avLst/>
                      <a:gdLst>
                        <a:gd name="connsiteX0" fmla="*/ 0 w 95976"/>
                        <a:gd name="connsiteY0" fmla="*/ 94077 h 142065"/>
                        <a:gd name="connsiteX1" fmla="*/ 47988 w 95976"/>
                        <a:gd name="connsiteY1" fmla="*/ 0 h 142065"/>
                        <a:gd name="connsiteX2" fmla="*/ 95976 w 95976"/>
                        <a:gd name="connsiteY2" fmla="*/ 94077 h 142065"/>
                        <a:gd name="connsiteX3" fmla="*/ 47988 w 95976"/>
                        <a:gd name="connsiteY3" fmla="*/ 142065 h 142065"/>
                        <a:gd name="connsiteX4" fmla="*/ 0 w 95976"/>
                        <a:gd name="connsiteY4" fmla="*/ 94077 h 1420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95976" h="142065" fill="none" extrusionOk="0">
                          <a:moveTo>
                            <a:pt x="0" y="94077"/>
                          </a:moveTo>
                          <a:cubicBezTo>
                            <a:pt x="1596" y="60596"/>
                            <a:pt x="25608" y="48092"/>
                            <a:pt x="47988" y="0"/>
                          </a:cubicBezTo>
                          <a:cubicBezTo>
                            <a:pt x="75293" y="51288"/>
                            <a:pt x="96961" y="68173"/>
                            <a:pt x="95976" y="94077"/>
                          </a:cubicBezTo>
                          <a:cubicBezTo>
                            <a:pt x="97515" y="114698"/>
                            <a:pt x="70852" y="145111"/>
                            <a:pt x="47988" y="142065"/>
                          </a:cubicBezTo>
                          <a:cubicBezTo>
                            <a:pt x="20266" y="144066"/>
                            <a:pt x="-1176" y="117596"/>
                            <a:pt x="0" y="94077"/>
                          </a:cubicBezTo>
                          <a:close/>
                        </a:path>
                        <a:path w="95976" h="142065" stroke="0" extrusionOk="0">
                          <a:moveTo>
                            <a:pt x="0" y="94077"/>
                          </a:moveTo>
                          <a:cubicBezTo>
                            <a:pt x="1305" y="70191"/>
                            <a:pt x="34672" y="42646"/>
                            <a:pt x="47988" y="0"/>
                          </a:cubicBezTo>
                          <a:cubicBezTo>
                            <a:pt x="73416" y="46953"/>
                            <a:pt x="98796" y="70482"/>
                            <a:pt x="95976" y="94077"/>
                          </a:cubicBezTo>
                          <a:cubicBezTo>
                            <a:pt x="94749" y="120151"/>
                            <a:pt x="70226" y="137405"/>
                            <a:pt x="47988" y="142065"/>
                          </a:cubicBezTo>
                          <a:cubicBezTo>
                            <a:pt x="23365" y="147733"/>
                            <a:pt x="-4031" y="118542"/>
                            <a:pt x="0" y="94077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楕円 321">
              <a:extLst>
                <a:ext uri="{FF2B5EF4-FFF2-40B4-BE49-F238E27FC236}">
                  <a16:creationId xmlns:a16="http://schemas.microsoft.com/office/drawing/2014/main" id="{B1F11FFB-9219-4741-EC2B-B1220A60B189}"/>
                </a:ext>
              </a:extLst>
            </p:cNvPr>
            <p:cNvSpPr/>
            <p:nvPr/>
          </p:nvSpPr>
          <p:spPr>
            <a:xfrm rot="15150143">
              <a:off x="5427114" y="1818531"/>
              <a:ext cx="95976" cy="142065"/>
            </a:xfrm>
            <a:custGeom>
              <a:avLst/>
              <a:gdLst>
                <a:gd name="connsiteX0" fmla="*/ 0 w 436368"/>
                <a:gd name="connsiteY0" fmla="*/ 218184 h 436368"/>
                <a:gd name="connsiteX1" fmla="*/ 218184 w 436368"/>
                <a:gd name="connsiteY1" fmla="*/ 0 h 436368"/>
                <a:gd name="connsiteX2" fmla="*/ 436368 w 436368"/>
                <a:gd name="connsiteY2" fmla="*/ 218184 h 436368"/>
                <a:gd name="connsiteX3" fmla="*/ 218184 w 436368"/>
                <a:gd name="connsiteY3" fmla="*/ 436368 h 436368"/>
                <a:gd name="connsiteX4" fmla="*/ 0 w 436368"/>
                <a:gd name="connsiteY4" fmla="*/ 218184 h 43636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6368" h="645918">
                  <a:moveTo>
                    <a:pt x="0" y="427734"/>
                  </a:moveTo>
                  <a:cubicBezTo>
                    <a:pt x="0" y="320081"/>
                    <a:pt x="126259" y="219075"/>
                    <a:pt x="218184" y="0"/>
                  </a:cubicBezTo>
                  <a:cubicBezTo>
                    <a:pt x="338684" y="209550"/>
                    <a:pt x="436368" y="307234"/>
                    <a:pt x="436368" y="427734"/>
                  </a:cubicBezTo>
                  <a:cubicBezTo>
                    <a:pt x="436368" y="548234"/>
                    <a:pt x="338684" y="645918"/>
                    <a:pt x="218184" y="645918"/>
                  </a:cubicBezTo>
                  <a:cubicBezTo>
                    <a:pt x="97684" y="645918"/>
                    <a:pt x="0" y="535387"/>
                    <a:pt x="0" y="427734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9050" cap="rnd">
              <a:noFill/>
              <a:round/>
              <a:extLst>
                <a:ext uri="{C807C97D-BFC1-408E-A445-0C87EB9F89A2}">
                  <ask:lineSketchStyleProps xmlns:ask="http://schemas.microsoft.com/office/drawing/2018/sketchyshapes" sd="2884017509">
                    <a:custGeom>
                      <a:avLst/>
                      <a:gdLst>
                        <a:gd name="connsiteX0" fmla="*/ 0 w 95976"/>
                        <a:gd name="connsiteY0" fmla="*/ 94077 h 142065"/>
                        <a:gd name="connsiteX1" fmla="*/ 47988 w 95976"/>
                        <a:gd name="connsiteY1" fmla="*/ 0 h 142065"/>
                        <a:gd name="connsiteX2" fmla="*/ 95976 w 95976"/>
                        <a:gd name="connsiteY2" fmla="*/ 94077 h 142065"/>
                        <a:gd name="connsiteX3" fmla="*/ 47988 w 95976"/>
                        <a:gd name="connsiteY3" fmla="*/ 142065 h 142065"/>
                        <a:gd name="connsiteX4" fmla="*/ 0 w 95976"/>
                        <a:gd name="connsiteY4" fmla="*/ 94077 h 1420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95976" h="142065" fill="none" extrusionOk="0">
                          <a:moveTo>
                            <a:pt x="0" y="94077"/>
                          </a:moveTo>
                          <a:cubicBezTo>
                            <a:pt x="-4155" y="67334"/>
                            <a:pt x="25867" y="52393"/>
                            <a:pt x="47988" y="0"/>
                          </a:cubicBezTo>
                          <a:cubicBezTo>
                            <a:pt x="75007" y="45819"/>
                            <a:pt x="99768" y="72926"/>
                            <a:pt x="95976" y="94077"/>
                          </a:cubicBezTo>
                          <a:cubicBezTo>
                            <a:pt x="101554" y="124936"/>
                            <a:pt x="75241" y="138092"/>
                            <a:pt x="47988" y="142065"/>
                          </a:cubicBezTo>
                          <a:cubicBezTo>
                            <a:pt x="19307" y="141889"/>
                            <a:pt x="392" y="118173"/>
                            <a:pt x="0" y="94077"/>
                          </a:cubicBezTo>
                          <a:close/>
                        </a:path>
                        <a:path w="95976" h="142065" stroke="0" extrusionOk="0">
                          <a:moveTo>
                            <a:pt x="0" y="94077"/>
                          </a:moveTo>
                          <a:cubicBezTo>
                            <a:pt x="-7318" y="69943"/>
                            <a:pt x="25167" y="50345"/>
                            <a:pt x="47988" y="0"/>
                          </a:cubicBezTo>
                          <a:cubicBezTo>
                            <a:pt x="72802" y="43810"/>
                            <a:pt x="94186" y="69152"/>
                            <a:pt x="95976" y="94077"/>
                          </a:cubicBezTo>
                          <a:cubicBezTo>
                            <a:pt x="98929" y="114241"/>
                            <a:pt x="75084" y="149818"/>
                            <a:pt x="47988" y="142065"/>
                          </a:cubicBezTo>
                          <a:cubicBezTo>
                            <a:pt x="19237" y="142923"/>
                            <a:pt x="-3367" y="119370"/>
                            <a:pt x="0" y="94077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楕円 321">
              <a:extLst>
                <a:ext uri="{FF2B5EF4-FFF2-40B4-BE49-F238E27FC236}">
                  <a16:creationId xmlns:a16="http://schemas.microsoft.com/office/drawing/2014/main" id="{0E7FB61B-749D-E9BC-718E-C1DF36CCB56B}"/>
                </a:ext>
              </a:extLst>
            </p:cNvPr>
            <p:cNvSpPr/>
            <p:nvPr/>
          </p:nvSpPr>
          <p:spPr>
            <a:xfrm rot="15150143">
              <a:off x="5574752" y="1656606"/>
              <a:ext cx="95976" cy="142065"/>
            </a:xfrm>
            <a:custGeom>
              <a:avLst/>
              <a:gdLst>
                <a:gd name="connsiteX0" fmla="*/ 0 w 436368"/>
                <a:gd name="connsiteY0" fmla="*/ 218184 h 436368"/>
                <a:gd name="connsiteX1" fmla="*/ 218184 w 436368"/>
                <a:gd name="connsiteY1" fmla="*/ 0 h 436368"/>
                <a:gd name="connsiteX2" fmla="*/ 436368 w 436368"/>
                <a:gd name="connsiteY2" fmla="*/ 218184 h 436368"/>
                <a:gd name="connsiteX3" fmla="*/ 218184 w 436368"/>
                <a:gd name="connsiteY3" fmla="*/ 436368 h 436368"/>
                <a:gd name="connsiteX4" fmla="*/ 0 w 436368"/>
                <a:gd name="connsiteY4" fmla="*/ 218184 h 43636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6368" h="645918">
                  <a:moveTo>
                    <a:pt x="0" y="427734"/>
                  </a:moveTo>
                  <a:cubicBezTo>
                    <a:pt x="0" y="320081"/>
                    <a:pt x="126259" y="219075"/>
                    <a:pt x="218184" y="0"/>
                  </a:cubicBezTo>
                  <a:cubicBezTo>
                    <a:pt x="338684" y="209550"/>
                    <a:pt x="436368" y="307234"/>
                    <a:pt x="436368" y="427734"/>
                  </a:cubicBezTo>
                  <a:cubicBezTo>
                    <a:pt x="436368" y="548234"/>
                    <a:pt x="338684" y="645918"/>
                    <a:pt x="218184" y="645918"/>
                  </a:cubicBezTo>
                  <a:cubicBezTo>
                    <a:pt x="97684" y="645918"/>
                    <a:pt x="0" y="535387"/>
                    <a:pt x="0" y="427734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9050" cap="rnd">
              <a:noFill/>
              <a:round/>
              <a:extLst>
                <a:ext uri="{C807C97D-BFC1-408E-A445-0C87EB9F89A2}">
                  <ask:lineSketchStyleProps xmlns:ask="http://schemas.microsoft.com/office/drawing/2018/sketchyshapes" sd="2069816679">
                    <a:custGeom>
                      <a:avLst/>
                      <a:gdLst>
                        <a:gd name="connsiteX0" fmla="*/ 0 w 95976"/>
                        <a:gd name="connsiteY0" fmla="*/ 94077 h 142065"/>
                        <a:gd name="connsiteX1" fmla="*/ 47988 w 95976"/>
                        <a:gd name="connsiteY1" fmla="*/ 0 h 142065"/>
                        <a:gd name="connsiteX2" fmla="*/ 95976 w 95976"/>
                        <a:gd name="connsiteY2" fmla="*/ 94077 h 142065"/>
                        <a:gd name="connsiteX3" fmla="*/ 47988 w 95976"/>
                        <a:gd name="connsiteY3" fmla="*/ 142065 h 142065"/>
                        <a:gd name="connsiteX4" fmla="*/ 0 w 95976"/>
                        <a:gd name="connsiteY4" fmla="*/ 94077 h 1420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95976" h="142065" fill="none" extrusionOk="0">
                          <a:moveTo>
                            <a:pt x="0" y="94077"/>
                          </a:moveTo>
                          <a:cubicBezTo>
                            <a:pt x="868" y="66842"/>
                            <a:pt x="28542" y="45141"/>
                            <a:pt x="47988" y="0"/>
                          </a:cubicBezTo>
                          <a:cubicBezTo>
                            <a:pt x="76244" y="45585"/>
                            <a:pt x="90995" y="66662"/>
                            <a:pt x="95976" y="94077"/>
                          </a:cubicBezTo>
                          <a:cubicBezTo>
                            <a:pt x="90667" y="115884"/>
                            <a:pt x="78750" y="141128"/>
                            <a:pt x="47988" y="142065"/>
                          </a:cubicBezTo>
                          <a:cubicBezTo>
                            <a:pt x="21186" y="142731"/>
                            <a:pt x="-4417" y="112608"/>
                            <a:pt x="0" y="94077"/>
                          </a:cubicBezTo>
                          <a:close/>
                        </a:path>
                        <a:path w="95976" h="142065" stroke="0" extrusionOk="0">
                          <a:moveTo>
                            <a:pt x="0" y="94077"/>
                          </a:moveTo>
                          <a:cubicBezTo>
                            <a:pt x="7003" y="65676"/>
                            <a:pt x="20909" y="55149"/>
                            <a:pt x="47988" y="0"/>
                          </a:cubicBezTo>
                          <a:cubicBezTo>
                            <a:pt x="77773" y="44550"/>
                            <a:pt x="102823" y="64375"/>
                            <a:pt x="95976" y="94077"/>
                          </a:cubicBezTo>
                          <a:cubicBezTo>
                            <a:pt x="96425" y="121567"/>
                            <a:pt x="80924" y="140650"/>
                            <a:pt x="47988" y="142065"/>
                          </a:cubicBezTo>
                          <a:cubicBezTo>
                            <a:pt x="24288" y="144134"/>
                            <a:pt x="-724" y="111265"/>
                            <a:pt x="0" y="94077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17" name="直線コネクタ 16">
              <a:extLst>
                <a:ext uri="{FF2B5EF4-FFF2-40B4-BE49-F238E27FC236}">
                  <a16:creationId xmlns:a16="http://schemas.microsoft.com/office/drawing/2014/main" id="{695564A7-3F7F-DBF9-1358-204BE2398A72}"/>
                </a:ext>
              </a:extLst>
            </p:cNvPr>
            <p:cNvCxnSpPr>
              <a:cxnSpLocks/>
            </p:cNvCxnSpPr>
            <p:nvPr/>
          </p:nvCxnSpPr>
          <p:spPr>
            <a:xfrm>
              <a:off x="5277498" y="2132468"/>
              <a:ext cx="411951" cy="0"/>
            </a:xfrm>
            <a:prstGeom prst="line">
              <a:avLst/>
            </a:prstGeom>
            <a:ln w="19050" cap="rnd">
              <a:noFill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線コネクタ 17">
              <a:extLst>
                <a:ext uri="{FF2B5EF4-FFF2-40B4-BE49-F238E27FC236}">
                  <a16:creationId xmlns:a16="http://schemas.microsoft.com/office/drawing/2014/main" id="{57C6386B-5AA3-1CED-E0E9-D1354507D747}"/>
                </a:ext>
              </a:extLst>
            </p:cNvPr>
            <p:cNvCxnSpPr>
              <a:cxnSpLocks/>
            </p:cNvCxnSpPr>
            <p:nvPr/>
          </p:nvCxnSpPr>
          <p:spPr>
            <a:xfrm>
              <a:off x="5440609" y="2931292"/>
              <a:ext cx="411951" cy="0"/>
            </a:xfrm>
            <a:prstGeom prst="line">
              <a:avLst/>
            </a:prstGeom>
            <a:ln w="19050" cap="rnd">
              <a:noFill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コネクタ 18">
              <a:extLst>
                <a:ext uri="{FF2B5EF4-FFF2-40B4-BE49-F238E27FC236}">
                  <a16:creationId xmlns:a16="http://schemas.microsoft.com/office/drawing/2014/main" id="{91006494-97B5-6890-0028-333BA13BB08B}"/>
                </a:ext>
              </a:extLst>
            </p:cNvPr>
            <p:cNvCxnSpPr>
              <a:cxnSpLocks/>
            </p:cNvCxnSpPr>
            <p:nvPr/>
          </p:nvCxnSpPr>
          <p:spPr>
            <a:xfrm>
              <a:off x="5566079" y="2885287"/>
              <a:ext cx="411951" cy="0"/>
            </a:xfrm>
            <a:prstGeom prst="line">
              <a:avLst/>
            </a:prstGeom>
            <a:ln w="19050" cap="rnd">
              <a:noFill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E7C2AAA4-4086-3EA9-E4F9-0F7B9C0BA41D}"/>
                </a:ext>
              </a:extLst>
            </p:cNvPr>
            <p:cNvCxnSpPr>
              <a:cxnSpLocks/>
            </p:cNvCxnSpPr>
            <p:nvPr/>
          </p:nvCxnSpPr>
          <p:spPr>
            <a:xfrm>
              <a:off x="5365328" y="2178474"/>
              <a:ext cx="411951" cy="0"/>
            </a:xfrm>
            <a:prstGeom prst="line">
              <a:avLst/>
            </a:prstGeom>
            <a:ln w="19050" cap="rnd">
              <a:noFill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線コネクタ 20">
              <a:extLst>
                <a:ext uri="{FF2B5EF4-FFF2-40B4-BE49-F238E27FC236}">
                  <a16:creationId xmlns:a16="http://schemas.microsoft.com/office/drawing/2014/main" id="{EEA9904F-8388-5C6A-B3A1-E7A5CF695C7C}"/>
                </a:ext>
              </a:extLst>
            </p:cNvPr>
            <p:cNvCxnSpPr>
              <a:cxnSpLocks/>
            </p:cNvCxnSpPr>
            <p:nvPr/>
          </p:nvCxnSpPr>
          <p:spPr>
            <a:xfrm>
              <a:off x="5561897" y="2441961"/>
              <a:ext cx="411951" cy="0"/>
            </a:xfrm>
            <a:prstGeom prst="line">
              <a:avLst/>
            </a:prstGeom>
            <a:ln w="19050" cap="rnd">
              <a:noFill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コネクタ 21">
              <a:extLst>
                <a:ext uri="{FF2B5EF4-FFF2-40B4-BE49-F238E27FC236}">
                  <a16:creationId xmlns:a16="http://schemas.microsoft.com/office/drawing/2014/main" id="{7531F552-32F5-B9C0-9D74-10805BBBCC09}"/>
                </a:ext>
              </a:extLst>
            </p:cNvPr>
            <p:cNvCxnSpPr>
              <a:cxnSpLocks/>
            </p:cNvCxnSpPr>
            <p:nvPr/>
          </p:nvCxnSpPr>
          <p:spPr>
            <a:xfrm>
              <a:off x="5549351" y="2487966"/>
              <a:ext cx="411951" cy="0"/>
            </a:xfrm>
            <a:prstGeom prst="line">
              <a:avLst/>
            </a:prstGeom>
            <a:ln w="19050" cap="rnd">
              <a:noFill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1418917A-ABB3-51C8-AC50-CC3E58273F4A}"/>
                </a:ext>
              </a:extLst>
            </p:cNvPr>
            <p:cNvGrpSpPr/>
            <p:nvPr/>
          </p:nvGrpSpPr>
          <p:grpSpPr>
            <a:xfrm rot="900000">
              <a:off x="4234529" y="1764861"/>
              <a:ext cx="1117028" cy="929476"/>
              <a:chOff x="4245689" y="1764860"/>
              <a:chExt cx="1117028" cy="929476"/>
            </a:xfrm>
          </p:grpSpPr>
          <p:sp>
            <p:nvSpPr>
              <p:cNvPr id="672" name="フリーフォーム: 図形 671">
                <a:extLst>
                  <a:ext uri="{FF2B5EF4-FFF2-40B4-BE49-F238E27FC236}">
                    <a16:creationId xmlns:a16="http://schemas.microsoft.com/office/drawing/2014/main" id="{2F198CE8-B7F1-1805-E8EF-548FD49F518B}"/>
                  </a:ext>
                </a:extLst>
              </p:cNvPr>
              <p:cNvSpPr/>
              <p:nvPr/>
            </p:nvSpPr>
            <p:spPr>
              <a:xfrm>
                <a:off x="4245689" y="1764860"/>
                <a:ext cx="1117028" cy="929476"/>
              </a:xfrm>
              <a:custGeom>
                <a:avLst/>
                <a:gdLst>
                  <a:gd name="connsiteX0" fmla="*/ 1448276 w 2899885"/>
                  <a:gd name="connsiteY0" fmla="*/ 0 h 2400300"/>
                  <a:gd name="connsiteX1" fmla="*/ 2460294 w 2899885"/>
                  <a:gd name="connsiteY1" fmla="*/ 253113 h 2400300"/>
                  <a:gd name="connsiteX2" fmla="*/ 2464158 w 2899885"/>
                  <a:gd name="connsiteY2" fmla="*/ 274320 h 2400300"/>
                  <a:gd name="connsiteX3" fmla="*/ 2467450 w 2899885"/>
                  <a:gd name="connsiteY3" fmla="*/ 274320 h 2400300"/>
                  <a:gd name="connsiteX4" fmla="*/ 2899885 w 2899885"/>
                  <a:gd name="connsiteY4" fmla="*/ 2004060 h 2400300"/>
                  <a:gd name="connsiteX5" fmla="*/ 2898934 w 2899885"/>
                  <a:gd name="connsiteY5" fmla="*/ 2004060 h 2400300"/>
                  <a:gd name="connsiteX6" fmla="*/ 2148364 w 2899885"/>
                  <a:gd name="connsiteY6" fmla="*/ 2286000 h 2400300"/>
                  <a:gd name="connsiteX7" fmla="*/ 2056339 w 2899885"/>
                  <a:gd name="connsiteY7" fmla="*/ 2282516 h 2400300"/>
                  <a:gd name="connsiteX8" fmla="*/ 1979009 w 2899885"/>
                  <a:gd name="connsiteY8" fmla="*/ 2317722 h 2400300"/>
                  <a:gd name="connsiteX9" fmla="*/ 1448276 w 2899885"/>
                  <a:gd name="connsiteY9" fmla="*/ 2400300 h 2400300"/>
                  <a:gd name="connsiteX10" fmla="*/ 917543 w 2899885"/>
                  <a:gd name="connsiteY10" fmla="*/ 2317722 h 2400300"/>
                  <a:gd name="connsiteX11" fmla="*/ 840396 w 2899885"/>
                  <a:gd name="connsiteY11" fmla="*/ 2282599 h 2400300"/>
                  <a:gd name="connsiteX12" fmla="*/ 750570 w 2899885"/>
                  <a:gd name="connsiteY12" fmla="*/ 2286000 h 2400300"/>
                  <a:gd name="connsiteX13" fmla="*/ 0 w 2899885"/>
                  <a:gd name="connsiteY13" fmla="*/ 2004060 h 2400300"/>
                  <a:gd name="connsiteX14" fmla="*/ 15249 w 2899885"/>
                  <a:gd name="connsiteY14" fmla="*/ 1947239 h 2400300"/>
                  <a:gd name="connsiteX15" fmla="*/ 15671 w 2899885"/>
                  <a:gd name="connsiteY15" fmla="*/ 1946729 h 2400300"/>
                  <a:gd name="connsiteX16" fmla="*/ 431369 w 2899885"/>
                  <a:gd name="connsiteY16" fmla="*/ 283934 h 2400300"/>
                  <a:gd name="connsiteX17" fmla="*/ 431006 w 2899885"/>
                  <a:gd name="connsiteY17" fmla="*/ 281940 h 2400300"/>
                  <a:gd name="connsiteX18" fmla="*/ 1448276 w 2899885"/>
                  <a:gd name="connsiteY18" fmla="*/ 0 h 2400300"/>
                  <a:gd name="connsiteX0" fmla="*/ 1448276 w 3028474"/>
                  <a:gd name="connsiteY0" fmla="*/ 0 h 2400300"/>
                  <a:gd name="connsiteX1" fmla="*/ 2460294 w 3028474"/>
                  <a:gd name="connsiteY1" fmla="*/ 253113 h 2400300"/>
                  <a:gd name="connsiteX2" fmla="*/ 2464158 w 3028474"/>
                  <a:gd name="connsiteY2" fmla="*/ 274320 h 2400300"/>
                  <a:gd name="connsiteX3" fmla="*/ 2467450 w 3028474"/>
                  <a:gd name="connsiteY3" fmla="*/ 274320 h 2400300"/>
                  <a:gd name="connsiteX4" fmla="*/ 2899885 w 3028474"/>
                  <a:gd name="connsiteY4" fmla="*/ 2004060 h 2400300"/>
                  <a:gd name="connsiteX5" fmla="*/ 3028474 w 3028474"/>
                  <a:gd name="connsiteY5" fmla="*/ 2034540 h 2400300"/>
                  <a:gd name="connsiteX6" fmla="*/ 2148364 w 3028474"/>
                  <a:gd name="connsiteY6" fmla="*/ 2286000 h 2400300"/>
                  <a:gd name="connsiteX7" fmla="*/ 2056339 w 3028474"/>
                  <a:gd name="connsiteY7" fmla="*/ 2282516 h 2400300"/>
                  <a:gd name="connsiteX8" fmla="*/ 1979009 w 3028474"/>
                  <a:gd name="connsiteY8" fmla="*/ 2317722 h 2400300"/>
                  <a:gd name="connsiteX9" fmla="*/ 1448276 w 3028474"/>
                  <a:gd name="connsiteY9" fmla="*/ 2400300 h 2400300"/>
                  <a:gd name="connsiteX10" fmla="*/ 917543 w 3028474"/>
                  <a:gd name="connsiteY10" fmla="*/ 2317722 h 2400300"/>
                  <a:gd name="connsiteX11" fmla="*/ 840396 w 3028474"/>
                  <a:gd name="connsiteY11" fmla="*/ 2282599 h 2400300"/>
                  <a:gd name="connsiteX12" fmla="*/ 750570 w 3028474"/>
                  <a:gd name="connsiteY12" fmla="*/ 2286000 h 2400300"/>
                  <a:gd name="connsiteX13" fmla="*/ 0 w 3028474"/>
                  <a:gd name="connsiteY13" fmla="*/ 2004060 h 2400300"/>
                  <a:gd name="connsiteX14" fmla="*/ 15249 w 3028474"/>
                  <a:gd name="connsiteY14" fmla="*/ 1947239 h 2400300"/>
                  <a:gd name="connsiteX15" fmla="*/ 15671 w 3028474"/>
                  <a:gd name="connsiteY15" fmla="*/ 1946729 h 2400300"/>
                  <a:gd name="connsiteX16" fmla="*/ 431369 w 3028474"/>
                  <a:gd name="connsiteY16" fmla="*/ 283934 h 2400300"/>
                  <a:gd name="connsiteX17" fmla="*/ 431006 w 3028474"/>
                  <a:gd name="connsiteY17" fmla="*/ 281940 h 2400300"/>
                  <a:gd name="connsiteX18" fmla="*/ 1448276 w 3028474"/>
                  <a:gd name="connsiteY18" fmla="*/ 0 h 2400300"/>
                  <a:gd name="connsiteX0" fmla="*/ 1448276 w 2899885"/>
                  <a:gd name="connsiteY0" fmla="*/ 0 h 2400300"/>
                  <a:gd name="connsiteX1" fmla="*/ 2460294 w 2899885"/>
                  <a:gd name="connsiteY1" fmla="*/ 253113 h 2400300"/>
                  <a:gd name="connsiteX2" fmla="*/ 2464158 w 2899885"/>
                  <a:gd name="connsiteY2" fmla="*/ 274320 h 2400300"/>
                  <a:gd name="connsiteX3" fmla="*/ 2467450 w 2899885"/>
                  <a:gd name="connsiteY3" fmla="*/ 274320 h 2400300"/>
                  <a:gd name="connsiteX4" fmla="*/ 2899885 w 2899885"/>
                  <a:gd name="connsiteY4" fmla="*/ 2004060 h 2400300"/>
                  <a:gd name="connsiteX5" fmla="*/ 2148364 w 2899885"/>
                  <a:gd name="connsiteY5" fmla="*/ 2286000 h 2400300"/>
                  <a:gd name="connsiteX6" fmla="*/ 2056339 w 2899885"/>
                  <a:gd name="connsiteY6" fmla="*/ 2282516 h 2400300"/>
                  <a:gd name="connsiteX7" fmla="*/ 1979009 w 2899885"/>
                  <a:gd name="connsiteY7" fmla="*/ 2317722 h 2400300"/>
                  <a:gd name="connsiteX8" fmla="*/ 1448276 w 2899885"/>
                  <a:gd name="connsiteY8" fmla="*/ 2400300 h 2400300"/>
                  <a:gd name="connsiteX9" fmla="*/ 917543 w 2899885"/>
                  <a:gd name="connsiteY9" fmla="*/ 2317722 h 2400300"/>
                  <a:gd name="connsiteX10" fmla="*/ 840396 w 2899885"/>
                  <a:gd name="connsiteY10" fmla="*/ 2282599 h 2400300"/>
                  <a:gd name="connsiteX11" fmla="*/ 750570 w 2899885"/>
                  <a:gd name="connsiteY11" fmla="*/ 2286000 h 2400300"/>
                  <a:gd name="connsiteX12" fmla="*/ 0 w 2899885"/>
                  <a:gd name="connsiteY12" fmla="*/ 2004060 h 2400300"/>
                  <a:gd name="connsiteX13" fmla="*/ 15249 w 2899885"/>
                  <a:gd name="connsiteY13" fmla="*/ 1947239 h 2400300"/>
                  <a:gd name="connsiteX14" fmla="*/ 15671 w 2899885"/>
                  <a:gd name="connsiteY14" fmla="*/ 1946729 h 2400300"/>
                  <a:gd name="connsiteX15" fmla="*/ 431369 w 2899885"/>
                  <a:gd name="connsiteY15" fmla="*/ 283934 h 2400300"/>
                  <a:gd name="connsiteX16" fmla="*/ 431006 w 2899885"/>
                  <a:gd name="connsiteY16" fmla="*/ 281940 h 2400300"/>
                  <a:gd name="connsiteX17" fmla="*/ 1448276 w 2899885"/>
                  <a:gd name="connsiteY17" fmla="*/ 0 h 2400300"/>
                  <a:gd name="connsiteX0" fmla="*/ 1448276 w 2899885"/>
                  <a:gd name="connsiteY0" fmla="*/ 0 h 2400300"/>
                  <a:gd name="connsiteX1" fmla="*/ 2460294 w 2899885"/>
                  <a:gd name="connsiteY1" fmla="*/ 253113 h 2400300"/>
                  <a:gd name="connsiteX2" fmla="*/ 2464158 w 2899885"/>
                  <a:gd name="connsiteY2" fmla="*/ 274320 h 2400300"/>
                  <a:gd name="connsiteX3" fmla="*/ 2467450 w 2899885"/>
                  <a:gd name="connsiteY3" fmla="*/ 274320 h 2400300"/>
                  <a:gd name="connsiteX4" fmla="*/ 2899885 w 2899885"/>
                  <a:gd name="connsiteY4" fmla="*/ 2004060 h 2400300"/>
                  <a:gd name="connsiteX5" fmla="*/ 2148364 w 2899885"/>
                  <a:gd name="connsiteY5" fmla="*/ 2286000 h 2400300"/>
                  <a:gd name="connsiteX6" fmla="*/ 2056339 w 2899885"/>
                  <a:gd name="connsiteY6" fmla="*/ 2282516 h 2400300"/>
                  <a:gd name="connsiteX7" fmla="*/ 1979009 w 2899885"/>
                  <a:gd name="connsiteY7" fmla="*/ 2317722 h 2400300"/>
                  <a:gd name="connsiteX8" fmla="*/ 1448276 w 2899885"/>
                  <a:gd name="connsiteY8" fmla="*/ 2400300 h 2400300"/>
                  <a:gd name="connsiteX9" fmla="*/ 917543 w 2899885"/>
                  <a:gd name="connsiteY9" fmla="*/ 2317722 h 2400300"/>
                  <a:gd name="connsiteX10" fmla="*/ 840396 w 2899885"/>
                  <a:gd name="connsiteY10" fmla="*/ 2282599 h 2400300"/>
                  <a:gd name="connsiteX11" fmla="*/ 750570 w 2899885"/>
                  <a:gd name="connsiteY11" fmla="*/ 2286000 h 2400300"/>
                  <a:gd name="connsiteX12" fmla="*/ 0 w 2899885"/>
                  <a:gd name="connsiteY12" fmla="*/ 2004060 h 2400300"/>
                  <a:gd name="connsiteX13" fmla="*/ 15249 w 2899885"/>
                  <a:gd name="connsiteY13" fmla="*/ 1947239 h 2400300"/>
                  <a:gd name="connsiteX14" fmla="*/ 431369 w 2899885"/>
                  <a:gd name="connsiteY14" fmla="*/ 283934 h 2400300"/>
                  <a:gd name="connsiteX15" fmla="*/ 431006 w 2899885"/>
                  <a:gd name="connsiteY15" fmla="*/ 281940 h 2400300"/>
                  <a:gd name="connsiteX16" fmla="*/ 1448276 w 2899885"/>
                  <a:gd name="connsiteY16" fmla="*/ 0 h 2400300"/>
                  <a:gd name="connsiteX0" fmla="*/ 1433027 w 2884636"/>
                  <a:gd name="connsiteY0" fmla="*/ 0 h 2400300"/>
                  <a:gd name="connsiteX1" fmla="*/ 2445045 w 2884636"/>
                  <a:gd name="connsiteY1" fmla="*/ 253113 h 2400300"/>
                  <a:gd name="connsiteX2" fmla="*/ 2448909 w 2884636"/>
                  <a:gd name="connsiteY2" fmla="*/ 274320 h 2400300"/>
                  <a:gd name="connsiteX3" fmla="*/ 2452201 w 2884636"/>
                  <a:gd name="connsiteY3" fmla="*/ 274320 h 2400300"/>
                  <a:gd name="connsiteX4" fmla="*/ 2884636 w 2884636"/>
                  <a:gd name="connsiteY4" fmla="*/ 2004060 h 2400300"/>
                  <a:gd name="connsiteX5" fmla="*/ 2133115 w 2884636"/>
                  <a:gd name="connsiteY5" fmla="*/ 2286000 h 2400300"/>
                  <a:gd name="connsiteX6" fmla="*/ 2041090 w 2884636"/>
                  <a:gd name="connsiteY6" fmla="*/ 2282516 h 2400300"/>
                  <a:gd name="connsiteX7" fmla="*/ 1963760 w 2884636"/>
                  <a:gd name="connsiteY7" fmla="*/ 2317722 h 2400300"/>
                  <a:gd name="connsiteX8" fmla="*/ 1433027 w 2884636"/>
                  <a:gd name="connsiteY8" fmla="*/ 2400300 h 2400300"/>
                  <a:gd name="connsiteX9" fmla="*/ 902294 w 2884636"/>
                  <a:gd name="connsiteY9" fmla="*/ 2317722 h 2400300"/>
                  <a:gd name="connsiteX10" fmla="*/ 825147 w 2884636"/>
                  <a:gd name="connsiteY10" fmla="*/ 2282599 h 2400300"/>
                  <a:gd name="connsiteX11" fmla="*/ 735321 w 2884636"/>
                  <a:gd name="connsiteY11" fmla="*/ 2286000 h 2400300"/>
                  <a:gd name="connsiteX12" fmla="*/ 0 w 2884636"/>
                  <a:gd name="connsiteY12" fmla="*/ 1947239 h 2400300"/>
                  <a:gd name="connsiteX13" fmla="*/ 416120 w 2884636"/>
                  <a:gd name="connsiteY13" fmla="*/ 283934 h 2400300"/>
                  <a:gd name="connsiteX14" fmla="*/ 415757 w 2884636"/>
                  <a:gd name="connsiteY14" fmla="*/ 281940 h 2400300"/>
                  <a:gd name="connsiteX15" fmla="*/ 1433027 w 2884636"/>
                  <a:gd name="connsiteY15" fmla="*/ 0 h 240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884636" h="2400300">
                    <a:moveTo>
                      <a:pt x="1433027" y="0"/>
                    </a:moveTo>
                    <a:cubicBezTo>
                      <a:pt x="1959736" y="0"/>
                      <a:pt x="2392951" y="110943"/>
                      <a:pt x="2445045" y="253113"/>
                    </a:cubicBezTo>
                    <a:lnTo>
                      <a:pt x="2448909" y="274320"/>
                    </a:lnTo>
                    <a:lnTo>
                      <a:pt x="2452201" y="274320"/>
                    </a:lnTo>
                    <a:lnTo>
                      <a:pt x="2884636" y="2004060"/>
                    </a:lnTo>
                    <a:cubicBezTo>
                      <a:pt x="2831455" y="2339340"/>
                      <a:pt x="2273706" y="2239591"/>
                      <a:pt x="2133115" y="2286000"/>
                    </a:cubicBezTo>
                    <a:lnTo>
                      <a:pt x="2041090" y="2282516"/>
                    </a:lnTo>
                    <a:lnTo>
                      <a:pt x="1963760" y="2317722"/>
                    </a:lnTo>
                    <a:cubicBezTo>
                      <a:pt x="1827934" y="2368743"/>
                      <a:pt x="1640291" y="2400300"/>
                      <a:pt x="1433027" y="2400300"/>
                    </a:cubicBezTo>
                    <a:cubicBezTo>
                      <a:pt x="1225763" y="2400300"/>
                      <a:pt x="1038120" y="2368743"/>
                      <a:pt x="902294" y="2317722"/>
                    </a:cubicBezTo>
                    <a:lnTo>
                      <a:pt x="825147" y="2282599"/>
                    </a:lnTo>
                    <a:lnTo>
                      <a:pt x="735321" y="2286000"/>
                    </a:lnTo>
                    <a:cubicBezTo>
                      <a:pt x="597797" y="2230107"/>
                      <a:pt x="53200" y="2280917"/>
                      <a:pt x="0" y="1947239"/>
                    </a:cubicBezTo>
                    <a:lnTo>
                      <a:pt x="416120" y="283934"/>
                    </a:lnTo>
                    <a:lnTo>
                      <a:pt x="415757" y="281940"/>
                    </a:lnTo>
                    <a:cubicBezTo>
                      <a:pt x="415757" y="126229"/>
                      <a:pt x="871204" y="0"/>
                      <a:pt x="1433027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2286562580">
                      <a:custGeom>
                        <a:avLst/>
                        <a:gdLst>
                          <a:gd name="connsiteX0" fmla="*/ 554916 w 1117028"/>
                          <a:gd name="connsiteY0" fmla="*/ 0 h 929476"/>
                          <a:gd name="connsiteX1" fmla="*/ 946803 w 1117028"/>
                          <a:gd name="connsiteY1" fmla="*/ 98013 h 929476"/>
                          <a:gd name="connsiteX2" fmla="*/ 948299 w 1117028"/>
                          <a:gd name="connsiteY2" fmla="*/ 106225 h 929476"/>
                          <a:gd name="connsiteX3" fmla="*/ 949574 w 1117028"/>
                          <a:gd name="connsiteY3" fmla="*/ 106225 h 929476"/>
                          <a:gd name="connsiteX4" fmla="*/ 1028277 w 1117028"/>
                          <a:gd name="connsiteY4" fmla="*/ 421037 h 929476"/>
                          <a:gd name="connsiteX5" fmla="*/ 1117028 w 1117028"/>
                          <a:gd name="connsiteY5" fmla="*/ 776038 h 929476"/>
                          <a:gd name="connsiteX6" fmla="*/ 826013 w 1117028"/>
                          <a:gd name="connsiteY6" fmla="*/ 885215 h 929476"/>
                          <a:gd name="connsiteX7" fmla="*/ 790378 w 1117028"/>
                          <a:gd name="connsiteY7" fmla="*/ 883866 h 929476"/>
                          <a:gd name="connsiteX8" fmla="*/ 760433 w 1117028"/>
                          <a:gd name="connsiteY8" fmla="*/ 897499 h 929476"/>
                          <a:gd name="connsiteX9" fmla="*/ 554916 w 1117028"/>
                          <a:gd name="connsiteY9" fmla="*/ 929476 h 929476"/>
                          <a:gd name="connsiteX10" fmla="*/ 349398 w 1117028"/>
                          <a:gd name="connsiteY10" fmla="*/ 897499 h 929476"/>
                          <a:gd name="connsiteX11" fmla="*/ 319524 w 1117028"/>
                          <a:gd name="connsiteY11" fmla="*/ 883898 h 929476"/>
                          <a:gd name="connsiteX12" fmla="*/ 284741 w 1117028"/>
                          <a:gd name="connsiteY12" fmla="*/ 885215 h 929476"/>
                          <a:gd name="connsiteX13" fmla="*/ 0 w 1117028"/>
                          <a:gd name="connsiteY13" fmla="*/ 754035 h 929476"/>
                          <a:gd name="connsiteX14" fmla="*/ 75733 w 1117028"/>
                          <a:gd name="connsiteY14" fmla="*/ 451314 h 929476"/>
                          <a:gd name="connsiteX15" fmla="*/ 161135 w 1117028"/>
                          <a:gd name="connsiteY15" fmla="*/ 109948 h 929476"/>
                          <a:gd name="connsiteX16" fmla="*/ 160995 w 1117028"/>
                          <a:gd name="connsiteY16" fmla="*/ 109176 h 929476"/>
                          <a:gd name="connsiteX17" fmla="*/ 554916 w 1117028"/>
                          <a:gd name="connsiteY17" fmla="*/ 0 h 9294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</a:cxnLst>
                        <a:rect l="l" t="t" r="r" b="b"/>
                        <a:pathLst>
                          <a:path w="1117028" h="929476" fill="none" extrusionOk="0">
                            <a:moveTo>
                              <a:pt x="554916" y="0"/>
                            </a:moveTo>
                            <a:cubicBezTo>
                              <a:pt x="749872" y="-8642"/>
                              <a:pt x="927205" y="47756"/>
                              <a:pt x="946803" y="98013"/>
                            </a:cubicBezTo>
                            <a:cubicBezTo>
                              <a:pt x="947380" y="101033"/>
                              <a:pt x="947669" y="102836"/>
                              <a:pt x="948299" y="106225"/>
                            </a:cubicBezTo>
                            <a:cubicBezTo>
                              <a:pt x="948711" y="106084"/>
                              <a:pt x="948942" y="106303"/>
                              <a:pt x="949574" y="106225"/>
                            </a:cubicBezTo>
                            <a:cubicBezTo>
                              <a:pt x="1006481" y="258649"/>
                              <a:pt x="993160" y="313521"/>
                              <a:pt x="1028277" y="421037"/>
                            </a:cubicBezTo>
                            <a:cubicBezTo>
                              <a:pt x="1063394" y="528553"/>
                              <a:pt x="1068193" y="630221"/>
                              <a:pt x="1117028" y="776038"/>
                            </a:cubicBezTo>
                            <a:cubicBezTo>
                              <a:pt x="1103559" y="906881"/>
                              <a:pt x="877805" y="856866"/>
                              <a:pt x="826013" y="885215"/>
                            </a:cubicBezTo>
                            <a:cubicBezTo>
                              <a:pt x="814716" y="886587"/>
                              <a:pt x="799365" y="880755"/>
                              <a:pt x="790378" y="883866"/>
                            </a:cubicBezTo>
                            <a:cubicBezTo>
                              <a:pt x="778727" y="891887"/>
                              <a:pt x="765631" y="891065"/>
                              <a:pt x="760433" y="897499"/>
                            </a:cubicBezTo>
                            <a:cubicBezTo>
                              <a:pt x="705793" y="917490"/>
                              <a:pt x="628061" y="931755"/>
                              <a:pt x="554916" y="929476"/>
                            </a:cubicBezTo>
                            <a:cubicBezTo>
                              <a:pt x="483129" y="933275"/>
                              <a:pt x="394311" y="930855"/>
                              <a:pt x="349398" y="897499"/>
                            </a:cubicBezTo>
                            <a:cubicBezTo>
                              <a:pt x="341126" y="896369"/>
                              <a:pt x="332530" y="888570"/>
                              <a:pt x="319524" y="883898"/>
                            </a:cubicBezTo>
                            <a:cubicBezTo>
                              <a:pt x="309770" y="888098"/>
                              <a:pt x="301480" y="882253"/>
                              <a:pt x="284741" y="885215"/>
                            </a:cubicBezTo>
                            <a:cubicBezTo>
                              <a:pt x="228934" y="865682"/>
                              <a:pt x="20540" y="892703"/>
                              <a:pt x="0" y="754035"/>
                            </a:cubicBezTo>
                            <a:cubicBezTo>
                              <a:pt x="4402" y="639539"/>
                              <a:pt x="66313" y="587135"/>
                              <a:pt x="75733" y="451314"/>
                            </a:cubicBezTo>
                            <a:cubicBezTo>
                              <a:pt x="85153" y="315493"/>
                              <a:pt x="161035" y="230711"/>
                              <a:pt x="161135" y="109948"/>
                            </a:cubicBezTo>
                            <a:cubicBezTo>
                              <a:pt x="161151" y="109682"/>
                              <a:pt x="161052" y="109442"/>
                              <a:pt x="160995" y="109176"/>
                            </a:cubicBezTo>
                            <a:cubicBezTo>
                              <a:pt x="142798" y="18894"/>
                              <a:pt x="367873" y="35846"/>
                              <a:pt x="554916" y="0"/>
                            </a:cubicBezTo>
                            <a:close/>
                          </a:path>
                          <a:path w="1117028" h="929476" stroke="0" extrusionOk="0">
                            <a:moveTo>
                              <a:pt x="554916" y="0"/>
                            </a:moveTo>
                            <a:cubicBezTo>
                              <a:pt x="765207" y="-10355"/>
                              <a:pt x="926706" y="45742"/>
                              <a:pt x="946803" y="98013"/>
                            </a:cubicBezTo>
                            <a:cubicBezTo>
                              <a:pt x="947359" y="99953"/>
                              <a:pt x="946752" y="102887"/>
                              <a:pt x="948299" y="106225"/>
                            </a:cubicBezTo>
                            <a:cubicBezTo>
                              <a:pt x="948679" y="106139"/>
                              <a:pt x="948973" y="106344"/>
                              <a:pt x="949574" y="106225"/>
                            </a:cubicBezTo>
                            <a:cubicBezTo>
                              <a:pt x="996155" y="202347"/>
                              <a:pt x="998360" y="318271"/>
                              <a:pt x="1031626" y="434433"/>
                            </a:cubicBezTo>
                            <a:cubicBezTo>
                              <a:pt x="1064892" y="550595"/>
                              <a:pt x="1088826" y="690959"/>
                              <a:pt x="1117028" y="776038"/>
                            </a:cubicBezTo>
                            <a:cubicBezTo>
                              <a:pt x="1106861" y="898093"/>
                              <a:pt x="884064" y="868858"/>
                              <a:pt x="826013" y="885215"/>
                            </a:cubicBezTo>
                            <a:cubicBezTo>
                              <a:pt x="817013" y="888814"/>
                              <a:pt x="798196" y="883549"/>
                              <a:pt x="790378" y="883866"/>
                            </a:cubicBezTo>
                            <a:cubicBezTo>
                              <a:pt x="779381" y="890698"/>
                              <a:pt x="767969" y="893725"/>
                              <a:pt x="760433" y="897499"/>
                            </a:cubicBezTo>
                            <a:cubicBezTo>
                              <a:pt x="711497" y="904542"/>
                              <a:pt x="640681" y="931756"/>
                              <a:pt x="554916" y="929476"/>
                            </a:cubicBezTo>
                            <a:cubicBezTo>
                              <a:pt x="485978" y="928441"/>
                              <a:pt x="404606" y="918100"/>
                              <a:pt x="349398" y="897499"/>
                            </a:cubicBezTo>
                            <a:cubicBezTo>
                              <a:pt x="336393" y="892116"/>
                              <a:pt x="329315" y="887443"/>
                              <a:pt x="319524" y="883898"/>
                            </a:cubicBezTo>
                            <a:cubicBezTo>
                              <a:pt x="310470" y="887415"/>
                              <a:pt x="293287" y="881235"/>
                              <a:pt x="284741" y="885215"/>
                            </a:cubicBezTo>
                            <a:cubicBezTo>
                              <a:pt x="213218" y="852280"/>
                              <a:pt x="-12318" y="880562"/>
                              <a:pt x="0" y="754035"/>
                            </a:cubicBezTo>
                            <a:cubicBezTo>
                              <a:pt x="16543" y="647284"/>
                              <a:pt x="80722" y="588022"/>
                              <a:pt x="77345" y="444873"/>
                            </a:cubicBezTo>
                            <a:cubicBezTo>
                              <a:pt x="73968" y="301724"/>
                              <a:pt x="168030" y="192472"/>
                              <a:pt x="161135" y="109948"/>
                            </a:cubicBezTo>
                            <a:cubicBezTo>
                              <a:pt x="161118" y="109619"/>
                              <a:pt x="161070" y="109411"/>
                              <a:pt x="160995" y="109176"/>
                            </a:cubicBezTo>
                            <a:cubicBezTo>
                              <a:pt x="145624" y="18460"/>
                              <a:pt x="350459" y="-6337"/>
                              <a:pt x="554916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3" name="フリーフォーム: 図形 672">
                <a:extLst>
                  <a:ext uri="{FF2B5EF4-FFF2-40B4-BE49-F238E27FC236}">
                    <a16:creationId xmlns:a16="http://schemas.microsoft.com/office/drawing/2014/main" id="{AE60CE6B-C476-21A0-9CF5-2D1FCC6A2404}"/>
                  </a:ext>
                </a:extLst>
              </p:cNvPr>
              <p:cNvSpPr/>
              <p:nvPr/>
            </p:nvSpPr>
            <p:spPr>
              <a:xfrm>
                <a:off x="4389203" y="1764860"/>
                <a:ext cx="835099" cy="313315"/>
              </a:xfrm>
              <a:custGeom>
                <a:avLst/>
                <a:gdLst>
                  <a:gd name="connsiteX0" fmla="*/ 1062411 w 2156578"/>
                  <a:gd name="connsiteY0" fmla="*/ 0 h 809111"/>
                  <a:gd name="connsiteX1" fmla="*/ 2074429 w 2156578"/>
                  <a:gd name="connsiteY1" fmla="*/ 253113 h 809111"/>
                  <a:gd name="connsiteX2" fmla="*/ 2078293 w 2156578"/>
                  <a:gd name="connsiteY2" fmla="*/ 274320 h 809111"/>
                  <a:gd name="connsiteX3" fmla="*/ 2081585 w 2156578"/>
                  <a:gd name="connsiteY3" fmla="*/ 274320 h 809111"/>
                  <a:gd name="connsiteX4" fmla="*/ 2156578 w 2156578"/>
                  <a:gd name="connsiteY4" fmla="*/ 574290 h 809111"/>
                  <a:gd name="connsiteX5" fmla="*/ 2133582 w 2156578"/>
                  <a:gd name="connsiteY5" fmla="*/ 594145 h 809111"/>
                  <a:gd name="connsiteX6" fmla="*/ 2098731 w 2156578"/>
                  <a:gd name="connsiteY6" fmla="*/ 624841 h 809111"/>
                  <a:gd name="connsiteX7" fmla="*/ 1965381 w 2156578"/>
                  <a:gd name="connsiteY7" fmla="*/ 478791 h 809111"/>
                  <a:gd name="connsiteX8" fmla="*/ 1876481 w 2156578"/>
                  <a:gd name="connsiteY8" fmla="*/ 624841 h 809111"/>
                  <a:gd name="connsiteX9" fmla="*/ 1685981 w 2156578"/>
                  <a:gd name="connsiteY9" fmla="*/ 605791 h 809111"/>
                  <a:gd name="connsiteX10" fmla="*/ 1451031 w 2156578"/>
                  <a:gd name="connsiteY10" fmla="*/ 777241 h 809111"/>
                  <a:gd name="connsiteX11" fmla="*/ 1076381 w 2156578"/>
                  <a:gd name="connsiteY11" fmla="*/ 637541 h 809111"/>
                  <a:gd name="connsiteX12" fmla="*/ 739831 w 2156578"/>
                  <a:gd name="connsiteY12" fmla="*/ 808991 h 809111"/>
                  <a:gd name="connsiteX13" fmla="*/ 447731 w 2156578"/>
                  <a:gd name="connsiteY13" fmla="*/ 605791 h 809111"/>
                  <a:gd name="connsiteX14" fmla="*/ 168331 w 2156578"/>
                  <a:gd name="connsiteY14" fmla="*/ 656591 h 809111"/>
                  <a:gd name="connsiteX15" fmla="*/ 19900 w 2156578"/>
                  <a:gd name="connsiteY15" fmla="*/ 495460 h 809111"/>
                  <a:gd name="connsiteX16" fmla="*/ 0 w 2156578"/>
                  <a:gd name="connsiteY16" fmla="*/ 465951 h 809111"/>
                  <a:gd name="connsiteX17" fmla="*/ 45504 w 2156578"/>
                  <a:gd name="connsiteY17" fmla="*/ 283934 h 809111"/>
                  <a:gd name="connsiteX18" fmla="*/ 45141 w 2156578"/>
                  <a:gd name="connsiteY18" fmla="*/ 281940 h 809111"/>
                  <a:gd name="connsiteX19" fmla="*/ 1062411 w 2156578"/>
                  <a:gd name="connsiteY19" fmla="*/ 0 h 809111"/>
                  <a:gd name="connsiteX0" fmla="*/ 1062411 w 2156578"/>
                  <a:gd name="connsiteY0" fmla="*/ 0 h 809111"/>
                  <a:gd name="connsiteX1" fmla="*/ 2074429 w 2156578"/>
                  <a:gd name="connsiteY1" fmla="*/ 253113 h 809111"/>
                  <a:gd name="connsiteX2" fmla="*/ 2078293 w 2156578"/>
                  <a:gd name="connsiteY2" fmla="*/ 274320 h 809111"/>
                  <a:gd name="connsiteX3" fmla="*/ 2081585 w 2156578"/>
                  <a:gd name="connsiteY3" fmla="*/ 274320 h 809111"/>
                  <a:gd name="connsiteX4" fmla="*/ 2156578 w 2156578"/>
                  <a:gd name="connsiteY4" fmla="*/ 574290 h 809111"/>
                  <a:gd name="connsiteX5" fmla="*/ 2133582 w 2156578"/>
                  <a:gd name="connsiteY5" fmla="*/ 594145 h 809111"/>
                  <a:gd name="connsiteX6" fmla="*/ 2098731 w 2156578"/>
                  <a:gd name="connsiteY6" fmla="*/ 624841 h 809111"/>
                  <a:gd name="connsiteX7" fmla="*/ 1997131 w 2156578"/>
                  <a:gd name="connsiteY7" fmla="*/ 529591 h 809111"/>
                  <a:gd name="connsiteX8" fmla="*/ 1876481 w 2156578"/>
                  <a:gd name="connsiteY8" fmla="*/ 624841 h 809111"/>
                  <a:gd name="connsiteX9" fmla="*/ 1685981 w 2156578"/>
                  <a:gd name="connsiteY9" fmla="*/ 605791 h 809111"/>
                  <a:gd name="connsiteX10" fmla="*/ 1451031 w 2156578"/>
                  <a:gd name="connsiteY10" fmla="*/ 777241 h 809111"/>
                  <a:gd name="connsiteX11" fmla="*/ 1076381 w 2156578"/>
                  <a:gd name="connsiteY11" fmla="*/ 637541 h 809111"/>
                  <a:gd name="connsiteX12" fmla="*/ 739831 w 2156578"/>
                  <a:gd name="connsiteY12" fmla="*/ 808991 h 809111"/>
                  <a:gd name="connsiteX13" fmla="*/ 447731 w 2156578"/>
                  <a:gd name="connsiteY13" fmla="*/ 605791 h 809111"/>
                  <a:gd name="connsiteX14" fmla="*/ 168331 w 2156578"/>
                  <a:gd name="connsiteY14" fmla="*/ 656591 h 809111"/>
                  <a:gd name="connsiteX15" fmla="*/ 19900 w 2156578"/>
                  <a:gd name="connsiteY15" fmla="*/ 495460 h 809111"/>
                  <a:gd name="connsiteX16" fmla="*/ 0 w 2156578"/>
                  <a:gd name="connsiteY16" fmla="*/ 465951 h 809111"/>
                  <a:gd name="connsiteX17" fmla="*/ 45504 w 2156578"/>
                  <a:gd name="connsiteY17" fmla="*/ 283934 h 809111"/>
                  <a:gd name="connsiteX18" fmla="*/ 45141 w 2156578"/>
                  <a:gd name="connsiteY18" fmla="*/ 281940 h 809111"/>
                  <a:gd name="connsiteX19" fmla="*/ 1062411 w 2156578"/>
                  <a:gd name="connsiteY19" fmla="*/ 0 h 809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56578" h="809111">
                    <a:moveTo>
                      <a:pt x="1062411" y="0"/>
                    </a:moveTo>
                    <a:cubicBezTo>
                      <a:pt x="1589120" y="0"/>
                      <a:pt x="2022335" y="110943"/>
                      <a:pt x="2074429" y="253113"/>
                    </a:cubicBezTo>
                    <a:lnTo>
                      <a:pt x="2078293" y="274320"/>
                    </a:lnTo>
                    <a:lnTo>
                      <a:pt x="2081585" y="274320"/>
                    </a:lnTo>
                    <a:lnTo>
                      <a:pt x="2156578" y="574290"/>
                    </a:lnTo>
                    <a:lnTo>
                      <a:pt x="2133582" y="594145"/>
                    </a:lnTo>
                    <a:cubicBezTo>
                      <a:pt x="2118658" y="606816"/>
                      <a:pt x="2121473" y="635600"/>
                      <a:pt x="2098731" y="624841"/>
                    </a:cubicBezTo>
                    <a:cubicBezTo>
                      <a:pt x="2075989" y="614082"/>
                      <a:pt x="2034173" y="529591"/>
                      <a:pt x="1997131" y="529591"/>
                    </a:cubicBezTo>
                    <a:cubicBezTo>
                      <a:pt x="1960089" y="529591"/>
                      <a:pt x="1928339" y="612141"/>
                      <a:pt x="1876481" y="624841"/>
                    </a:cubicBezTo>
                    <a:cubicBezTo>
                      <a:pt x="1824623" y="637541"/>
                      <a:pt x="1756889" y="580391"/>
                      <a:pt x="1685981" y="605791"/>
                    </a:cubicBezTo>
                    <a:cubicBezTo>
                      <a:pt x="1615073" y="631191"/>
                      <a:pt x="1552631" y="771949"/>
                      <a:pt x="1451031" y="777241"/>
                    </a:cubicBezTo>
                    <a:cubicBezTo>
                      <a:pt x="1349431" y="782533"/>
                      <a:pt x="1194914" y="632249"/>
                      <a:pt x="1076381" y="637541"/>
                    </a:cubicBezTo>
                    <a:cubicBezTo>
                      <a:pt x="957848" y="642833"/>
                      <a:pt x="844606" y="814283"/>
                      <a:pt x="739831" y="808991"/>
                    </a:cubicBezTo>
                    <a:cubicBezTo>
                      <a:pt x="635056" y="803699"/>
                      <a:pt x="542981" y="631191"/>
                      <a:pt x="447731" y="605791"/>
                    </a:cubicBezTo>
                    <a:cubicBezTo>
                      <a:pt x="352481" y="580391"/>
                      <a:pt x="264639" y="711624"/>
                      <a:pt x="168331" y="656591"/>
                    </a:cubicBezTo>
                    <a:cubicBezTo>
                      <a:pt x="120177" y="629075"/>
                      <a:pt x="70171" y="567162"/>
                      <a:pt x="19900" y="495460"/>
                    </a:cubicBezTo>
                    <a:lnTo>
                      <a:pt x="0" y="465951"/>
                    </a:lnTo>
                    <a:lnTo>
                      <a:pt x="45504" y="283934"/>
                    </a:lnTo>
                    <a:lnTo>
                      <a:pt x="45141" y="281940"/>
                    </a:lnTo>
                    <a:cubicBezTo>
                      <a:pt x="45141" y="126229"/>
                      <a:pt x="500588" y="0"/>
                      <a:pt x="1062411" y="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889937027">
                      <a:custGeom>
                        <a:avLst/>
                        <a:gdLst>
                          <a:gd name="connsiteX0" fmla="*/ 411401 w 835099"/>
                          <a:gd name="connsiteY0" fmla="*/ 0 h 313315"/>
                          <a:gd name="connsiteX1" fmla="*/ 803288 w 835099"/>
                          <a:gd name="connsiteY1" fmla="*/ 98013 h 313315"/>
                          <a:gd name="connsiteX2" fmla="*/ 804784 w 835099"/>
                          <a:gd name="connsiteY2" fmla="*/ 106225 h 313315"/>
                          <a:gd name="connsiteX3" fmla="*/ 806059 w 835099"/>
                          <a:gd name="connsiteY3" fmla="*/ 106225 h 313315"/>
                          <a:gd name="connsiteX4" fmla="*/ 835099 w 835099"/>
                          <a:gd name="connsiteY4" fmla="*/ 222384 h 313315"/>
                          <a:gd name="connsiteX5" fmla="*/ 826194 w 835099"/>
                          <a:gd name="connsiteY5" fmla="*/ 230072 h 313315"/>
                          <a:gd name="connsiteX6" fmla="*/ 812698 w 835099"/>
                          <a:gd name="connsiteY6" fmla="*/ 241959 h 313315"/>
                          <a:gd name="connsiteX7" fmla="*/ 773355 w 835099"/>
                          <a:gd name="connsiteY7" fmla="*/ 205075 h 313315"/>
                          <a:gd name="connsiteX8" fmla="*/ 726636 w 835099"/>
                          <a:gd name="connsiteY8" fmla="*/ 241959 h 313315"/>
                          <a:gd name="connsiteX9" fmla="*/ 652868 w 835099"/>
                          <a:gd name="connsiteY9" fmla="*/ 234582 h 313315"/>
                          <a:gd name="connsiteX10" fmla="*/ 561887 w 835099"/>
                          <a:gd name="connsiteY10" fmla="*/ 300973 h 313315"/>
                          <a:gd name="connsiteX11" fmla="*/ 416810 w 835099"/>
                          <a:gd name="connsiteY11" fmla="*/ 246877 h 313315"/>
                          <a:gd name="connsiteX12" fmla="*/ 286487 w 835099"/>
                          <a:gd name="connsiteY12" fmla="*/ 313268 h 313315"/>
                          <a:gd name="connsiteX13" fmla="*/ 173376 w 835099"/>
                          <a:gd name="connsiteY13" fmla="*/ 234582 h 313315"/>
                          <a:gd name="connsiteX14" fmla="*/ 65183 w 835099"/>
                          <a:gd name="connsiteY14" fmla="*/ 254254 h 313315"/>
                          <a:gd name="connsiteX15" fmla="*/ 7705 w 835099"/>
                          <a:gd name="connsiteY15" fmla="*/ 191858 h 313315"/>
                          <a:gd name="connsiteX16" fmla="*/ 0 w 835099"/>
                          <a:gd name="connsiteY16" fmla="*/ 180431 h 313315"/>
                          <a:gd name="connsiteX17" fmla="*/ 17620 w 835099"/>
                          <a:gd name="connsiteY17" fmla="*/ 109948 h 313315"/>
                          <a:gd name="connsiteX18" fmla="*/ 17480 w 835099"/>
                          <a:gd name="connsiteY18" fmla="*/ 109176 h 313315"/>
                          <a:gd name="connsiteX19" fmla="*/ 411401 w 835099"/>
                          <a:gd name="connsiteY19" fmla="*/ 0 h 31331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</a:cxnLst>
                        <a:rect l="l" t="t" r="r" b="b"/>
                        <a:pathLst>
                          <a:path w="835099" h="313315" fill="none" extrusionOk="0">
                            <a:moveTo>
                              <a:pt x="411401" y="0"/>
                            </a:moveTo>
                            <a:cubicBezTo>
                              <a:pt x="626256" y="-1311"/>
                              <a:pt x="775824" y="33222"/>
                              <a:pt x="803288" y="98013"/>
                            </a:cubicBezTo>
                            <a:cubicBezTo>
                              <a:pt x="804463" y="101575"/>
                              <a:pt x="803424" y="104045"/>
                              <a:pt x="804784" y="106225"/>
                            </a:cubicBezTo>
                            <a:cubicBezTo>
                              <a:pt x="805292" y="106119"/>
                              <a:pt x="805617" y="106311"/>
                              <a:pt x="806059" y="106225"/>
                            </a:cubicBezTo>
                            <a:cubicBezTo>
                              <a:pt x="820676" y="145513"/>
                              <a:pt x="821334" y="174519"/>
                              <a:pt x="835099" y="222384"/>
                            </a:cubicBezTo>
                            <a:cubicBezTo>
                              <a:pt x="832081" y="225949"/>
                              <a:pt x="827644" y="227678"/>
                              <a:pt x="826194" y="230072"/>
                            </a:cubicBezTo>
                            <a:cubicBezTo>
                              <a:pt x="820600" y="236541"/>
                              <a:pt x="819291" y="245917"/>
                              <a:pt x="812698" y="241959"/>
                            </a:cubicBezTo>
                            <a:cubicBezTo>
                              <a:pt x="804277" y="238392"/>
                              <a:pt x="788813" y="205205"/>
                              <a:pt x="773355" y="205075"/>
                            </a:cubicBezTo>
                            <a:cubicBezTo>
                              <a:pt x="762759" y="203887"/>
                              <a:pt x="745227" y="236924"/>
                              <a:pt x="726636" y="241959"/>
                            </a:cubicBezTo>
                            <a:cubicBezTo>
                              <a:pt x="706252" y="246324"/>
                              <a:pt x="678841" y="216143"/>
                              <a:pt x="652868" y="234582"/>
                            </a:cubicBezTo>
                            <a:cubicBezTo>
                              <a:pt x="629505" y="243895"/>
                              <a:pt x="602582" y="293534"/>
                              <a:pt x="561887" y="300973"/>
                            </a:cubicBezTo>
                            <a:cubicBezTo>
                              <a:pt x="514970" y="297286"/>
                              <a:pt x="474632" y="243307"/>
                              <a:pt x="416810" y="246877"/>
                            </a:cubicBezTo>
                            <a:cubicBezTo>
                              <a:pt x="371513" y="251283"/>
                              <a:pt x="324281" y="325026"/>
                              <a:pt x="286487" y="313268"/>
                            </a:cubicBezTo>
                            <a:cubicBezTo>
                              <a:pt x="248595" y="319180"/>
                              <a:pt x="211784" y="242886"/>
                              <a:pt x="173376" y="234582"/>
                            </a:cubicBezTo>
                            <a:cubicBezTo>
                              <a:pt x="136011" y="220964"/>
                              <a:pt x="94835" y="274532"/>
                              <a:pt x="65183" y="254254"/>
                            </a:cubicBezTo>
                            <a:cubicBezTo>
                              <a:pt x="43674" y="244437"/>
                              <a:pt x="20226" y="213768"/>
                              <a:pt x="7705" y="191858"/>
                            </a:cubicBezTo>
                            <a:cubicBezTo>
                              <a:pt x="5032" y="189414"/>
                              <a:pt x="4311" y="184522"/>
                              <a:pt x="0" y="180431"/>
                            </a:cubicBezTo>
                            <a:cubicBezTo>
                              <a:pt x="-690" y="149639"/>
                              <a:pt x="16497" y="127413"/>
                              <a:pt x="17620" y="109948"/>
                            </a:cubicBezTo>
                            <a:cubicBezTo>
                              <a:pt x="17553" y="109663"/>
                              <a:pt x="17545" y="109435"/>
                              <a:pt x="17480" y="109176"/>
                            </a:cubicBezTo>
                            <a:cubicBezTo>
                              <a:pt x="-25293" y="52887"/>
                              <a:pt x="190152" y="13714"/>
                              <a:pt x="411401" y="0"/>
                            </a:cubicBezTo>
                            <a:close/>
                          </a:path>
                          <a:path w="835099" h="313315" stroke="0" extrusionOk="0">
                            <a:moveTo>
                              <a:pt x="411401" y="0"/>
                            </a:moveTo>
                            <a:cubicBezTo>
                              <a:pt x="610573" y="-5972"/>
                              <a:pt x="783333" y="44983"/>
                              <a:pt x="803288" y="98013"/>
                            </a:cubicBezTo>
                            <a:cubicBezTo>
                              <a:pt x="804980" y="101845"/>
                              <a:pt x="803495" y="103234"/>
                              <a:pt x="804784" y="106225"/>
                            </a:cubicBezTo>
                            <a:cubicBezTo>
                              <a:pt x="805155" y="106185"/>
                              <a:pt x="805500" y="106370"/>
                              <a:pt x="806059" y="106225"/>
                            </a:cubicBezTo>
                            <a:cubicBezTo>
                              <a:pt x="824927" y="155450"/>
                              <a:pt x="815727" y="180642"/>
                              <a:pt x="835099" y="222384"/>
                            </a:cubicBezTo>
                            <a:cubicBezTo>
                              <a:pt x="832008" y="226892"/>
                              <a:pt x="828097" y="227318"/>
                              <a:pt x="826194" y="230072"/>
                            </a:cubicBezTo>
                            <a:cubicBezTo>
                              <a:pt x="818088" y="234870"/>
                              <a:pt x="821705" y="246565"/>
                              <a:pt x="812698" y="241959"/>
                            </a:cubicBezTo>
                            <a:cubicBezTo>
                              <a:pt x="801175" y="239463"/>
                              <a:pt x="787276" y="202801"/>
                              <a:pt x="773355" y="205075"/>
                            </a:cubicBezTo>
                            <a:cubicBezTo>
                              <a:pt x="757478" y="203251"/>
                              <a:pt x="750197" y="238807"/>
                              <a:pt x="726636" y="241959"/>
                            </a:cubicBezTo>
                            <a:cubicBezTo>
                              <a:pt x="700697" y="244026"/>
                              <a:pt x="684486" y="218209"/>
                              <a:pt x="652868" y="234582"/>
                            </a:cubicBezTo>
                            <a:cubicBezTo>
                              <a:pt x="622207" y="241953"/>
                              <a:pt x="596545" y="296411"/>
                              <a:pt x="561887" y="300973"/>
                            </a:cubicBezTo>
                            <a:cubicBezTo>
                              <a:pt x="524298" y="304279"/>
                              <a:pt x="463538" y="236280"/>
                              <a:pt x="416810" y="246877"/>
                            </a:cubicBezTo>
                            <a:cubicBezTo>
                              <a:pt x="370926" y="250577"/>
                              <a:pt x="337807" y="313987"/>
                              <a:pt x="286487" y="313268"/>
                            </a:cubicBezTo>
                            <a:cubicBezTo>
                              <a:pt x="252092" y="313020"/>
                              <a:pt x="205116" y="237303"/>
                              <a:pt x="173376" y="234582"/>
                            </a:cubicBezTo>
                            <a:cubicBezTo>
                              <a:pt x="132459" y="228031"/>
                              <a:pt x="107084" y="277495"/>
                              <a:pt x="65183" y="254254"/>
                            </a:cubicBezTo>
                            <a:cubicBezTo>
                              <a:pt x="46242" y="247260"/>
                              <a:pt x="25143" y="225518"/>
                              <a:pt x="7705" y="191858"/>
                            </a:cubicBezTo>
                            <a:cubicBezTo>
                              <a:pt x="3732" y="187093"/>
                              <a:pt x="2996" y="184356"/>
                              <a:pt x="0" y="180431"/>
                            </a:cubicBezTo>
                            <a:cubicBezTo>
                              <a:pt x="6062" y="144802"/>
                              <a:pt x="16548" y="141394"/>
                              <a:pt x="17620" y="109948"/>
                            </a:cubicBezTo>
                            <a:cubicBezTo>
                              <a:pt x="17581" y="109710"/>
                              <a:pt x="17594" y="109445"/>
                              <a:pt x="17480" y="109176"/>
                            </a:cubicBezTo>
                            <a:cubicBezTo>
                              <a:pt x="3801" y="72446"/>
                              <a:pt x="188799" y="-1581"/>
                              <a:pt x="411401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4" name="楕円 673">
                <a:extLst>
                  <a:ext uri="{FF2B5EF4-FFF2-40B4-BE49-F238E27FC236}">
                    <a16:creationId xmlns:a16="http://schemas.microsoft.com/office/drawing/2014/main" id="{DCC47B7D-16F6-67FA-BF0C-7C1B1561C0CF}"/>
                  </a:ext>
                </a:extLst>
              </p:cNvPr>
              <p:cNvSpPr/>
              <p:nvPr/>
            </p:nvSpPr>
            <p:spPr>
              <a:xfrm>
                <a:off x="4406684" y="1764860"/>
                <a:ext cx="787842" cy="218353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 w="19050" cap="rnd">
                <a:noFill/>
                <a:round/>
                <a:extLst>
                  <a:ext uri="{C807C97D-BFC1-408E-A445-0C87EB9F89A2}">
                    <ask:lineSketchStyleProps xmlns:ask="http://schemas.microsoft.com/office/drawing/2018/sketchyshapes" sd="1324097685">
                      <a:custGeom>
                        <a:avLst/>
                        <a:gdLst>
                          <a:gd name="connsiteX0" fmla="*/ 0 w 787842"/>
                          <a:gd name="connsiteY0" fmla="*/ 109177 h 218353"/>
                          <a:gd name="connsiteX1" fmla="*/ 393921 w 787842"/>
                          <a:gd name="connsiteY1" fmla="*/ 0 h 218353"/>
                          <a:gd name="connsiteX2" fmla="*/ 787842 w 787842"/>
                          <a:gd name="connsiteY2" fmla="*/ 109177 h 218353"/>
                          <a:gd name="connsiteX3" fmla="*/ 393921 w 787842"/>
                          <a:gd name="connsiteY3" fmla="*/ 218354 h 218353"/>
                          <a:gd name="connsiteX4" fmla="*/ 0 w 787842"/>
                          <a:gd name="connsiteY4" fmla="*/ 109177 h 21835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787842" h="218353" fill="none" extrusionOk="0">
                            <a:moveTo>
                              <a:pt x="0" y="109177"/>
                            </a:moveTo>
                            <a:cubicBezTo>
                              <a:pt x="-8671" y="38659"/>
                              <a:pt x="143095" y="29884"/>
                              <a:pt x="393921" y="0"/>
                            </a:cubicBezTo>
                            <a:cubicBezTo>
                              <a:pt x="623699" y="-6971"/>
                              <a:pt x="773433" y="45832"/>
                              <a:pt x="787842" y="109177"/>
                            </a:cubicBezTo>
                            <a:cubicBezTo>
                              <a:pt x="795919" y="136427"/>
                              <a:pt x="642684" y="222573"/>
                              <a:pt x="393921" y="218354"/>
                            </a:cubicBezTo>
                            <a:cubicBezTo>
                              <a:pt x="176051" y="205524"/>
                              <a:pt x="7583" y="161784"/>
                              <a:pt x="0" y="109177"/>
                            </a:cubicBezTo>
                            <a:close/>
                          </a:path>
                          <a:path w="787842" h="218353" stroke="0" extrusionOk="0">
                            <a:moveTo>
                              <a:pt x="0" y="109177"/>
                            </a:moveTo>
                            <a:cubicBezTo>
                              <a:pt x="9701" y="53423"/>
                              <a:pt x="218963" y="8807"/>
                              <a:pt x="393921" y="0"/>
                            </a:cubicBezTo>
                            <a:cubicBezTo>
                              <a:pt x="617651" y="-11264"/>
                              <a:pt x="777310" y="47149"/>
                              <a:pt x="787842" y="109177"/>
                            </a:cubicBezTo>
                            <a:cubicBezTo>
                              <a:pt x="795309" y="167989"/>
                              <a:pt x="611844" y="213040"/>
                              <a:pt x="393921" y="218354"/>
                            </a:cubicBezTo>
                            <a:cubicBezTo>
                              <a:pt x="165117" y="227915"/>
                              <a:pt x="11470" y="162332"/>
                              <a:pt x="0" y="109177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5" name="楕円 674">
                <a:extLst>
                  <a:ext uri="{FF2B5EF4-FFF2-40B4-BE49-F238E27FC236}">
                    <a16:creationId xmlns:a16="http://schemas.microsoft.com/office/drawing/2014/main" id="{565FD82B-6F0C-CB69-5CC9-B62D84D5CA15}"/>
                  </a:ext>
                </a:extLst>
              </p:cNvPr>
              <p:cNvSpPr/>
              <p:nvPr/>
            </p:nvSpPr>
            <p:spPr>
              <a:xfrm rot="20871437">
                <a:off x="4585569" y="2330205"/>
                <a:ext cx="142677" cy="229395"/>
              </a:xfrm>
              <a:prstGeom prst="ellipse">
                <a:avLst/>
              </a:prstGeom>
              <a:solidFill>
                <a:srgbClr val="C00000"/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2687235995">
                      <a:custGeom>
                        <a:avLst/>
                        <a:gdLst>
                          <a:gd name="connsiteX0" fmla="*/ 0 w 142677"/>
                          <a:gd name="connsiteY0" fmla="*/ 114698 h 229395"/>
                          <a:gd name="connsiteX1" fmla="*/ 71339 w 142677"/>
                          <a:gd name="connsiteY1" fmla="*/ 0 h 229395"/>
                          <a:gd name="connsiteX2" fmla="*/ 142678 w 142677"/>
                          <a:gd name="connsiteY2" fmla="*/ 114698 h 229395"/>
                          <a:gd name="connsiteX3" fmla="*/ 71339 w 142677"/>
                          <a:gd name="connsiteY3" fmla="*/ 229396 h 229395"/>
                          <a:gd name="connsiteX4" fmla="*/ 0 w 142677"/>
                          <a:gd name="connsiteY4" fmla="*/ 114698 h 22939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42677" h="229395" fill="none" extrusionOk="0">
                            <a:moveTo>
                              <a:pt x="0" y="114698"/>
                            </a:moveTo>
                            <a:cubicBezTo>
                              <a:pt x="3561" y="46696"/>
                              <a:pt x="33612" y="2312"/>
                              <a:pt x="71339" y="0"/>
                            </a:cubicBezTo>
                            <a:cubicBezTo>
                              <a:pt x="117626" y="-3279"/>
                              <a:pt x="146531" y="57049"/>
                              <a:pt x="142678" y="114698"/>
                            </a:cubicBezTo>
                            <a:cubicBezTo>
                              <a:pt x="137682" y="172714"/>
                              <a:pt x="112093" y="231224"/>
                              <a:pt x="71339" y="229396"/>
                            </a:cubicBezTo>
                            <a:cubicBezTo>
                              <a:pt x="33186" y="227464"/>
                              <a:pt x="-11122" y="187555"/>
                              <a:pt x="0" y="114698"/>
                            </a:cubicBezTo>
                            <a:close/>
                          </a:path>
                          <a:path w="142677" h="229395" stroke="0" extrusionOk="0">
                            <a:moveTo>
                              <a:pt x="0" y="114698"/>
                            </a:moveTo>
                            <a:cubicBezTo>
                              <a:pt x="1522" y="51351"/>
                              <a:pt x="29329" y="2357"/>
                              <a:pt x="71339" y="0"/>
                            </a:cubicBezTo>
                            <a:cubicBezTo>
                              <a:pt x="97678" y="10773"/>
                              <a:pt x="143805" y="65428"/>
                              <a:pt x="142678" y="114698"/>
                            </a:cubicBezTo>
                            <a:cubicBezTo>
                              <a:pt x="146894" y="168857"/>
                              <a:pt x="107224" y="228812"/>
                              <a:pt x="71339" y="229396"/>
                            </a:cubicBezTo>
                            <a:cubicBezTo>
                              <a:pt x="29011" y="244485"/>
                              <a:pt x="-8307" y="164158"/>
                              <a:pt x="0" y="114698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6" name="フリーフォーム: 図形 675">
                <a:extLst>
                  <a:ext uri="{FF2B5EF4-FFF2-40B4-BE49-F238E27FC236}">
                    <a16:creationId xmlns:a16="http://schemas.microsoft.com/office/drawing/2014/main" id="{0D0452F1-32B8-563B-3AAB-6B23ABF16D3A}"/>
                  </a:ext>
                </a:extLst>
              </p:cNvPr>
              <p:cNvSpPr/>
              <p:nvPr/>
            </p:nvSpPr>
            <p:spPr>
              <a:xfrm rot="20871437">
                <a:off x="4597379" y="2437431"/>
                <a:ext cx="139614" cy="120803"/>
              </a:xfrm>
              <a:custGeom>
                <a:avLst/>
                <a:gdLst>
                  <a:gd name="connsiteX0" fmla="*/ 251562 w 360542"/>
                  <a:gd name="connsiteY0" fmla="*/ 6018 h 311964"/>
                  <a:gd name="connsiteX1" fmla="*/ 310050 w 360542"/>
                  <a:gd name="connsiteY1" fmla="*/ 23277 h 311964"/>
                  <a:gd name="connsiteX2" fmla="*/ 360542 w 360542"/>
                  <a:gd name="connsiteY2" fmla="*/ 49329 h 311964"/>
                  <a:gd name="connsiteX3" fmla="*/ 358902 w 360542"/>
                  <a:gd name="connsiteY3" fmla="*/ 75460 h 311964"/>
                  <a:gd name="connsiteX4" fmla="*/ 178420 w 360542"/>
                  <a:gd name="connsiteY4" fmla="*/ 311964 h 311964"/>
                  <a:gd name="connsiteX5" fmla="*/ 8671 w 360542"/>
                  <a:gd name="connsiteY5" fmla="*/ 131060 h 311964"/>
                  <a:gd name="connsiteX6" fmla="*/ 0 w 360542"/>
                  <a:gd name="connsiteY6" fmla="*/ 62000 h 311964"/>
                  <a:gd name="connsiteX7" fmla="*/ 14553 w 360542"/>
                  <a:gd name="connsiteY7" fmla="*/ 50586 h 311964"/>
                  <a:gd name="connsiteX8" fmla="*/ 188766 w 360542"/>
                  <a:gd name="connsiteY8" fmla="*/ 0 h 311964"/>
                  <a:gd name="connsiteX9" fmla="*/ 251562 w 360542"/>
                  <a:gd name="connsiteY9" fmla="*/ 6018 h 311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60542" h="311964">
                    <a:moveTo>
                      <a:pt x="251562" y="6018"/>
                    </a:moveTo>
                    <a:cubicBezTo>
                      <a:pt x="271845" y="9964"/>
                      <a:pt x="291410" y="15783"/>
                      <a:pt x="310050" y="23277"/>
                    </a:cubicBezTo>
                    <a:lnTo>
                      <a:pt x="360542" y="49329"/>
                    </a:lnTo>
                    <a:lnTo>
                      <a:pt x="358902" y="75460"/>
                    </a:lnTo>
                    <a:cubicBezTo>
                      <a:pt x="341725" y="210433"/>
                      <a:pt x="267447" y="311964"/>
                      <a:pt x="178420" y="311964"/>
                    </a:cubicBezTo>
                    <a:cubicBezTo>
                      <a:pt x="102111" y="311964"/>
                      <a:pt x="36639" y="237370"/>
                      <a:pt x="8671" y="131060"/>
                    </a:cubicBezTo>
                    <a:lnTo>
                      <a:pt x="0" y="62000"/>
                    </a:lnTo>
                    <a:lnTo>
                      <a:pt x="14553" y="50586"/>
                    </a:lnTo>
                    <a:cubicBezTo>
                      <a:pt x="64283" y="18649"/>
                      <a:pt x="124234" y="1"/>
                      <a:pt x="188766" y="0"/>
                    </a:cubicBezTo>
                    <a:cubicBezTo>
                      <a:pt x="210276" y="0"/>
                      <a:pt x="231278" y="2072"/>
                      <a:pt x="251562" y="6018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460795728">
                      <a:custGeom>
                        <a:avLst/>
                        <a:gdLst>
                          <a:gd name="connsiteX0" fmla="*/ 97413 w 139614"/>
                          <a:gd name="connsiteY0" fmla="*/ 2330 h 120803"/>
                          <a:gd name="connsiteX1" fmla="*/ 120061 w 139614"/>
                          <a:gd name="connsiteY1" fmla="*/ 9013 h 120803"/>
                          <a:gd name="connsiteX2" fmla="*/ 139614 w 139614"/>
                          <a:gd name="connsiteY2" fmla="*/ 19101 h 120803"/>
                          <a:gd name="connsiteX3" fmla="*/ 138978 w 139614"/>
                          <a:gd name="connsiteY3" fmla="*/ 29220 h 120803"/>
                          <a:gd name="connsiteX4" fmla="*/ 69090 w 139614"/>
                          <a:gd name="connsiteY4" fmla="*/ 120802 h 120803"/>
                          <a:gd name="connsiteX5" fmla="*/ 3357 w 139614"/>
                          <a:gd name="connsiteY5" fmla="*/ 50750 h 120803"/>
                          <a:gd name="connsiteX6" fmla="*/ 0 w 139614"/>
                          <a:gd name="connsiteY6" fmla="*/ 24008 h 120803"/>
                          <a:gd name="connsiteX7" fmla="*/ 5635 w 139614"/>
                          <a:gd name="connsiteY7" fmla="*/ 19588 h 120803"/>
                          <a:gd name="connsiteX8" fmla="*/ 73096 w 139614"/>
                          <a:gd name="connsiteY8" fmla="*/ 0 h 120803"/>
                          <a:gd name="connsiteX9" fmla="*/ 97413 w 139614"/>
                          <a:gd name="connsiteY9" fmla="*/ 2330 h 12080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139614" h="120803" fill="none" extrusionOk="0">
                            <a:moveTo>
                              <a:pt x="97413" y="2330"/>
                            </a:moveTo>
                            <a:cubicBezTo>
                              <a:pt x="107288" y="3381"/>
                              <a:pt x="112430" y="6527"/>
                              <a:pt x="120061" y="9013"/>
                            </a:cubicBezTo>
                            <a:cubicBezTo>
                              <a:pt x="129040" y="11403"/>
                              <a:pt x="134365" y="18422"/>
                              <a:pt x="139614" y="19101"/>
                            </a:cubicBezTo>
                            <a:cubicBezTo>
                              <a:pt x="140106" y="21658"/>
                              <a:pt x="138124" y="26460"/>
                              <a:pt x="138978" y="29220"/>
                            </a:cubicBezTo>
                            <a:cubicBezTo>
                              <a:pt x="138163" y="89511"/>
                              <a:pt x="101934" y="121437"/>
                              <a:pt x="69090" y="120802"/>
                            </a:cubicBezTo>
                            <a:cubicBezTo>
                              <a:pt x="34657" y="123536"/>
                              <a:pt x="22218" y="99506"/>
                              <a:pt x="3357" y="50750"/>
                            </a:cubicBezTo>
                            <a:cubicBezTo>
                              <a:pt x="1697" y="39644"/>
                              <a:pt x="3426" y="32853"/>
                              <a:pt x="0" y="24008"/>
                            </a:cubicBezTo>
                            <a:cubicBezTo>
                              <a:pt x="1408" y="22054"/>
                              <a:pt x="4247" y="21514"/>
                              <a:pt x="5635" y="19588"/>
                            </a:cubicBezTo>
                            <a:cubicBezTo>
                              <a:pt x="25322" y="9740"/>
                              <a:pt x="49403" y="1364"/>
                              <a:pt x="73096" y="0"/>
                            </a:cubicBezTo>
                            <a:cubicBezTo>
                              <a:pt x="82809" y="887"/>
                              <a:pt x="91409" y="-433"/>
                              <a:pt x="97413" y="2330"/>
                            </a:cubicBezTo>
                            <a:close/>
                          </a:path>
                          <a:path w="139614" h="120803" stroke="0" extrusionOk="0">
                            <a:moveTo>
                              <a:pt x="97413" y="2330"/>
                            </a:moveTo>
                            <a:cubicBezTo>
                              <a:pt x="104578" y="4489"/>
                              <a:pt x="112506" y="6244"/>
                              <a:pt x="120061" y="9013"/>
                            </a:cubicBezTo>
                            <a:cubicBezTo>
                              <a:pt x="129332" y="12638"/>
                              <a:pt x="131582" y="16956"/>
                              <a:pt x="139614" y="19101"/>
                            </a:cubicBezTo>
                            <a:cubicBezTo>
                              <a:pt x="139429" y="22135"/>
                              <a:pt x="138241" y="25732"/>
                              <a:pt x="138978" y="29220"/>
                            </a:cubicBezTo>
                            <a:cubicBezTo>
                              <a:pt x="132462" y="83470"/>
                              <a:pt x="100655" y="112625"/>
                              <a:pt x="69090" y="120802"/>
                            </a:cubicBezTo>
                            <a:cubicBezTo>
                              <a:pt x="42300" y="116297"/>
                              <a:pt x="16895" y="92793"/>
                              <a:pt x="3357" y="50750"/>
                            </a:cubicBezTo>
                            <a:cubicBezTo>
                              <a:pt x="1600" y="44052"/>
                              <a:pt x="2846" y="34713"/>
                              <a:pt x="0" y="24008"/>
                            </a:cubicBezTo>
                            <a:cubicBezTo>
                              <a:pt x="1722" y="22394"/>
                              <a:pt x="3284" y="21753"/>
                              <a:pt x="5635" y="19588"/>
                            </a:cubicBezTo>
                            <a:cubicBezTo>
                              <a:pt x="29446" y="11864"/>
                              <a:pt x="48741" y="-1959"/>
                              <a:pt x="73096" y="0"/>
                            </a:cubicBezTo>
                            <a:cubicBezTo>
                              <a:pt x="82763" y="-1445"/>
                              <a:pt x="88378" y="486"/>
                              <a:pt x="97413" y="233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7" name="フリーフォーム: 図形 676">
                <a:extLst>
                  <a:ext uri="{FF2B5EF4-FFF2-40B4-BE49-F238E27FC236}">
                    <a16:creationId xmlns:a16="http://schemas.microsoft.com/office/drawing/2014/main" id="{37CB5FC3-B097-0E6C-8776-F59BCDF05E87}"/>
                  </a:ext>
                </a:extLst>
              </p:cNvPr>
              <p:cNvSpPr/>
              <p:nvPr/>
            </p:nvSpPr>
            <p:spPr>
              <a:xfrm>
                <a:off x="4391307" y="2154130"/>
                <a:ext cx="212747" cy="175130"/>
              </a:xfrm>
              <a:custGeom>
                <a:avLst/>
                <a:gdLst>
                  <a:gd name="connsiteX0" fmla="*/ 65905 w 542926"/>
                  <a:gd name="connsiteY0" fmla="*/ 0 h 446927"/>
                  <a:gd name="connsiteX1" fmla="*/ 537989 w 542926"/>
                  <a:gd name="connsiteY1" fmla="*/ 126494 h 446927"/>
                  <a:gd name="connsiteX2" fmla="*/ 542926 w 542926"/>
                  <a:gd name="connsiteY2" fmla="*/ 175464 h 446927"/>
                  <a:gd name="connsiteX3" fmla="*/ 271463 w 542926"/>
                  <a:gd name="connsiteY3" fmla="*/ 446927 h 446927"/>
                  <a:gd name="connsiteX4" fmla="*/ 0 w 542926"/>
                  <a:gd name="connsiteY4" fmla="*/ 175464 h 446927"/>
                  <a:gd name="connsiteX5" fmla="*/ 46362 w 542926"/>
                  <a:gd name="connsiteY5" fmla="*/ 23687 h 4469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42926" h="446927">
                    <a:moveTo>
                      <a:pt x="65905" y="0"/>
                    </a:moveTo>
                    <a:lnTo>
                      <a:pt x="537989" y="126494"/>
                    </a:lnTo>
                    <a:lnTo>
                      <a:pt x="542926" y="175464"/>
                    </a:lnTo>
                    <a:cubicBezTo>
                      <a:pt x="542926" y="325389"/>
                      <a:pt x="421388" y="446927"/>
                      <a:pt x="271463" y="446927"/>
                    </a:cubicBezTo>
                    <a:cubicBezTo>
                      <a:pt x="121538" y="446927"/>
                      <a:pt x="0" y="325389"/>
                      <a:pt x="0" y="175464"/>
                    </a:cubicBezTo>
                    <a:cubicBezTo>
                      <a:pt x="0" y="119242"/>
                      <a:pt x="17091" y="67012"/>
                      <a:pt x="46362" y="23687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1665944873">
                      <a:custGeom>
                        <a:avLst/>
                        <a:gdLst>
                          <a:gd name="connsiteX0" fmla="*/ 25825 w 212747"/>
                          <a:gd name="connsiteY0" fmla="*/ 0 h 175130"/>
                          <a:gd name="connsiteX1" fmla="*/ 210812 w 212747"/>
                          <a:gd name="connsiteY1" fmla="*/ 49567 h 175130"/>
                          <a:gd name="connsiteX2" fmla="*/ 212747 w 212747"/>
                          <a:gd name="connsiteY2" fmla="*/ 68756 h 175130"/>
                          <a:gd name="connsiteX3" fmla="*/ 106373 w 212747"/>
                          <a:gd name="connsiteY3" fmla="*/ 175130 h 175130"/>
                          <a:gd name="connsiteX4" fmla="*/ 0 w 212747"/>
                          <a:gd name="connsiteY4" fmla="*/ 68756 h 175130"/>
                          <a:gd name="connsiteX5" fmla="*/ 18167 w 212747"/>
                          <a:gd name="connsiteY5" fmla="*/ 9281 h 175130"/>
                          <a:gd name="connsiteX6" fmla="*/ 25825 w 212747"/>
                          <a:gd name="connsiteY6" fmla="*/ 0 h 17513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212747" h="175130" fill="none" extrusionOk="0">
                            <a:moveTo>
                              <a:pt x="25825" y="0"/>
                            </a:moveTo>
                            <a:cubicBezTo>
                              <a:pt x="109247" y="2162"/>
                              <a:pt x="153540" y="57921"/>
                              <a:pt x="210812" y="49567"/>
                            </a:cubicBezTo>
                            <a:cubicBezTo>
                              <a:pt x="211643" y="54069"/>
                              <a:pt x="210283" y="64301"/>
                              <a:pt x="212747" y="68756"/>
                            </a:cubicBezTo>
                            <a:cubicBezTo>
                              <a:pt x="205673" y="116901"/>
                              <a:pt x="165523" y="183440"/>
                              <a:pt x="106373" y="175130"/>
                            </a:cubicBezTo>
                            <a:cubicBezTo>
                              <a:pt x="42512" y="187145"/>
                              <a:pt x="-3676" y="138565"/>
                              <a:pt x="0" y="68756"/>
                            </a:cubicBezTo>
                            <a:cubicBezTo>
                              <a:pt x="748" y="44470"/>
                              <a:pt x="5701" y="24699"/>
                              <a:pt x="18167" y="9281"/>
                            </a:cubicBezTo>
                            <a:cubicBezTo>
                              <a:pt x="19899" y="6306"/>
                              <a:pt x="24129" y="2699"/>
                              <a:pt x="25825" y="0"/>
                            </a:cubicBezTo>
                            <a:close/>
                          </a:path>
                          <a:path w="212747" h="175130" stroke="0" extrusionOk="0">
                            <a:moveTo>
                              <a:pt x="25825" y="0"/>
                            </a:moveTo>
                            <a:cubicBezTo>
                              <a:pt x="109643" y="20736"/>
                              <a:pt x="120956" y="34740"/>
                              <a:pt x="210812" y="49567"/>
                            </a:cubicBezTo>
                            <a:cubicBezTo>
                              <a:pt x="211732" y="57432"/>
                              <a:pt x="210575" y="59582"/>
                              <a:pt x="212747" y="68756"/>
                            </a:cubicBezTo>
                            <a:cubicBezTo>
                              <a:pt x="217085" y="130125"/>
                              <a:pt x="159602" y="175905"/>
                              <a:pt x="106373" y="175130"/>
                            </a:cubicBezTo>
                            <a:cubicBezTo>
                              <a:pt x="46608" y="173551"/>
                              <a:pt x="-8108" y="123053"/>
                              <a:pt x="0" y="68756"/>
                            </a:cubicBezTo>
                            <a:cubicBezTo>
                              <a:pt x="-644" y="43311"/>
                              <a:pt x="5794" y="26837"/>
                              <a:pt x="18167" y="9281"/>
                            </a:cubicBezTo>
                            <a:cubicBezTo>
                              <a:pt x="19187" y="5959"/>
                              <a:pt x="24391" y="3390"/>
                              <a:pt x="25825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8" name="フリーフォーム: 図形 677">
                <a:extLst>
                  <a:ext uri="{FF2B5EF4-FFF2-40B4-BE49-F238E27FC236}">
                    <a16:creationId xmlns:a16="http://schemas.microsoft.com/office/drawing/2014/main" id="{7305A808-26EE-87EE-B2B7-0EFF7902B3F8}"/>
                  </a:ext>
                </a:extLst>
              </p:cNvPr>
              <p:cNvSpPr/>
              <p:nvPr/>
            </p:nvSpPr>
            <p:spPr>
              <a:xfrm flipH="1">
                <a:off x="4756154" y="2154130"/>
                <a:ext cx="212747" cy="175130"/>
              </a:xfrm>
              <a:custGeom>
                <a:avLst/>
                <a:gdLst>
                  <a:gd name="connsiteX0" fmla="*/ 65905 w 542926"/>
                  <a:gd name="connsiteY0" fmla="*/ 0 h 446927"/>
                  <a:gd name="connsiteX1" fmla="*/ 537989 w 542926"/>
                  <a:gd name="connsiteY1" fmla="*/ 126494 h 446927"/>
                  <a:gd name="connsiteX2" fmla="*/ 542926 w 542926"/>
                  <a:gd name="connsiteY2" fmla="*/ 175464 h 446927"/>
                  <a:gd name="connsiteX3" fmla="*/ 271463 w 542926"/>
                  <a:gd name="connsiteY3" fmla="*/ 446927 h 446927"/>
                  <a:gd name="connsiteX4" fmla="*/ 0 w 542926"/>
                  <a:gd name="connsiteY4" fmla="*/ 175464 h 446927"/>
                  <a:gd name="connsiteX5" fmla="*/ 46362 w 542926"/>
                  <a:gd name="connsiteY5" fmla="*/ 23687 h 4469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42926" h="446927">
                    <a:moveTo>
                      <a:pt x="65905" y="0"/>
                    </a:moveTo>
                    <a:lnTo>
                      <a:pt x="537989" y="126494"/>
                    </a:lnTo>
                    <a:lnTo>
                      <a:pt x="542926" y="175464"/>
                    </a:lnTo>
                    <a:cubicBezTo>
                      <a:pt x="542926" y="325389"/>
                      <a:pt x="421388" y="446927"/>
                      <a:pt x="271463" y="446927"/>
                    </a:cubicBezTo>
                    <a:cubicBezTo>
                      <a:pt x="121538" y="446927"/>
                      <a:pt x="0" y="325389"/>
                      <a:pt x="0" y="175464"/>
                    </a:cubicBezTo>
                    <a:cubicBezTo>
                      <a:pt x="0" y="119242"/>
                      <a:pt x="17091" y="67012"/>
                      <a:pt x="46362" y="23687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3351693367">
                      <a:custGeom>
                        <a:avLst/>
                        <a:gdLst>
                          <a:gd name="connsiteX0" fmla="*/ 25825 w 212747"/>
                          <a:gd name="connsiteY0" fmla="*/ 0 h 175130"/>
                          <a:gd name="connsiteX1" fmla="*/ 210812 w 212747"/>
                          <a:gd name="connsiteY1" fmla="*/ 49567 h 175130"/>
                          <a:gd name="connsiteX2" fmla="*/ 212747 w 212747"/>
                          <a:gd name="connsiteY2" fmla="*/ 68756 h 175130"/>
                          <a:gd name="connsiteX3" fmla="*/ 106373 w 212747"/>
                          <a:gd name="connsiteY3" fmla="*/ 175130 h 175130"/>
                          <a:gd name="connsiteX4" fmla="*/ 0 w 212747"/>
                          <a:gd name="connsiteY4" fmla="*/ 68756 h 175130"/>
                          <a:gd name="connsiteX5" fmla="*/ 18167 w 212747"/>
                          <a:gd name="connsiteY5" fmla="*/ 9281 h 175130"/>
                          <a:gd name="connsiteX6" fmla="*/ 25825 w 212747"/>
                          <a:gd name="connsiteY6" fmla="*/ 0 h 17513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212747" h="175130" fill="none" extrusionOk="0">
                            <a:moveTo>
                              <a:pt x="25825" y="0"/>
                            </a:moveTo>
                            <a:cubicBezTo>
                              <a:pt x="86801" y="14512"/>
                              <a:pt x="147920" y="42452"/>
                              <a:pt x="210812" y="49567"/>
                            </a:cubicBezTo>
                            <a:cubicBezTo>
                              <a:pt x="212531" y="54169"/>
                              <a:pt x="209949" y="61263"/>
                              <a:pt x="212747" y="68756"/>
                            </a:cubicBezTo>
                            <a:cubicBezTo>
                              <a:pt x="214022" y="141478"/>
                              <a:pt x="173649" y="173817"/>
                              <a:pt x="106373" y="175130"/>
                            </a:cubicBezTo>
                            <a:cubicBezTo>
                              <a:pt x="54889" y="179214"/>
                              <a:pt x="-4867" y="118928"/>
                              <a:pt x="0" y="68756"/>
                            </a:cubicBezTo>
                            <a:cubicBezTo>
                              <a:pt x="1953" y="51276"/>
                              <a:pt x="12817" y="26740"/>
                              <a:pt x="18167" y="9281"/>
                            </a:cubicBezTo>
                            <a:cubicBezTo>
                              <a:pt x="19475" y="6504"/>
                              <a:pt x="23464" y="3870"/>
                              <a:pt x="25825" y="0"/>
                            </a:cubicBezTo>
                            <a:close/>
                          </a:path>
                          <a:path w="212747" h="175130" stroke="0" extrusionOk="0">
                            <a:moveTo>
                              <a:pt x="25825" y="0"/>
                            </a:moveTo>
                            <a:cubicBezTo>
                              <a:pt x="88504" y="4783"/>
                              <a:pt x="143911" y="39981"/>
                              <a:pt x="210812" y="49567"/>
                            </a:cubicBezTo>
                            <a:cubicBezTo>
                              <a:pt x="213449" y="53481"/>
                              <a:pt x="211333" y="61047"/>
                              <a:pt x="212747" y="68756"/>
                            </a:cubicBezTo>
                            <a:cubicBezTo>
                              <a:pt x="219747" y="130098"/>
                              <a:pt x="162960" y="172123"/>
                              <a:pt x="106373" y="175130"/>
                            </a:cubicBezTo>
                            <a:cubicBezTo>
                              <a:pt x="51616" y="174733"/>
                              <a:pt x="1249" y="123746"/>
                              <a:pt x="0" y="68756"/>
                            </a:cubicBezTo>
                            <a:cubicBezTo>
                              <a:pt x="-1317" y="46550"/>
                              <a:pt x="6299" y="25356"/>
                              <a:pt x="18167" y="9281"/>
                            </a:cubicBezTo>
                            <a:cubicBezTo>
                              <a:pt x="19122" y="6205"/>
                              <a:pt x="23379" y="3721"/>
                              <a:pt x="25825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9" name="フリーフォーム: 図形 678">
                <a:extLst>
                  <a:ext uri="{FF2B5EF4-FFF2-40B4-BE49-F238E27FC236}">
                    <a16:creationId xmlns:a16="http://schemas.microsoft.com/office/drawing/2014/main" id="{F5B294D2-8504-BBE1-1C1D-980889A2E6C2}"/>
                  </a:ext>
                </a:extLst>
              </p:cNvPr>
              <p:cNvSpPr/>
              <p:nvPr/>
            </p:nvSpPr>
            <p:spPr>
              <a:xfrm>
                <a:off x="4490692" y="2192690"/>
                <a:ext cx="104746" cy="86224"/>
              </a:xfrm>
              <a:custGeom>
                <a:avLst/>
                <a:gdLst>
                  <a:gd name="connsiteX0" fmla="*/ 65905 w 542926"/>
                  <a:gd name="connsiteY0" fmla="*/ 0 h 446927"/>
                  <a:gd name="connsiteX1" fmla="*/ 537989 w 542926"/>
                  <a:gd name="connsiteY1" fmla="*/ 126494 h 446927"/>
                  <a:gd name="connsiteX2" fmla="*/ 542926 w 542926"/>
                  <a:gd name="connsiteY2" fmla="*/ 175464 h 446927"/>
                  <a:gd name="connsiteX3" fmla="*/ 271463 w 542926"/>
                  <a:gd name="connsiteY3" fmla="*/ 446927 h 446927"/>
                  <a:gd name="connsiteX4" fmla="*/ 0 w 542926"/>
                  <a:gd name="connsiteY4" fmla="*/ 175464 h 446927"/>
                  <a:gd name="connsiteX5" fmla="*/ 46362 w 542926"/>
                  <a:gd name="connsiteY5" fmla="*/ 23687 h 4469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42926" h="446927">
                    <a:moveTo>
                      <a:pt x="65905" y="0"/>
                    </a:moveTo>
                    <a:lnTo>
                      <a:pt x="537989" y="126494"/>
                    </a:lnTo>
                    <a:lnTo>
                      <a:pt x="542926" y="175464"/>
                    </a:lnTo>
                    <a:cubicBezTo>
                      <a:pt x="542926" y="325389"/>
                      <a:pt x="421388" y="446927"/>
                      <a:pt x="271463" y="446927"/>
                    </a:cubicBezTo>
                    <a:cubicBezTo>
                      <a:pt x="121538" y="446927"/>
                      <a:pt x="0" y="325389"/>
                      <a:pt x="0" y="175464"/>
                    </a:cubicBezTo>
                    <a:cubicBezTo>
                      <a:pt x="0" y="119242"/>
                      <a:pt x="17091" y="67012"/>
                      <a:pt x="46362" y="23687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297072543">
                      <a:custGeom>
                        <a:avLst/>
                        <a:gdLst>
                          <a:gd name="connsiteX0" fmla="*/ 12714 w 104746"/>
                          <a:gd name="connsiteY0" fmla="*/ 0 h 86224"/>
                          <a:gd name="connsiteX1" fmla="*/ 103793 w 104746"/>
                          <a:gd name="connsiteY1" fmla="*/ 24404 h 86224"/>
                          <a:gd name="connsiteX2" fmla="*/ 104746 w 104746"/>
                          <a:gd name="connsiteY2" fmla="*/ 33851 h 86224"/>
                          <a:gd name="connsiteX3" fmla="*/ 52373 w 104746"/>
                          <a:gd name="connsiteY3" fmla="*/ 86224 h 86224"/>
                          <a:gd name="connsiteX4" fmla="*/ 0 w 104746"/>
                          <a:gd name="connsiteY4" fmla="*/ 33851 h 86224"/>
                          <a:gd name="connsiteX5" fmla="*/ 8944 w 104746"/>
                          <a:gd name="connsiteY5" fmla="*/ 4569 h 86224"/>
                          <a:gd name="connsiteX6" fmla="*/ 12714 w 104746"/>
                          <a:gd name="connsiteY6" fmla="*/ 0 h 8622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04746" h="86224" fill="none" extrusionOk="0">
                            <a:moveTo>
                              <a:pt x="12714" y="0"/>
                            </a:moveTo>
                            <a:cubicBezTo>
                              <a:pt x="43152" y="3141"/>
                              <a:pt x="84669" y="21103"/>
                              <a:pt x="103793" y="24404"/>
                            </a:cubicBezTo>
                            <a:cubicBezTo>
                              <a:pt x="104159" y="28259"/>
                              <a:pt x="104429" y="30842"/>
                              <a:pt x="104746" y="33851"/>
                            </a:cubicBezTo>
                            <a:cubicBezTo>
                              <a:pt x="104185" y="58540"/>
                              <a:pt x="74916" y="80532"/>
                              <a:pt x="52373" y="86224"/>
                            </a:cubicBezTo>
                            <a:cubicBezTo>
                              <a:pt x="22072" y="87874"/>
                              <a:pt x="2732" y="62046"/>
                              <a:pt x="0" y="33851"/>
                            </a:cubicBezTo>
                            <a:cubicBezTo>
                              <a:pt x="-670" y="20567"/>
                              <a:pt x="4783" y="13898"/>
                              <a:pt x="8944" y="4569"/>
                            </a:cubicBezTo>
                            <a:cubicBezTo>
                              <a:pt x="9501" y="2799"/>
                              <a:pt x="12021" y="1384"/>
                              <a:pt x="12714" y="0"/>
                            </a:cubicBezTo>
                            <a:close/>
                          </a:path>
                          <a:path w="104746" h="86224" stroke="0" extrusionOk="0">
                            <a:moveTo>
                              <a:pt x="12714" y="0"/>
                            </a:moveTo>
                            <a:cubicBezTo>
                              <a:pt x="54109" y="1540"/>
                              <a:pt x="68524" y="25742"/>
                              <a:pt x="103793" y="24404"/>
                            </a:cubicBezTo>
                            <a:cubicBezTo>
                              <a:pt x="104194" y="27381"/>
                              <a:pt x="104575" y="29823"/>
                              <a:pt x="104746" y="33851"/>
                            </a:cubicBezTo>
                            <a:cubicBezTo>
                              <a:pt x="102916" y="56912"/>
                              <a:pt x="81910" y="86478"/>
                              <a:pt x="52373" y="86224"/>
                            </a:cubicBezTo>
                            <a:cubicBezTo>
                              <a:pt x="25621" y="81171"/>
                              <a:pt x="-5990" y="64438"/>
                              <a:pt x="0" y="33851"/>
                            </a:cubicBezTo>
                            <a:cubicBezTo>
                              <a:pt x="1621" y="20795"/>
                              <a:pt x="2401" y="12171"/>
                              <a:pt x="8944" y="4569"/>
                            </a:cubicBezTo>
                            <a:cubicBezTo>
                              <a:pt x="9881" y="3319"/>
                              <a:pt x="11891" y="1684"/>
                              <a:pt x="12714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0" name="フリーフォーム: 図形 679">
                <a:extLst>
                  <a:ext uri="{FF2B5EF4-FFF2-40B4-BE49-F238E27FC236}">
                    <a16:creationId xmlns:a16="http://schemas.microsoft.com/office/drawing/2014/main" id="{005B8807-44C7-3A14-FBA8-3108B33B2215}"/>
                  </a:ext>
                </a:extLst>
              </p:cNvPr>
              <p:cNvSpPr/>
              <p:nvPr/>
            </p:nvSpPr>
            <p:spPr>
              <a:xfrm flipH="1">
                <a:off x="4772479" y="2192690"/>
                <a:ext cx="104744" cy="86224"/>
              </a:xfrm>
              <a:custGeom>
                <a:avLst/>
                <a:gdLst>
                  <a:gd name="connsiteX0" fmla="*/ 65905 w 542926"/>
                  <a:gd name="connsiteY0" fmla="*/ 0 h 446927"/>
                  <a:gd name="connsiteX1" fmla="*/ 537989 w 542926"/>
                  <a:gd name="connsiteY1" fmla="*/ 126494 h 446927"/>
                  <a:gd name="connsiteX2" fmla="*/ 542926 w 542926"/>
                  <a:gd name="connsiteY2" fmla="*/ 175464 h 446927"/>
                  <a:gd name="connsiteX3" fmla="*/ 271463 w 542926"/>
                  <a:gd name="connsiteY3" fmla="*/ 446927 h 446927"/>
                  <a:gd name="connsiteX4" fmla="*/ 0 w 542926"/>
                  <a:gd name="connsiteY4" fmla="*/ 175464 h 446927"/>
                  <a:gd name="connsiteX5" fmla="*/ 46362 w 542926"/>
                  <a:gd name="connsiteY5" fmla="*/ 23687 h 4469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42926" h="446927">
                    <a:moveTo>
                      <a:pt x="65905" y="0"/>
                    </a:moveTo>
                    <a:lnTo>
                      <a:pt x="537989" y="126494"/>
                    </a:lnTo>
                    <a:lnTo>
                      <a:pt x="542926" y="175464"/>
                    </a:lnTo>
                    <a:cubicBezTo>
                      <a:pt x="542926" y="325389"/>
                      <a:pt x="421388" y="446927"/>
                      <a:pt x="271463" y="446927"/>
                    </a:cubicBezTo>
                    <a:cubicBezTo>
                      <a:pt x="121538" y="446927"/>
                      <a:pt x="0" y="325389"/>
                      <a:pt x="0" y="175464"/>
                    </a:cubicBezTo>
                    <a:cubicBezTo>
                      <a:pt x="0" y="119242"/>
                      <a:pt x="17091" y="67012"/>
                      <a:pt x="46362" y="23687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2580967071">
                      <a:custGeom>
                        <a:avLst/>
                        <a:gdLst>
                          <a:gd name="connsiteX0" fmla="*/ 12714 w 104744"/>
                          <a:gd name="connsiteY0" fmla="*/ 0 h 86224"/>
                          <a:gd name="connsiteX1" fmla="*/ 103791 w 104744"/>
                          <a:gd name="connsiteY1" fmla="*/ 24404 h 86224"/>
                          <a:gd name="connsiteX2" fmla="*/ 104744 w 104744"/>
                          <a:gd name="connsiteY2" fmla="*/ 33851 h 86224"/>
                          <a:gd name="connsiteX3" fmla="*/ 52372 w 104744"/>
                          <a:gd name="connsiteY3" fmla="*/ 86224 h 86224"/>
                          <a:gd name="connsiteX4" fmla="*/ 0 w 104744"/>
                          <a:gd name="connsiteY4" fmla="*/ 33851 h 86224"/>
                          <a:gd name="connsiteX5" fmla="*/ 8944 w 104744"/>
                          <a:gd name="connsiteY5" fmla="*/ 4569 h 86224"/>
                          <a:gd name="connsiteX6" fmla="*/ 12714 w 104744"/>
                          <a:gd name="connsiteY6" fmla="*/ 0 h 8622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04744" h="86224" fill="none" extrusionOk="0">
                            <a:moveTo>
                              <a:pt x="12714" y="0"/>
                            </a:moveTo>
                            <a:cubicBezTo>
                              <a:pt x="31415" y="3629"/>
                              <a:pt x="80450" y="22217"/>
                              <a:pt x="103791" y="24404"/>
                            </a:cubicBezTo>
                            <a:cubicBezTo>
                              <a:pt x="103401" y="26970"/>
                              <a:pt x="104341" y="30657"/>
                              <a:pt x="104744" y="33851"/>
                            </a:cubicBezTo>
                            <a:cubicBezTo>
                              <a:pt x="105112" y="61324"/>
                              <a:pt x="82517" y="82462"/>
                              <a:pt x="52372" y="86224"/>
                            </a:cubicBezTo>
                            <a:cubicBezTo>
                              <a:pt x="22508" y="94385"/>
                              <a:pt x="4697" y="62460"/>
                              <a:pt x="0" y="33851"/>
                            </a:cubicBezTo>
                            <a:cubicBezTo>
                              <a:pt x="-2883" y="22611"/>
                              <a:pt x="5210" y="13113"/>
                              <a:pt x="8944" y="4569"/>
                            </a:cubicBezTo>
                            <a:cubicBezTo>
                              <a:pt x="10330" y="2003"/>
                              <a:pt x="11621" y="1994"/>
                              <a:pt x="12714" y="0"/>
                            </a:cubicBezTo>
                            <a:close/>
                          </a:path>
                          <a:path w="104744" h="86224" stroke="0" extrusionOk="0">
                            <a:moveTo>
                              <a:pt x="12714" y="0"/>
                            </a:moveTo>
                            <a:cubicBezTo>
                              <a:pt x="58543" y="10172"/>
                              <a:pt x="80992" y="19567"/>
                              <a:pt x="103791" y="24404"/>
                            </a:cubicBezTo>
                            <a:cubicBezTo>
                              <a:pt x="103364" y="27779"/>
                              <a:pt x="103542" y="30607"/>
                              <a:pt x="104744" y="33851"/>
                            </a:cubicBezTo>
                            <a:cubicBezTo>
                              <a:pt x="101703" y="63389"/>
                              <a:pt x="79195" y="86788"/>
                              <a:pt x="52372" y="86224"/>
                            </a:cubicBezTo>
                            <a:cubicBezTo>
                              <a:pt x="25698" y="92024"/>
                              <a:pt x="529" y="62388"/>
                              <a:pt x="0" y="33851"/>
                            </a:cubicBezTo>
                            <a:cubicBezTo>
                              <a:pt x="536" y="24323"/>
                              <a:pt x="6274" y="13295"/>
                              <a:pt x="8944" y="4569"/>
                            </a:cubicBezTo>
                            <a:cubicBezTo>
                              <a:pt x="9592" y="3396"/>
                              <a:pt x="11942" y="1752"/>
                              <a:pt x="12714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BCCE5E3D-9C16-72ED-9C2D-C8004045B4E7}"/>
                </a:ext>
              </a:extLst>
            </p:cNvPr>
            <p:cNvGrpSpPr/>
            <p:nvPr/>
          </p:nvGrpSpPr>
          <p:grpSpPr>
            <a:xfrm rot="1800000" flipH="1">
              <a:off x="4864486" y="1421581"/>
              <a:ext cx="391952" cy="298190"/>
              <a:chOff x="-19104" y="1540163"/>
              <a:chExt cx="1210422" cy="920866"/>
            </a:xfrm>
          </p:grpSpPr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8DFF589C-FBCC-7DFB-4ECE-CC3345D12AD1}"/>
                  </a:ext>
                </a:extLst>
              </p:cNvPr>
              <p:cNvSpPr/>
              <p:nvPr/>
            </p:nvSpPr>
            <p:spPr>
              <a:xfrm>
                <a:off x="-19104" y="1540163"/>
                <a:ext cx="1210422" cy="920866"/>
              </a:xfrm>
              <a:custGeom>
                <a:avLst/>
                <a:gdLst>
                  <a:gd name="connsiteX0" fmla="*/ 725172 w 1472565"/>
                  <a:gd name="connsiteY0" fmla="*/ 0 h 1109980"/>
                  <a:gd name="connsiteX1" fmla="*/ 1204320 w 1472565"/>
                  <a:gd name="connsiteY1" fmla="*/ 464692 h 1109980"/>
                  <a:gd name="connsiteX2" fmla="*/ 1258484 w 1472565"/>
                  <a:gd name="connsiteY2" fmla="*/ 480409 h 1109980"/>
                  <a:gd name="connsiteX3" fmla="*/ 1472565 w 1472565"/>
                  <a:gd name="connsiteY3" fmla="*/ 782320 h 1109980"/>
                  <a:gd name="connsiteX4" fmla="*/ 1122045 w 1472565"/>
                  <a:gd name="connsiteY4" fmla="*/ 1109980 h 1109980"/>
                  <a:gd name="connsiteX5" fmla="*/ 985607 w 1472565"/>
                  <a:gd name="connsiteY5" fmla="*/ 1084231 h 1109980"/>
                  <a:gd name="connsiteX6" fmla="*/ 929164 w 1472565"/>
                  <a:gd name="connsiteY6" fmla="*/ 1055593 h 1109980"/>
                  <a:gd name="connsiteX7" fmla="*/ 872721 w 1472565"/>
                  <a:gd name="connsiteY7" fmla="*/ 1084231 h 1109980"/>
                  <a:gd name="connsiteX8" fmla="*/ 736282 w 1472565"/>
                  <a:gd name="connsiteY8" fmla="*/ 1109980 h 1109980"/>
                  <a:gd name="connsiteX9" fmla="*/ 599844 w 1472565"/>
                  <a:gd name="connsiteY9" fmla="*/ 1084231 h 1109980"/>
                  <a:gd name="connsiteX10" fmla="*/ 543401 w 1472565"/>
                  <a:gd name="connsiteY10" fmla="*/ 1055593 h 1109980"/>
                  <a:gd name="connsiteX11" fmla="*/ 486959 w 1472565"/>
                  <a:gd name="connsiteY11" fmla="*/ 1084231 h 1109980"/>
                  <a:gd name="connsiteX12" fmla="*/ 350520 w 1472565"/>
                  <a:gd name="connsiteY12" fmla="*/ 1109980 h 1109980"/>
                  <a:gd name="connsiteX13" fmla="*/ 0 w 1472565"/>
                  <a:gd name="connsiteY13" fmla="*/ 782320 h 1109980"/>
                  <a:gd name="connsiteX14" fmla="*/ 214082 w 1472565"/>
                  <a:gd name="connsiteY14" fmla="*/ 480409 h 1109980"/>
                  <a:gd name="connsiteX15" fmla="*/ 236537 w 1472565"/>
                  <a:gd name="connsiteY15" fmla="*/ 473893 h 1109980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236537 w 1472565"/>
                  <a:gd name="connsiteY15" fmla="*/ 471539 h 1107626"/>
                  <a:gd name="connsiteX16" fmla="*/ 560866 w 1472565"/>
                  <a:gd name="connsiteY16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236537 w 1472565"/>
                  <a:gd name="connsiteY15" fmla="*/ 471539 h 1107626"/>
                  <a:gd name="connsiteX16" fmla="*/ 560866 w 1472565"/>
                  <a:gd name="connsiteY16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236537 w 1472565"/>
                  <a:gd name="connsiteY15" fmla="*/ 471539 h 1107626"/>
                  <a:gd name="connsiteX16" fmla="*/ 560866 w 1472565"/>
                  <a:gd name="connsiteY16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236537 w 1472565"/>
                  <a:gd name="connsiteY15" fmla="*/ 471539 h 1107626"/>
                  <a:gd name="connsiteX16" fmla="*/ 560866 w 1472565"/>
                  <a:gd name="connsiteY16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560866 w 1472565"/>
                  <a:gd name="connsiteY15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560866 w 1472565"/>
                  <a:gd name="connsiteY15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560866 w 1472565"/>
                  <a:gd name="connsiteY15" fmla="*/ 0 h 1107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472565" h="1107626">
                    <a:moveTo>
                      <a:pt x="560866" y="0"/>
                    </a:moveTo>
                    <a:cubicBezTo>
                      <a:pt x="963347" y="92704"/>
                      <a:pt x="989835" y="308225"/>
                      <a:pt x="1204320" y="462338"/>
                    </a:cubicBezTo>
                    <a:lnTo>
                      <a:pt x="1258484" y="478055"/>
                    </a:lnTo>
                    <a:cubicBezTo>
                      <a:pt x="1384290" y="527797"/>
                      <a:pt x="1472565" y="644245"/>
                      <a:pt x="1472565" y="779966"/>
                    </a:cubicBezTo>
                    <a:cubicBezTo>
                      <a:pt x="1472565" y="960928"/>
                      <a:pt x="1315632" y="1107626"/>
                      <a:pt x="1122045" y="1107626"/>
                    </a:cubicBezTo>
                    <a:cubicBezTo>
                      <a:pt x="1073649" y="1107626"/>
                      <a:pt x="1027543" y="1098458"/>
                      <a:pt x="985607" y="1081877"/>
                    </a:cubicBezTo>
                    <a:lnTo>
                      <a:pt x="929164" y="1053239"/>
                    </a:lnTo>
                    <a:lnTo>
                      <a:pt x="872721" y="1081877"/>
                    </a:lnTo>
                    <a:cubicBezTo>
                      <a:pt x="830785" y="1098458"/>
                      <a:pt x="784679" y="1107626"/>
                      <a:pt x="736282" y="1107626"/>
                    </a:cubicBezTo>
                    <a:cubicBezTo>
                      <a:pt x="687885" y="1107626"/>
                      <a:pt x="641780" y="1098458"/>
                      <a:pt x="599844" y="1081877"/>
                    </a:cubicBezTo>
                    <a:lnTo>
                      <a:pt x="543401" y="1053239"/>
                    </a:lnTo>
                    <a:lnTo>
                      <a:pt x="486959" y="1081877"/>
                    </a:lnTo>
                    <a:cubicBezTo>
                      <a:pt x="445023" y="1098458"/>
                      <a:pt x="398917" y="1107626"/>
                      <a:pt x="350520" y="1107626"/>
                    </a:cubicBezTo>
                    <a:cubicBezTo>
                      <a:pt x="156933" y="1107626"/>
                      <a:pt x="0" y="960928"/>
                      <a:pt x="0" y="779966"/>
                    </a:cubicBezTo>
                    <a:cubicBezTo>
                      <a:pt x="0" y="644245"/>
                      <a:pt x="88275" y="527797"/>
                      <a:pt x="214082" y="478055"/>
                    </a:cubicBezTo>
                    <a:cubicBezTo>
                      <a:pt x="329677" y="318703"/>
                      <a:pt x="613294" y="302561"/>
                      <a:pt x="560866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8270902A-BAEF-B369-FEFC-69A285FA1A30}"/>
                  </a:ext>
                </a:extLst>
              </p:cNvPr>
              <p:cNvSpPr/>
              <p:nvPr/>
            </p:nvSpPr>
            <p:spPr>
              <a:xfrm>
                <a:off x="3804" y="2275988"/>
                <a:ext cx="1164609" cy="176444"/>
              </a:xfrm>
              <a:custGeom>
                <a:avLst/>
                <a:gdLst>
                  <a:gd name="connsiteX0" fmla="*/ 1164609 w 1164609"/>
                  <a:gd name="connsiteY0" fmla="*/ 0 h 176444"/>
                  <a:gd name="connsiteX1" fmla="*/ 1145803 w 1164609"/>
                  <a:gd name="connsiteY1" fmla="*/ 45287 h 176444"/>
                  <a:gd name="connsiteX2" fmla="*/ 899394 w 1164609"/>
                  <a:gd name="connsiteY2" fmla="*/ 176444 h 176444"/>
                  <a:gd name="connsiteX3" fmla="*/ 787244 w 1164609"/>
                  <a:gd name="connsiteY3" fmla="*/ 155037 h 176444"/>
                  <a:gd name="connsiteX4" fmla="*/ 740849 w 1164609"/>
                  <a:gd name="connsiteY4" fmla="*/ 131227 h 176444"/>
                  <a:gd name="connsiteX5" fmla="*/ 694454 w 1164609"/>
                  <a:gd name="connsiteY5" fmla="*/ 155037 h 176444"/>
                  <a:gd name="connsiteX6" fmla="*/ 582304 w 1164609"/>
                  <a:gd name="connsiteY6" fmla="*/ 176444 h 176444"/>
                  <a:gd name="connsiteX7" fmla="*/ 470154 w 1164609"/>
                  <a:gd name="connsiteY7" fmla="*/ 155037 h 176444"/>
                  <a:gd name="connsiteX8" fmla="*/ 423759 w 1164609"/>
                  <a:gd name="connsiteY8" fmla="*/ 131227 h 176444"/>
                  <a:gd name="connsiteX9" fmla="*/ 377365 w 1164609"/>
                  <a:gd name="connsiteY9" fmla="*/ 155037 h 176444"/>
                  <a:gd name="connsiteX10" fmla="*/ 265214 w 1164609"/>
                  <a:gd name="connsiteY10" fmla="*/ 176444 h 176444"/>
                  <a:gd name="connsiteX11" fmla="*/ 18806 w 1164609"/>
                  <a:gd name="connsiteY11" fmla="*/ 45287 h 176444"/>
                  <a:gd name="connsiteX12" fmla="*/ 0 w 1164609"/>
                  <a:gd name="connsiteY12" fmla="*/ 0 h 176444"/>
                  <a:gd name="connsiteX13" fmla="*/ 34558 w 1164609"/>
                  <a:gd name="connsiteY13" fmla="*/ 34475 h 176444"/>
                  <a:gd name="connsiteX14" fmla="*/ 235186 w 1164609"/>
                  <a:gd name="connsiteY14" fmla="*/ 96681 h 176444"/>
                  <a:gd name="connsiteX15" fmla="*/ 357957 w 1164609"/>
                  <a:gd name="connsiteY15" fmla="*/ 75274 h 176444"/>
                  <a:gd name="connsiteX16" fmla="*/ 408745 w 1164609"/>
                  <a:gd name="connsiteY16" fmla="*/ 51464 h 176444"/>
                  <a:gd name="connsiteX17" fmla="*/ 459533 w 1164609"/>
                  <a:gd name="connsiteY17" fmla="*/ 75274 h 176444"/>
                  <a:gd name="connsiteX18" fmla="*/ 582304 w 1164609"/>
                  <a:gd name="connsiteY18" fmla="*/ 96681 h 176444"/>
                  <a:gd name="connsiteX19" fmla="*/ 705075 w 1164609"/>
                  <a:gd name="connsiteY19" fmla="*/ 75274 h 176444"/>
                  <a:gd name="connsiteX20" fmla="*/ 755863 w 1164609"/>
                  <a:gd name="connsiteY20" fmla="*/ 51464 h 176444"/>
                  <a:gd name="connsiteX21" fmla="*/ 806652 w 1164609"/>
                  <a:gd name="connsiteY21" fmla="*/ 75274 h 176444"/>
                  <a:gd name="connsiteX22" fmla="*/ 929423 w 1164609"/>
                  <a:gd name="connsiteY22" fmla="*/ 96681 h 176444"/>
                  <a:gd name="connsiteX23" fmla="*/ 1130051 w 1164609"/>
                  <a:gd name="connsiteY23" fmla="*/ 34475 h 176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164609" h="176444">
                    <a:moveTo>
                      <a:pt x="1164609" y="0"/>
                    </a:moveTo>
                    <a:lnTo>
                      <a:pt x="1145803" y="45287"/>
                    </a:lnTo>
                    <a:cubicBezTo>
                      <a:pt x="1095270" y="123919"/>
                      <a:pt x="1003820" y="176444"/>
                      <a:pt x="899394" y="176444"/>
                    </a:cubicBezTo>
                    <a:cubicBezTo>
                      <a:pt x="859613" y="176444"/>
                      <a:pt x="821715" y="168822"/>
                      <a:pt x="787244" y="155037"/>
                    </a:cubicBezTo>
                    <a:lnTo>
                      <a:pt x="740849" y="131227"/>
                    </a:lnTo>
                    <a:lnTo>
                      <a:pt x="694454" y="155037"/>
                    </a:lnTo>
                    <a:cubicBezTo>
                      <a:pt x="659984" y="168822"/>
                      <a:pt x="622085" y="176444"/>
                      <a:pt x="582304" y="176444"/>
                    </a:cubicBezTo>
                    <a:cubicBezTo>
                      <a:pt x="542522" y="176444"/>
                      <a:pt x="504625" y="168822"/>
                      <a:pt x="470154" y="155037"/>
                    </a:cubicBezTo>
                    <a:lnTo>
                      <a:pt x="423759" y="131227"/>
                    </a:lnTo>
                    <a:lnTo>
                      <a:pt x="377365" y="155037"/>
                    </a:lnTo>
                    <a:cubicBezTo>
                      <a:pt x="342894" y="168822"/>
                      <a:pt x="304996" y="176444"/>
                      <a:pt x="265214" y="176444"/>
                    </a:cubicBezTo>
                    <a:cubicBezTo>
                      <a:pt x="160789" y="176444"/>
                      <a:pt x="69338" y="123919"/>
                      <a:pt x="18806" y="45287"/>
                    </a:cubicBezTo>
                    <a:lnTo>
                      <a:pt x="0" y="0"/>
                    </a:lnTo>
                    <a:lnTo>
                      <a:pt x="34558" y="34475"/>
                    </a:lnTo>
                    <a:cubicBezTo>
                      <a:pt x="89079" y="73337"/>
                      <a:pt x="158976" y="96681"/>
                      <a:pt x="235186" y="96681"/>
                    </a:cubicBezTo>
                    <a:cubicBezTo>
                      <a:pt x="278735" y="96681"/>
                      <a:pt x="320222" y="89059"/>
                      <a:pt x="357957" y="75274"/>
                    </a:cubicBezTo>
                    <a:lnTo>
                      <a:pt x="408745" y="51464"/>
                    </a:lnTo>
                    <a:lnTo>
                      <a:pt x="459533" y="75274"/>
                    </a:lnTo>
                    <a:cubicBezTo>
                      <a:pt x="497269" y="89059"/>
                      <a:pt x="538755" y="96681"/>
                      <a:pt x="582304" y="96681"/>
                    </a:cubicBezTo>
                    <a:cubicBezTo>
                      <a:pt x="625852" y="96681"/>
                      <a:pt x="667341" y="89059"/>
                      <a:pt x="705075" y="75274"/>
                    </a:cubicBezTo>
                    <a:lnTo>
                      <a:pt x="755863" y="51464"/>
                    </a:lnTo>
                    <a:lnTo>
                      <a:pt x="806652" y="75274"/>
                    </a:lnTo>
                    <a:cubicBezTo>
                      <a:pt x="844388" y="89059"/>
                      <a:pt x="885874" y="96681"/>
                      <a:pt x="929423" y="96681"/>
                    </a:cubicBezTo>
                    <a:cubicBezTo>
                      <a:pt x="1005633" y="96681"/>
                      <a:pt x="1075530" y="73337"/>
                      <a:pt x="1130051" y="34475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月 29">
                <a:extLst>
                  <a:ext uri="{FF2B5EF4-FFF2-40B4-BE49-F238E27FC236}">
                    <a16:creationId xmlns:a16="http://schemas.microsoft.com/office/drawing/2014/main" id="{F2851373-38D2-A5A3-A0F6-1E2E35C80AEC}"/>
                  </a:ext>
                </a:extLst>
              </p:cNvPr>
              <p:cNvSpPr/>
              <p:nvPr/>
            </p:nvSpPr>
            <p:spPr>
              <a:xfrm rot="15140262">
                <a:off x="717028" y="1904955"/>
                <a:ext cx="112882" cy="384645"/>
              </a:xfrm>
              <a:prstGeom prst="moon">
                <a:avLst/>
              </a:pr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月 30">
                <a:extLst>
                  <a:ext uri="{FF2B5EF4-FFF2-40B4-BE49-F238E27FC236}">
                    <a16:creationId xmlns:a16="http://schemas.microsoft.com/office/drawing/2014/main" id="{F6077E46-FB0E-A098-7D1A-0C9921AD1AF9}"/>
                  </a:ext>
                </a:extLst>
              </p:cNvPr>
              <p:cNvSpPr/>
              <p:nvPr/>
            </p:nvSpPr>
            <p:spPr>
              <a:xfrm rot="16760035">
                <a:off x="426904" y="1784650"/>
                <a:ext cx="100939" cy="324865"/>
              </a:xfrm>
              <a:prstGeom prst="moon">
                <a:avLst/>
              </a:pr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22967B90-4830-C277-A120-5982D41DC71C}"/>
                </a:ext>
              </a:extLst>
            </p:cNvPr>
            <p:cNvGrpSpPr/>
            <p:nvPr/>
          </p:nvGrpSpPr>
          <p:grpSpPr>
            <a:xfrm rot="10800000" flipH="1" flipV="1">
              <a:off x="5155024" y="2226107"/>
              <a:ext cx="385811" cy="458346"/>
              <a:chOff x="-670668" y="2939012"/>
              <a:chExt cx="996327" cy="1183642"/>
            </a:xfrm>
          </p:grpSpPr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F5C2A119-4928-97D1-C647-C3AE25B5DBA6}"/>
                  </a:ext>
                </a:extLst>
              </p:cNvPr>
              <p:cNvSpPr/>
              <p:nvPr/>
            </p:nvSpPr>
            <p:spPr>
              <a:xfrm>
                <a:off x="-670668" y="2939012"/>
                <a:ext cx="996327" cy="1183642"/>
              </a:xfrm>
              <a:custGeom>
                <a:avLst/>
                <a:gdLst>
                  <a:gd name="connsiteX0" fmla="*/ 0 w 996327"/>
                  <a:gd name="connsiteY0" fmla="*/ 3193 h 1183642"/>
                  <a:gd name="connsiteX1" fmla="*/ 552795 w 996327"/>
                  <a:gd name="connsiteY1" fmla="*/ 175952 h 1183642"/>
                  <a:gd name="connsiteX2" fmla="*/ 792138 w 996327"/>
                  <a:gd name="connsiteY2" fmla="*/ 543616 h 1183642"/>
                  <a:gd name="connsiteX3" fmla="*/ 811319 w 996327"/>
                  <a:gd name="connsiteY3" fmla="*/ 647839 h 1183642"/>
                  <a:gd name="connsiteX4" fmla="*/ 827621 w 996327"/>
                  <a:gd name="connsiteY4" fmla="*/ 652899 h 1183642"/>
                  <a:gd name="connsiteX5" fmla="*/ 996327 w 996327"/>
                  <a:gd name="connsiteY5" fmla="*/ 907417 h 1183642"/>
                  <a:gd name="connsiteX6" fmla="*/ 720102 w 996327"/>
                  <a:gd name="connsiteY6" fmla="*/ 1183642 h 1183642"/>
                  <a:gd name="connsiteX7" fmla="*/ 465584 w 996327"/>
                  <a:gd name="connsiteY7" fmla="*/ 1014937 h 1183642"/>
                  <a:gd name="connsiteX8" fmla="*/ 456825 w 996327"/>
                  <a:gd name="connsiteY8" fmla="*/ 986720 h 1183642"/>
                  <a:gd name="connsiteX9" fmla="*/ 442252 w 996327"/>
                  <a:gd name="connsiteY9" fmla="*/ 989342 h 1183642"/>
                  <a:gd name="connsiteX10" fmla="*/ 396252 w 996327"/>
                  <a:gd name="connsiteY10" fmla="*/ 976325 h 1183642"/>
                  <a:gd name="connsiteX11" fmla="*/ 367754 w 996327"/>
                  <a:gd name="connsiteY11" fmla="*/ 787561 h 1183642"/>
                  <a:gd name="connsiteX12" fmla="*/ 499478 w 996327"/>
                  <a:gd name="connsiteY12" fmla="*/ 704843 h 1183642"/>
                  <a:gd name="connsiteX13" fmla="*/ 524865 w 996327"/>
                  <a:gd name="connsiteY13" fmla="*/ 712027 h 1183642"/>
                  <a:gd name="connsiteX14" fmla="*/ 545700 w 996327"/>
                  <a:gd name="connsiteY14" fmla="*/ 694837 h 1183642"/>
                  <a:gd name="connsiteX15" fmla="*/ 531716 w 996327"/>
                  <a:gd name="connsiteY15" fmla="*/ 618856 h 1183642"/>
                  <a:gd name="connsiteX16" fmla="*/ 378594 w 996327"/>
                  <a:gd name="connsiteY16" fmla="*/ 383639 h 1183642"/>
                  <a:gd name="connsiteX17" fmla="*/ 24938 w 996327"/>
                  <a:gd name="connsiteY17" fmla="*/ 273115 h 1183642"/>
                  <a:gd name="connsiteX0" fmla="*/ 42130 w 1038457"/>
                  <a:gd name="connsiteY0" fmla="*/ 3193 h 1183642"/>
                  <a:gd name="connsiteX1" fmla="*/ 594925 w 1038457"/>
                  <a:gd name="connsiteY1" fmla="*/ 175952 h 1183642"/>
                  <a:gd name="connsiteX2" fmla="*/ 834268 w 1038457"/>
                  <a:gd name="connsiteY2" fmla="*/ 543616 h 1183642"/>
                  <a:gd name="connsiteX3" fmla="*/ 853449 w 1038457"/>
                  <a:gd name="connsiteY3" fmla="*/ 647839 h 1183642"/>
                  <a:gd name="connsiteX4" fmla="*/ 869751 w 1038457"/>
                  <a:gd name="connsiteY4" fmla="*/ 652899 h 1183642"/>
                  <a:gd name="connsiteX5" fmla="*/ 1038457 w 1038457"/>
                  <a:gd name="connsiteY5" fmla="*/ 907417 h 1183642"/>
                  <a:gd name="connsiteX6" fmla="*/ 762232 w 1038457"/>
                  <a:gd name="connsiteY6" fmla="*/ 1183642 h 1183642"/>
                  <a:gd name="connsiteX7" fmla="*/ 507714 w 1038457"/>
                  <a:gd name="connsiteY7" fmla="*/ 1014937 h 1183642"/>
                  <a:gd name="connsiteX8" fmla="*/ 498955 w 1038457"/>
                  <a:gd name="connsiteY8" fmla="*/ 986720 h 1183642"/>
                  <a:gd name="connsiteX9" fmla="*/ 484382 w 1038457"/>
                  <a:gd name="connsiteY9" fmla="*/ 989342 h 1183642"/>
                  <a:gd name="connsiteX10" fmla="*/ 438382 w 1038457"/>
                  <a:gd name="connsiteY10" fmla="*/ 976325 h 1183642"/>
                  <a:gd name="connsiteX11" fmla="*/ 409884 w 1038457"/>
                  <a:gd name="connsiteY11" fmla="*/ 787561 h 1183642"/>
                  <a:gd name="connsiteX12" fmla="*/ 541608 w 1038457"/>
                  <a:gd name="connsiteY12" fmla="*/ 704843 h 1183642"/>
                  <a:gd name="connsiteX13" fmla="*/ 566995 w 1038457"/>
                  <a:gd name="connsiteY13" fmla="*/ 712027 h 1183642"/>
                  <a:gd name="connsiteX14" fmla="*/ 587830 w 1038457"/>
                  <a:gd name="connsiteY14" fmla="*/ 694837 h 1183642"/>
                  <a:gd name="connsiteX15" fmla="*/ 573846 w 1038457"/>
                  <a:gd name="connsiteY15" fmla="*/ 618856 h 1183642"/>
                  <a:gd name="connsiteX16" fmla="*/ 420724 w 1038457"/>
                  <a:gd name="connsiteY16" fmla="*/ 383639 h 1183642"/>
                  <a:gd name="connsiteX17" fmla="*/ 67068 w 1038457"/>
                  <a:gd name="connsiteY17" fmla="*/ 273115 h 1183642"/>
                  <a:gd name="connsiteX18" fmla="*/ 231 w 1038457"/>
                  <a:gd name="connsiteY18" fmla="*/ 120017 h 1183642"/>
                  <a:gd name="connsiteX19" fmla="*/ 42130 w 1038457"/>
                  <a:gd name="connsiteY19" fmla="*/ 3193 h 1183642"/>
                  <a:gd name="connsiteX0" fmla="*/ 231 w 1038457"/>
                  <a:gd name="connsiteY0" fmla="*/ 120017 h 1183642"/>
                  <a:gd name="connsiteX1" fmla="*/ 42130 w 1038457"/>
                  <a:gd name="connsiteY1" fmla="*/ 3193 h 1183642"/>
                  <a:gd name="connsiteX2" fmla="*/ 594925 w 1038457"/>
                  <a:gd name="connsiteY2" fmla="*/ 175952 h 1183642"/>
                  <a:gd name="connsiteX3" fmla="*/ 834268 w 1038457"/>
                  <a:gd name="connsiteY3" fmla="*/ 543616 h 1183642"/>
                  <a:gd name="connsiteX4" fmla="*/ 853449 w 1038457"/>
                  <a:gd name="connsiteY4" fmla="*/ 647839 h 1183642"/>
                  <a:gd name="connsiteX5" fmla="*/ 869751 w 1038457"/>
                  <a:gd name="connsiteY5" fmla="*/ 652899 h 1183642"/>
                  <a:gd name="connsiteX6" fmla="*/ 1038457 w 1038457"/>
                  <a:gd name="connsiteY6" fmla="*/ 907417 h 1183642"/>
                  <a:gd name="connsiteX7" fmla="*/ 762232 w 1038457"/>
                  <a:gd name="connsiteY7" fmla="*/ 1183642 h 1183642"/>
                  <a:gd name="connsiteX8" fmla="*/ 507714 w 1038457"/>
                  <a:gd name="connsiteY8" fmla="*/ 1014937 h 1183642"/>
                  <a:gd name="connsiteX9" fmla="*/ 498955 w 1038457"/>
                  <a:gd name="connsiteY9" fmla="*/ 986720 h 1183642"/>
                  <a:gd name="connsiteX10" fmla="*/ 484382 w 1038457"/>
                  <a:gd name="connsiteY10" fmla="*/ 989342 h 1183642"/>
                  <a:gd name="connsiteX11" fmla="*/ 438382 w 1038457"/>
                  <a:gd name="connsiteY11" fmla="*/ 976325 h 1183642"/>
                  <a:gd name="connsiteX12" fmla="*/ 409884 w 1038457"/>
                  <a:gd name="connsiteY12" fmla="*/ 787561 h 1183642"/>
                  <a:gd name="connsiteX13" fmla="*/ 541608 w 1038457"/>
                  <a:gd name="connsiteY13" fmla="*/ 704843 h 1183642"/>
                  <a:gd name="connsiteX14" fmla="*/ 566995 w 1038457"/>
                  <a:gd name="connsiteY14" fmla="*/ 712027 h 1183642"/>
                  <a:gd name="connsiteX15" fmla="*/ 587830 w 1038457"/>
                  <a:gd name="connsiteY15" fmla="*/ 694837 h 1183642"/>
                  <a:gd name="connsiteX16" fmla="*/ 573846 w 1038457"/>
                  <a:gd name="connsiteY16" fmla="*/ 618856 h 1183642"/>
                  <a:gd name="connsiteX17" fmla="*/ 420724 w 1038457"/>
                  <a:gd name="connsiteY17" fmla="*/ 383639 h 1183642"/>
                  <a:gd name="connsiteX18" fmla="*/ 67068 w 1038457"/>
                  <a:gd name="connsiteY18" fmla="*/ 273115 h 1183642"/>
                  <a:gd name="connsiteX19" fmla="*/ 91671 w 1038457"/>
                  <a:gd name="connsiteY19" fmla="*/ 211457 h 1183642"/>
                  <a:gd name="connsiteX0" fmla="*/ 231 w 1038457"/>
                  <a:gd name="connsiteY0" fmla="*/ 120017 h 1183642"/>
                  <a:gd name="connsiteX1" fmla="*/ 42130 w 1038457"/>
                  <a:gd name="connsiteY1" fmla="*/ 3193 h 1183642"/>
                  <a:gd name="connsiteX2" fmla="*/ 594925 w 1038457"/>
                  <a:gd name="connsiteY2" fmla="*/ 175952 h 1183642"/>
                  <a:gd name="connsiteX3" fmla="*/ 834268 w 1038457"/>
                  <a:gd name="connsiteY3" fmla="*/ 543616 h 1183642"/>
                  <a:gd name="connsiteX4" fmla="*/ 853449 w 1038457"/>
                  <a:gd name="connsiteY4" fmla="*/ 647839 h 1183642"/>
                  <a:gd name="connsiteX5" fmla="*/ 869751 w 1038457"/>
                  <a:gd name="connsiteY5" fmla="*/ 652899 h 1183642"/>
                  <a:gd name="connsiteX6" fmla="*/ 1038457 w 1038457"/>
                  <a:gd name="connsiteY6" fmla="*/ 907417 h 1183642"/>
                  <a:gd name="connsiteX7" fmla="*/ 762232 w 1038457"/>
                  <a:gd name="connsiteY7" fmla="*/ 1183642 h 1183642"/>
                  <a:gd name="connsiteX8" fmla="*/ 507714 w 1038457"/>
                  <a:gd name="connsiteY8" fmla="*/ 1014937 h 1183642"/>
                  <a:gd name="connsiteX9" fmla="*/ 498955 w 1038457"/>
                  <a:gd name="connsiteY9" fmla="*/ 986720 h 1183642"/>
                  <a:gd name="connsiteX10" fmla="*/ 484382 w 1038457"/>
                  <a:gd name="connsiteY10" fmla="*/ 989342 h 1183642"/>
                  <a:gd name="connsiteX11" fmla="*/ 438382 w 1038457"/>
                  <a:gd name="connsiteY11" fmla="*/ 976325 h 1183642"/>
                  <a:gd name="connsiteX12" fmla="*/ 409884 w 1038457"/>
                  <a:gd name="connsiteY12" fmla="*/ 787561 h 1183642"/>
                  <a:gd name="connsiteX13" fmla="*/ 541608 w 1038457"/>
                  <a:gd name="connsiteY13" fmla="*/ 704843 h 1183642"/>
                  <a:gd name="connsiteX14" fmla="*/ 566995 w 1038457"/>
                  <a:gd name="connsiteY14" fmla="*/ 712027 h 1183642"/>
                  <a:gd name="connsiteX15" fmla="*/ 587830 w 1038457"/>
                  <a:gd name="connsiteY15" fmla="*/ 694837 h 1183642"/>
                  <a:gd name="connsiteX16" fmla="*/ 573846 w 1038457"/>
                  <a:gd name="connsiteY16" fmla="*/ 618856 h 1183642"/>
                  <a:gd name="connsiteX17" fmla="*/ 420724 w 1038457"/>
                  <a:gd name="connsiteY17" fmla="*/ 383639 h 1183642"/>
                  <a:gd name="connsiteX18" fmla="*/ 67068 w 1038457"/>
                  <a:gd name="connsiteY18" fmla="*/ 273115 h 1183642"/>
                  <a:gd name="connsiteX0" fmla="*/ 0 w 996327"/>
                  <a:gd name="connsiteY0" fmla="*/ 3193 h 1183642"/>
                  <a:gd name="connsiteX1" fmla="*/ 552795 w 996327"/>
                  <a:gd name="connsiteY1" fmla="*/ 175952 h 1183642"/>
                  <a:gd name="connsiteX2" fmla="*/ 792138 w 996327"/>
                  <a:gd name="connsiteY2" fmla="*/ 543616 h 1183642"/>
                  <a:gd name="connsiteX3" fmla="*/ 811319 w 996327"/>
                  <a:gd name="connsiteY3" fmla="*/ 647839 h 1183642"/>
                  <a:gd name="connsiteX4" fmla="*/ 827621 w 996327"/>
                  <a:gd name="connsiteY4" fmla="*/ 652899 h 1183642"/>
                  <a:gd name="connsiteX5" fmla="*/ 996327 w 996327"/>
                  <a:gd name="connsiteY5" fmla="*/ 907417 h 1183642"/>
                  <a:gd name="connsiteX6" fmla="*/ 720102 w 996327"/>
                  <a:gd name="connsiteY6" fmla="*/ 1183642 h 1183642"/>
                  <a:gd name="connsiteX7" fmla="*/ 465584 w 996327"/>
                  <a:gd name="connsiteY7" fmla="*/ 1014937 h 1183642"/>
                  <a:gd name="connsiteX8" fmla="*/ 456825 w 996327"/>
                  <a:gd name="connsiteY8" fmla="*/ 986720 h 1183642"/>
                  <a:gd name="connsiteX9" fmla="*/ 442252 w 996327"/>
                  <a:gd name="connsiteY9" fmla="*/ 989342 h 1183642"/>
                  <a:gd name="connsiteX10" fmla="*/ 396252 w 996327"/>
                  <a:gd name="connsiteY10" fmla="*/ 976325 h 1183642"/>
                  <a:gd name="connsiteX11" fmla="*/ 367754 w 996327"/>
                  <a:gd name="connsiteY11" fmla="*/ 787561 h 1183642"/>
                  <a:gd name="connsiteX12" fmla="*/ 499478 w 996327"/>
                  <a:gd name="connsiteY12" fmla="*/ 704843 h 1183642"/>
                  <a:gd name="connsiteX13" fmla="*/ 524865 w 996327"/>
                  <a:gd name="connsiteY13" fmla="*/ 712027 h 1183642"/>
                  <a:gd name="connsiteX14" fmla="*/ 545700 w 996327"/>
                  <a:gd name="connsiteY14" fmla="*/ 694837 h 1183642"/>
                  <a:gd name="connsiteX15" fmla="*/ 531716 w 996327"/>
                  <a:gd name="connsiteY15" fmla="*/ 618856 h 1183642"/>
                  <a:gd name="connsiteX16" fmla="*/ 378594 w 996327"/>
                  <a:gd name="connsiteY16" fmla="*/ 383639 h 1183642"/>
                  <a:gd name="connsiteX17" fmla="*/ 24938 w 996327"/>
                  <a:gd name="connsiteY17" fmla="*/ 273115 h 1183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96327" h="1183642">
                    <a:moveTo>
                      <a:pt x="0" y="3193"/>
                    </a:moveTo>
                    <a:cubicBezTo>
                      <a:pt x="199934" y="-15279"/>
                      <a:pt x="398959" y="46920"/>
                      <a:pt x="552795" y="175952"/>
                    </a:cubicBezTo>
                    <a:cubicBezTo>
                      <a:pt x="668172" y="272726"/>
                      <a:pt x="750953" y="401074"/>
                      <a:pt x="792138" y="543616"/>
                    </a:cubicBezTo>
                    <a:lnTo>
                      <a:pt x="811319" y="647839"/>
                    </a:lnTo>
                    <a:lnTo>
                      <a:pt x="827621" y="652899"/>
                    </a:lnTo>
                    <a:cubicBezTo>
                      <a:pt x="926763" y="694833"/>
                      <a:pt x="996327" y="793001"/>
                      <a:pt x="996327" y="907417"/>
                    </a:cubicBezTo>
                    <a:cubicBezTo>
                      <a:pt x="996327" y="1059972"/>
                      <a:pt x="872657" y="1183642"/>
                      <a:pt x="720102" y="1183642"/>
                    </a:cubicBezTo>
                    <a:cubicBezTo>
                      <a:pt x="605686" y="1183642"/>
                      <a:pt x="507517" y="1114078"/>
                      <a:pt x="465584" y="1014937"/>
                    </a:cubicBezTo>
                    <a:lnTo>
                      <a:pt x="456825" y="986720"/>
                    </a:lnTo>
                    <a:lnTo>
                      <a:pt x="442252" y="989342"/>
                    </a:lnTo>
                    <a:cubicBezTo>
                      <a:pt x="426140" y="988759"/>
                      <a:pt x="410489" y="984545"/>
                      <a:pt x="396252" y="976325"/>
                    </a:cubicBezTo>
                    <a:cubicBezTo>
                      <a:pt x="339305" y="943447"/>
                      <a:pt x="326546" y="858934"/>
                      <a:pt x="367754" y="787561"/>
                    </a:cubicBezTo>
                    <a:cubicBezTo>
                      <a:pt x="398659" y="734031"/>
                      <a:pt x="451143" y="703095"/>
                      <a:pt x="499478" y="704843"/>
                    </a:cubicBezTo>
                    <a:lnTo>
                      <a:pt x="524865" y="712027"/>
                    </a:lnTo>
                    <a:lnTo>
                      <a:pt x="545700" y="694837"/>
                    </a:lnTo>
                    <a:lnTo>
                      <a:pt x="531716" y="618856"/>
                    </a:lnTo>
                    <a:cubicBezTo>
                      <a:pt x="505367" y="527663"/>
                      <a:pt x="452408" y="445552"/>
                      <a:pt x="378594" y="383639"/>
                    </a:cubicBezTo>
                    <a:cubicBezTo>
                      <a:pt x="280176" y="301089"/>
                      <a:pt x="152848" y="261297"/>
                      <a:pt x="24938" y="273115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rnd">
                <a:noFill/>
                <a:round/>
                <a:extLst>
                  <a:ext uri="{C807C97D-BFC1-408E-A445-0C87EB9F89A2}">
                    <ask:lineSketchStyleProps xmlns:ask="http://schemas.microsoft.com/office/drawing/2018/sketchyshapes" sd="3729560187">
                      <a:custGeom>
                        <a:avLst/>
                        <a:gdLst>
                          <a:gd name="connsiteX0" fmla="*/ 0 w 996327"/>
                          <a:gd name="connsiteY0" fmla="*/ 3193 h 1183642"/>
                          <a:gd name="connsiteX1" fmla="*/ 552795 w 996327"/>
                          <a:gd name="connsiteY1" fmla="*/ 175952 h 1183642"/>
                          <a:gd name="connsiteX2" fmla="*/ 792138 w 996327"/>
                          <a:gd name="connsiteY2" fmla="*/ 543616 h 1183642"/>
                          <a:gd name="connsiteX3" fmla="*/ 811319 w 996327"/>
                          <a:gd name="connsiteY3" fmla="*/ 647839 h 1183642"/>
                          <a:gd name="connsiteX4" fmla="*/ 827621 w 996327"/>
                          <a:gd name="connsiteY4" fmla="*/ 652899 h 1183642"/>
                          <a:gd name="connsiteX5" fmla="*/ 996327 w 996327"/>
                          <a:gd name="connsiteY5" fmla="*/ 907417 h 1183642"/>
                          <a:gd name="connsiteX6" fmla="*/ 720102 w 996327"/>
                          <a:gd name="connsiteY6" fmla="*/ 1183642 h 1183642"/>
                          <a:gd name="connsiteX7" fmla="*/ 465584 w 996327"/>
                          <a:gd name="connsiteY7" fmla="*/ 1014937 h 1183642"/>
                          <a:gd name="connsiteX8" fmla="*/ 456825 w 996327"/>
                          <a:gd name="connsiteY8" fmla="*/ 986720 h 1183642"/>
                          <a:gd name="connsiteX9" fmla="*/ 442252 w 996327"/>
                          <a:gd name="connsiteY9" fmla="*/ 989342 h 1183642"/>
                          <a:gd name="connsiteX10" fmla="*/ 396252 w 996327"/>
                          <a:gd name="connsiteY10" fmla="*/ 976325 h 1183642"/>
                          <a:gd name="connsiteX11" fmla="*/ 367754 w 996327"/>
                          <a:gd name="connsiteY11" fmla="*/ 787561 h 1183642"/>
                          <a:gd name="connsiteX12" fmla="*/ 499478 w 996327"/>
                          <a:gd name="connsiteY12" fmla="*/ 704843 h 1183642"/>
                          <a:gd name="connsiteX13" fmla="*/ 524865 w 996327"/>
                          <a:gd name="connsiteY13" fmla="*/ 712027 h 1183642"/>
                          <a:gd name="connsiteX14" fmla="*/ 545700 w 996327"/>
                          <a:gd name="connsiteY14" fmla="*/ 694837 h 1183642"/>
                          <a:gd name="connsiteX15" fmla="*/ 531716 w 996327"/>
                          <a:gd name="connsiteY15" fmla="*/ 618856 h 1183642"/>
                          <a:gd name="connsiteX16" fmla="*/ 378594 w 996327"/>
                          <a:gd name="connsiteY16" fmla="*/ 383639 h 1183642"/>
                          <a:gd name="connsiteX17" fmla="*/ 24938 w 996327"/>
                          <a:gd name="connsiteY17" fmla="*/ 273115 h 118364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</a:cxnLst>
                        <a:rect l="l" t="t" r="r" b="b"/>
                        <a:pathLst>
                          <a:path w="996327" h="1183642" fill="none" extrusionOk="0">
                            <a:moveTo>
                              <a:pt x="0" y="3193"/>
                            </a:moveTo>
                            <a:cubicBezTo>
                              <a:pt x="255766" y="-26126"/>
                              <a:pt x="395081" y="63384"/>
                              <a:pt x="552795" y="175952"/>
                            </a:cubicBezTo>
                            <a:cubicBezTo>
                              <a:pt x="697792" y="249300"/>
                              <a:pt x="784094" y="421968"/>
                              <a:pt x="792138" y="543616"/>
                            </a:cubicBezTo>
                            <a:cubicBezTo>
                              <a:pt x="804585" y="564276"/>
                              <a:pt x="797524" y="596825"/>
                              <a:pt x="811319" y="647839"/>
                            </a:cubicBezTo>
                            <a:cubicBezTo>
                              <a:pt x="816898" y="648802"/>
                              <a:pt x="819180" y="651998"/>
                              <a:pt x="827621" y="652899"/>
                            </a:cubicBezTo>
                            <a:cubicBezTo>
                              <a:pt x="909740" y="666429"/>
                              <a:pt x="978420" y="801252"/>
                              <a:pt x="996327" y="907417"/>
                            </a:cubicBezTo>
                            <a:cubicBezTo>
                              <a:pt x="959016" y="1040177"/>
                              <a:pt x="858455" y="1190947"/>
                              <a:pt x="720102" y="1183642"/>
                            </a:cubicBezTo>
                            <a:cubicBezTo>
                              <a:pt x="600528" y="1170585"/>
                              <a:pt x="518013" y="1094318"/>
                              <a:pt x="465584" y="1014937"/>
                            </a:cubicBezTo>
                            <a:cubicBezTo>
                              <a:pt x="462267" y="1006409"/>
                              <a:pt x="459017" y="992265"/>
                              <a:pt x="456825" y="986720"/>
                            </a:cubicBezTo>
                            <a:cubicBezTo>
                              <a:pt x="450087" y="988938"/>
                              <a:pt x="446053" y="987580"/>
                              <a:pt x="442252" y="989342"/>
                            </a:cubicBezTo>
                            <a:cubicBezTo>
                              <a:pt x="421603" y="987100"/>
                              <a:pt x="411084" y="985085"/>
                              <a:pt x="396252" y="976325"/>
                            </a:cubicBezTo>
                            <a:cubicBezTo>
                              <a:pt x="333991" y="949632"/>
                              <a:pt x="306281" y="855873"/>
                              <a:pt x="367754" y="787561"/>
                            </a:cubicBezTo>
                            <a:cubicBezTo>
                              <a:pt x="398632" y="731445"/>
                              <a:pt x="453319" y="706209"/>
                              <a:pt x="499478" y="704843"/>
                            </a:cubicBezTo>
                            <a:cubicBezTo>
                              <a:pt x="508859" y="707067"/>
                              <a:pt x="515718" y="710040"/>
                              <a:pt x="524865" y="712027"/>
                            </a:cubicBezTo>
                            <a:cubicBezTo>
                              <a:pt x="534866" y="703214"/>
                              <a:pt x="538836" y="700621"/>
                              <a:pt x="545700" y="694837"/>
                            </a:cubicBezTo>
                            <a:cubicBezTo>
                              <a:pt x="538866" y="671952"/>
                              <a:pt x="546256" y="651037"/>
                              <a:pt x="531716" y="618856"/>
                            </a:cubicBezTo>
                            <a:cubicBezTo>
                              <a:pt x="503039" y="499404"/>
                              <a:pt x="455219" y="426934"/>
                              <a:pt x="378594" y="383639"/>
                            </a:cubicBezTo>
                            <a:cubicBezTo>
                              <a:pt x="298665" y="287104"/>
                              <a:pt x="182292" y="259142"/>
                              <a:pt x="24938" y="273115"/>
                            </a:cubicBezTo>
                          </a:path>
                          <a:path w="996327" h="1183642" stroke="0" extrusionOk="0">
                            <a:moveTo>
                              <a:pt x="0" y="3193"/>
                            </a:moveTo>
                            <a:cubicBezTo>
                              <a:pt x="159709" y="-20992"/>
                              <a:pt x="409619" y="20303"/>
                              <a:pt x="552795" y="175952"/>
                            </a:cubicBezTo>
                            <a:cubicBezTo>
                              <a:pt x="644608" y="240987"/>
                              <a:pt x="768366" y="436222"/>
                              <a:pt x="792138" y="543616"/>
                            </a:cubicBezTo>
                            <a:cubicBezTo>
                              <a:pt x="807744" y="589901"/>
                              <a:pt x="803636" y="610111"/>
                              <a:pt x="811319" y="647839"/>
                            </a:cubicBezTo>
                            <a:cubicBezTo>
                              <a:pt x="817657" y="648746"/>
                              <a:pt x="820071" y="650993"/>
                              <a:pt x="827621" y="652899"/>
                            </a:cubicBezTo>
                            <a:cubicBezTo>
                              <a:pt x="897976" y="691586"/>
                              <a:pt x="1008911" y="767743"/>
                              <a:pt x="996327" y="907417"/>
                            </a:cubicBezTo>
                            <a:cubicBezTo>
                              <a:pt x="991961" y="1045440"/>
                              <a:pt x="887046" y="1195952"/>
                              <a:pt x="720102" y="1183642"/>
                            </a:cubicBezTo>
                            <a:cubicBezTo>
                              <a:pt x="607636" y="1189666"/>
                              <a:pt x="510795" y="1118043"/>
                              <a:pt x="465584" y="1014937"/>
                            </a:cubicBezTo>
                            <a:cubicBezTo>
                              <a:pt x="460005" y="1006275"/>
                              <a:pt x="462196" y="996290"/>
                              <a:pt x="456825" y="986720"/>
                            </a:cubicBezTo>
                            <a:cubicBezTo>
                              <a:pt x="450665" y="989267"/>
                              <a:pt x="447800" y="986744"/>
                              <a:pt x="442252" y="989342"/>
                            </a:cubicBezTo>
                            <a:cubicBezTo>
                              <a:pt x="427397" y="989159"/>
                              <a:pt x="409886" y="983646"/>
                              <a:pt x="396252" y="976325"/>
                            </a:cubicBezTo>
                            <a:cubicBezTo>
                              <a:pt x="348107" y="947486"/>
                              <a:pt x="334504" y="844866"/>
                              <a:pt x="367754" y="787561"/>
                            </a:cubicBezTo>
                            <a:cubicBezTo>
                              <a:pt x="392983" y="726887"/>
                              <a:pt x="451676" y="699067"/>
                              <a:pt x="499478" y="704843"/>
                            </a:cubicBezTo>
                            <a:cubicBezTo>
                              <a:pt x="506227" y="703846"/>
                              <a:pt x="513514" y="710774"/>
                              <a:pt x="524865" y="712027"/>
                            </a:cubicBezTo>
                            <a:cubicBezTo>
                              <a:pt x="531284" y="705589"/>
                              <a:pt x="543007" y="700898"/>
                              <a:pt x="545700" y="694837"/>
                            </a:cubicBezTo>
                            <a:cubicBezTo>
                              <a:pt x="531560" y="665891"/>
                              <a:pt x="544265" y="637537"/>
                              <a:pt x="531716" y="618856"/>
                            </a:cubicBezTo>
                            <a:cubicBezTo>
                              <a:pt x="498656" y="531135"/>
                              <a:pt x="456737" y="417070"/>
                              <a:pt x="378594" y="383639"/>
                            </a:cubicBezTo>
                            <a:cubicBezTo>
                              <a:pt x="310912" y="318107"/>
                              <a:pt x="139306" y="284584"/>
                              <a:pt x="24938" y="273115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5419312F-5265-9734-C8F2-D02B931DB505}"/>
                  </a:ext>
                </a:extLst>
              </p:cNvPr>
              <p:cNvSpPr/>
              <p:nvPr/>
            </p:nvSpPr>
            <p:spPr>
              <a:xfrm>
                <a:off x="-214885" y="3869448"/>
                <a:ext cx="71438" cy="54769"/>
              </a:xfrm>
              <a:custGeom>
                <a:avLst/>
                <a:gdLst>
                  <a:gd name="connsiteX0" fmla="*/ 0 w 92869"/>
                  <a:gd name="connsiteY0" fmla="*/ 73819 h 73819"/>
                  <a:gd name="connsiteX1" fmla="*/ 45244 w 92869"/>
                  <a:gd name="connsiteY1" fmla="*/ 9525 h 73819"/>
                  <a:gd name="connsiteX2" fmla="*/ 92869 w 92869"/>
                  <a:gd name="connsiteY2" fmla="*/ 0 h 73819"/>
                  <a:gd name="connsiteX0" fmla="*/ 0 w 92869"/>
                  <a:gd name="connsiteY0" fmla="*/ 75387 h 75387"/>
                  <a:gd name="connsiteX1" fmla="*/ 45244 w 92869"/>
                  <a:gd name="connsiteY1" fmla="*/ 11093 h 75387"/>
                  <a:gd name="connsiteX2" fmla="*/ 92869 w 92869"/>
                  <a:gd name="connsiteY2" fmla="*/ 1568 h 75387"/>
                  <a:gd name="connsiteX0" fmla="*/ 0 w 92869"/>
                  <a:gd name="connsiteY0" fmla="*/ 73819 h 73819"/>
                  <a:gd name="connsiteX1" fmla="*/ 40482 w 92869"/>
                  <a:gd name="connsiteY1" fmla="*/ 19050 h 73819"/>
                  <a:gd name="connsiteX2" fmla="*/ 92869 w 92869"/>
                  <a:gd name="connsiteY2" fmla="*/ 0 h 73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2869" h="73819">
                    <a:moveTo>
                      <a:pt x="0" y="73819"/>
                    </a:moveTo>
                    <a:cubicBezTo>
                      <a:pt x="15081" y="52388"/>
                      <a:pt x="19844" y="38894"/>
                      <a:pt x="40482" y="19050"/>
                    </a:cubicBezTo>
                    <a:cubicBezTo>
                      <a:pt x="61120" y="-794"/>
                      <a:pt x="76994" y="3175"/>
                      <a:pt x="92869" y="0"/>
                    </a:cubicBezTo>
                  </a:path>
                </a:pathLst>
              </a:custGeom>
              <a:noFill/>
              <a:ln w="19050" cap="rnd">
                <a:noFill/>
                <a:round/>
                <a:extLst>
                  <a:ext uri="{C807C97D-BFC1-408E-A445-0C87EB9F89A2}">
                    <ask:lineSketchStyleProps xmlns:ask="http://schemas.microsoft.com/office/drawing/2018/sketchyshapes" sd="928263717">
                      <a:custGeom>
                        <a:avLst/>
                        <a:gdLst>
                          <a:gd name="connsiteX0" fmla="*/ 0 w 71438"/>
                          <a:gd name="connsiteY0" fmla="*/ 54769 h 54769"/>
                          <a:gd name="connsiteX1" fmla="*/ 31140 w 71438"/>
                          <a:gd name="connsiteY1" fmla="*/ 14133 h 54769"/>
                          <a:gd name="connsiteX2" fmla="*/ 71438 w 71438"/>
                          <a:gd name="connsiteY2" fmla="*/ 0 h 5476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</a:cxnLst>
                        <a:rect l="l" t="t" r="r" b="b"/>
                        <a:pathLst>
                          <a:path w="71438" h="54769" extrusionOk="0">
                            <a:moveTo>
                              <a:pt x="0" y="54769"/>
                            </a:moveTo>
                            <a:cubicBezTo>
                              <a:pt x="14376" y="39917"/>
                              <a:pt x="12398" y="28281"/>
                              <a:pt x="31140" y="14133"/>
                            </a:cubicBezTo>
                            <a:cubicBezTo>
                              <a:pt x="47132" y="-307"/>
                              <a:pt x="56260" y="289"/>
                              <a:pt x="71438" y="0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83" name="グループ化 682">
            <a:extLst>
              <a:ext uri="{FF2B5EF4-FFF2-40B4-BE49-F238E27FC236}">
                <a16:creationId xmlns:a16="http://schemas.microsoft.com/office/drawing/2014/main" id="{1EAFED81-99F0-65AD-4DD5-9DE5C97C797F}"/>
              </a:ext>
            </a:extLst>
          </p:cNvPr>
          <p:cNvGrpSpPr/>
          <p:nvPr/>
        </p:nvGrpSpPr>
        <p:grpSpPr>
          <a:xfrm>
            <a:off x="943829" y="4259071"/>
            <a:ext cx="2039952" cy="1709564"/>
            <a:chOff x="1644954" y="1589834"/>
            <a:chExt cx="1754324" cy="1470197"/>
          </a:xfrm>
        </p:grpSpPr>
        <p:grpSp>
          <p:nvGrpSpPr>
            <p:cNvPr id="685" name="グループ化 684">
              <a:extLst>
                <a:ext uri="{FF2B5EF4-FFF2-40B4-BE49-F238E27FC236}">
                  <a16:creationId xmlns:a16="http://schemas.microsoft.com/office/drawing/2014/main" id="{1C305C55-6F93-A8BB-BA21-16DAE86E36DD}"/>
                </a:ext>
              </a:extLst>
            </p:cNvPr>
            <p:cNvGrpSpPr/>
            <p:nvPr/>
          </p:nvGrpSpPr>
          <p:grpSpPr>
            <a:xfrm>
              <a:off x="1644954" y="1764860"/>
              <a:ext cx="1754324" cy="1295171"/>
              <a:chOff x="1696249" y="1764860"/>
              <a:chExt cx="1754324" cy="1295171"/>
            </a:xfrm>
          </p:grpSpPr>
          <p:sp>
            <p:nvSpPr>
              <p:cNvPr id="723" name="フリーフォーム: 図形 722">
                <a:extLst>
                  <a:ext uri="{FF2B5EF4-FFF2-40B4-BE49-F238E27FC236}">
                    <a16:creationId xmlns:a16="http://schemas.microsoft.com/office/drawing/2014/main" id="{A9261EF5-AD4F-C0E9-5758-A1B44E24A836}"/>
                  </a:ext>
                </a:extLst>
              </p:cNvPr>
              <p:cNvSpPr/>
              <p:nvPr/>
            </p:nvSpPr>
            <p:spPr>
              <a:xfrm rot="15300000">
                <a:off x="2768487" y="2526351"/>
                <a:ext cx="513615" cy="524776"/>
              </a:xfrm>
              <a:custGeom>
                <a:avLst/>
                <a:gdLst>
                  <a:gd name="connsiteX0" fmla="*/ 1326371 w 1326371"/>
                  <a:gd name="connsiteY0" fmla="*/ 0 h 1355192"/>
                  <a:gd name="connsiteX1" fmla="*/ 1326371 w 1326371"/>
                  <a:gd name="connsiteY1" fmla="*/ 220273 h 1355192"/>
                  <a:gd name="connsiteX2" fmla="*/ 1189716 w 1326371"/>
                  <a:gd name="connsiteY2" fmla="*/ 232331 h 1355192"/>
                  <a:gd name="connsiteX3" fmla="*/ 510237 w 1326371"/>
                  <a:gd name="connsiteY3" fmla="*/ 895032 h 1355192"/>
                  <a:gd name="connsiteX4" fmla="*/ 502728 w 1326371"/>
                  <a:gd name="connsiteY4" fmla="*/ 969514 h 1355192"/>
                  <a:gd name="connsiteX5" fmla="*/ 507070 w 1326371"/>
                  <a:gd name="connsiteY5" fmla="*/ 970294 h 1355192"/>
                  <a:gd name="connsiteX6" fmla="*/ 633274 w 1326371"/>
                  <a:gd name="connsiteY6" fmla="*/ 1072495 h 1355192"/>
                  <a:gd name="connsiteX7" fmla="*/ 366574 w 1326371"/>
                  <a:gd name="connsiteY7" fmla="*/ 1336313 h 1355192"/>
                  <a:gd name="connsiteX8" fmla="*/ 3696 w 1326371"/>
                  <a:gd name="connsiteY8" fmla="*/ 1241190 h 1355192"/>
                  <a:gd name="connsiteX9" fmla="*/ 270396 w 1326371"/>
                  <a:gd name="connsiteY9" fmla="*/ 977371 h 1355192"/>
                  <a:gd name="connsiteX10" fmla="*/ 281903 w 1326371"/>
                  <a:gd name="connsiteY10" fmla="*/ 974986 h 1355192"/>
                  <a:gd name="connsiteX11" fmla="*/ 294439 w 1326371"/>
                  <a:gd name="connsiteY11" fmla="*/ 850639 h 1355192"/>
                  <a:gd name="connsiteX12" fmla="*/ 1150724 w 1326371"/>
                  <a:gd name="connsiteY12" fmla="*/ 15498 h 135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26371" h="1355192">
                    <a:moveTo>
                      <a:pt x="1326371" y="0"/>
                    </a:moveTo>
                    <a:lnTo>
                      <a:pt x="1326371" y="220273"/>
                    </a:lnTo>
                    <a:lnTo>
                      <a:pt x="1189716" y="232331"/>
                    </a:lnTo>
                    <a:cubicBezTo>
                      <a:pt x="849254" y="293146"/>
                      <a:pt x="579305" y="557502"/>
                      <a:pt x="510237" y="895032"/>
                    </a:cubicBezTo>
                    <a:lnTo>
                      <a:pt x="502728" y="969514"/>
                    </a:lnTo>
                    <a:lnTo>
                      <a:pt x="507070" y="970294"/>
                    </a:lnTo>
                    <a:cubicBezTo>
                      <a:pt x="572738" y="987508"/>
                      <a:pt x="619994" y="1022935"/>
                      <a:pt x="633274" y="1072495"/>
                    </a:cubicBezTo>
                    <a:cubicBezTo>
                      <a:pt x="659833" y="1171614"/>
                      <a:pt x="540427" y="1289729"/>
                      <a:pt x="366574" y="1336313"/>
                    </a:cubicBezTo>
                    <a:cubicBezTo>
                      <a:pt x="192721" y="1382897"/>
                      <a:pt x="30255" y="1340309"/>
                      <a:pt x="3696" y="1241190"/>
                    </a:cubicBezTo>
                    <a:cubicBezTo>
                      <a:pt x="-22863" y="1142070"/>
                      <a:pt x="96543" y="1023955"/>
                      <a:pt x="270396" y="977371"/>
                    </a:cubicBezTo>
                    <a:lnTo>
                      <a:pt x="281903" y="974986"/>
                    </a:lnTo>
                    <a:lnTo>
                      <a:pt x="294439" y="850639"/>
                    </a:lnTo>
                    <a:cubicBezTo>
                      <a:pt x="381480" y="425282"/>
                      <a:pt x="721671" y="92138"/>
                      <a:pt x="1150724" y="15498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4138403154">
                      <a:custGeom>
                        <a:avLst/>
                        <a:gdLst>
                          <a:gd name="connsiteX0" fmla="*/ 513615 w 513615"/>
                          <a:gd name="connsiteY0" fmla="*/ 0 h 524776"/>
                          <a:gd name="connsiteX1" fmla="*/ 513615 w 513615"/>
                          <a:gd name="connsiteY1" fmla="*/ 85297 h 524776"/>
                          <a:gd name="connsiteX2" fmla="*/ 460697 w 513615"/>
                          <a:gd name="connsiteY2" fmla="*/ 89966 h 524776"/>
                          <a:gd name="connsiteX3" fmla="*/ 197580 w 513615"/>
                          <a:gd name="connsiteY3" fmla="*/ 346586 h 524776"/>
                          <a:gd name="connsiteX4" fmla="*/ 194673 w 513615"/>
                          <a:gd name="connsiteY4" fmla="*/ 375428 h 524776"/>
                          <a:gd name="connsiteX5" fmla="*/ 196354 w 513615"/>
                          <a:gd name="connsiteY5" fmla="*/ 375730 h 524776"/>
                          <a:gd name="connsiteX6" fmla="*/ 245224 w 513615"/>
                          <a:gd name="connsiteY6" fmla="*/ 415306 h 524776"/>
                          <a:gd name="connsiteX7" fmla="*/ 141949 w 513615"/>
                          <a:gd name="connsiteY7" fmla="*/ 517465 h 524776"/>
                          <a:gd name="connsiteX8" fmla="*/ 1431 w 513615"/>
                          <a:gd name="connsiteY8" fmla="*/ 480630 h 524776"/>
                          <a:gd name="connsiteX9" fmla="*/ 104706 w 513615"/>
                          <a:gd name="connsiteY9" fmla="*/ 378470 h 524776"/>
                          <a:gd name="connsiteX10" fmla="*/ 109162 w 513615"/>
                          <a:gd name="connsiteY10" fmla="*/ 377547 h 524776"/>
                          <a:gd name="connsiteX11" fmla="*/ 114016 w 513615"/>
                          <a:gd name="connsiteY11" fmla="*/ 329396 h 524776"/>
                          <a:gd name="connsiteX12" fmla="*/ 445598 w 513615"/>
                          <a:gd name="connsiteY12" fmla="*/ 6001 h 524776"/>
                          <a:gd name="connsiteX13" fmla="*/ 513615 w 513615"/>
                          <a:gd name="connsiteY13" fmla="*/ 0 h 5247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</a:cxnLst>
                        <a:rect l="l" t="t" r="r" b="b"/>
                        <a:pathLst>
                          <a:path w="513615" h="524776" fill="none" extrusionOk="0">
                            <a:moveTo>
                              <a:pt x="513615" y="0"/>
                            </a:moveTo>
                            <a:cubicBezTo>
                              <a:pt x="520999" y="36009"/>
                              <a:pt x="511009" y="45465"/>
                              <a:pt x="513615" y="85297"/>
                            </a:cubicBezTo>
                            <a:cubicBezTo>
                              <a:pt x="501319" y="87778"/>
                              <a:pt x="472872" y="86372"/>
                              <a:pt x="460697" y="89966"/>
                            </a:cubicBezTo>
                            <a:cubicBezTo>
                              <a:pt x="346802" y="104887"/>
                              <a:pt x="257702" y="219401"/>
                              <a:pt x="197580" y="346586"/>
                            </a:cubicBezTo>
                            <a:cubicBezTo>
                              <a:pt x="199917" y="355213"/>
                              <a:pt x="192302" y="365899"/>
                              <a:pt x="194673" y="375428"/>
                            </a:cubicBezTo>
                            <a:cubicBezTo>
                              <a:pt x="195239" y="375334"/>
                              <a:pt x="195865" y="375652"/>
                              <a:pt x="196354" y="375730"/>
                            </a:cubicBezTo>
                            <a:cubicBezTo>
                              <a:pt x="221753" y="379549"/>
                              <a:pt x="240286" y="397570"/>
                              <a:pt x="245224" y="415306"/>
                            </a:cubicBezTo>
                            <a:cubicBezTo>
                              <a:pt x="262416" y="449067"/>
                              <a:pt x="226756" y="491663"/>
                              <a:pt x="141949" y="517465"/>
                            </a:cubicBezTo>
                            <a:cubicBezTo>
                              <a:pt x="71705" y="533980"/>
                              <a:pt x="5079" y="515270"/>
                              <a:pt x="1431" y="480630"/>
                            </a:cubicBezTo>
                            <a:cubicBezTo>
                              <a:pt x="-464" y="437797"/>
                              <a:pt x="39739" y="401138"/>
                              <a:pt x="104706" y="378470"/>
                            </a:cubicBezTo>
                            <a:cubicBezTo>
                              <a:pt x="106355" y="377972"/>
                              <a:pt x="107599" y="378168"/>
                              <a:pt x="109162" y="377547"/>
                            </a:cubicBezTo>
                            <a:cubicBezTo>
                              <a:pt x="105784" y="361223"/>
                              <a:pt x="116125" y="353685"/>
                              <a:pt x="114016" y="329396"/>
                            </a:cubicBezTo>
                            <a:cubicBezTo>
                              <a:pt x="119210" y="202346"/>
                              <a:pt x="269057" y="25732"/>
                              <a:pt x="445598" y="6001"/>
                            </a:cubicBezTo>
                            <a:cubicBezTo>
                              <a:pt x="474031" y="-3984"/>
                              <a:pt x="486956" y="9082"/>
                              <a:pt x="513615" y="0"/>
                            </a:cubicBezTo>
                            <a:close/>
                          </a:path>
                          <a:path w="513615" h="524776" stroke="0" extrusionOk="0">
                            <a:moveTo>
                              <a:pt x="513615" y="0"/>
                            </a:moveTo>
                            <a:cubicBezTo>
                              <a:pt x="514596" y="42253"/>
                              <a:pt x="511531" y="54451"/>
                              <a:pt x="513615" y="85297"/>
                            </a:cubicBezTo>
                            <a:cubicBezTo>
                              <a:pt x="502205" y="89374"/>
                              <a:pt x="473411" y="86942"/>
                              <a:pt x="460697" y="89966"/>
                            </a:cubicBezTo>
                            <a:cubicBezTo>
                              <a:pt x="320220" y="85978"/>
                              <a:pt x="238734" y="251867"/>
                              <a:pt x="197580" y="346586"/>
                            </a:cubicBezTo>
                            <a:cubicBezTo>
                              <a:pt x="197321" y="354167"/>
                              <a:pt x="194796" y="367128"/>
                              <a:pt x="194673" y="375428"/>
                            </a:cubicBezTo>
                            <a:cubicBezTo>
                              <a:pt x="195038" y="375477"/>
                              <a:pt x="195944" y="375736"/>
                              <a:pt x="196354" y="375730"/>
                            </a:cubicBezTo>
                            <a:cubicBezTo>
                              <a:pt x="225886" y="381065"/>
                              <a:pt x="240519" y="396159"/>
                              <a:pt x="245224" y="415306"/>
                            </a:cubicBezTo>
                            <a:cubicBezTo>
                              <a:pt x="253606" y="459901"/>
                              <a:pt x="224568" y="509651"/>
                              <a:pt x="141949" y="517465"/>
                            </a:cubicBezTo>
                            <a:cubicBezTo>
                              <a:pt x="77131" y="536366"/>
                              <a:pt x="5199" y="519612"/>
                              <a:pt x="1431" y="480630"/>
                            </a:cubicBezTo>
                            <a:cubicBezTo>
                              <a:pt x="1797" y="453098"/>
                              <a:pt x="38661" y="404715"/>
                              <a:pt x="104706" y="378470"/>
                            </a:cubicBezTo>
                            <a:cubicBezTo>
                              <a:pt x="106260" y="377974"/>
                              <a:pt x="108043" y="378001"/>
                              <a:pt x="109162" y="377547"/>
                            </a:cubicBezTo>
                            <a:cubicBezTo>
                              <a:pt x="106024" y="363618"/>
                              <a:pt x="117097" y="343975"/>
                              <a:pt x="114016" y="329396"/>
                            </a:cubicBezTo>
                            <a:cubicBezTo>
                              <a:pt x="139599" y="132878"/>
                              <a:pt x="324121" y="34978"/>
                              <a:pt x="445598" y="6001"/>
                            </a:cubicBezTo>
                            <a:cubicBezTo>
                              <a:pt x="473725" y="-2563"/>
                              <a:pt x="480742" y="8435"/>
                              <a:pt x="513615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4" name="フリーフォーム: 図形 723">
                <a:extLst>
                  <a:ext uri="{FF2B5EF4-FFF2-40B4-BE49-F238E27FC236}">
                    <a16:creationId xmlns:a16="http://schemas.microsoft.com/office/drawing/2014/main" id="{1CD9B0D9-4E54-FA7E-F2B6-551BDE8E8D1A}"/>
                  </a:ext>
                </a:extLst>
              </p:cNvPr>
              <p:cNvSpPr/>
              <p:nvPr/>
            </p:nvSpPr>
            <p:spPr>
              <a:xfrm rot="419689">
                <a:off x="1851395" y="2535255"/>
                <a:ext cx="513615" cy="524776"/>
              </a:xfrm>
              <a:custGeom>
                <a:avLst/>
                <a:gdLst>
                  <a:gd name="connsiteX0" fmla="*/ 1326371 w 1326371"/>
                  <a:gd name="connsiteY0" fmla="*/ 0 h 1355192"/>
                  <a:gd name="connsiteX1" fmla="*/ 1326371 w 1326371"/>
                  <a:gd name="connsiteY1" fmla="*/ 220273 h 1355192"/>
                  <a:gd name="connsiteX2" fmla="*/ 1189716 w 1326371"/>
                  <a:gd name="connsiteY2" fmla="*/ 232331 h 1355192"/>
                  <a:gd name="connsiteX3" fmla="*/ 510237 w 1326371"/>
                  <a:gd name="connsiteY3" fmla="*/ 895032 h 1355192"/>
                  <a:gd name="connsiteX4" fmla="*/ 502728 w 1326371"/>
                  <a:gd name="connsiteY4" fmla="*/ 969514 h 1355192"/>
                  <a:gd name="connsiteX5" fmla="*/ 507070 w 1326371"/>
                  <a:gd name="connsiteY5" fmla="*/ 970294 h 1355192"/>
                  <a:gd name="connsiteX6" fmla="*/ 633274 w 1326371"/>
                  <a:gd name="connsiteY6" fmla="*/ 1072495 h 1355192"/>
                  <a:gd name="connsiteX7" fmla="*/ 366574 w 1326371"/>
                  <a:gd name="connsiteY7" fmla="*/ 1336313 h 1355192"/>
                  <a:gd name="connsiteX8" fmla="*/ 3696 w 1326371"/>
                  <a:gd name="connsiteY8" fmla="*/ 1241190 h 1355192"/>
                  <a:gd name="connsiteX9" fmla="*/ 270396 w 1326371"/>
                  <a:gd name="connsiteY9" fmla="*/ 977371 h 1355192"/>
                  <a:gd name="connsiteX10" fmla="*/ 281903 w 1326371"/>
                  <a:gd name="connsiteY10" fmla="*/ 974986 h 1355192"/>
                  <a:gd name="connsiteX11" fmla="*/ 294439 w 1326371"/>
                  <a:gd name="connsiteY11" fmla="*/ 850639 h 1355192"/>
                  <a:gd name="connsiteX12" fmla="*/ 1150724 w 1326371"/>
                  <a:gd name="connsiteY12" fmla="*/ 15498 h 135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26371" h="1355192">
                    <a:moveTo>
                      <a:pt x="1326371" y="0"/>
                    </a:moveTo>
                    <a:lnTo>
                      <a:pt x="1326371" y="220273"/>
                    </a:lnTo>
                    <a:lnTo>
                      <a:pt x="1189716" y="232331"/>
                    </a:lnTo>
                    <a:cubicBezTo>
                      <a:pt x="849254" y="293146"/>
                      <a:pt x="579305" y="557502"/>
                      <a:pt x="510237" y="895032"/>
                    </a:cubicBezTo>
                    <a:lnTo>
                      <a:pt x="502728" y="969514"/>
                    </a:lnTo>
                    <a:lnTo>
                      <a:pt x="507070" y="970294"/>
                    </a:lnTo>
                    <a:cubicBezTo>
                      <a:pt x="572738" y="987508"/>
                      <a:pt x="619994" y="1022935"/>
                      <a:pt x="633274" y="1072495"/>
                    </a:cubicBezTo>
                    <a:cubicBezTo>
                      <a:pt x="659833" y="1171614"/>
                      <a:pt x="540427" y="1289729"/>
                      <a:pt x="366574" y="1336313"/>
                    </a:cubicBezTo>
                    <a:cubicBezTo>
                      <a:pt x="192721" y="1382897"/>
                      <a:pt x="30255" y="1340309"/>
                      <a:pt x="3696" y="1241190"/>
                    </a:cubicBezTo>
                    <a:cubicBezTo>
                      <a:pt x="-22863" y="1142070"/>
                      <a:pt x="96543" y="1023955"/>
                      <a:pt x="270396" y="977371"/>
                    </a:cubicBezTo>
                    <a:lnTo>
                      <a:pt x="281903" y="974986"/>
                    </a:lnTo>
                    <a:lnTo>
                      <a:pt x="294439" y="850639"/>
                    </a:lnTo>
                    <a:cubicBezTo>
                      <a:pt x="381480" y="425282"/>
                      <a:pt x="721671" y="92138"/>
                      <a:pt x="1150724" y="15498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2612081519">
                      <a:custGeom>
                        <a:avLst/>
                        <a:gdLst>
                          <a:gd name="connsiteX0" fmla="*/ 513615 w 513615"/>
                          <a:gd name="connsiteY0" fmla="*/ 0 h 524776"/>
                          <a:gd name="connsiteX1" fmla="*/ 513615 w 513615"/>
                          <a:gd name="connsiteY1" fmla="*/ 85297 h 524776"/>
                          <a:gd name="connsiteX2" fmla="*/ 460697 w 513615"/>
                          <a:gd name="connsiteY2" fmla="*/ 89966 h 524776"/>
                          <a:gd name="connsiteX3" fmla="*/ 197580 w 513615"/>
                          <a:gd name="connsiteY3" fmla="*/ 346586 h 524776"/>
                          <a:gd name="connsiteX4" fmla="*/ 194673 w 513615"/>
                          <a:gd name="connsiteY4" fmla="*/ 375428 h 524776"/>
                          <a:gd name="connsiteX5" fmla="*/ 196354 w 513615"/>
                          <a:gd name="connsiteY5" fmla="*/ 375730 h 524776"/>
                          <a:gd name="connsiteX6" fmla="*/ 245224 w 513615"/>
                          <a:gd name="connsiteY6" fmla="*/ 415306 h 524776"/>
                          <a:gd name="connsiteX7" fmla="*/ 141949 w 513615"/>
                          <a:gd name="connsiteY7" fmla="*/ 517465 h 524776"/>
                          <a:gd name="connsiteX8" fmla="*/ 1431 w 513615"/>
                          <a:gd name="connsiteY8" fmla="*/ 480630 h 524776"/>
                          <a:gd name="connsiteX9" fmla="*/ 104706 w 513615"/>
                          <a:gd name="connsiteY9" fmla="*/ 378470 h 524776"/>
                          <a:gd name="connsiteX10" fmla="*/ 109162 w 513615"/>
                          <a:gd name="connsiteY10" fmla="*/ 377547 h 524776"/>
                          <a:gd name="connsiteX11" fmla="*/ 114016 w 513615"/>
                          <a:gd name="connsiteY11" fmla="*/ 329396 h 524776"/>
                          <a:gd name="connsiteX12" fmla="*/ 445598 w 513615"/>
                          <a:gd name="connsiteY12" fmla="*/ 6001 h 524776"/>
                          <a:gd name="connsiteX13" fmla="*/ 513615 w 513615"/>
                          <a:gd name="connsiteY13" fmla="*/ 0 h 5247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</a:cxnLst>
                        <a:rect l="l" t="t" r="r" b="b"/>
                        <a:pathLst>
                          <a:path w="513615" h="524776" fill="none" extrusionOk="0">
                            <a:moveTo>
                              <a:pt x="513615" y="0"/>
                            </a:moveTo>
                            <a:cubicBezTo>
                              <a:pt x="520068" y="21941"/>
                              <a:pt x="506632" y="50112"/>
                              <a:pt x="513615" y="85297"/>
                            </a:cubicBezTo>
                            <a:cubicBezTo>
                              <a:pt x="497369" y="87934"/>
                              <a:pt x="478613" y="85871"/>
                              <a:pt x="460697" y="89966"/>
                            </a:cubicBezTo>
                            <a:cubicBezTo>
                              <a:pt x="338998" y="134013"/>
                              <a:pt x="223362" y="249362"/>
                              <a:pt x="197580" y="346586"/>
                            </a:cubicBezTo>
                            <a:cubicBezTo>
                              <a:pt x="196375" y="360754"/>
                              <a:pt x="192237" y="368892"/>
                              <a:pt x="194673" y="375428"/>
                            </a:cubicBezTo>
                            <a:cubicBezTo>
                              <a:pt x="195351" y="375514"/>
                              <a:pt x="195796" y="375654"/>
                              <a:pt x="196354" y="375730"/>
                            </a:cubicBezTo>
                            <a:cubicBezTo>
                              <a:pt x="224002" y="380630"/>
                              <a:pt x="235915" y="398221"/>
                              <a:pt x="245224" y="415306"/>
                            </a:cubicBezTo>
                            <a:cubicBezTo>
                              <a:pt x="255893" y="450912"/>
                              <a:pt x="206172" y="503396"/>
                              <a:pt x="141949" y="517465"/>
                            </a:cubicBezTo>
                            <a:cubicBezTo>
                              <a:pt x="72893" y="533047"/>
                              <a:pt x="9844" y="512945"/>
                              <a:pt x="1431" y="480630"/>
                            </a:cubicBezTo>
                            <a:cubicBezTo>
                              <a:pt x="-11038" y="432066"/>
                              <a:pt x="34121" y="397500"/>
                              <a:pt x="104706" y="378470"/>
                            </a:cubicBezTo>
                            <a:cubicBezTo>
                              <a:pt x="106590" y="377789"/>
                              <a:pt x="107207" y="377959"/>
                              <a:pt x="109162" y="377547"/>
                            </a:cubicBezTo>
                            <a:cubicBezTo>
                              <a:pt x="109557" y="357485"/>
                              <a:pt x="113661" y="347784"/>
                              <a:pt x="114016" y="329396"/>
                            </a:cubicBezTo>
                            <a:cubicBezTo>
                              <a:pt x="114125" y="161719"/>
                              <a:pt x="301192" y="6667"/>
                              <a:pt x="445598" y="6001"/>
                            </a:cubicBezTo>
                            <a:cubicBezTo>
                              <a:pt x="470220" y="1481"/>
                              <a:pt x="494004" y="9801"/>
                              <a:pt x="513615" y="0"/>
                            </a:cubicBezTo>
                            <a:close/>
                          </a:path>
                          <a:path w="513615" h="524776" stroke="0" extrusionOk="0">
                            <a:moveTo>
                              <a:pt x="513615" y="0"/>
                            </a:moveTo>
                            <a:cubicBezTo>
                              <a:pt x="513984" y="42058"/>
                              <a:pt x="512331" y="63970"/>
                              <a:pt x="513615" y="85297"/>
                            </a:cubicBezTo>
                            <a:cubicBezTo>
                              <a:pt x="490232" y="93401"/>
                              <a:pt x="478672" y="82259"/>
                              <a:pt x="460697" y="89966"/>
                            </a:cubicBezTo>
                            <a:cubicBezTo>
                              <a:pt x="300148" y="127388"/>
                              <a:pt x="217645" y="211280"/>
                              <a:pt x="197580" y="346586"/>
                            </a:cubicBezTo>
                            <a:cubicBezTo>
                              <a:pt x="199061" y="356045"/>
                              <a:pt x="192342" y="364648"/>
                              <a:pt x="194673" y="375428"/>
                            </a:cubicBezTo>
                            <a:cubicBezTo>
                              <a:pt x="195240" y="375468"/>
                              <a:pt x="195722" y="375783"/>
                              <a:pt x="196354" y="375730"/>
                            </a:cubicBezTo>
                            <a:cubicBezTo>
                              <a:pt x="217343" y="381265"/>
                              <a:pt x="235487" y="393778"/>
                              <a:pt x="245224" y="415306"/>
                            </a:cubicBezTo>
                            <a:cubicBezTo>
                              <a:pt x="251274" y="449998"/>
                              <a:pt x="208873" y="493236"/>
                              <a:pt x="141949" y="517465"/>
                            </a:cubicBezTo>
                            <a:cubicBezTo>
                              <a:pt x="82541" y="532295"/>
                              <a:pt x="10731" y="526086"/>
                              <a:pt x="1431" y="480630"/>
                            </a:cubicBezTo>
                            <a:cubicBezTo>
                              <a:pt x="-6186" y="442583"/>
                              <a:pt x="30096" y="388726"/>
                              <a:pt x="104706" y="378470"/>
                            </a:cubicBezTo>
                            <a:cubicBezTo>
                              <a:pt x="106402" y="377955"/>
                              <a:pt x="107912" y="378180"/>
                              <a:pt x="109162" y="377547"/>
                            </a:cubicBezTo>
                            <a:cubicBezTo>
                              <a:pt x="105294" y="360252"/>
                              <a:pt x="115315" y="346581"/>
                              <a:pt x="114016" y="329396"/>
                            </a:cubicBezTo>
                            <a:cubicBezTo>
                              <a:pt x="155260" y="163144"/>
                              <a:pt x="297086" y="46696"/>
                              <a:pt x="445598" y="6001"/>
                            </a:cubicBezTo>
                            <a:cubicBezTo>
                              <a:pt x="460836" y="4506"/>
                              <a:pt x="497693" y="6918"/>
                              <a:pt x="513615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25" name="グループ化 724">
                <a:extLst>
                  <a:ext uri="{FF2B5EF4-FFF2-40B4-BE49-F238E27FC236}">
                    <a16:creationId xmlns:a16="http://schemas.microsoft.com/office/drawing/2014/main" id="{B51E203E-43FF-A529-5A21-36198A68B9EC}"/>
                  </a:ext>
                </a:extLst>
              </p:cNvPr>
              <p:cNvGrpSpPr/>
              <p:nvPr/>
            </p:nvGrpSpPr>
            <p:grpSpPr>
              <a:xfrm flipH="1" flipV="1">
                <a:off x="1696249" y="1837103"/>
                <a:ext cx="385811" cy="458346"/>
                <a:chOff x="-670668" y="2939012"/>
                <a:chExt cx="996327" cy="1183642"/>
              </a:xfrm>
            </p:grpSpPr>
            <p:sp>
              <p:nvSpPr>
                <p:cNvPr id="583" name="フリーフォーム: 図形 582">
                  <a:extLst>
                    <a:ext uri="{FF2B5EF4-FFF2-40B4-BE49-F238E27FC236}">
                      <a16:creationId xmlns:a16="http://schemas.microsoft.com/office/drawing/2014/main" id="{2A2364D8-6A79-B6EE-A00A-1D311D6C7841}"/>
                    </a:ext>
                  </a:extLst>
                </p:cNvPr>
                <p:cNvSpPr/>
                <p:nvPr/>
              </p:nvSpPr>
              <p:spPr>
                <a:xfrm>
                  <a:off x="-670668" y="2939012"/>
                  <a:ext cx="996327" cy="1183642"/>
                </a:xfrm>
                <a:custGeom>
                  <a:avLst/>
                  <a:gdLst>
                    <a:gd name="connsiteX0" fmla="*/ 0 w 996327"/>
                    <a:gd name="connsiteY0" fmla="*/ 3193 h 1183642"/>
                    <a:gd name="connsiteX1" fmla="*/ 552795 w 996327"/>
                    <a:gd name="connsiteY1" fmla="*/ 175952 h 1183642"/>
                    <a:gd name="connsiteX2" fmla="*/ 792138 w 996327"/>
                    <a:gd name="connsiteY2" fmla="*/ 543616 h 1183642"/>
                    <a:gd name="connsiteX3" fmla="*/ 811319 w 996327"/>
                    <a:gd name="connsiteY3" fmla="*/ 647839 h 1183642"/>
                    <a:gd name="connsiteX4" fmla="*/ 827621 w 996327"/>
                    <a:gd name="connsiteY4" fmla="*/ 652899 h 1183642"/>
                    <a:gd name="connsiteX5" fmla="*/ 996327 w 996327"/>
                    <a:gd name="connsiteY5" fmla="*/ 907417 h 1183642"/>
                    <a:gd name="connsiteX6" fmla="*/ 720102 w 996327"/>
                    <a:gd name="connsiteY6" fmla="*/ 1183642 h 1183642"/>
                    <a:gd name="connsiteX7" fmla="*/ 465584 w 996327"/>
                    <a:gd name="connsiteY7" fmla="*/ 1014937 h 1183642"/>
                    <a:gd name="connsiteX8" fmla="*/ 456825 w 996327"/>
                    <a:gd name="connsiteY8" fmla="*/ 986720 h 1183642"/>
                    <a:gd name="connsiteX9" fmla="*/ 442252 w 996327"/>
                    <a:gd name="connsiteY9" fmla="*/ 989342 h 1183642"/>
                    <a:gd name="connsiteX10" fmla="*/ 396252 w 996327"/>
                    <a:gd name="connsiteY10" fmla="*/ 976325 h 1183642"/>
                    <a:gd name="connsiteX11" fmla="*/ 367754 w 996327"/>
                    <a:gd name="connsiteY11" fmla="*/ 787561 h 1183642"/>
                    <a:gd name="connsiteX12" fmla="*/ 499478 w 996327"/>
                    <a:gd name="connsiteY12" fmla="*/ 704843 h 1183642"/>
                    <a:gd name="connsiteX13" fmla="*/ 524865 w 996327"/>
                    <a:gd name="connsiteY13" fmla="*/ 712027 h 1183642"/>
                    <a:gd name="connsiteX14" fmla="*/ 545700 w 996327"/>
                    <a:gd name="connsiteY14" fmla="*/ 694837 h 1183642"/>
                    <a:gd name="connsiteX15" fmla="*/ 531716 w 996327"/>
                    <a:gd name="connsiteY15" fmla="*/ 618856 h 1183642"/>
                    <a:gd name="connsiteX16" fmla="*/ 378594 w 996327"/>
                    <a:gd name="connsiteY16" fmla="*/ 383639 h 1183642"/>
                    <a:gd name="connsiteX17" fmla="*/ 24938 w 996327"/>
                    <a:gd name="connsiteY17" fmla="*/ 273115 h 1183642"/>
                    <a:gd name="connsiteX0" fmla="*/ 42130 w 1038457"/>
                    <a:gd name="connsiteY0" fmla="*/ 3193 h 1183642"/>
                    <a:gd name="connsiteX1" fmla="*/ 594925 w 1038457"/>
                    <a:gd name="connsiteY1" fmla="*/ 175952 h 1183642"/>
                    <a:gd name="connsiteX2" fmla="*/ 834268 w 1038457"/>
                    <a:gd name="connsiteY2" fmla="*/ 543616 h 1183642"/>
                    <a:gd name="connsiteX3" fmla="*/ 853449 w 1038457"/>
                    <a:gd name="connsiteY3" fmla="*/ 647839 h 1183642"/>
                    <a:gd name="connsiteX4" fmla="*/ 869751 w 1038457"/>
                    <a:gd name="connsiteY4" fmla="*/ 652899 h 1183642"/>
                    <a:gd name="connsiteX5" fmla="*/ 1038457 w 1038457"/>
                    <a:gd name="connsiteY5" fmla="*/ 907417 h 1183642"/>
                    <a:gd name="connsiteX6" fmla="*/ 762232 w 1038457"/>
                    <a:gd name="connsiteY6" fmla="*/ 1183642 h 1183642"/>
                    <a:gd name="connsiteX7" fmla="*/ 507714 w 1038457"/>
                    <a:gd name="connsiteY7" fmla="*/ 1014937 h 1183642"/>
                    <a:gd name="connsiteX8" fmla="*/ 498955 w 1038457"/>
                    <a:gd name="connsiteY8" fmla="*/ 986720 h 1183642"/>
                    <a:gd name="connsiteX9" fmla="*/ 484382 w 1038457"/>
                    <a:gd name="connsiteY9" fmla="*/ 989342 h 1183642"/>
                    <a:gd name="connsiteX10" fmla="*/ 438382 w 1038457"/>
                    <a:gd name="connsiteY10" fmla="*/ 976325 h 1183642"/>
                    <a:gd name="connsiteX11" fmla="*/ 409884 w 1038457"/>
                    <a:gd name="connsiteY11" fmla="*/ 787561 h 1183642"/>
                    <a:gd name="connsiteX12" fmla="*/ 541608 w 1038457"/>
                    <a:gd name="connsiteY12" fmla="*/ 704843 h 1183642"/>
                    <a:gd name="connsiteX13" fmla="*/ 566995 w 1038457"/>
                    <a:gd name="connsiteY13" fmla="*/ 712027 h 1183642"/>
                    <a:gd name="connsiteX14" fmla="*/ 587830 w 1038457"/>
                    <a:gd name="connsiteY14" fmla="*/ 694837 h 1183642"/>
                    <a:gd name="connsiteX15" fmla="*/ 573846 w 1038457"/>
                    <a:gd name="connsiteY15" fmla="*/ 618856 h 1183642"/>
                    <a:gd name="connsiteX16" fmla="*/ 420724 w 1038457"/>
                    <a:gd name="connsiteY16" fmla="*/ 383639 h 1183642"/>
                    <a:gd name="connsiteX17" fmla="*/ 67068 w 1038457"/>
                    <a:gd name="connsiteY17" fmla="*/ 273115 h 1183642"/>
                    <a:gd name="connsiteX18" fmla="*/ 231 w 1038457"/>
                    <a:gd name="connsiteY18" fmla="*/ 120017 h 1183642"/>
                    <a:gd name="connsiteX19" fmla="*/ 42130 w 1038457"/>
                    <a:gd name="connsiteY19" fmla="*/ 3193 h 1183642"/>
                    <a:gd name="connsiteX0" fmla="*/ 231 w 1038457"/>
                    <a:gd name="connsiteY0" fmla="*/ 120017 h 1183642"/>
                    <a:gd name="connsiteX1" fmla="*/ 42130 w 1038457"/>
                    <a:gd name="connsiteY1" fmla="*/ 3193 h 1183642"/>
                    <a:gd name="connsiteX2" fmla="*/ 594925 w 1038457"/>
                    <a:gd name="connsiteY2" fmla="*/ 175952 h 1183642"/>
                    <a:gd name="connsiteX3" fmla="*/ 834268 w 1038457"/>
                    <a:gd name="connsiteY3" fmla="*/ 543616 h 1183642"/>
                    <a:gd name="connsiteX4" fmla="*/ 853449 w 1038457"/>
                    <a:gd name="connsiteY4" fmla="*/ 647839 h 1183642"/>
                    <a:gd name="connsiteX5" fmla="*/ 869751 w 1038457"/>
                    <a:gd name="connsiteY5" fmla="*/ 652899 h 1183642"/>
                    <a:gd name="connsiteX6" fmla="*/ 1038457 w 1038457"/>
                    <a:gd name="connsiteY6" fmla="*/ 907417 h 1183642"/>
                    <a:gd name="connsiteX7" fmla="*/ 762232 w 1038457"/>
                    <a:gd name="connsiteY7" fmla="*/ 1183642 h 1183642"/>
                    <a:gd name="connsiteX8" fmla="*/ 507714 w 1038457"/>
                    <a:gd name="connsiteY8" fmla="*/ 1014937 h 1183642"/>
                    <a:gd name="connsiteX9" fmla="*/ 498955 w 1038457"/>
                    <a:gd name="connsiteY9" fmla="*/ 986720 h 1183642"/>
                    <a:gd name="connsiteX10" fmla="*/ 484382 w 1038457"/>
                    <a:gd name="connsiteY10" fmla="*/ 989342 h 1183642"/>
                    <a:gd name="connsiteX11" fmla="*/ 438382 w 1038457"/>
                    <a:gd name="connsiteY11" fmla="*/ 976325 h 1183642"/>
                    <a:gd name="connsiteX12" fmla="*/ 409884 w 1038457"/>
                    <a:gd name="connsiteY12" fmla="*/ 787561 h 1183642"/>
                    <a:gd name="connsiteX13" fmla="*/ 541608 w 1038457"/>
                    <a:gd name="connsiteY13" fmla="*/ 704843 h 1183642"/>
                    <a:gd name="connsiteX14" fmla="*/ 566995 w 1038457"/>
                    <a:gd name="connsiteY14" fmla="*/ 712027 h 1183642"/>
                    <a:gd name="connsiteX15" fmla="*/ 587830 w 1038457"/>
                    <a:gd name="connsiteY15" fmla="*/ 694837 h 1183642"/>
                    <a:gd name="connsiteX16" fmla="*/ 573846 w 1038457"/>
                    <a:gd name="connsiteY16" fmla="*/ 618856 h 1183642"/>
                    <a:gd name="connsiteX17" fmla="*/ 420724 w 1038457"/>
                    <a:gd name="connsiteY17" fmla="*/ 383639 h 1183642"/>
                    <a:gd name="connsiteX18" fmla="*/ 67068 w 1038457"/>
                    <a:gd name="connsiteY18" fmla="*/ 273115 h 1183642"/>
                    <a:gd name="connsiteX19" fmla="*/ 91671 w 1038457"/>
                    <a:gd name="connsiteY19" fmla="*/ 211457 h 1183642"/>
                    <a:gd name="connsiteX0" fmla="*/ 231 w 1038457"/>
                    <a:gd name="connsiteY0" fmla="*/ 120017 h 1183642"/>
                    <a:gd name="connsiteX1" fmla="*/ 42130 w 1038457"/>
                    <a:gd name="connsiteY1" fmla="*/ 3193 h 1183642"/>
                    <a:gd name="connsiteX2" fmla="*/ 594925 w 1038457"/>
                    <a:gd name="connsiteY2" fmla="*/ 175952 h 1183642"/>
                    <a:gd name="connsiteX3" fmla="*/ 834268 w 1038457"/>
                    <a:gd name="connsiteY3" fmla="*/ 543616 h 1183642"/>
                    <a:gd name="connsiteX4" fmla="*/ 853449 w 1038457"/>
                    <a:gd name="connsiteY4" fmla="*/ 647839 h 1183642"/>
                    <a:gd name="connsiteX5" fmla="*/ 869751 w 1038457"/>
                    <a:gd name="connsiteY5" fmla="*/ 652899 h 1183642"/>
                    <a:gd name="connsiteX6" fmla="*/ 1038457 w 1038457"/>
                    <a:gd name="connsiteY6" fmla="*/ 907417 h 1183642"/>
                    <a:gd name="connsiteX7" fmla="*/ 762232 w 1038457"/>
                    <a:gd name="connsiteY7" fmla="*/ 1183642 h 1183642"/>
                    <a:gd name="connsiteX8" fmla="*/ 507714 w 1038457"/>
                    <a:gd name="connsiteY8" fmla="*/ 1014937 h 1183642"/>
                    <a:gd name="connsiteX9" fmla="*/ 498955 w 1038457"/>
                    <a:gd name="connsiteY9" fmla="*/ 986720 h 1183642"/>
                    <a:gd name="connsiteX10" fmla="*/ 484382 w 1038457"/>
                    <a:gd name="connsiteY10" fmla="*/ 989342 h 1183642"/>
                    <a:gd name="connsiteX11" fmla="*/ 438382 w 1038457"/>
                    <a:gd name="connsiteY11" fmla="*/ 976325 h 1183642"/>
                    <a:gd name="connsiteX12" fmla="*/ 409884 w 1038457"/>
                    <a:gd name="connsiteY12" fmla="*/ 787561 h 1183642"/>
                    <a:gd name="connsiteX13" fmla="*/ 541608 w 1038457"/>
                    <a:gd name="connsiteY13" fmla="*/ 704843 h 1183642"/>
                    <a:gd name="connsiteX14" fmla="*/ 566995 w 1038457"/>
                    <a:gd name="connsiteY14" fmla="*/ 712027 h 1183642"/>
                    <a:gd name="connsiteX15" fmla="*/ 587830 w 1038457"/>
                    <a:gd name="connsiteY15" fmla="*/ 694837 h 1183642"/>
                    <a:gd name="connsiteX16" fmla="*/ 573846 w 1038457"/>
                    <a:gd name="connsiteY16" fmla="*/ 618856 h 1183642"/>
                    <a:gd name="connsiteX17" fmla="*/ 420724 w 1038457"/>
                    <a:gd name="connsiteY17" fmla="*/ 383639 h 1183642"/>
                    <a:gd name="connsiteX18" fmla="*/ 67068 w 1038457"/>
                    <a:gd name="connsiteY18" fmla="*/ 273115 h 1183642"/>
                    <a:gd name="connsiteX0" fmla="*/ 0 w 996327"/>
                    <a:gd name="connsiteY0" fmla="*/ 3193 h 1183642"/>
                    <a:gd name="connsiteX1" fmla="*/ 552795 w 996327"/>
                    <a:gd name="connsiteY1" fmla="*/ 175952 h 1183642"/>
                    <a:gd name="connsiteX2" fmla="*/ 792138 w 996327"/>
                    <a:gd name="connsiteY2" fmla="*/ 543616 h 1183642"/>
                    <a:gd name="connsiteX3" fmla="*/ 811319 w 996327"/>
                    <a:gd name="connsiteY3" fmla="*/ 647839 h 1183642"/>
                    <a:gd name="connsiteX4" fmla="*/ 827621 w 996327"/>
                    <a:gd name="connsiteY4" fmla="*/ 652899 h 1183642"/>
                    <a:gd name="connsiteX5" fmla="*/ 996327 w 996327"/>
                    <a:gd name="connsiteY5" fmla="*/ 907417 h 1183642"/>
                    <a:gd name="connsiteX6" fmla="*/ 720102 w 996327"/>
                    <a:gd name="connsiteY6" fmla="*/ 1183642 h 1183642"/>
                    <a:gd name="connsiteX7" fmla="*/ 465584 w 996327"/>
                    <a:gd name="connsiteY7" fmla="*/ 1014937 h 1183642"/>
                    <a:gd name="connsiteX8" fmla="*/ 456825 w 996327"/>
                    <a:gd name="connsiteY8" fmla="*/ 986720 h 1183642"/>
                    <a:gd name="connsiteX9" fmla="*/ 442252 w 996327"/>
                    <a:gd name="connsiteY9" fmla="*/ 989342 h 1183642"/>
                    <a:gd name="connsiteX10" fmla="*/ 396252 w 996327"/>
                    <a:gd name="connsiteY10" fmla="*/ 976325 h 1183642"/>
                    <a:gd name="connsiteX11" fmla="*/ 367754 w 996327"/>
                    <a:gd name="connsiteY11" fmla="*/ 787561 h 1183642"/>
                    <a:gd name="connsiteX12" fmla="*/ 499478 w 996327"/>
                    <a:gd name="connsiteY12" fmla="*/ 704843 h 1183642"/>
                    <a:gd name="connsiteX13" fmla="*/ 524865 w 996327"/>
                    <a:gd name="connsiteY13" fmla="*/ 712027 h 1183642"/>
                    <a:gd name="connsiteX14" fmla="*/ 545700 w 996327"/>
                    <a:gd name="connsiteY14" fmla="*/ 694837 h 1183642"/>
                    <a:gd name="connsiteX15" fmla="*/ 531716 w 996327"/>
                    <a:gd name="connsiteY15" fmla="*/ 618856 h 1183642"/>
                    <a:gd name="connsiteX16" fmla="*/ 378594 w 996327"/>
                    <a:gd name="connsiteY16" fmla="*/ 383639 h 1183642"/>
                    <a:gd name="connsiteX17" fmla="*/ 24938 w 996327"/>
                    <a:gd name="connsiteY17" fmla="*/ 273115 h 1183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996327" h="1183642">
                      <a:moveTo>
                        <a:pt x="0" y="3193"/>
                      </a:moveTo>
                      <a:cubicBezTo>
                        <a:pt x="199934" y="-15279"/>
                        <a:pt x="398959" y="46920"/>
                        <a:pt x="552795" y="175952"/>
                      </a:cubicBezTo>
                      <a:cubicBezTo>
                        <a:pt x="668172" y="272726"/>
                        <a:pt x="750953" y="401074"/>
                        <a:pt x="792138" y="543616"/>
                      </a:cubicBezTo>
                      <a:lnTo>
                        <a:pt x="811319" y="647839"/>
                      </a:lnTo>
                      <a:lnTo>
                        <a:pt x="827621" y="652899"/>
                      </a:lnTo>
                      <a:cubicBezTo>
                        <a:pt x="926763" y="694833"/>
                        <a:pt x="996327" y="793001"/>
                        <a:pt x="996327" y="907417"/>
                      </a:cubicBezTo>
                      <a:cubicBezTo>
                        <a:pt x="996327" y="1059972"/>
                        <a:pt x="872657" y="1183642"/>
                        <a:pt x="720102" y="1183642"/>
                      </a:cubicBezTo>
                      <a:cubicBezTo>
                        <a:pt x="605686" y="1183642"/>
                        <a:pt x="507517" y="1114078"/>
                        <a:pt x="465584" y="1014937"/>
                      </a:cubicBezTo>
                      <a:lnTo>
                        <a:pt x="456825" y="986720"/>
                      </a:lnTo>
                      <a:lnTo>
                        <a:pt x="442252" y="989342"/>
                      </a:lnTo>
                      <a:cubicBezTo>
                        <a:pt x="426140" y="988759"/>
                        <a:pt x="410489" y="984545"/>
                        <a:pt x="396252" y="976325"/>
                      </a:cubicBezTo>
                      <a:cubicBezTo>
                        <a:pt x="339305" y="943447"/>
                        <a:pt x="326546" y="858934"/>
                        <a:pt x="367754" y="787561"/>
                      </a:cubicBezTo>
                      <a:cubicBezTo>
                        <a:pt x="398659" y="734031"/>
                        <a:pt x="451143" y="703095"/>
                        <a:pt x="499478" y="704843"/>
                      </a:cubicBezTo>
                      <a:lnTo>
                        <a:pt x="524865" y="712027"/>
                      </a:lnTo>
                      <a:lnTo>
                        <a:pt x="545700" y="694837"/>
                      </a:lnTo>
                      <a:lnTo>
                        <a:pt x="531716" y="618856"/>
                      </a:lnTo>
                      <a:cubicBezTo>
                        <a:pt x="505367" y="527663"/>
                        <a:pt x="452408" y="445552"/>
                        <a:pt x="378594" y="383639"/>
                      </a:cubicBezTo>
                      <a:cubicBezTo>
                        <a:pt x="280176" y="301089"/>
                        <a:pt x="152848" y="261297"/>
                        <a:pt x="24938" y="273115"/>
                      </a:cubicBezTo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9050" cap="rnd">
                  <a:noFill/>
                  <a:round/>
                  <a:extLst>
                    <a:ext uri="{C807C97D-BFC1-408E-A445-0C87EB9F89A2}">
                      <ask:lineSketchStyleProps xmlns:ask="http://schemas.microsoft.com/office/drawing/2018/sketchyshapes" sd="1451227223">
                        <a:custGeom>
                          <a:avLst/>
                          <a:gdLst>
                            <a:gd name="connsiteX0" fmla="*/ 0 w 996327"/>
                            <a:gd name="connsiteY0" fmla="*/ 3193 h 1183642"/>
                            <a:gd name="connsiteX1" fmla="*/ 552795 w 996327"/>
                            <a:gd name="connsiteY1" fmla="*/ 175952 h 1183642"/>
                            <a:gd name="connsiteX2" fmla="*/ 792138 w 996327"/>
                            <a:gd name="connsiteY2" fmla="*/ 543616 h 1183642"/>
                            <a:gd name="connsiteX3" fmla="*/ 811319 w 996327"/>
                            <a:gd name="connsiteY3" fmla="*/ 647839 h 1183642"/>
                            <a:gd name="connsiteX4" fmla="*/ 827621 w 996327"/>
                            <a:gd name="connsiteY4" fmla="*/ 652899 h 1183642"/>
                            <a:gd name="connsiteX5" fmla="*/ 996327 w 996327"/>
                            <a:gd name="connsiteY5" fmla="*/ 907417 h 1183642"/>
                            <a:gd name="connsiteX6" fmla="*/ 720102 w 996327"/>
                            <a:gd name="connsiteY6" fmla="*/ 1183642 h 1183642"/>
                            <a:gd name="connsiteX7" fmla="*/ 465584 w 996327"/>
                            <a:gd name="connsiteY7" fmla="*/ 1014937 h 1183642"/>
                            <a:gd name="connsiteX8" fmla="*/ 456825 w 996327"/>
                            <a:gd name="connsiteY8" fmla="*/ 986720 h 1183642"/>
                            <a:gd name="connsiteX9" fmla="*/ 442252 w 996327"/>
                            <a:gd name="connsiteY9" fmla="*/ 989342 h 1183642"/>
                            <a:gd name="connsiteX10" fmla="*/ 396252 w 996327"/>
                            <a:gd name="connsiteY10" fmla="*/ 976325 h 1183642"/>
                            <a:gd name="connsiteX11" fmla="*/ 367754 w 996327"/>
                            <a:gd name="connsiteY11" fmla="*/ 787561 h 1183642"/>
                            <a:gd name="connsiteX12" fmla="*/ 499478 w 996327"/>
                            <a:gd name="connsiteY12" fmla="*/ 704843 h 1183642"/>
                            <a:gd name="connsiteX13" fmla="*/ 524865 w 996327"/>
                            <a:gd name="connsiteY13" fmla="*/ 712027 h 1183642"/>
                            <a:gd name="connsiteX14" fmla="*/ 545700 w 996327"/>
                            <a:gd name="connsiteY14" fmla="*/ 694837 h 1183642"/>
                            <a:gd name="connsiteX15" fmla="*/ 531716 w 996327"/>
                            <a:gd name="connsiteY15" fmla="*/ 618856 h 1183642"/>
                            <a:gd name="connsiteX16" fmla="*/ 378594 w 996327"/>
                            <a:gd name="connsiteY16" fmla="*/ 383639 h 1183642"/>
                            <a:gd name="connsiteX17" fmla="*/ 24938 w 996327"/>
                            <a:gd name="connsiteY17" fmla="*/ 273115 h 118364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</a:cxnLst>
                          <a:rect l="l" t="t" r="r" b="b"/>
                          <a:pathLst>
                            <a:path w="996327" h="1183642" fill="none" extrusionOk="0">
                              <a:moveTo>
                                <a:pt x="0" y="3193"/>
                              </a:moveTo>
                              <a:cubicBezTo>
                                <a:pt x="219855" y="19434"/>
                                <a:pt x="393220" y="16451"/>
                                <a:pt x="552795" y="175952"/>
                              </a:cubicBezTo>
                              <a:cubicBezTo>
                                <a:pt x="665212" y="312190"/>
                                <a:pt x="741716" y="412399"/>
                                <a:pt x="792138" y="543616"/>
                              </a:cubicBezTo>
                              <a:cubicBezTo>
                                <a:pt x="806422" y="575918"/>
                                <a:pt x="796934" y="619234"/>
                                <a:pt x="811319" y="647839"/>
                              </a:cubicBezTo>
                              <a:cubicBezTo>
                                <a:pt x="817507" y="649266"/>
                                <a:pt x="819664" y="651371"/>
                                <a:pt x="827621" y="652899"/>
                              </a:cubicBezTo>
                              <a:cubicBezTo>
                                <a:pt x="930534" y="691939"/>
                                <a:pt x="998288" y="790503"/>
                                <a:pt x="996327" y="907417"/>
                              </a:cubicBezTo>
                              <a:cubicBezTo>
                                <a:pt x="980169" y="1029388"/>
                                <a:pt x="898844" y="1214346"/>
                                <a:pt x="720102" y="1183642"/>
                              </a:cubicBezTo>
                              <a:cubicBezTo>
                                <a:pt x="596341" y="1193754"/>
                                <a:pt x="525945" y="1120194"/>
                                <a:pt x="465584" y="1014937"/>
                              </a:cubicBezTo>
                              <a:cubicBezTo>
                                <a:pt x="461067" y="1004301"/>
                                <a:pt x="459430" y="992896"/>
                                <a:pt x="456825" y="986720"/>
                              </a:cubicBezTo>
                              <a:cubicBezTo>
                                <a:pt x="453437" y="988382"/>
                                <a:pt x="448161" y="987422"/>
                                <a:pt x="442252" y="989342"/>
                              </a:cubicBezTo>
                              <a:cubicBezTo>
                                <a:pt x="426836" y="988283"/>
                                <a:pt x="410696" y="987768"/>
                                <a:pt x="396252" y="976325"/>
                              </a:cubicBezTo>
                              <a:cubicBezTo>
                                <a:pt x="353183" y="942982"/>
                                <a:pt x="314638" y="864866"/>
                                <a:pt x="367754" y="787561"/>
                              </a:cubicBezTo>
                              <a:cubicBezTo>
                                <a:pt x="398030" y="729009"/>
                                <a:pt x="465156" y="703738"/>
                                <a:pt x="499478" y="704843"/>
                              </a:cubicBezTo>
                              <a:cubicBezTo>
                                <a:pt x="511687" y="705206"/>
                                <a:pt x="516725" y="710507"/>
                                <a:pt x="524865" y="712027"/>
                              </a:cubicBezTo>
                              <a:cubicBezTo>
                                <a:pt x="527961" y="705941"/>
                                <a:pt x="540552" y="701286"/>
                                <a:pt x="545700" y="694837"/>
                              </a:cubicBezTo>
                              <a:cubicBezTo>
                                <a:pt x="540735" y="676302"/>
                                <a:pt x="538912" y="648895"/>
                                <a:pt x="531716" y="618856"/>
                              </a:cubicBezTo>
                              <a:cubicBezTo>
                                <a:pt x="502248" y="525186"/>
                                <a:pt x="456836" y="434653"/>
                                <a:pt x="378594" y="383639"/>
                              </a:cubicBezTo>
                              <a:cubicBezTo>
                                <a:pt x="308830" y="292857"/>
                                <a:pt x="148741" y="243669"/>
                                <a:pt x="24938" y="273115"/>
                              </a:cubicBezTo>
                            </a:path>
                            <a:path w="996327" h="1183642" stroke="0" extrusionOk="0">
                              <a:moveTo>
                                <a:pt x="0" y="3193"/>
                              </a:moveTo>
                              <a:cubicBezTo>
                                <a:pt x="194961" y="26689"/>
                                <a:pt x="427146" y="22926"/>
                                <a:pt x="552795" y="175952"/>
                              </a:cubicBezTo>
                              <a:cubicBezTo>
                                <a:pt x="667880" y="265076"/>
                                <a:pt x="715892" y="382749"/>
                                <a:pt x="792138" y="543616"/>
                              </a:cubicBezTo>
                              <a:cubicBezTo>
                                <a:pt x="813174" y="588292"/>
                                <a:pt x="797471" y="606399"/>
                                <a:pt x="811319" y="647839"/>
                              </a:cubicBezTo>
                              <a:cubicBezTo>
                                <a:pt x="818154" y="649510"/>
                                <a:pt x="823495" y="653641"/>
                                <a:pt x="827621" y="652899"/>
                              </a:cubicBezTo>
                              <a:cubicBezTo>
                                <a:pt x="936482" y="691544"/>
                                <a:pt x="999299" y="786292"/>
                                <a:pt x="996327" y="907417"/>
                              </a:cubicBezTo>
                              <a:cubicBezTo>
                                <a:pt x="1010116" y="1075479"/>
                                <a:pt x="872032" y="1176400"/>
                                <a:pt x="720102" y="1183642"/>
                              </a:cubicBezTo>
                              <a:cubicBezTo>
                                <a:pt x="595446" y="1155906"/>
                                <a:pt x="517248" y="1113517"/>
                                <a:pt x="465584" y="1014937"/>
                              </a:cubicBezTo>
                              <a:cubicBezTo>
                                <a:pt x="460552" y="1008422"/>
                                <a:pt x="460959" y="997360"/>
                                <a:pt x="456825" y="986720"/>
                              </a:cubicBezTo>
                              <a:cubicBezTo>
                                <a:pt x="450654" y="988244"/>
                                <a:pt x="449095" y="987061"/>
                                <a:pt x="442252" y="989342"/>
                              </a:cubicBezTo>
                              <a:cubicBezTo>
                                <a:pt x="427094" y="987163"/>
                                <a:pt x="408231" y="986161"/>
                                <a:pt x="396252" y="976325"/>
                              </a:cubicBezTo>
                              <a:cubicBezTo>
                                <a:pt x="343973" y="919409"/>
                                <a:pt x="341470" y="863459"/>
                                <a:pt x="367754" y="787561"/>
                              </a:cubicBezTo>
                              <a:cubicBezTo>
                                <a:pt x="401842" y="734201"/>
                                <a:pt x="449208" y="708473"/>
                                <a:pt x="499478" y="704843"/>
                              </a:cubicBezTo>
                              <a:cubicBezTo>
                                <a:pt x="508479" y="706198"/>
                                <a:pt x="514424" y="709707"/>
                                <a:pt x="524865" y="712027"/>
                              </a:cubicBezTo>
                              <a:cubicBezTo>
                                <a:pt x="533638" y="702157"/>
                                <a:pt x="537522" y="705290"/>
                                <a:pt x="545700" y="694837"/>
                              </a:cubicBezTo>
                              <a:cubicBezTo>
                                <a:pt x="540298" y="671622"/>
                                <a:pt x="544156" y="649879"/>
                                <a:pt x="531716" y="618856"/>
                              </a:cubicBezTo>
                              <a:cubicBezTo>
                                <a:pt x="501963" y="531425"/>
                                <a:pt x="452742" y="451714"/>
                                <a:pt x="378594" y="383639"/>
                              </a:cubicBezTo>
                              <a:cubicBezTo>
                                <a:pt x="282801" y="289253"/>
                                <a:pt x="144669" y="263938"/>
                                <a:pt x="24938" y="273115"/>
                              </a:cubicBezTo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5" name="フリーフォーム: 図形 584">
                  <a:extLst>
                    <a:ext uri="{FF2B5EF4-FFF2-40B4-BE49-F238E27FC236}">
                      <a16:creationId xmlns:a16="http://schemas.microsoft.com/office/drawing/2014/main" id="{982643A4-DEA2-6862-D70C-E909400DE62B}"/>
                    </a:ext>
                  </a:extLst>
                </p:cNvPr>
                <p:cNvSpPr/>
                <p:nvPr/>
              </p:nvSpPr>
              <p:spPr>
                <a:xfrm>
                  <a:off x="-214885" y="3869448"/>
                  <a:ext cx="71438" cy="54769"/>
                </a:xfrm>
                <a:custGeom>
                  <a:avLst/>
                  <a:gdLst>
                    <a:gd name="connsiteX0" fmla="*/ 0 w 92869"/>
                    <a:gd name="connsiteY0" fmla="*/ 73819 h 73819"/>
                    <a:gd name="connsiteX1" fmla="*/ 45244 w 92869"/>
                    <a:gd name="connsiteY1" fmla="*/ 9525 h 73819"/>
                    <a:gd name="connsiteX2" fmla="*/ 92869 w 92869"/>
                    <a:gd name="connsiteY2" fmla="*/ 0 h 73819"/>
                    <a:gd name="connsiteX0" fmla="*/ 0 w 92869"/>
                    <a:gd name="connsiteY0" fmla="*/ 75387 h 75387"/>
                    <a:gd name="connsiteX1" fmla="*/ 45244 w 92869"/>
                    <a:gd name="connsiteY1" fmla="*/ 11093 h 75387"/>
                    <a:gd name="connsiteX2" fmla="*/ 92869 w 92869"/>
                    <a:gd name="connsiteY2" fmla="*/ 1568 h 75387"/>
                    <a:gd name="connsiteX0" fmla="*/ 0 w 92869"/>
                    <a:gd name="connsiteY0" fmla="*/ 73819 h 73819"/>
                    <a:gd name="connsiteX1" fmla="*/ 40482 w 92869"/>
                    <a:gd name="connsiteY1" fmla="*/ 19050 h 73819"/>
                    <a:gd name="connsiteX2" fmla="*/ 92869 w 92869"/>
                    <a:gd name="connsiteY2" fmla="*/ 0 h 73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2869" h="73819">
                      <a:moveTo>
                        <a:pt x="0" y="73819"/>
                      </a:moveTo>
                      <a:cubicBezTo>
                        <a:pt x="15081" y="52388"/>
                        <a:pt x="19844" y="38894"/>
                        <a:pt x="40482" y="19050"/>
                      </a:cubicBezTo>
                      <a:cubicBezTo>
                        <a:pt x="61120" y="-794"/>
                        <a:pt x="76994" y="3175"/>
                        <a:pt x="92869" y="0"/>
                      </a:cubicBezTo>
                    </a:path>
                  </a:pathLst>
                </a:custGeom>
                <a:noFill/>
                <a:ln w="19050" cap="rnd">
                  <a:noFill/>
                  <a:round/>
                  <a:extLst>
                    <a:ext uri="{C807C97D-BFC1-408E-A445-0C87EB9F89A2}">
                      <ask:lineSketchStyleProps xmlns:ask="http://schemas.microsoft.com/office/drawing/2018/sketchyshapes" sd="1764787621">
                        <a:custGeom>
                          <a:avLst/>
                          <a:gdLst>
                            <a:gd name="connsiteX0" fmla="*/ 0 w 71438"/>
                            <a:gd name="connsiteY0" fmla="*/ 54769 h 54769"/>
                            <a:gd name="connsiteX1" fmla="*/ 31140 w 71438"/>
                            <a:gd name="connsiteY1" fmla="*/ 14133 h 54769"/>
                            <a:gd name="connsiteX2" fmla="*/ 71438 w 71438"/>
                            <a:gd name="connsiteY2" fmla="*/ 0 h 5476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</a:cxnLst>
                          <a:rect l="l" t="t" r="r" b="b"/>
                          <a:pathLst>
                            <a:path w="71438" h="54769" extrusionOk="0">
                              <a:moveTo>
                                <a:pt x="0" y="54769"/>
                              </a:moveTo>
                              <a:cubicBezTo>
                                <a:pt x="12761" y="38195"/>
                                <a:pt x="14016" y="27652"/>
                                <a:pt x="31140" y="14133"/>
                              </a:cubicBezTo>
                              <a:cubicBezTo>
                                <a:pt x="49968" y="-1263"/>
                                <a:pt x="59618" y="-389"/>
                                <a:pt x="71438" y="0"/>
                              </a:cubicBezTo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26" name="フリーフォーム: 図形 725">
                <a:extLst>
                  <a:ext uri="{FF2B5EF4-FFF2-40B4-BE49-F238E27FC236}">
                    <a16:creationId xmlns:a16="http://schemas.microsoft.com/office/drawing/2014/main" id="{64285BF5-C14A-1324-EEFA-EFF2CB5183BA}"/>
                  </a:ext>
                </a:extLst>
              </p:cNvPr>
              <p:cNvSpPr/>
              <p:nvPr/>
            </p:nvSpPr>
            <p:spPr>
              <a:xfrm>
                <a:off x="2006839" y="1764860"/>
                <a:ext cx="1117027" cy="929476"/>
              </a:xfrm>
              <a:custGeom>
                <a:avLst/>
                <a:gdLst>
                  <a:gd name="connsiteX0" fmla="*/ 1448276 w 2899885"/>
                  <a:gd name="connsiteY0" fmla="*/ 0 h 2400300"/>
                  <a:gd name="connsiteX1" fmla="*/ 2460294 w 2899885"/>
                  <a:gd name="connsiteY1" fmla="*/ 253113 h 2400300"/>
                  <a:gd name="connsiteX2" fmla="*/ 2464158 w 2899885"/>
                  <a:gd name="connsiteY2" fmla="*/ 274320 h 2400300"/>
                  <a:gd name="connsiteX3" fmla="*/ 2467450 w 2899885"/>
                  <a:gd name="connsiteY3" fmla="*/ 274320 h 2400300"/>
                  <a:gd name="connsiteX4" fmla="*/ 2899885 w 2899885"/>
                  <a:gd name="connsiteY4" fmla="*/ 2004060 h 2400300"/>
                  <a:gd name="connsiteX5" fmla="*/ 2898934 w 2899885"/>
                  <a:gd name="connsiteY5" fmla="*/ 2004060 h 2400300"/>
                  <a:gd name="connsiteX6" fmla="*/ 2148364 w 2899885"/>
                  <a:gd name="connsiteY6" fmla="*/ 2286000 h 2400300"/>
                  <a:gd name="connsiteX7" fmla="*/ 2056339 w 2899885"/>
                  <a:gd name="connsiteY7" fmla="*/ 2282516 h 2400300"/>
                  <a:gd name="connsiteX8" fmla="*/ 1979009 w 2899885"/>
                  <a:gd name="connsiteY8" fmla="*/ 2317722 h 2400300"/>
                  <a:gd name="connsiteX9" fmla="*/ 1448276 w 2899885"/>
                  <a:gd name="connsiteY9" fmla="*/ 2400300 h 2400300"/>
                  <a:gd name="connsiteX10" fmla="*/ 917543 w 2899885"/>
                  <a:gd name="connsiteY10" fmla="*/ 2317722 h 2400300"/>
                  <a:gd name="connsiteX11" fmla="*/ 840396 w 2899885"/>
                  <a:gd name="connsiteY11" fmla="*/ 2282599 h 2400300"/>
                  <a:gd name="connsiteX12" fmla="*/ 750570 w 2899885"/>
                  <a:gd name="connsiteY12" fmla="*/ 2286000 h 2400300"/>
                  <a:gd name="connsiteX13" fmla="*/ 0 w 2899885"/>
                  <a:gd name="connsiteY13" fmla="*/ 2004060 h 2400300"/>
                  <a:gd name="connsiteX14" fmla="*/ 15249 w 2899885"/>
                  <a:gd name="connsiteY14" fmla="*/ 1947239 h 2400300"/>
                  <a:gd name="connsiteX15" fmla="*/ 15671 w 2899885"/>
                  <a:gd name="connsiteY15" fmla="*/ 1946729 h 2400300"/>
                  <a:gd name="connsiteX16" fmla="*/ 431369 w 2899885"/>
                  <a:gd name="connsiteY16" fmla="*/ 283934 h 2400300"/>
                  <a:gd name="connsiteX17" fmla="*/ 431006 w 2899885"/>
                  <a:gd name="connsiteY17" fmla="*/ 281940 h 2400300"/>
                  <a:gd name="connsiteX18" fmla="*/ 1448276 w 2899885"/>
                  <a:gd name="connsiteY18" fmla="*/ 0 h 2400300"/>
                  <a:gd name="connsiteX0" fmla="*/ 1448276 w 3028474"/>
                  <a:gd name="connsiteY0" fmla="*/ 0 h 2400300"/>
                  <a:gd name="connsiteX1" fmla="*/ 2460294 w 3028474"/>
                  <a:gd name="connsiteY1" fmla="*/ 253113 h 2400300"/>
                  <a:gd name="connsiteX2" fmla="*/ 2464158 w 3028474"/>
                  <a:gd name="connsiteY2" fmla="*/ 274320 h 2400300"/>
                  <a:gd name="connsiteX3" fmla="*/ 2467450 w 3028474"/>
                  <a:gd name="connsiteY3" fmla="*/ 274320 h 2400300"/>
                  <a:gd name="connsiteX4" fmla="*/ 2899885 w 3028474"/>
                  <a:gd name="connsiteY4" fmla="*/ 2004060 h 2400300"/>
                  <a:gd name="connsiteX5" fmla="*/ 3028474 w 3028474"/>
                  <a:gd name="connsiteY5" fmla="*/ 2034540 h 2400300"/>
                  <a:gd name="connsiteX6" fmla="*/ 2148364 w 3028474"/>
                  <a:gd name="connsiteY6" fmla="*/ 2286000 h 2400300"/>
                  <a:gd name="connsiteX7" fmla="*/ 2056339 w 3028474"/>
                  <a:gd name="connsiteY7" fmla="*/ 2282516 h 2400300"/>
                  <a:gd name="connsiteX8" fmla="*/ 1979009 w 3028474"/>
                  <a:gd name="connsiteY8" fmla="*/ 2317722 h 2400300"/>
                  <a:gd name="connsiteX9" fmla="*/ 1448276 w 3028474"/>
                  <a:gd name="connsiteY9" fmla="*/ 2400300 h 2400300"/>
                  <a:gd name="connsiteX10" fmla="*/ 917543 w 3028474"/>
                  <a:gd name="connsiteY10" fmla="*/ 2317722 h 2400300"/>
                  <a:gd name="connsiteX11" fmla="*/ 840396 w 3028474"/>
                  <a:gd name="connsiteY11" fmla="*/ 2282599 h 2400300"/>
                  <a:gd name="connsiteX12" fmla="*/ 750570 w 3028474"/>
                  <a:gd name="connsiteY12" fmla="*/ 2286000 h 2400300"/>
                  <a:gd name="connsiteX13" fmla="*/ 0 w 3028474"/>
                  <a:gd name="connsiteY13" fmla="*/ 2004060 h 2400300"/>
                  <a:gd name="connsiteX14" fmla="*/ 15249 w 3028474"/>
                  <a:gd name="connsiteY14" fmla="*/ 1947239 h 2400300"/>
                  <a:gd name="connsiteX15" fmla="*/ 15671 w 3028474"/>
                  <a:gd name="connsiteY15" fmla="*/ 1946729 h 2400300"/>
                  <a:gd name="connsiteX16" fmla="*/ 431369 w 3028474"/>
                  <a:gd name="connsiteY16" fmla="*/ 283934 h 2400300"/>
                  <a:gd name="connsiteX17" fmla="*/ 431006 w 3028474"/>
                  <a:gd name="connsiteY17" fmla="*/ 281940 h 2400300"/>
                  <a:gd name="connsiteX18" fmla="*/ 1448276 w 3028474"/>
                  <a:gd name="connsiteY18" fmla="*/ 0 h 2400300"/>
                  <a:gd name="connsiteX0" fmla="*/ 1448276 w 2899885"/>
                  <a:gd name="connsiteY0" fmla="*/ 0 h 2400300"/>
                  <a:gd name="connsiteX1" fmla="*/ 2460294 w 2899885"/>
                  <a:gd name="connsiteY1" fmla="*/ 253113 h 2400300"/>
                  <a:gd name="connsiteX2" fmla="*/ 2464158 w 2899885"/>
                  <a:gd name="connsiteY2" fmla="*/ 274320 h 2400300"/>
                  <a:gd name="connsiteX3" fmla="*/ 2467450 w 2899885"/>
                  <a:gd name="connsiteY3" fmla="*/ 274320 h 2400300"/>
                  <a:gd name="connsiteX4" fmla="*/ 2899885 w 2899885"/>
                  <a:gd name="connsiteY4" fmla="*/ 2004060 h 2400300"/>
                  <a:gd name="connsiteX5" fmla="*/ 2148364 w 2899885"/>
                  <a:gd name="connsiteY5" fmla="*/ 2286000 h 2400300"/>
                  <a:gd name="connsiteX6" fmla="*/ 2056339 w 2899885"/>
                  <a:gd name="connsiteY6" fmla="*/ 2282516 h 2400300"/>
                  <a:gd name="connsiteX7" fmla="*/ 1979009 w 2899885"/>
                  <a:gd name="connsiteY7" fmla="*/ 2317722 h 2400300"/>
                  <a:gd name="connsiteX8" fmla="*/ 1448276 w 2899885"/>
                  <a:gd name="connsiteY8" fmla="*/ 2400300 h 2400300"/>
                  <a:gd name="connsiteX9" fmla="*/ 917543 w 2899885"/>
                  <a:gd name="connsiteY9" fmla="*/ 2317722 h 2400300"/>
                  <a:gd name="connsiteX10" fmla="*/ 840396 w 2899885"/>
                  <a:gd name="connsiteY10" fmla="*/ 2282599 h 2400300"/>
                  <a:gd name="connsiteX11" fmla="*/ 750570 w 2899885"/>
                  <a:gd name="connsiteY11" fmla="*/ 2286000 h 2400300"/>
                  <a:gd name="connsiteX12" fmla="*/ 0 w 2899885"/>
                  <a:gd name="connsiteY12" fmla="*/ 2004060 h 2400300"/>
                  <a:gd name="connsiteX13" fmla="*/ 15249 w 2899885"/>
                  <a:gd name="connsiteY13" fmla="*/ 1947239 h 2400300"/>
                  <a:gd name="connsiteX14" fmla="*/ 15671 w 2899885"/>
                  <a:gd name="connsiteY14" fmla="*/ 1946729 h 2400300"/>
                  <a:gd name="connsiteX15" fmla="*/ 431369 w 2899885"/>
                  <a:gd name="connsiteY15" fmla="*/ 283934 h 2400300"/>
                  <a:gd name="connsiteX16" fmla="*/ 431006 w 2899885"/>
                  <a:gd name="connsiteY16" fmla="*/ 281940 h 2400300"/>
                  <a:gd name="connsiteX17" fmla="*/ 1448276 w 2899885"/>
                  <a:gd name="connsiteY17" fmla="*/ 0 h 2400300"/>
                  <a:gd name="connsiteX0" fmla="*/ 1448276 w 2899885"/>
                  <a:gd name="connsiteY0" fmla="*/ 0 h 2400300"/>
                  <a:gd name="connsiteX1" fmla="*/ 2460294 w 2899885"/>
                  <a:gd name="connsiteY1" fmla="*/ 253113 h 2400300"/>
                  <a:gd name="connsiteX2" fmla="*/ 2464158 w 2899885"/>
                  <a:gd name="connsiteY2" fmla="*/ 274320 h 2400300"/>
                  <a:gd name="connsiteX3" fmla="*/ 2467450 w 2899885"/>
                  <a:gd name="connsiteY3" fmla="*/ 274320 h 2400300"/>
                  <a:gd name="connsiteX4" fmla="*/ 2899885 w 2899885"/>
                  <a:gd name="connsiteY4" fmla="*/ 2004060 h 2400300"/>
                  <a:gd name="connsiteX5" fmla="*/ 2148364 w 2899885"/>
                  <a:gd name="connsiteY5" fmla="*/ 2286000 h 2400300"/>
                  <a:gd name="connsiteX6" fmla="*/ 2056339 w 2899885"/>
                  <a:gd name="connsiteY6" fmla="*/ 2282516 h 2400300"/>
                  <a:gd name="connsiteX7" fmla="*/ 1979009 w 2899885"/>
                  <a:gd name="connsiteY7" fmla="*/ 2317722 h 2400300"/>
                  <a:gd name="connsiteX8" fmla="*/ 1448276 w 2899885"/>
                  <a:gd name="connsiteY8" fmla="*/ 2400300 h 2400300"/>
                  <a:gd name="connsiteX9" fmla="*/ 917543 w 2899885"/>
                  <a:gd name="connsiteY9" fmla="*/ 2317722 h 2400300"/>
                  <a:gd name="connsiteX10" fmla="*/ 840396 w 2899885"/>
                  <a:gd name="connsiteY10" fmla="*/ 2282599 h 2400300"/>
                  <a:gd name="connsiteX11" fmla="*/ 750570 w 2899885"/>
                  <a:gd name="connsiteY11" fmla="*/ 2286000 h 2400300"/>
                  <a:gd name="connsiteX12" fmla="*/ 0 w 2899885"/>
                  <a:gd name="connsiteY12" fmla="*/ 2004060 h 2400300"/>
                  <a:gd name="connsiteX13" fmla="*/ 15249 w 2899885"/>
                  <a:gd name="connsiteY13" fmla="*/ 1947239 h 2400300"/>
                  <a:gd name="connsiteX14" fmla="*/ 431369 w 2899885"/>
                  <a:gd name="connsiteY14" fmla="*/ 283934 h 2400300"/>
                  <a:gd name="connsiteX15" fmla="*/ 431006 w 2899885"/>
                  <a:gd name="connsiteY15" fmla="*/ 281940 h 2400300"/>
                  <a:gd name="connsiteX16" fmla="*/ 1448276 w 2899885"/>
                  <a:gd name="connsiteY16" fmla="*/ 0 h 2400300"/>
                  <a:gd name="connsiteX0" fmla="*/ 1433027 w 2884636"/>
                  <a:gd name="connsiteY0" fmla="*/ 0 h 2400300"/>
                  <a:gd name="connsiteX1" fmla="*/ 2445045 w 2884636"/>
                  <a:gd name="connsiteY1" fmla="*/ 253113 h 2400300"/>
                  <a:gd name="connsiteX2" fmla="*/ 2448909 w 2884636"/>
                  <a:gd name="connsiteY2" fmla="*/ 274320 h 2400300"/>
                  <a:gd name="connsiteX3" fmla="*/ 2452201 w 2884636"/>
                  <a:gd name="connsiteY3" fmla="*/ 274320 h 2400300"/>
                  <a:gd name="connsiteX4" fmla="*/ 2884636 w 2884636"/>
                  <a:gd name="connsiteY4" fmla="*/ 2004060 h 2400300"/>
                  <a:gd name="connsiteX5" fmla="*/ 2133115 w 2884636"/>
                  <a:gd name="connsiteY5" fmla="*/ 2286000 h 2400300"/>
                  <a:gd name="connsiteX6" fmla="*/ 2041090 w 2884636"/>
                  <a:gd name="connsiteY6" fmla="*/ 2282516 h 2400300"/>
                  <a:gd name="connsiteX7" fmla="*/ 1963760 w 2884636"/>
                  <a:gd name="connsiteY7" fmla="*/ 2317722 h 2400300"/>
                  <a:gd name="connsiteX8" fmla="*/ 1433027 w 2884636"/>
                  <a:gd name="connsiteY8" fmla="*/ 2400300 h 2400300"/>
                  <a:gd name="connsiteX9" fmla="*/ 902294 w 2884636"/>
                  <a:gd name="connsiteY9" fmla="*/ 2317722 h 2400300"/>
                  <a:gd name="connsiteX10" fmla="*/ 825147 w 2884636"/>
                  <a:gd name="connsiteY10" fmla="*/ 2282599 h 2400300"/>
                  <a:gd name="connsiteX11" fmla="*/ 735321 w 2884636"/>
                  <a:gd name="connsiteY11" fmla="*/ 2286000 h 2400300"/>
                  <a:gd name="connsiteX12" fmla="*/ 0 w 2884636"/>
                  <a:gd name="connsiteY12" fmla="*/ 1947239 h 2400300"/>
                  <a:gd name="connsiteX13" fmla="*/ 416120 w 2884636"/>
                  <a:gd name="connsiteY13" fmla="*/ 283934 h 2400300"/>
                  <a:gd name="connsiteX14" fmla="*/ 415757 w 2884636"/>
                  <a:gd name="connsiteY14" fmla="*/ 281940 h 2400300"/>
                  <a:gd name="connsiteX15" fmla="*/ 1433027 w 2884636"/>
                  <a:gd name="connsiteY15" fmla="*/ 0 h 240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884636" h="2400300">
                    <a:moveTo>
                      <a:pt x="1433027" y="0"/>
                    </a:moveTo>
                    <a:cubicBezTo>
                      <a:pt x="1959736" y="0"/>
                      <a:pt x="2392951" y="110943"/>
                      <a:pt x="2445045" y="253113"/>
                    </a:cubicBezTo>
                    <a:lnTo>
                      <a:pt x="2448909" y="274320"/>
                    </a:lnTo>
                    <a:lnTo>
                      <a:pt x="2452201" y="274320"/>
                    </a:lnTo>
                    <a:lnTo>
                      <a:pt x="2884636" y="2004060"/>
                    </a:lnTo>
                    <a:cubicBezTo>
                      <a:pt x="2831455" y="2339340"/>
                      <a:pt x="2273706" y="2239591"/>
                      <a:pt x="2133115" y="2286000"/>
                    </a:cubicBezTo>
                    <a:lnTo>
                      <a:pt x="2041090" y="2282516"/>
                    </a:lnTo>
                    <a:lnTo>
                      <a:pt x="1963760" y="2317722"/>
                    </a:lnTo>
                    <a:cubicBezTo>
                      <a:pt x="1827934" y="2368743"/>
                      <a:pt x="1640291" y="2400300"/>
                      <a:pt x="1433027" y="2400300"/>
                    </a:cubicBezTo>
                    <a:cubicBezTo>
                      <a:pt x="1225763" y="2400300"/>
                      <a:pt x="1038120" y="2368743"/>
                      <a:pt x="902294" y="2317722"/>
                    </a:cubicBezTo>
                    <a:lnTo>
                      <a:pt x="825147" y="2282599"/>
                    </a:lnTo>
                    <a:lnTo>
                      <a:pt x="735321" y="2286000"/>
                    </a:lnTo>
                    <a:cubicBezTo>
                      <a:pt x="597797" y="2230107"/>
                      <a:pt x="53200" y="2280917"/>
                      <a:pt x="0" y="1947239"/>
                    </a:cubicBezTo>
                    <a:lnTo>
                      <a:pt x="416120" y="283934"/>
                    </a:lnTo>
                    <a:lnTo>
                      <a:pt x="415757" y="281940"/>
                    </a:lnTo>
                    <a:cubicBezTo>
                      <a:pt x="415757" y="126229"/>
                      <a:pt x="871204" y="0"/>
                      <a:pt x="1433027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2837522197">
                      <a:custGeom>
                        <a:avLst/>
                        <a:gdLst>
                          <a:gd name="connsiteX0" fmla="*/ 554915 w 1117027"/>
                          <a:gd name="connsiteY0" fmla="*/ 0 h 929476"/>
                          <a:gd name="connsiteX1" fmla="*/ 946802 w 1117027"/>
                          <a:gd name="connsiteY1" fmla="*/ 98013 h 929476"/>
                          <a:gd name="connsiteX2" fmla="*/ 948299 w 1117027"/>
                          <a:gd name="connsiteY2" fmla="*/ 106225 h 929476"/>
                          <a:gd name="connsiteX3" fmla="*/ 949573 w 1117027"/>
                          <a:gd name="connsiteY3" fmla="*/ 106225 h 929476"/>
                          <a:gd name="connsiteX4" fmla="*/ 1034975 w 1117027"/>
                          <a:gd name="connsiteY4" fmla="*/ 447830 h 929476"/>
                          <a:gd name="connsiteX5" fmla="*/ 1117027 w 1117027"/>
                          <a:gd name="connsiteY5" fmla="*/ 776038 h 929476"/>
                          <a:gd name="connsiteX6" fmla="*/ 826013 w 1117027"/>
                          <a:gd name="connsiteY6" fmla="*/ 885215 h 929476"/>
                          <a:gd name="connsiteX7" fmla="*/ 790377 w 1117027"/>
                          <a:gd name="connsiteY7" fmla="*/ 883866 h 929476"/>
                          <a:gd name="connsiteX8" fmla="*/ 760433 w 1117027"/>
                          <a:gd name="connsiteY8" fmla="*/ 897499 h 929476"/>
                          <a:gd name="connsiteX9" fmla="*/ 554915 w 1117027"/>
                          <a:gd name="connsiteY9" fmla="*/ 929476 h 929476"/>
                          <a:gd name="connsiteX10" fmla="*/ 349398 w 1117027"/>
                          <a:gd name="connsiteY10" fmla="*/ 897499 h 929476"/>
                          <a:gd name="connsiteX11" fmla="*/ 319524 w 1117027"/>
                          <a:gd name="connsiteY11" fmla="*/ 883898 h 929476"/>
                          <a:gd name="connsiteX12" fmla="*/ 284740 w 1117027"/>
                          <a:gd name="connsiteY12" fmla="*/ 885215 h 929476"/>
                          <a:gd name="connsiteX13" fmla="*/ 0 w 1117027"/>
                          <a:gd name="connsiteY13" fmla="*/ 754035 h 929476"/>
                          <a:gd name="connsiteX14" fmla="*/ 78956 w 1117027"/>
                          <a:gd name="connsiteY14" fmla="*/ 438432 h 929476"/>
                          <a:gd name="connsiteX15" fmla="*/ 161135 w 1117027"/>
                          <a:gd name="connsiteY15" fmla="*/ 109948 h 929476"/>
                          <a:gd name="connsiteX16" fmla="*/ 160994 w 1117027"/>
                          <a:gd name="connsiteY16" fmla="*/ 109176 h 929476"/>
                          <a:gd name="connsiteX17" fmla="*/ 554915 w 1117027"/>
                          <a:gd name="connsiteY17" fmla="*/ 0 h 9294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</a:cxnLst>
                        <a:rect l="l" t="t" r="r" b="b"/>
                        <a:pathLst>
                          <a:path w="1117027" h="929476" fill="none" extrusionOk="0">
                            <a:moveTo>
                              <a:pt x="554915" y="0"/>
                            </a:moveTo>
                            <a:cubicBezTo>
                              <a:pt x="753797" y="-14721"/>
                              <a:pt x="927883" y="39493"/>
                              <a:pt x="946802" y="98013"/>
                            </a:cubicBezTo>
                            <a:cubicBezTo>
                              <a:pt x="947899" y="101463"/>
                              <a:pt x="947338" y="104668"/>
                              <a:pt x="948299" y="106225"/>
                            </a:cubicBezTo>
                            <a:cubicBezTo>
                              <a:pt x="948577" y="106154"/>
                              <a:pt x="948964" y="106320"/>
                              <a:pt x="949573" y="106225"/>
                            </a:cubicBezTo>
                            <a:cubicBezTo>
                              <a:pt x="1006201" y="168895"/>
                              <a:pt x="980379" y="324025"/>
                              <a:pt x="1034975" y="447830"/>
                            </a:cubicBezTo>
                            <a:cubicBezTo>
                              <a:pt x="1089570" y="571635"/>
                              <a:pt x="1071812" y="615212"/>
                              <a:pt x="1117027" y="776038"/>
                            </a:cubicBezTo>
                            <a:cubicBezTo>
                              <a:pt x="1080973" y="910591"/>
                              <a:pt x="890015" y="874053"/>
                              <a:pt x="826013" y="885215"/>
                            </a:cubicBezTo>
                            <a:cubicBezTo>
                              <a:pt x="810014" y="886628"/>
                              <a:pt x="799409" y="880754"/>
                              <a:pt x="790377" y="883866"/>
                            </a:cubicBezTo>
                            <a:cubicBezTo>
                              <a:pt x="778479" y="891589"/>
                              <a:pt x="765604" y="891525"/>
                              <a:pt x="760433" y="897499"/>
                            </a:cubicBezTo>
                            <a:cubicBezTo>
                              <a:pt x="709229" y="918227"/>
                              <a:pt x="623215" y="931179"/>
                              <a:pt x="554915" y="929476"/>
                            </a:cubicBezTo>
                            <a:cubicBezTo>
                              <a:pt x="489000" y="927907"/>
                              <a:pt x="406826" y="921827"/>
                              <a:pt x="349398" y="897499"/>
                            </a:cubicBezTo>
                            <a:cubicBezTo>
                              <a:pt x="342970" y="895669"/>
                              <a:pt x="332939" y="889715"/>
                              <a:pt x="319524" y="883898"/>
                            </a:cubicBezTo>
                            <a:cubicBezTo>
                              <a:pt x="305845" y="885441"/>
                              <a:pt x="292461" y="883484"/>
                              <a:pt x="284740" y="885215"/>
                            </a:cubicBezTo>
                            <a:cubicBezTo>
                              <a:pt x="255085" y="883012"/>
                              <a:pt x="24217" y="913557"/>
                              <a:pt x="0" y="754035"/>
                            </a:cubicBezTo>
                            <a:cubicBezTo>
                              <a:pt x="28923" y="610793"/>
                              <a:pt x="75421" y="566779"/>
                              <a:pt x="78956" y="438432"/>
                            </a:cubicBezTo>
                            <a:cubicBezTo>
                              <a:pt x="82491" y="310085"/>
                              <a:pt x="167519" y="188655"/>
                              <a:pt x="161135" y="109948"/>
                            </a:cubicBezTo>
                            <a:cubicBezTo>
                              <a:pt x="161004" y="109737"/>
                              <a:pt x="161080" y="109513"/>
                              <a:pt x="160994" y="109176"/>
                            </a:cubicBezTo>
                            <a:cubicBezTo>
                              <a:pt x="177437" y="93939"/>
                              <a:pt x="294900" y="33586"/>
                              <a:pt x="554915" y="0"/>
                            </a:cubicBezTo>
                            <a:close/>
                          </a:path>
                          <a:path w="1117027" h="929476" stroke="0" extrusionOk="0">
                            <a:moveTo>
                              <a:pt x="554915" y="0"/>
                            </a:moveTo>
                            <a:cubicBezTo>
                              <a:pt x="761628" y="-953"/>
                              <a:pt x="925740" y="26109"/>
                              <a:pt x="946802" y="98013"/>
                            </a:cubicBezTo>
                            <a:cubicBezTo>
                              <a:pt x="948067" y="100459"/>
                              <a:pt x="947539" y="103854"/>
                              <a:pt x="948299" y="106225"/>
                            </a:cubicBezTo>
                            <a:cubicBezTo>
                              <a:pt x="948642" y="106211"/>
                              <a:pt x="949270" y="106271"/>
                              <a:pt x="949573" y="106225"/>
                            </a:cubicBezTo>
                            <a:cubicBezTo>
                              <a:pt x="986379" y="231439"/>
                              <a:pt x="984461" y="291639"/>
                              <a:pt x="1034975" y="447830"/>
                            </a:cubicBezTo>
                            <a:cubicBezTo>
                              <a:pt x="1085489" y="604021"/>
                              <a:pt x="1068995" y="653139"/>
                              <a:pt x="1117027" y="776038"/>
                            </a:cubicBezTo>
                            <a:cubicBezTo>
                              <a:pt x="1092415" y="893353"/>
                              <a:pt x="871752" y="865222"/>
                              <a:pt x="826013" y="885215"/>
                            </a:cubicBezTo>
                            <a:cubicBezTo>
                              <a:pt x="814730" y="886167"/>
                              <a:pt x="807223" y="881224"/>
                              <a:pt x="790377" y="883866"/>
                            </a:cubicBezTo>
                            <a:cubicBezTo>
                              <a:pt x="778813" y="891001"/>
                              <a:pt x="772325" y="890897"/>
                              <a:pt x="760433" y="897499"/>
                            </a:cubicBezTo>
                            <a:cubicBezTo>
                              <a:pt x="716229" y="918852"/>
                              <a:pt x="639130" y="920172"/>
                              <a:pt x="554915" y="929476"/>
                            </a:cubicBezTo>
                            <a:cubicBezTo>
                              <a:pt x="477905" y="937015"/>
                              <a:pt x="387415" y="914761"/>
                              <a:pt x="349398" y="897499"/>
                            </a:cubicBezTo>
                            <a:cubicBezTo>
                              <a:pt x="337597" y="893746"/>
                              <a:pt x="328742" y="885573"/>
                              <a:pt x="319524" y="883898"/>
                            </a:cubicBezTo>
                            <a:cubicBezTo>
                              <a:pt x="302262" y="884664"/>
                              <a:pt x="300863" y="881527"/>
                              <a:pt x="284740" y="885215"/>
                            </a:cubicBezTo>
                            <a:cubicBezTo>
                              <a:pt x="251350" y="855508"/>
                              <a:pt x="12750" y="903418"/>
                              <a:pt x="0" y="754035"/>
                            </a:cubicBezTo>
                            <a:cubicBezTo>
                              <a:pt x="34306" y="585383"/>
                              <a:pt x="58186" y="565294"/>
                              <a:pt x="83790" y="419110"/>
                            </a:cubicBezTo>
                            <a:cubicBezTo>
                              <a:pt x="109394" y="272926"/>
                              <a:pt x="130742" y="263556"/>
                              <a:pt x="161135" y="109948"/>
                            </a:cubicBezTo>
                            <a:cubicBezTo>
                              <a:pt x="161069" y="109694"/>
                              <a:pt x="161048" y="109404"/>
                              <a:pt x="160994" y="109176"/>
                            </a:cubicBezTo>
                            <a:cubicBezTo>
                              <a:pt x="159471" y="26564"/>
                              <a:pt x="364760" y="5435"/>
                              <a:pt x="554915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7" name="フリーフォーム: 図形 726">
                <a:extLst>
                  <a:ext uri="{FF2B5EF4-FFF2-40B4-BE49-F238E27FC236}">
                    <a16:creationId xmlns:a16="http://schemas.microsoft.com/office/drawing/2014/main" id="{D6E069DD-0180-5DDE-357D-5477063F0A4D}"/>
                  </a:ext>
                </a:extLst>
              </p:cNvPr>
              <p:cNvSpPr/>
              <p:nvPr/>
            </p:nvSpPr>
            <p:spPr>
              <a:xfrm>
                <a:off x="2150353" y="1764860"/>
                <a:ext cx="835099" cy="313315"/>
              </a:xfrm>
              <a:custGeom>
                <a:avLst/>
                <a:gdLst>
                  <a:gd name="connsiteX0" fmla="*/ 1062411 w 2156578"/>
                  <a:gd name="connsiteY0" fmla="*/ 0 h 809111"/>
                  <a:gd name="connsiteX1" fmla="*/ 2074429 w 2156578"/>
                  <a:gd name="connsiteY1" fmla="*/ 253113 h 809111"/>
                  <a:gd name="connsiteX2" fmla="*/ 2078293 w 2156578"/>
                  <a:gd name="connsiteY2" fmla="*/ 274320 h 809111"/>
                  <a:gd name="connsiteX3" fmla="*/ 2081585 w 2156578"/>
                  <a:gd name="connsiteY3" fmla="*/ 274320 h 809111"/>
                  <a:gd name="connsiteX4" fmla="*/ 2156578 w 2156578"/>
                  <a:gd name="connsiteY4" fmla="*/ 574290 h 809111"/>
                  <a:gd name="connsiteX5" fmla="*/ 2133582 w 2156578"/>
                  <a:gd name="connsiteY5" fmla="*/ 594145 h 809111"/>
                  <a:gd name="connsiteX6" fmla="*/ 2098731 w 2156578"/>
                  <a:gd name="connsiteY6" fmla="*/ 624841 h 809111"/>
                  <a:gd name="connsiteX7" fmla="*/ 1965381 w 2156578"/>
                  <a:gd name="connsiteY7" fmla="*/ 478791 h 809111"/>
                  <a:gd name="connsiteX8" fmla="*/ 1876481 w 2156578"/>
                  <a:gd name="connsiteY8" fmla="*/ 624841 h 809111"/>
                  <a:gd name="connsiteX9" fmla="*/ 1685981 w 2156578"/>
                  <a:gd name="connsiteY9" fmla="*/ 605791 h 809111"/>
                  <a:gd name="connsiteX10" fmla="*/ 1451031 w 2156578"/>
                  <a:gd name="connsiteY10" fmla="*/ 777241 h 809111"/>
                  <a:gd name="connsiteX11" fmla="*/ 1076381 w 2156578"/>
                  <a:gd name="connsiteY11" fmla="*/ 637541 h 809111"/>
                  <a:gd name="connsiteX12" fmla="*/ 739831 w 2156578"/>
                  <a:gd name="connsiteY12" fmla="*/ 808991 h 809111"/>
                  <a:gd name="connsiteX13" fmla="*/ 447731 w 2156578"/>
                  <a:gd name="connsiteY13" fmla="*/ 605791 h 809111"/>
                  <a:gd name="connsiteX14" fmla="*/ 168331 w 2156578"/>
                  <a:gd name="connsiteY14" fmla="*/ 656591 h 809111"/>
                  <a:gd name="connsiteX15" fmla="*/ 19900 w 2156578"/>
                  <a:gd name="connsiteY15" fmla="*/ 495460 h 809111"/>
                  <a:gd name="connsiteX16" fmla="*/ 0 w 2156578"/>
                  <a:gd name="connsiteY16" fmla="*/ 465951 h 809111"/>
                  <a:gd name="connsiteX17" fmla="*/ 45504 w 2156578"/>
                  <a:gd name="connsiteY17" fmla="*/ 283934 h 809111"/>
                  <a:gd name="connsiteX18" fmla="*/ 45141 w 2156578"/>
                  <a:gd name="connsiteY18" fmla="*/ 281940 h 809111"/>
                  <a:gd name="connsiteX19" fmla="*/ 1062411 w 2156578"/>
                  <a:gd name="connsiteY19" fmla="*/ 0 h 809111"/>
                  <a:gd name="connsiteX0" fmla="*/ 1062411 w 2156578"/>
                  <a:gd name="connsiteY0" fmla="*/ 0 h 809111"/>
                  <a:gd name="connsiteX1" fmla="*/ 2074429 w 2156578"/>
                  <a:gd name="connsiteY1" fmla="*/ 253113 h 809111"/>
                  <a:gd name="connsiteX2" fmla="*/ 2078293 w 2156578"/>
                  <a:gd name="connsiteY2" fmla="*/ 274320 h 809111"/>
                  <a:gd name="connsiteX3" fmla="*/ 2081585 w 2156578"/>
                  <a:gd name="connsiteY3" fmla="*/ 274320 h 809111"/>
                  <a:gd name="connsiteX4" fmla="*/ 2156578 w 2156578"/>
                  <a:gd name="connsiteY4" fmla="*/ 574290 h 809111"/>
                  <a:gd name="connsiteX5" fmla="*/ 2133582 w 2156578"/>
                  <a:gd name="connsiteY5" fmla="*/ 594145 h 809111"/>
                  <a:gd name="connsiteX6" fmla="*/ 2098731 w 2156578"/>
                  <a:gd name="connsiteY6" fmla="*/ 624841 h 809111"/>
                  <a:gd name="connsiteX7" fmla="*/ 1997131 w 2156578"/>
                  <a:gd name="connsiteY7" fmla="*/ 529591 h 809111"/>
                  <a:gd name="connsiteX8" fmla="*/ 1876481 w 2156578"/>
                  <a:gd name="connsiteY8" fmla="*/ 624841 h 809111"/>
                  <a:gd name="connsiteX9" fmla="*/ 1685981 w 2156578"/>
                  <a:gd name="connsiteY9" fmla="*/ 605791 h 809111"/>
                  <a:gd name="connsiteX10" fmla="*/ 1451031 w 2156578"/>
                  <a:gd name="connsiteY10" fmla="*/ 777241 h 809111"/>
                  <a:gd name="connsiteX11" fmla="*/ 1076381 w 2156578"/>
                  <a:gd name="connsiteY11" fmla="*/ 637541 h 809111"/>
                  <a:gd name="connsiteX12" fmla="*/ 739831 w 2156578"/>
                  <a:gd name="connsiteY12" fmla="*/ 808991 h 809111"/>
                  <a:gd name="connsiteX13" fmla="*/ 447731 w 2156578"/>
                  <a:gd name="connsiteY13" fmla="*/ 605791 h 809111"/>
                  <a:gd name="connsiteX14" fmla="*/ 168331 w 2156578"/>
                  <a:gd name="connsiteY14" fmla="*/ 656591 h 809111"/>
                  <a:gd name="connsiteX15" fmla="*/ 19900 w 2156578"/>
                  <a:gd name="connsiteY15" fmla="*/ 495460 h 809111"/>
                  <a:gd name="connsiteX16" fmla="*/ 0 w 2156578"/>
                  <a:gd name="connsiteY16" fmla="*/ 465951 h 809111"/>
                  <a:gd name="connsiteX17" fmla="*/ 45504 w 2156578"/>
                  <a:gd name="connsiteY17" fmla="*/ 283934 h 809111"/>
                  <a:gd name="connsiteX18" fmla="*/ 45141 w 2156578"/>
                  <a:gd name="connsiteY18" fmla="*/ 281940 h 809111"/>
                  <a:gd name="connsiteX19" fmla="*/ 1062411 w 2156578"/>
                  <a:gd name="connsiteY19" fmla="*/ 0 h 809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56578" h="809111">
                    <a:moveTo>
                      <a:pt x="1062411" y="0"/>
                    </a:moveTo>
                    <a:cubicBezTo>
                      <a:pt x="1589120" y="0"/>
                      <a:pt x="2022335" y="110943"/>
                      <a:pt x="2074429" y="253113"/>
                    </a:cubicBezTo>
                    <a:lnTo>
                      <a:pt x="2078293" y="274320"/>
                    </a:lnTo>
                    <a:lnTo>
                      <a:pt x="2081585" y="274320"/>
                    </a:lnTo>
                    <a:lnTo>
                      <a:pt x="2156578" y="574290"/>
                    </a:lnTo>
                    <a:lnTo>
                      <a:pt x="2133582" y="594145"/>
                    </a:lnTo>
                    <a:cubicBezTo>
                      <a:pt x="2118658" y="606816"/>
                      <a:pt x="2121473" y="635600"/>
                      <a:pt x="2098731" y="624841"/>
                    </a:cubicBezTo>
                    <a:cubicBezTo>
                      <a:pt x="2075989" y="614082"/>
                      <a:pt x="2034173" y="529591"/>
                      <a:pt x="1997131" y="529591"/>
                    </a:cubicBezTo>
                    <a:cubicBezTo>
                      <a:pt x="1960089" y="529591"/>
                      <a:pt x="1928339" y="612141"/>
                      <a:pt x="1876481" y="624841"/>
                    </a:cubicBezTo>
                    <a:cubicBezTo>
                      <a:pt x="1824623" y="637541"/>
                      <a:pt x="1756889" y="580391"/>
                      <a:pt x="1685981" y="605791"/>
                    </a:cubicBezTo>
                    <a:cubicBezTo>
                      <a:pt x="1615073" y="631191"/>
                      <a:pt x="1552631" y="771949"/>
                      <a:pt x="1451031" y="777241"/>
                    </a:cubicBezTo>
                    <a:cubicBezTo>
                      <a:pt x="1349431" y="782533"/>
                      <a:pt x="1194914" y="632249"/>
                      <a:pt x="1076381" y="637541"/>
                    </a:cubicBezTo>
                    <a:cubicBezTo>
                      <a:pt x="957848" y="642833"/>
                      <a:pt x="844606" y="814283"/>
                      <a:pt x="739831" y="808991"/>
                    </a:cubicBezTo>
                    <a:cubicBezTo>
                      <a:pt x="635056" y="803699"/>
                      <a:pt x="542981" y="631191"/>
                      <a:pt x="447731" y="605791"/>
                    </a:cubicBezTo>
                    <a:cubicBezTo>
                      <a:pt x="352481" y="580391"/>
                      <a:pt x="264639" y="711624"/>
                      <a:pt x="168331" y="656591"/>
                    </a:cubicBezTo>
                    <a:cubicBezTo>
                      <a:pt x="120177" y="629075"/>
                      <a:pt x="70171" y="567162"/>
                      <a:pt x="19900" y="495460"/>
                    </a:cubicBezTo>
                    <a:lnTo>
                      <a:pt x="0" y="465951"/>
                    </a:lnTo>
                    <a:lnTo>
                      <a:pt x="45504" y="283934"/>
                    </a:lnTo>
                    <a:lnTo>
                      <a:pt x="45141" y="281940"/>
                    </a:lnTo>
                    <a:cubicBezTo>
                      <a:pt x="45141" y="126229"/>
                      <a:pt x="500588" y="0"/>
                      <a:pt x="1062411" y="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2334468486">
                      <a:custGeom>
                        <a:avLst/>
                        <a:gdLst>
                          <a:gd name="connsiteX0" fmla="*/ 411401 w 835099"/>
                          <a:gd name="connsiteY0" fmla="*/ 0 h 313315"/>
                          <a:gd name="connsiteX1" fmla="*/ 803288 w 835099"/>
                          <a:gd name="connsiteY1" fmla="*/ 98013 h 313315"/>
                          <a:gd name="connsiteX2" fmla="*/ 804784 w 835099"/>
                          <a:gd name="connsiteY2" fmla="*/ 106225 h 313315"/>
                          <a:gd name="connsiteX3" fmla="*/ 806059 w 835099"/>
                          <a:gd name="connsiteY3" fmla="*/ 106225 h 313315"/>
                          <a:gd name="connsiteX4" fmla="*/ 835099 w 835099"/>
                          <a:gd name="connsiteY4" fmla="*/ 222384 h 313315"/>
                          <a:gd name="connsiteX5" fmla="*/ 826194 w 835099"/>
                          <a:gd name="connsiteY5" fmla="*/ 230072 h 313315"/>
                          <a:gd name="connsiteX6" fmla="*/ 812698 w 835099"/>
                          <a:gd name="connsiteY6" fmla="*/ 241959 h 313315"/>
                          <a:gd name="connsiteX7" fmla="*/ 773355 w 835099"/>
                          <a:gd name="connsiteY7" fmla="*/ 205075 h 313315"/>
                          <a:gd name="connsiteX8" fmla="*/ 726636 w 835099"/>
                          <a:gd name="connsiteY8" fmla="*/ 241959 h 313315"/>
                          <a:gd name="connsiteX9" fmla="*/ 652868 w 835099"/>
                          <a:gd name="connsiteY9" fmla="*/ 234582 h 313315"/>
                          <a:gd name="connsiteX10" fmla="*/ 561887 w 835099"/>
                          <a:gd name="connsiteY10" fmla="*/ 300973 h 313315"/>
                          <a:gd name="connsiteX11" fmla="*/ 416810 w 835099"/>
                          <a:gd name="connsiteY11" fmla="*/ 246877 h 313315"/>
                          <a:gd name="connsiteX12" fmla="*/ 286487 w 835099"/>
                          <a:gd name="connsiteY12" fmla="*/ 313268 h 313315"/>
                          <a:gd name="connsiteX13" fmla="*/ 173376 w 835099"/>
                          <a:gd name="connsiteY13" fmla="*/ 234582 h 313315"/>
                          <a:gd name="connsiteX14" fmla="*/ 65183 w 835099"/>
                          <a:gd name="connsiteY14" fmla="*/ 254254 h 313315"/>
                          <a:gd name="connsiteX15" fmla="*/ 7705 w 835099"/>
                          <a:gd name="connsiteY15" fmla="*/ 191858 h 313315"/>
                          <a:gd name="connsiteX16" fmla="*/ 0 w 835099"/>
                          <a:gd name="connsiteY16" fmla="*/ 180431 h 313315"/>
                          <a:gd name="connsiteX17" fmla="*/ 17620 w 835099"/>
                          <a:gd name="connsiteY17" fmla="*/ 109948 h 313315"/>
                          <a:gd name="connsiteX18" fmla="*/ 17480 w 835099"/>
                          <a:gd name="connsiteY18" fmla="*/ 109176 h 313315"/>
                          <a:gd name="connsiteX19" fmla="*/ 411401 w 835099"/>
                          <a:gd name="connsiteY19" fmla="*/ 0 h 31331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</a:cxnLst>
                        <a:rect l="l" t="t" r="r" b="b"/>
                        <a:pathLst>
                          <a:path w="835099" h="313315" fill="none" extrusionOk="0">
                            <a:moveTo>
                              <a:pt x="411401" y="0"/>
                            </a:moveTo>
                            <a:cubicBezTo>
                              <a:pt x="607999" y="449"/>
                              <a:pt x="783520" y="45047"/>
                              <a:pt x="803288" y="98013"/>
                            </a:cubicBezTo>
                            <a:cubicBezTo>
                              <a:pt x="804658" y="100915"/>
                              <a:pt x="803643" y="102579"/>
                              <a:pt x="804784" y="106225"/>
                            </a:cubicBezTo>
                            <a:cubicBezTo>
                              <a:pt x="805093" y="106204"/>
                              <a:pt x="805571" y="106240"/>
                              <a:pt x="806059" y="106225"/>
                            </a:cubicBezTo>
                            <a:cubicBezTo>
                              <a:pt x="818534" y="155886"/>
                              <a:pt x="818481" y="190575"/>
                              <a:pt x="835099" y="222384"/>
                            </a:cubicBezTo>
                            <a:cubicBezTo>
                              <a:pt x="833260" y="225356"/>
                              <a:pt x="828219" y="227488"/>
                              <a:pt x="826194" y="230072"/>
                            </a:cubicBezTo>
                            <a:cubicBezTo>
                              <a:pt x="819533" y="237500"/>
                              <a:pt x="821099" y="243811"/>
                              <a:pt x="812698" y="241959"/>
                            </a:cubicBezTo>
                            <a:cubicBezTo>
                              <a:pt x="806365" y="238206"/>
                              <a:pt x="787668" y="204352"/>
                              <a:pt x="773355" y="205075"/>
                            </a:cubicBezTo>
                            <a:cubicBezTo>
                              <a:pt x="762355" y="205147"/>
                              <a:pt x="751669" y="233438"/>
                              <a:pt x="726636" y="241959"/>
                            </a:cubicBezTo>
                            <a:cubicBezTo>
                              <a:pt x="711413" y="252332"/>
                              <a:pt x="674701" y="224780"/>
                              <a:pt x="652868" y="234582"/>
                            </a:cubicBezTo>
                            <a:cubicBezTo>
                              <a:pt x="631167" y="250606"/>
                              <a:pt x="598449" y="294391"/>
                              <a:pt x="561887" y="300973"/>
                            </a:cubicBezTo>
                            <a:cubicBezTo>
                              <a:pt x="522073" y="301468"/>
                              <a:pt x="461044" y="242499"/>
                              <a:pt x="416810" y="246877"/>
                            </a:cubicBezTo>
                            <a:cubicBezTo>
                              <a:pt x="367938" y="256894"/>
                              <a:pt x="325910" y="316653"/>
                              <a:pt x="286487" y="313268"/>
                            </a:cubicBezTo>
                            <a:cubicBezTo>
                              <a:pt x="239787" y="312225"/>
                              <a:pt x="209119" y="243442"/>
                              <a:pt x="173376" y="234582"/>
                            </a:cubicBezTo>
                            <a:cubicBezTo>
                              <a:pt x="126984" y="223907"/>
                              <a:pt x="106306" y="283349"/>
                              <a:pt x="65183" y="254254"/>
                            </a:cubicBezTo>
                            <a:cubicBezTo>
                              <a:pt x="42066" y="236607"/>
                              <a:pt x="27831" y="219293"/>
                              <a:pt x="7705" y="191858"/>
                            </a:cubicBezTo>
                            <a:cubicBezTo>
                              <a:pt x="4485" y="188307"/>
                              <a:pt x="3679" y="184558"/>
                              <a:pt x="0" y="180431"/>
                            </a:cubicBezTo>
                            <a:cubicBezTo>
                              <a:pt x="4193" y="145435"/>
                              <a:pt x="11712" y="145068"/>
                              <a:pt x="17620" y="109948"/>
                            </a:cubicBezTo>
                            <a:cubicBezTo>
                              <a:pt x="17551" y="109665"/>
                              <a:pt x="17531" y="109379"/>
                              <a:pt x="17480" y="109176"/>
                            </a:cubicBezTo>
                            <a:cubicBezTo>
                              <a:pt x="22548" y="18942"/>
                              <a:pt x="206161" y="9954"/>
                              <a:pt x="411401" y="0"/>
                            </a:cubicBezTo>
                            <a:close/>
                          </a:path>
                          <a:path w="835099" h="313315" stroke="0" extrusionOk="0">
                            <a:moveTo>
                              <a:pt x="411401" y="0"/>
                            </a:moveTo>
                            <a:cubicBezTo>
                              <a:pt x="618169" y="4277"/>
                              <a:pt x="787441" y="55542"/>
                              <a:pt x="803288" y="98013"/>
                            </a:cubicBezTo>
                            <a:cubicBezTo>
                              <a:pt x="804096" y="100499"/>
                              <a:pt x="803839" y="103120"/>
                              <a:pt x="804784" y="106225"/>
                            </a:cubicBezTo>
                            <a:cubicBezTo>
                              <a:pt x="805320" y="106169"/>
                              <a:pt x="805746" y="106233"/>
                              <a:pt x="806059" y="106225"/>
                            </a:cubicBezTo>
                            <a:cubicBezTo>
                              <a:pt x="829832" y="144444"/>
                              <a:pt x="811758" y="179910"/>
                              <a:pt x="835099" y="222384"/>
                            </a:cubicBezTo>
                            <a:cubicBezTo>
                              <a:pt x="833664" y="224849"/>
                              <a:pt x="829041" y="227066"/>
                              <a:pt x="826194" y="230072"/>
                            </a:cubicBezTo>
                            <a:cubicBezTo>
                              <a:pt x="820029" y="232760"/>
                              <a:pt x="821260" y="245164"/>
                              <a:pt x="812698" y="241959"/>
                            </a:cubicBezTo>
                            <a:cubicBezTo>
                              <a:pt x="807290" y="235687"/>
                              <a:pt x="789212" y="208166"/>
                              <a:pt x="773355" y="205075"/>
                            </a:cubicBezTo>
                            <a:cubicBezTo>
                              <a:pt x="762014" y="205671"/>
                              <a:pt x="746796" y="231555"/>
                              <a:pt x="726636" y="241959"/>
                            </a:cubicBezTo>
                            <a:cubicBezTo>
                              <a:pt x="705662" y="248878"/>
                              <a:pt x="685995" y="231236"/>
                              <a:pt x="652868" y="234582"/>
                            </a:cubicBezTo>
                            <a:cubicBezTo>
                              <a:pt x="624431" y="234479"/>
                              <a:pt x="605901" y="306839"/>
                              <a:pt x="561887" y="300973"/>
                            </a:cubicBezTo>
                            <a:cubicBezTo>
                              <a:pt x="531873" y="298495"/>
                              <a:pt x="463347" y="242863"/>
                              <a:pt x="416810" y="246877"/>
                            </a:cubicBezTo>
                            <a:cubicBezTo>
                              <a:pt x="371473" y="252681"/>
                              <a:pt x="325752" y="314077"/>
                              <a:pt x="286487" y="313268"/>
                            </a:cubicBezTo>
                            <a:cubicBezTo>
                              <a:pt x="238777" y="315583"/>
                              <a:pt x="207817" y="246468"/>
                              <a:pt x="173376" y="234582"/>
                            </a:cubicBezTo>
                            <a:cubicBezTo>
                              <a:pt x="140808" y="228284"/>
                              <a:pt x="94531" y="280623"/>
                              <a:pt x="65183" y="254254"/>
                            </a:cubicBezTo>
                            <a:cubicBezTo>
                              <a:pt x="46225" y="244686"/>
                              <a:pt x="25854" y="218782"/>
                              <a:pt x="7705" y="191858"/>
                            </a:cubicBezTo>
                            <a:cubicBezTo>
                              <a:pt x="5217" y="189446"/>
                              <a:pt x="3639" y="185714"/>
                              <a:pt x="0" y="180431"/>
                            </a:cubicBezTo>
                            <a:cubicBezTo>
                              <a:pt x="-487" y="163010"/>
                              <a:pt x="20202" y="133532"/>
                              <a:pt x="17620" y="109948"/>
                            </a:cubicBezTo>
                            <a:cubicBezTo>
                              <a:pt x="17617" y="109691"/>
                              <a:pt x="17463" y="109477"/>
                              <a:pt x="17480" y="109176"/>
                            </a:cubicBezTo>
                            <a:cubicBezTo>
                              <a:pt x="26136" y="-4192"/>
                              <a:pt x="199500" y="9559"/>
                              <a:pt x="411401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4" name="楕円 543">
                <a:extLst>
                  <a:ext uri="{FF2B5EF4-FFF2-40B4-BE49-F238E27FC236}">
                    <a16:creationId xmlns:a16="http://schemas.microsoft.com/office/drawing/2014/main" id="{4971973F-9875-8C08-A6B9-2D5F1A6BA196}"/>
                  </a:ext>
                </a:extLst>
              </p:cNvPr>
              <p:cNvSpPr/>
              <p:nvPr/>
            </p:nvSpPr>
            <p:spPr>
              <a:xfrm>
                <a:off x="2167833" y="1764860"/>
                <a:ext cx="787842" cy="218353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 w="19050" cap="rnd">
                <a:noFill/>
                <a:round/>
                <a:extLst>
                  <a:ext uri="{C807C97D-BFC1-408E-A445-0C87EB9F89A2}">
                    <ask:lineSketchStyleProps xmlns:ask="http://schemas.microsoft.com/office/drawing/2018/sketchyshapes" sd="3419978181">
                      <a:custGeom>
                        <a:avLst/>
                        <a:gdLst>
                          <a:gd name="connsiteX0" fmla="*/ 0 w 787842"/>
                          <a:gd name="connsiteY0" fmla="*/ 109177 h 218353"/>
                          <a:gd name="connsiteX1" fmla="*/ 393921 w 787842"/>
                          <a:gd name="connsiteY1" fmla="*/ 0 h 218353"/>
                          <a:gd name="connsiteX2" fmla="*/ 787842 w 787842"/>
                          <a:gd name="connsiteY2" fmla="*/ 109177 h 218353"/>
                          <a:gd name="connsiteX3" fmla="*/ 393921 w 787842"/>
                          <a:gd name="connsiteY3" fmla="*/ 218354 h 218353"/>
                          <a:gd name="connsiteX4" fmla="*/ 0 w 787842"/>
                          <a:gd name="connsiteY4" fmla="*/ 109177 h 21835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787842" h="218353" fill="none" extrusionOk="0">
                            <a:moveTo>
                              <a:pt x="0" y="109177"/>
                            </a:moveTo>
                            <a:cubicBezTo>
                              <a:pt x="-20781" y="19757"/>
                              <a:pt x="144235" y="-6862"/>
                              <a:pt x="393921" y="0"/>
                            </a:cubicBezTo>
                            <a:cubicBezTo>
                              <a:pt x="601572" y="3809"/>
                              <a:pt x="776153" y="44678"/>
                              <a:pt x="787842" y="109177"/>
                            </a:cubicBezTo>
                            <a:cubicBezTo>
                              <a:pt x="830619" y="173584"/>
                              <a:pt x="599428" y="199355"/>
                              <a:pt x="393921" y="218354"/>
                            </a:cubicBezTo>
                            <a:cubicBezTo>
                              <a:pt x="179502" y="224674"/>
                              <a:pt x="-8422" y="161439"/>
                              <a:pt x="0" y="109177"/>
                            </a:cubicBezTo>
                            <a:close/>
                          </a:path>
                          <a:path w="787842" h="218353" stroke="0" extrusionOk="0">
                            <a:moveTo>
                              <a:pt x="0" y="109177"/>
                            </a:moveTo>
                            <a:cubicBezTo>
                              <a:pt x="20472" y="51670"/>
                              <a:pt x="124377" y="-6165"/>
                              <a:pt x="393921" y="0"/>
                            </a:cubicBezTo>
                            <a:cubicBezTo>
                              <a:pt x="612496" y="-2573"/>
                              <a:pt x="804013" y="46314"/>
                              <a:pt x="787842" y="109177"/>
                            </a:cubicBezTo>
                            <a:cubicBezTo>
                              <a:pt x="771831" y="137588"/>
                              <a:pt x="655112" y="246826"/>
                              <a:pt x="393921" y="218354"/>
                            </a:cubicBezTo>
                            <a:cubicBezTo>
                              <a:pt x="171788" y="201649"/>
                              <a:pt x="-11925" y="164540"/>
                              <a:pt x="0" y="109177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50" name="グループ化 549">
                <a:extLst>
                  <a:ext uri="{FF2B5EF4-FFF2-40B4-BE49-F238E27FC236}">
                    <a16:creationId xmlns:a16="http://schemas.microsoft.com/office/drawing/2014/main" id="{B9E8747F-DA4C-662F-8ADC-1E8F87AFB63E}"/>
                  </a:ext>
                </a:extLst>
              </p:cNvPr>
              <p:cNvGrpSpPr/>
              <p:nvPr/>
            </p:nvGrpSpPr>
            <p:grpSpPr>
              <a:xfrm rot="8100000" flipH="1" flipV="1">
                <a:off x="3064762" y="1970204"/>
                <a:ext cx="385811" cy="458346"/>
                <a:chOff x="-670668" y="2939012"/>
                <a:chExt cx="996327" cy="1183642"/>
              </a:xfrm>
            </p:grpSpPr>
            <p:sp>
              <p:nvSpPr>
                <p:cNvPr id="555" name="フリーフォーム: 図形 554">
                  <a:extLst>
                    <a:ext uri="{FF2B5EF4-FFF2-40B4-BE49-F238E27FC236}">
                      <a16:creationId xmlns:a16="http://schemas.microsoft.com/office/drawing/2014/main" id="{4867871C-2AF6-E2B2-CD3B-D09F95F80A1E}"/>
                    </a:ext>
                  </a:extLst>
                </p:cNvPr>
                <p:cNvSpPr/>
                <p:nvPr/>
              </p:nvSpPr>
              <p:spPr>
                <a:xfrm>
                  <a:off x="-670668" y="2939012"/>
                  <a:ext cx="996327" cy="1183642"/>
                </a:xfrm>
                <a:custGeom>
                  <a:avLst/>
                  <a:gdLst>
                    <a:gd name="connsiteX0" fmla="*/ 0 w 996327"/>
                    <a:gd name="connsiteY0" fmla="*/ 3193 h 1183642"/>
                    <a:gd name="connsiteX1" fmla="*/ 552795 w 996327"/>
                    <a:gd name="connsiteY1" fmla="*/ 175952 h 1183642"/>
                    <a:gd name="connsiteX2" fmla="*/ 792138 w 996327"/>
                    <a:gd name="connsiteY2" fmla="*/ 543616 h 1183642"/>
                    <a:gd name="connsiteX3" fmla="*/ 811319 w 996327"/>
                    <a:gd name="connsiteY3" fmla="*/ 647839 h 1183642"/>
                    <a:gd name="connsiteX4" fmla="*/ 827621 w 996327"/>
                    <a:gd name="connsiteY4" fmla="*/ 652899 h 1183642"/>
                    <a:gd name="connsiteX5" fmla="*/ 996327 w 996327"/>
                    <a:gd name="connsiteY5" fmla="*/ 907417 h 1183642"/>
                    <a:gd name="connsiteX6" fmla="*/ 720102 w 996327"/>
                    <a:gd name="connsiteY6" fmla="*/ 1183642 h 1183642"/>
                    <a:gd name="connsiteX7" fmla="*/ 465584 w 996327"/>
                    <a:gd name="connsiteY7" fmla="*/ 1014937 h 1183642"/>
                    <a:gd name="connsiteX8" fmla="*/ 456825 w 996327"/>
                    <a:gd name="connsiteY8" fmla="*/ 986720 h 1183642"/>
                    <a:gd name="connsiteX9" fmla="*/ 442252 w 996327"/>
                    <a:gd name="connsiteY9" fmla="*/ 989342 h 1183642"/>
                    <a:gd name="connsiteX10" fmla="*/ 396252 w 996327"/>
                    <a:gd name="connsiteY10" fmla="*/ 976325 h 1183642"/>
                    <a:gd name="connsiteX11" fmla="*/ 367754 w 996327"/>
                    <a:gd name="connsiteY11" fmla="*/ 787561 h 1183642"/>
                    <a:gd name="connsiteX12" fmla="*/ 499478 w 996327"/>
                    <a:gd name="connsiteY12" fmla="*/ 704843 h 1183642"/>
                    <a:gd name="connsiteX13" fmla="*/ 524865 w 996327"/>
                    <a:gd name="connsiteY13" fmla="*/ 712027 h 1183642"/>
                    <a:gd name="connsiteX14" fmla="*/ 545700 w 996327"/>
                    <a:gd name="connsiteY14" fmla="*/ 694837 h 1183642"/>
                    <a:gd name="connsiteX15" fmla="*/ 531716 w 996327"/>
                    <a:gd name="connsiteY15" fmla="*/ 618856 h 1183642"/>
                    <a:gd name="connsiteX16" fmla="*/ 378594 w 996327"/>
                    <a:gd name="connsiteY16" fmla="*/ 383639 h 1183642"/>
                    <a:gd name="connsiteX17" fmla="*/ 24938 w 996327"/>
                    <a:gd name="connsiteY17" fmla="*/ 273115 h 1183642"/>
                    <a:gd name="connsiteX0" fmla="*/ 42130 w 1038457"/>
                    <a:gd name="connsiteY0" fmla="*/ 3193 h 1183642"/>
                    <a:gd name="connsiteX1" fmla="*/ 594925 w 1038457"/>
                    <a:gd name="connsiteY1" fmla="*/ 175952 h 1183642"/>
                    <a:gd name="connsiteX2" fmla="*/ 834268 w 1038457"/>
                    <a:gd name="connsiteY2" fmla="*/ 543616 h 1183642"/>
                    <a:gd name="connsiteX3" fmla="*/ 853449 w 1038457"/>
                    <a:gd name="connsiteY3" fmla="*/ 647839 h 1183642"/>
                    <a:gd name="connsiteX4" fmla="*/ 869751 w 1038457"/>
                    <a:gd name="connsiteY4" fmla="*/ 652899 h 1183642"/>
                    <a:gd name="connsiteX5" fmla="*/ 1038457 w 1038457"/>
                    <a:gd name="connsiteY5" fmla="*/ 907417 h 1183642"/>
                    <a:gd name="connsiteX6" fmla="*/ 762232 w 1038457"/>
                    <a:gd name="connsiteY6" fmla="*/ 1183642 h 1183642"/>
                    <a:gd name="connsiteX7" fmla="*/ 507714 w 1038457"/>
                    <a:gd name="connsiteY7" fmla="*/ 1014937 h 1183642"/>
                    <a:gd name="connsiteX8" fmla="*/ 498955 w 1038457"/>
                    <a:gd name="connsiteY8" fmla="*/ 986720 h 1183642"/>
                    <a:gd name="connsiteX9" fmla="*/ 484382 w 1038457"/>
                    <a:gd name="connsiteY9" fmla="*/ 989342 h 1183642"/>
                    <a:gd name="connsiteX10" fmla="*/ 438382 w 1038457"/>
                    <a:gd name="connsiteY10" fmla="*/ 976325 h 1183642"/>
                    <a:gd name="connsiteX11" fmla="*/ 409884 w 1038457"/>
                    <a:gd name="connsiteY11" fmla="*/ 787561 h 1183642"/>
                    <a:gd name="connsiteX12" fmla="*/ 541608 w 1038457"/>
                    <a:gd name="connsiteY12" fmla="*/ 704843 h 1183642"/>
                    <a:gd name="connsiteX13" fmla="*/ 566995 w 1038457"/>
                    <a:gd name="connsiteY13" fmla="*/ 712027 h 1183642"/>
                    <a:gd name="connsiteX14" fmla="*/ 587830 w 1038457"/>
                    <a:gd name="connsiteY14" fmla="*/ 694837 h 1183642"/>
                    <a:gd name="connsiteX15" fmla="*/ 573846 w 1038457"/>
                    <a:gd name="connsiteY15" fmla="*/ 618856 h 1183642"/>
                    <a:gd name="connsiteX16" fmla="*/ 420724 w 1038457"/>
                    <a:gd name="connsiteY16" fmla="*/ 383639 h 1183642"/>
                    <a:gd name="connsiteX17" fmla="*/ 67068 w 1038457"/>
                    <a:gd name="connsiteY17" fmla="*/ 273115 h 1183642"/>
                    <a:gd name="connsiteX18" fmla="*/ 231 w 1038457"/>
                    <a:gd name="connsiteY18" fmla="*/ 120017 h 1183642"/>
                    <a:gd name="connsiteX19" fmla="*/ 42130 w 1038457"/>
                    <a:gd name="connsiteY19" fmla="*/ 3193 h 1183642"/>
                    <a:gd name="connsiteX0" fmla="*/ 231 w 1038457"/>
                    <a:gd name="connsiteY0" fmla="*/ 120017 h 1183642"/>
                    <a:gd name="connsiteX1" fmla="*/ 42130 w 1038457"/>
                    <a:gd name="connsiteY1" fmla="*/ 3193 h 1183642"/>
                    <a:gd name="connsiteX2" fmla="*/ 594925 w 1038457"/>
                    <a:gd name="connsiteY2" fmla="*/ 175952 h 1183642"/>
                    <a:gd name="connsiteX3" fmla="*/ 834268 w 1038457"/>
                    <a:gd name="connsiteY3" fmla="*/ 543616 h 1183642"/>
                    <a:gd name="connsiteX4" fmla="*/ 853449 w 1038457"/>
                    <a:gd name="connsiteY4" fmla="*/ 647839 h 1183642"/>
                    <a:gd name="connsiteX5" fmla="*/ 869751 w 1038457"/>
                    <a:gd name="connsiteY5" fmla="*/ 652899 h 1183642"/>
                    <a:gd name="connsiteX6" fmla="*/ 1038457 w 1038457"/>
                    <a:gd name="connsiteY6" fmla="*/ 907417 h 1183642"/>
                    <a:gd name="connsiteX7" fmla="*/ 762232 w 1038457"/>
                    <a:gd name="connsiteY7" fmla="*/ 1183642 h 1183642"/>
                    <a:gd name="connsiteX8" fmla="*/ 507714 w 1038457"/>
                    <a:gd name="connsiteY8" fmla="*/ 1014937 h 1183642"/>
                    <a:gd name="connsiteX9" fmla="*/ 498955 w 1038457"/>
                    <a:gd name="connsiteY9" fmla="*/ 986720 h 1183642"/>
                    <a:gd name="connsiteX10" fmla="*/ 484382 w 1038457"/>
                    <a:gd name="connsiteY10" fmla="*/ 989342 h 1183642"/>
                    <a:gd name="connsiteX11" fmla="*/ 438382 w 1038457"/>
                    <a:gd name="connsiteY11" fmla="*/ 976325 h 1183642"/>
                    <a:gd name="connsiteX12" fmla="*/ 409884 w 1038457"/>
                    <a:gd name="connsiteY12" fmla="*/ 787561 h 1183642"/>
                    <a:gd name="connsiteX13" fmla="*/ 541608 w 1038457"/>
                    <a:gd name="connsiteY13" fmla="*/ 704843 h 1183642"/>
                    <a:gd name="connsiteX14" fmla="*/ 566995 w 1038457"/>
                    <a:gd name="connsiteY14" fmla="*/ 712027 h 1183642"/>
                    <a:gd name="connsiteX15" fmla="*/ 587830 w 1038457"/>
                    <a:gd name="connsiteY15" fmla="*/ 694837 h 1183642"/>
                    <a:gd name="connsiteX16" fmla="*/ 573846 w 1038457"/>
                    <a:gd name="connsiteY16" fmla="*/ 618856 h 1183642"/>
                    <a:gd name="connsiteX17" fmla="*/ 420724 w 1038457"/>
                    <a:gd name="connsiteY17" fmla="*/ 383639 h 1183642"/>
                    <a:gd name="connsiteX18" fmla="*/ 67068 w 1038457"/>
                    <a:gd name="connsiteY18" fmla="*/ 273115 h 1183642"/>
                    <a:gd name="connsiteX19" fmla="*/ 91671 w 1038457"/>
                    <a:gd name="connsiteY19" fmla="*/ 211457 h 1183642"/>
                    <a:gd name="connsiteX0" fmla="*/ 231 w 1038457"/>
                    <a:gd name="connsiteY0" fmla="*/ 120017 h 1183642"/>
                    <a:gd name="connsiteX1" fmla="*/ 42130 w 1038457"/>
                    <a:gd name="connsiteY1" fmla="*/ 3193 h 1183642"/>
                    <a:gd name="connsiteX2" fmla="*/ 594925 w 1038457"/>
                    <a:gd name="connsiteY2" fmla="*/ 175952 h 1183642"/>
                    <a:gd name="connsiteX3" fmla="*/ 834268 w 1038457"/>
                    <a:gd name="connsiteY3" fmla="*/ 543616 h 1183642"/>
                    <a:gd name="connsiteX4" fmla="*/ 853449 w 1038457"/>
                    <a:gd name="connsiteY4" fmla="*/ 647839 h 1183642"/>
                    <a:gd name="connsiteX5" fmla="*/ 869751 w 1038457"/>
                    <a:gd name="connsiteY5" fmla="*/ 652899 h 1183642"/>
                    <a:gd name="connsiteX6" fmla="*/ 1038457 w 1038457"/>
                    <a:gd name="connsiteY6" fmla="*/ 907417 h 1183642"/>
                    <a:gd name="connsiteX7" fmla="*/ 762232 w 1038457"/>
                    <a:gd name="connsiteY7" fmla="*/ 1183642 h 1183642"/>
                    <a:gd name="connsiteX8" fmla="*/ 507714 w 1038457"/>
                    <a:gd name="connsiteY8" fmla="*/ 1014937 h 1183642"/>
                    <a:gd name="connsiteX9" fmla="*/ 498955 w 1038457"/>
                    <a:gd name="connsiteY9" fmla="*/ 986720 h 1183642"/>
                    <a:gd name="connsiteX10" fmla="*/ 484382 w 1038457"/>
                    <a:gd name="connsiteY10" fmla="*/ 989342 h 1183642"/>
                    <a:gd name="connsiteX11" fmla="*/ 438382 w 1038457"/>
                    <a:gd name="connsiteY11" fmla="*/ 976325 h 1183642"/>
                    <a:gd name="connsiteX12" fmla="*/ 409884 w 1038457"/>
                    <a:gd name="connsiteY12" fmla="*/ 787561 h 1183642"/>
                    <a:gd name="connsiteX13" fmla="*/ 541608 w 1038457"/>
                    <a:gd name="connsiteY13" fmla="*/ 704843 h 1183642"/>
                    <a:gd name="connsiteX14" fmla="*/ 566995 w 1038457"/>
                    <a:gd name="connsiteY14" fmla="*/ 712027 h 1183642"/>
                    <a:gd name="connsiteX15" fmla="*/ 587830 w 1038457"/>
                    <a:gd name="connsiteY15" fmla="*/ 694837 h 1183642"/>
                    <a:gd name="connsiteX16" fmla="*/ 573846 w 1038457"/>
                    <a:gd name="connsiteY16" fmla="*/ 618856 h 1183642"/>
                    <a:gd name="connsiteX17" fmla="*/ 420724 w 1038457"/>
                    <a:gd name="connsiteY17" fmla="*/ 383639 h 1183642"/>
                    <a:gd name="connsiteX18" fmla="*/ 67068 w 1038457"/>
                    <a:gd name="connsiteY18" fmla="*/ 273115 h 1183642"/>
                    <a:gd name="connsiteX0" fmla="*/ 0 w 996327"/>
                    <a:gd name="connsiteY0" fmla="*/ 3193 h 1183642"/>
                    <a:gd name="connsiteX1" fmla="*/ 552795 w 996327"/>
                    <a:gd name="connsiteY1" fmla="*/ 175952 h 1183642"/>
                    <a:gd name="connsiteX2" fmla="*/ 792138 w 996327"/>
                    <a:gd name="connsiteY2" fmla="*/ 543616 h 1183642"/>
                    <a:gd name="connsiteX3" fmla="*/ 811319 w 996327"/>
                    <a:gd name="connsiteY3" fmla="*/ 647839 h 1183642"/>
                    <a:gd name="connsiteX4" fmla="*/ 827621 w 996327"/>
                    <a:gd name="connsiteY4" fmla="*/ 652899 h 1183642"/>
                    <a:gd name="connsiteX5" fmla="*/ 996327 w 996327"/>
                    <a:gd name="connsiteY5" fmla="*/ 907417 h 1183642"/>
                    <a:gd name="connsiteX6" fmla="*/ 720102 w 996327"/>
                    <a:gd name="connsiteY6" fmla="*/ 1183642 h 1183642"/>
                    <a:gd name="connsiteX7" fmla="*/ 465584 w 996327"/>
                    <a:gd name="connsiteY7" fmla="*/ 1014937 h 1183642"/>
                    <a:gd name="connsiteX8" fmla="*/ 456825 w 996327"/>
                    <a:gd name="connsiteY8" fmla="*/ 986720 h 1183642"/>
                    <a:gd name="connsiteX9" fmla="*/ 442252 w 996327"/>
                    <a:gd name="connsiteY9" fmla="*/ 989342 h 1183642"/>
                    <a:gd name="connsiteX10" fmla="*/ 396252 w 996327"/>
                    <a:gd name="connsiteY10" fmla="*/ 976325 h 1183642"/>
                    <a:gd name="connsiteX11" fmla="*/ 367754 w 996327"/>
                    <a:gd name="connsiteY11" fmla="*/ 787561 h 1183642"/>
                    <a:gd name="connsiteX12" fmla="*/ 499478 w 996327"/>
                    <a:gd name="connsiteY12" fmla="*/ 704843 h 1183642"/>
                    <a:gd name="connsiteX13" fmla="*/ 524865 w 996327"/>
                    <a:gd name="connsiteY13" fmla="*/ 712027 h 1183642"/>
                    <a:gd name="connsiteX14" fmla="*/ 545700 w 996327"/>
                    <a:gd name="connsiteY14" fmla="*/ 694837 h 1183642"/>
                    <a:gd name="connsiteX15" fmla="*/ 531716 w 996327"/>
                    <a:gd name="connsiteY15" fmla="*/ 618856 h 1183642"/>
                    <a:gd name="connsiteX16" fmla="*/ 378594 w 996327"/>
                    <a:gd name="connsiteY16" fmla="*/ 383639 h 1183642"/>
                    <a:gd name="connsiteX17" fmla="*/ 24938 w 996327"/>
                    <a:gd name="connsiteY17" fmla="*/ 273115 h 1183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996327" h="1183642">
                      <a:moveTo>
                        <a:pt x="0" y="3193"/>
                      </a:moveTo>
                      <a:cubicBezTo>
                        <a:pt x="199934" y="-15279"/>
                        <a:pt x="398959" y="46920"/>
                        <a:pt x="552795" y="175952"/>
                      </a:cubicBezTo>
                      <a:cubicBezTo>
                        <a:pt x="668172" y="272726"/>
                        <a:pt x="750953" y="401074"/>
                        <a:pt x="792138" y="543616"/>
                      </a:cubicBezTo>
                      <a:lnTo>
                        <a:pt x="811319" y="647839"/>
                      </a:lnTo>
                      <a:lnTo>
                        <a:pt x="827621" y="652899"/>
                      </a:lnTo>
                      <a:cubicBezTo>
                        <a:pt x="926763" y="694833"/>
                        <a:pt x="996327" y="793001"/>
                        <a:pt x="996327" y="907417"/>
                      </a:cubicBezTo>
                      <a:cubicBezTo>
                        <a:pt x="996327" y="1059972"/>
                        <a:pt x="872657" y="1183642"/>
                        <a:pt x="720102" y="1183642"/>
                      </a:cubicBezTo>
                      <a:cubicBezTo>
                        <a:pt x="605686" y="1183642"/>
                        <a:pt x="507517" y="1114078"/>
                        <a:pt x="465584" y="1014937"/>
                      </a:cubicBezTo>
                      <a:lnTo>
                        <a:pt x="456825" y="986720"/>
                      </a:lnTo>
                      <a:lnTo>
                        <a:pt x="442252" y="989342"/>
                      </a:lnTo>
                      <a:cubicBezTo>
                        <a:pt x="426140" y="988759"/>
                        <a:pt x="410489" y="984545"/>
                        <a:pt x="396252" y="976325"/>
                      </a:cubicBezTo>
                      <a:cubicBezTo>
                        <a:pt x="339305" y="943447"/>
                        <a:pt x="326546" y="858934"/>
                        <a:pt x="367754" y="787561"/>
                      </a:cubicBezTo>
                      <a:cubicBezTo>
                        <a:pt x="398659" y="734031"/>
                        <a:pt x="451143" y="703095"/>
                        <a:pt x="499478" y="704843"/>
                      </a:cubicBezTo>
                      <a:lnTo>
                        <a:pt x="524865" y="712027"/>
                      </a:lnTo>
                      <a:lnTo>
                        <a:pt x="545700" y="694837"/>
                      </a:lnTo>
                      <a:lnTo>
                        <a:pt x="531716" y="618856"/>
                      </a:lnTo>
                      <a:cubicBezTo>
                        <a:pt x="505367" y="527663"/>
                        <a:pt x="452408" y="445552"/>
                        <a:pt x="378594" y="383639"/>
                      </a:cubicBezTo>
                      <a:cubicBezTo>
                        <a:pt x="280176" y="301089"/>
                        <a:pt x="152848" y="261297"/>
                        <a:pt x="24938" y="273115"/>
                      </a:cubicBezTo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9050" cap="rnd">
                  <a:noFill/>
                  <a:round/>
                  <a:extLst>
                    <a:ext uri="{C807C97D-BFC1-408E-A445-0C87EB9F89A2}">
                      <ask:lineSketchStyleProps xmlns:ask="http://schemas.microsoft.com/office/drawing/2018/sketchyshapes" sd="3573506354">
                        <a:custGeom>
                          <a:avLst/>
                          <a:gdLst>
                            <a:gd name="connsiteX0" fmla="*/ 0 w 996327"/>
                            <a:gd name="connsiteY0" fmla="*/ 3193 h 1183642"/>
                            <a:gd name="connsiteX1" fmla="*/ 552795 w 996327"/>
                            <a:gd name="connsiteY1" fmla="*/ 175952 h 1183642"/>
                            <a:gd name="connsiteX2" fmla="*/ 792138 w 996327"/>
                            <a:gd name="connsiteY2" fmla="*/ 543616 h 1183642"/>
                            <a:gd name="connsiteX3" fmla="*/ 811319 w 996327"/>
                            <a:gd name="connsiteY3" fmla="*/ 647839 h 1183642"/>
                            <a:gd name="connsiteX4" fmla="*/ 827621 w 996327"/>
                            <a:gd name="connsiteY4" fmla="*/ 652899 h 1183642"/>
                            <a:gd name="connsiteX5" fmla="*/ 996327 w 996327"/>
                            <a:gd name="connsiteY5" fmla="*/ 907417 h 1183642"/>
                            <a:gd name="connsiteX6" fmla="*/ 720102 w 996327"/>
                            <a:gd name="connsiteY6" fmla="*/ 1183642 h 1183642"/>
                            <a:gd name="connsiteX7" fmla="*/ 465584 w 996327"/>
                            <a:gd name="connsiteY7" fmla="*/ 1014937 h 1183642"/>
                            <a:gd name="connsiteX8" fmla="*/ 456825 w 996327"/>
                            <a:gd name="connsiteY8" fmla="*/ 986720 h 1183642"/>
                            <a:gd name="connsiteX9" fmla="*/ 442252 w 996327"/>
                            <a:gd name="connsiteY9" fmla="*/ 989342 h 1183642"/>
                            <a:gd name="connsiteX10" fmla="*/ 396252 w 996327"/>
                            <a:gd name="connsiteY10" fmla="*/ 976325 h 1183642"/>
                            <a:gd name="connsiteX11" fmla="*/ 367754 w 996327"/>
                            <a:gd name="connsiteY11" fmla="*/ 787561 h 1183642"/>
                            <a:gd name="connsiteX12" fmla="*/ 499478 w 996327"/>
                            <a:gd name="connsiteY12" fmla="*/ 704843 h 1183642"/>
                            <a:gd name="connsiteX13" fmla="*/ 524865 w 996327"/>
                            <a:gd name="connsiteY13" fmla="*/ 712027 h 1183642"/>
                            <a:gd name="connsiteX14" fmla="*/ 545700 w 996327"/>
                            <a:gd name="connsiteY14" fmla="*/ 694837 h 1183642"/>
                            <a:gd name="connsiteX15" fmla="*/ 531716 w 996327"/>
                            <a:gd name="connsiteY15" fmla="*/ 618856 h 1183642"/>
                            <a:gd name="connsiteX16" fmla="*/ 378594 w 996327"/>
                            <a:gd name="connsiteY16" fmla="*/ 383639 h 1183642"/>
                            <a:gd name="connsiteX17" fmla="*/ 24938 w 996327"/>
                            <a:gd name="connsiteY17" fmla="*/ 273115 h 118364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</a:cxnLst>
                          <a:rect l="l" t="t" r="r" b="b"/>
                          <a:pathLst>
                            <a:path w="996327" h="1183642" fill="none" extrusionOk="0">
                              <a:moveTo>
                                <a:pt x="0" y="3193"/>
                              </a:moveTo>
                              <a:cubicBezTo>
                                <a:pt x="202512" y="-10600"/>
                                <a:pt x="373592" y="33204"/>
                                <a:pt x="552795" y="175952"/>
                              </a:cubicBezTo>
                              <a:cubicBezTo>
                                <a:pt x="629916" y="274755"/>
                                <a:pt x="768959" y="435784"/>
                                <a:pt x="792138" y="543616"/>
                              </a:cubicBezTo>
                              <a:cubicBezTo>
                                <a:pt x="802272" y="573838"/>
                                <a:pt x="801522" y="610179"/>
                                <a:pt x="811319" y="647839"/>
                              </a:cubicBezTo>
                              <a:cubicBezTo>
                                <a:pt x="819020" y="648190"/>
                                <a:pt x="823125" y="653319"/>
                                <a:pt x="827621" y="652899"/>
                              </a:cubicBezTo>
                              <a:cubicBezTo>
                                <a:pt x="926651" y="691870"/>
                                <a:pt x="995473" y="795862"/>
                                <a:pt x="996327" y="907417"/>
                              </a:cubicBezTo>
                              <a:cubicBezTo>
                                <a:pt x="978062" y="1042973"/>
                                <a:pt x="864686" y="1195571"/>
                                <a:pt x="720102" y="1183642"/>
                              </a:cubicBezTo>
                              <a:cubicBezTo>
                                <a:pt x="613305" y="1168310"/>
                                <a:pt x="528849" y="1117046"/>
                                <a:pt x="465584" y="1014937"/>
                              </a:cubicBezTo>
                              <a:cubicBezTo>
                                <a:pt x="459345" y="1002324"/>
                                <a:pt x="461164" y="997549"/>
                                <a:pt x="456825" y="986720"/>
                              </a:cubicBezTo>
                              <a:cubicBezTo>
                                <a:pt x="452436" y="987785"/>
                                <a:pt x="445654" y="987831"/>
                                <a:pt x="442252" y="989342"/>
                              </a:cubicBezTo>
                              <a:cubicBezTo>
                                <a:pt x="425089" y="990338"/>
                                <a:pt x="412320" y="985704"/>
                                <a:pt x="396252" y="976325"/>
                              </a:cubicBezTo>
                              <a:cubicBezTo>
                                <a:pt x="333236" y="948019"/>
                                <a:pt x="315948" y="861913"/>
                                <a:pt x="367754" y="787561"/>
                              </a:cubicBezTo>
                              <a:cubicBezTo>
                                <a:pt x="405721" y="738258"/>
                                <a:pt x="454500" y="689370"/>
                                <a:pt x="499478" y="704843"/>
                              </a:cubicBezTo>
                              <a:cubicBezTo>
                                <a:pt x="511440" y="705990"/>
                                <a:pt x="515305" y="710659"/>
                                <a:pt x="524865" y="712027"/>
                              </a:cubicBezTo>
                              <a:cubicBezTo>
                                <a:pt x="529436" y="705138"/>
                                <a:pt x="541679" y="699171"/>
                                <a:pt x="545700" y="694837"/>
                              </a:cubicBezTo>
                              <a:cubicBezTo>
                                <a:pt x="531337" y="658229"/>
                                <a:pt x="539738" y="654634"/>
                                <a:pt x="531716" y="618856"/>
                              </a:cubicBezTo>
                              <a:cubicBezTo>
                                <a:pt x="509959" y="526565"/>
                                <a:pt x="456365" y="429682"/>
                                <a:pt x="378594" y="383639"/>
                              </a:cubicBezTo>
                              <a:cubicBezTo>
                                <a:pt x="255596" y="290831"/>
                                <a:pt x="181837" y="241585"/>
                                <a:pt x="24938" y="273115"/>
                              </a:cubicBezTo>
                            </a:path>
                            <a:path w="996327" h="1183642" stroke="0" extrusionOk="0">
                              <a:moveTo>
                                <a:pt x="0" y="3193"/>
                              </a:moveTo>
                              <a:cubicBezTo>
                                <a:pt x="184038" y="12197"/>
                                <a:pt x="414156" y="50069"/>
                                <a:pt x="552795" y="175952"/>
                              </a:cubicBezTo>
                              <a:cubicBezTo>
                                <a:pt x="637767" y="266367"/>
                                <a:pt x="735794" y="405605"/>
                                <a:pt x="792138" y="543616"/>
                              </a:cubicBezTo>
                              <a:cubicBezTo>
                                <a:pt x="810730" y="581463"/>
                                <a:pt x="806276" y="621568"/>
                                <a:pt x="811319" y="647839"/>
                              </a:cubicBezTo>
                              <a:cubicBezTo>
                                <a:pt x="818743" y="648820"/>
                                <a:pt x="820601" y="651614"/>
                                <a:pt x="827621" y="652899"/>
                              </a:cubicBezTo>
                              <a:cubicBezTo>
                                <a:pt x="924115" y="708804"/>
                                <a:pt x="986408" y="762084"/>
                                <a:pt x="996327" y="907417"/>
                              </a:cubicBezTo>
                              <a:cubicBezTo>
                                <a:pt x="1001871" y="1051495"/>
                                <a:pt x="886660" y="1167656"/>
                                <a:pt x="720102" y="1183642"/>
                              </a:cubicBezTo>
                              <a:cubicBezTo>
                                <a:pt x="607043" y="1186097"/>
                                <a:pt x="475960" y="1114306"/>
                                <a:pt x="465584" y="1014937"/>
                              </a:cubicBezTo>
                              <a:cubicBezTo>
                                <a:pt x="462500" y="1005683"/>
                                <a:pt x="461858" y="996398"/>
                                <a:pt x="456825" y="986720"/>
                              </a:cubicBezTo>
                              <a:cubicBezTo>
                                <a:pt x="450449" y="988298"/>
                                <a:pt x="448393" y="986979"/>
                                <a:pt x="442252" y="989342"/>
                              </a:cubicBezTo>
                              <a:cubicBezTo>
                                <a:pt x="426559" y="987201"/>
                                <a:pt x="413003" y="984391"/>
                                <a:pt x="396252" y="976325"/>
                              </a:cubicBezTo>
                              <a:cubicBezTo>
                                <a:pt x="347893" y="944706"/>
                                <a:pt x="340451" y="842889"/>
                                <a:pt x="367754" y="787561"/>
                              </a:cubicBezTo>
                              <a:cubicBezTo>
                                <a:pt x="395702" y="722669"/>
                                <a:pt x="455099" y="699064"/>
                                <a:pt x="499478" y="704843"/>
                              </a:cubicBezTo>
                              <a:cubicBezTo>
                                <a:pt x="509016" y="706420"/>
                                <a:pt x="514527" y="709754"/>
                                <a:pt x="524865" y="712027"/>
                              </a:cubicBezTo>
                              <a:cubicBezTo>
                                <a:pt x="530492" y="704637"/>
                                <a:pt x="539895" y="702719"/>
                                <a:pt x="545700" y="694837"/>
                              </a:cubicBezTo>
                              <a:cubicBezTo>
                                <a:pt x="536275" y="677891"/>
                                <a:pt x="538102" y="644498"/>
                                <a:pt x="531716" y="618856"/>
                              </a:cubicBezTo>
                              <a:cubicBezTo>
                                <a:pt x="503046" y="535105"/>
                                <a:pt x="452787" y="442828"/>
                                <a:pt x="378594" y="383639"/>
                              </a:cubicBezTo>
                              <a:cubicBezTo>
                                <a:pt x="305508" y="272294"/>
                                <a:pt x="141507" y="241823"/>
                                <a:pt x="24938" y="273115"/>
                              </a:cubicBezTo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2" name="フリーフォーム: 図形 561">
                  <a:extLst>
                    <a:ext uri="{FF2B5EF4-FFF2-40B4-BE49-F238E27FC236}">
                      <a16:creationId xmlns:a16="http://schemas.microsoft.com/office/drawing/2014/main" id="{8A9E458F-F0EC-704E-B6A2-0FA551BDCEFF}"/>
                    </a:ext>
                  </a:extLst>
                </p:cNvPr>
                <p:cNvSpPr/>
                <p:nvPr/>
              </p:nvSpPr>
              <p:spPr>
                <a:xfrm>
                  <a:off x="-214885" y="3869448"/>
                  <a:ext cx="71438" cy="54769"/>
                </a:xfrm>
                <a:custGeom>
                  <a:avLst/>
                  <a:gdLst>
                    <a:gd name="connsiteX0" fmla="*/ 0 w 92869"/>
                    <a:gd name="connsiteY0" fmla="*/ 73819 h 73819"/>
                    <a:gd name="connsiteX1" fmla="*/ 45244 w 92869"/>
                    <a:gd name="connsiteY1" fmla="*/ 9525 h 73819"/>
                    <a:gd name="connsiteX2" fmla="*/ 92869 w 92869"/>
                    <a:gd name="connsiteY2" fmla="*/ 0 h 73819"/>
                    <a:gd name="connsiteX0" fmla="*/ 0 w 92869"/>
                    <a:gd name="connsiteY0" fmla="*/ 75387 h 75387"/>
                    <a:gd name="connsiteX1" fmla="*/ 45244 w 92869"/>
                    <a:gd name="connsiteY1" fmla="*/ 11093 h 75387"/>
                    <a:gd name="connsiteX2" fmla="*/ 92869 w 92869"/>
                    <a:gd name="connsiteY2" fmla="*/ 1568 h 75387"/>
                    <a:gd name="connsiteX0" fmla="*/ 0 w 92869"/>
                    <a:gd name="connsiteY0" fmla="*/ 73819 h 73819"/>
                    <a:gd name="connsiteX1" fmla="*/ 40482 w 92869"/>
                    <a:gd name="connsiteY1" fmla="*/ 19050 h 73819"/>
                    <a:gd name="connsiteX2" fmla="*/ 92869 w 92869"/>
                    <a:gd name="connsiteY2" fmla="*/ 0 h 73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2869" h="73819">
                      <a:moveTo>
                        <a:pt x="0" y="73819"/>
                      </a:moveTo>
                      <a:cubicBezTo>
                        <a:pt x="15081" y="52388"/>
                        <a:pt x="19844" y="38894"/>
                        <a:pt x="40482" y="19050"/>
                      </a:cubicBezTo>
                      <a:cubicBezTo>
                        <a:pt x="61120" y="-794"/>
                        <a:pt x="76994" y="3175"/>
                        <a:pt x="92869" y="0"/>
                      </a:cubicBezTo>
                    </a:path>
                  </a:pathLst>
                </a:custGeom>
                <a:noFill/>
                <a:ln w="19050" cap="rnd">
                  <a:noFill/>
                  <a:round/>
                  <a:extLst>
                    <a:ext uri="{C807C97D-BFC1-408E-A445-0C87EB9F89A2}">
                      <ask:lineSketchStyleProps xmlns:ask="http://schemas.microsoft.com/office/drawing/2018/sketchyshapes" sd="191166795">
                        <a:custGeom>
                          <a:avLst/>
                          <a:gdLst>
                            <a:gd name="connsiteX0" fmla="*/ 0 w 71438"/>
                            <a:gd name="connsiteY0" fmla="*/ 54769 h 54769"/>
                            <a:gd name="connsiteX1" fmla="*/ 31140 w 71438"/>
                            <a:gd name="connsiteY1" fmla="*/ 14133 h 54769"/>
                            <a:gd name="connsiteX2" fmla="*/ 71438 w 71438"/>
                            <a:gd name="connsiteY2" fmla="*/ 0 h 5476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</a:cxnLst>
                          <a:rect l="l" t="t" r="r" b="b"/>
                          <a:pathLst>
                            <a:path w="71438" h="54769" extrusionOk="0">
                              <a:moveTo>
                                <a:pt x="0" y="54769"/>
                              </a:moveTo>
                              <a:cubicBezTo>
                                <a:pt x="9188" y="40884"/>
                                <a:pt x="15452" y="27158"/>
                                <a:pt x="31140" y="14133"/>
                              </a:cubicBezTo>
                              <a:cubicBezTo>
                                <a:pt x="48128" y="-2426"/>
                                <a:pt x="59141" y="2090"/>
                                <a:pt x="71438" y="0"/>
                              </a:cubicBezTo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51" name="楕円 550">
                <a:extLst>
                  <a:ext uri="{FF2B5EF4-FFF2-40B4-BE49-F238E27FC236}">
                    <a16:creationId xmlns:a16="http://schemas.microsoft.com/office/drawing/2014/main" id="{DE6B0023-18E5-6CEA-A99A-5AB26FB1E7CD}"/>
                  </a:ext>
                </a:extLst>
              </p:cNvPr>
              <p:cNvSpPr/>
              <p:nvPr/>
            </p:nvSpPr>
            <p:spPr>
              <a:xfrm>
                <a:off x="2186436" y="2127101"/>
                <a:ext cx="237632" cy="23763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3668741723">
                      <a:custGeom>
                        <a:avLst/>
                        <a:gdLst>
                          <a:gd name="connsiteX0" fmla="*/ 0 w 237632"/>
                          <a:gd name="connsiteY0" fmla="*/ 118816 h 237632"/>
                          <a:gd name="connsiteX1" fmla="*/ 118816 w 237632"/>
                          <a:gd name="connsiteY1" fmla="*/ 0 h 237632"/>
                          <a:gd name="connsiteX2" fmla="*/ 237632 w 237632"/>
                          <a:gd name="connsiteY2" fmla="*/ 118816 h 237632"/>
                          <a:gd name="connsiteX3" fmla="*/ 118816 w 237632"/>
                          <a:gd name="connsiteY3" fmla="*/ 237632 h 237632"/>
                          <a:gd name="connsiteX4" fmla="*/ 0 w 237632"/>
                          <a:gd name="connsiteY4" fmla="*/ 118816 h 23763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37632" h="237632" fill="none" extrusionOk="0">
                            <a:moveTo>
                              <a:pt x="0" y="118816"/>
                            </a:moveTo>
                            <a:cubicBezTo>
                              <a:pt x="10052" y="60667"/>
                              <a:pt x="63364" y="-4327"/>
                              <a:pt x="118816" y="0"/>
                            </a:cubicBezTo>
                            <a:cubicBezTo>
                              <a:pt x="187185" y="4304"/>
                              <a:pt x="228291" y="53976"/>
                              <a:pt x="237632" y="118816"/>
                            </a:cubicBezTo>
                            <a:cubicBezTo>
                              <a:pt x="236066" y="199299"/>
                              <a:pt x="199768" y="227995"/>
                              <a:pt x="118816" y="237632"/>
                            </a:cubicBezTo>
                            <a:cubicBezTo>
                              <a:pt x="61183" y="242732"/>
                              <a:pt x="-1088" y="188416"/>
                              <a:pt x="0" y="118816"/>
                            </a:cubicBezTo>
                            <a:close/>
                          </a:path>
                          <a:path w="237632" h="237632" stroke="0" extrusionOk="0">
                            <a:moveTo>
                              <a:pt x="0" y="118816"/>
                            </a:moveTo>
                            <a:cubicBezTo>
                              <a:pt x="2277" y="41006"/>
                              <a:pt x="55082" y="5371"/>
                              <a:pt x="118816" y="0"/>
                            </a:cubicBezTo>
                            <a:cubicBezTo>
                              <a:pt x="187362" y="6912"/>
                              <a:pt x="244004" y="67380"/>
                              <a:pt x="237632" y="118816"/>
                            </a:cubicBezTo>
                            <a:cubicBezTo>
                              <a:pt x="243326" y="188673"/>
                              <a:pt x="189984" y="254659"/>
                              <a:pt x="118816" y="237632"/>
                            </a:cubicBezTo>
                            <a:cubicBezTo>
                              <a:pt x="51525" y="239972"/>
                              <a:pt x="2734" y="185648"/>
                              <a:pt x="0" y="118816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2" name="楕円 551">
                <a:extLst>
                  <a:ext uri="{FF2B5EF4-FFF2-40B4-BE49-F238E27FC236}">
                    <a16:creationId xmlns:a16="http://schemas.microsoft.com/office/drawing/2014/main" id="{D9211C10-BCB9-5B22-8E53-7CC1C878C552}"/>
                  </a:ext>
                </a:extLst>
              </p:cNvPr>
              <p:cNvSpPr/>
              <p:nvPr/>
            </p:nvSpPr>
            <p:spPr>
              <a:xfrm>
                <a:off x="2516692" y="2127101"/>
                <a:ext cx="237632" cy="23763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1476856227">
                      <a:custGeom>
                        <a:avLst/>
                        <a:gdLst>
                          <a:gd name="connsiteX0" fmla="*/ 0 w 237632"/>
                          <a:gd name="connsiteY0" fmla="*/ 118816 h 237632"/>
                          <a:gd name="connsiteX1" fmla="*/ 118816 w 237632"/>
                          <a:gd name="connsiteY1" fmla="*/ 0 h 237632"/>
                          <a:gd name="connsiteX2" fmla="*/ 237632 w 237632"/>
                          <a:gd name="connsiteY2" fmla="*/ 118816 h 237632"/>
                          <a:gd name="connsiteX3" fmla="*/ 118816 w 237632"/>
                          <a:gd name="connsiteY3" fmla="*/ 237632 h 237632"/>
                          <a:gd name="connsiteX4" fmla="*/ 0 w 237632"/>
                          <a:gd name="connsiteY4" fmla="*/ 118816 h 23763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37632" h="237632" fill="none" extrusionOk="0">
                            <a:moveTo>
                              <a:pt x="0" y="118816"/>
                            </a:moveTo>
                            <a:cubicBezTo>
                              <a:pt x="643" y="50999"/>
                              <a:pt x="49288" y="-13985"/>
                              <a:pt x="118816" y="0"/>
                            </a:cubicBezTo>
                            <a:cubicBezTo>
                              <a:pt x="182481" y="675"/>
                              <a:pt x="236651" y="70999"/>
                              <a:pt x="237632" y="118816"/>
                            </a:cubicBezTo>
                            <a:cubicBezTo>
                              <a:pt x="236261" y="181997"/>
                              <a:pt x="185827" y="242588"/>
                              <a:pt x="118816" y="237632"/>
                            </a:cubicBezTo>
                            <a:cubicBezTo>
                              <a:pt x="61687" y="240210"/>
                              <a:pt x="9659" y="183932"/>
                              <a:pt x="0" y="118816"/>
                            </a:cubicBezTo>
                            <a:close/>
                          </a:path>
                          <a:path w="237632" h="237632" stroke="0" extrusionOk="0">
                            <a:moveTo>
                              <a:pt x="0" y="118816"/>
                            </a:moveTo>
                            <a:cubicBezTo>
                              <a:pt x="-5798" y="43529"/>
                              <a:pt x="57192" y="3000"/>
                              <a:pt x="118816" y="0"/>
                            </a:cubicBezTo>
                            <a:cubicBezTo>
                              <a:pt x="186363" y="-659"/>
                              <a:pt x="237866" y="49598"/>
                              <a:pt x="237632" y="118816"/>
                            </a:cubicBezTo>
                            <a:cubicBezTo>
                              <a:pt x="225061" y="187748"/>
                              <a:pt x="193934" y="249048"/>
                              <a:pt x="118816" y="237632"/>
                            </a:cubicBezTo>
                            <a:cubicBezTo>
                              <a:pt x="52737" y="235725"/>
                              <a:pt x="7129" y="174516"/>
                              <a:pt x="0" y="118816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3" name="楕円 552">
                <a:extLst>
                  <a:ext uri="{FF2B5EF4-FFF2-40B4-BE49-F238E27FC236}">
                    <a16:creationId xmlns:a16="http://schemas.microsoft.com/office/drawing/2014/main" id="{CDC30DF5-8E49-215E-723C-F34A7794EF42}"/>
                  </a:ext>
                </a:extLst>
              </p:cNvPr>
              <p:cNvSpPr/>
              <p:nvPr/>
            </p:nvSpPr>
            <p:spPr>
              <a:xfrm>
                <a:off x="2252631" y="2190207"/>
                <a:ext cx="105242" cy="105242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2740986718">
                      <a:custGeom>
                        <a:avLst/>
                        <a:gdLst>
                          <a:gd name="connsiteX0" fmla="*/ 0 w 105242"/>
                          <a:gd name="connsiteY0" fmla="*/ 52621 h 105242"/>
                          <a:gd name="connsiteX1" fmla="*/ 52621 w 105242"/>
                          <a:gd name="connsiteY1" fmla="*/ 0 h 105242"/>
                          <a:gd name="connsiteX2" fmla="*/ 105242 w 105242"/>
                          <a:gd name="connsiteY2" fmla="*/ 52621 h 105242"/>
                          <a:gd name="connsiteX3" fmla="*/ 52621 w 105242"/>
                          <a:gd name="connsiteY3" fmla="*/ 105242 h 105242"/>
                          <a:gd name="connsiteX4" fmla="*/ 0 w 105242"/>
                          <a:gd name="connsiteY4" fmla="*/ 52621 h 10524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05242" h="105242" fill="none" extrusionOk="0">
                            <a:moveTo>
                              <a:pt x="0" y="52621"/>
                            </a:moveTo>
                            <a:cubicBezTo>
                              <a:pt x="1968" y="23259"/>
                              <a:pt x="21828" y="-2031"/>
                              <a:pt x="52621" y="0"/>
                            </a:cubicBezTo>
                            <a:cubicBezTo>
                              <a:pt x="76676" y="-2389"/>
                              <a:pt x="108670" y="24720"/>
                              <a:pt x="105242" y="52621"/>
                            </a:cubicBezTo>
                            <a:cubicBezTo>
                              <a:pt x="106671" y="78482"/>
                              <a:pt x="84882" y="103929"/>
                              <a:pt x="52621" y="105242"/>
                            </a:cubicBezTo>
                            <a:cubicBezTo>
                              <a:pt x="28063" y="105041"/>
                              <a:pt x="-857" y="82855"/>
                              <a:pt x="0" y="52621"/>
                            </a:cubicBezTo>
                            <a:close/>
                          </a:path>
                          <a:path w="105242" h="105242" stroke="0" extrusionOk="0">
                            <a:moveTo>
                              <a:pt x="0" y="52621"/>
                            </a:moveTo>
                            <a:cubicBezTo>
                              <a:pt x="3108" y="27199"/>
                              <a:pt x="24635" y="-1344"/>
                              <a:pt x="52621" y="0"/>
                            </a:cubicBezTo>
                            <a:cubicBezTo>
                              <a:pt x="83932" y="2647"/>
                              <a:pt x="106512" y="23131"/>
                              <a:pt x="105242" y="52621"/>
                            </a:cubicBezTo>
                            <a:cubicBezTo>
                              <a:pt x="101864" y="84485"/>
                              <a:pt x="75822" y="106735"/>
                              <a:pt x="52621" y="105242"/>
                            </a:cubicBezTo>
                            <a:cubicBezTo>
                              <a:pt x="20574" y="102364"/>
                              <a:pt x="-427" y="78514"/>
                              <a:pt x="0" y="52621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4" name="楕円 553">
                <a:extLst>
                  <a:ext uri="{FF2B5EF4-FFF2-40B4-BE49-F238E27FC236}">
                    <a16:creationId xmlns:a16="http://schemas.microsoft.com/office/drawing/2014/main" id="{4D2979AD-B927-C202-685F-9E4A903D2EDE}"/>
                  </a:ext>
                </a:extLst>
              </p:cNvPr>
              <p:cNvSpPr/>
              <p:nvPr/>
            </p:nvSpPr>
            <p:spPr>
              <a:xfrm>
                <a:off x="2582887" y="2190207"/>
                <a:ext cx="105242" cy="105242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3354485024">
                      <a:custGeom>
                        <a:avLst/>
                        <a:gdLst>
                          <a:gd name="connsiteX0" fmla="*/ 0 w 105242"/>
                          <a:gd name="connsiteY0" fmla="*/ 52621 h 105242"/>
                          <a:gd name="connsiteX1" fmla="*/ 52621 w 105242"/>
                          <a:gd name="connsiteY1" fmla="*/ 0 h 105242"/>
                          <a:gd name="connsiteX2" fmla="*/ 105242 w 105242"/>
                          <a:gd name="connsiteY2" fmla="*/ 52621 h 105242"/>
                          <a:gd name="connsiteX3" fmla="*/ 52621 w 105242"/>
                          <a:gd name="connsiteY3" fmla="*/ 105242 h 105242"/>
                          <a:gd name="connsiteX4" fmla="*/ 0 w 105242"/>
                          <a:gd name="connsiteY4" fmla="*/ 52621 h 10524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05242" h="105242" fill="none" extrusionOk="0">
                            <a:moveTo>
                              <a:pt x="0" y="52621"/>
                            </a:moveTo>
                            <a:cubicBezTo>
                              <a:pt x="5707" y="20714"/>
                              <a:pt x="25523" y="-1900"/>
                              <a:pt x="52621" y="0"/>
                            </a:cubicBezTo>
                            <a:cubicBezTo>
                              <a:pt x="83457" y="2909"/>
                              <a:pt x="105345" y="29251"/>
                              <a:pt x="105242" y="52621"/>
                            </a:cubicBezTo>
                            <a:cubicBezTo>
                              <a:pt x="112421" y="82200"/>
                              <a:pt x="85427" y="111287"/>
                              <a:pt x="52621" y="105242"/>
                            </a:cubicBezTo>
                            <a:cubicBezTo>
                              <a:pt x="22634" y="105074"/>
                              <a:pt x="789" y="76338"/>
                              <a:pt x="0" y="52621"/>
                            </a:cubicBezTo>
                            <a:close/>
                          </a:path>
                          <a:path w="105242" h="105242" stroke="0" extrusionOk="0">
                            <a:moveTo>
                              <a:pt x="0" y="52621"/>
                            </a:moveTo>
                            <a:cubicBezTo>
                              <a:pt x="-8378" y="22950"/>
                              <a:pt x="24296" y="6435"/>
                              <a:pt x="52621" y="0"/>
                            </a:cubicBezTo>
                            <a:cubicBezTo>
                              <a:pt x="90028" y="768"/>
                              <a:pt x="105901" y="22309"/>
                              <a:pt x="105242" y="52621"/>
                            </a:cubicBezTo>
                            <a:cubicBezTo>
                              <a:pt x="106695" y="81028"/>
                              <a:pt x="80634" y="109774"/>
                              <a:pt x="52621" y="105242"/>
                            </a:cubicBezTo>
                            <a:cubicBezTo>
                              <a:pt x="25675" y="105972"/>
                              <a:pt x="3281" y="78199"/>
                              <a:pt x="0" y="52621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86" name="グループ化 685">
              <a:extLst>
                <a:ext uri="{FF2B5EF4-FFF2-40B4-BE49-F238E27FC236}">
                  <a16:creationId xmlns:a16="http://schemas.microsoft.com/office/drawing/2014/main" id="{75B9C1F5-0462-0B7E-A0D3-0F2B76F0D78C}"/>
                </a:ext>
              </a:extLst>
            </p:cNvPr>
            <p:cNvGrpSpPr/>
            <p:nvPr/>
          </p:nvGrpSpPr>
          <p:grpSpPr>
            <a:xfrm>
              <a:off x="2311273" y="1589834"/>
              <a:ext cx="391952" cy="298190"/>
              <a:chOff x="-19104" y="1540163"/>
              <a:chExt cx="1210422" cy="920866"/>
            </a:xfrm>
          </p:grpSpPr>
          <p:sp>
            <p:nvSpPr>
              <p:cNvPr id="701" name="フリーフォーム: 図形 700">
                <a:extLst>
                  <a:ext uri="{FF2B5EF4-FFF2-40B4-BE49-F238E27FC236}">
                    <a16:creationId xmlns:a16="http://schemas.microsoft.com/office/drawing/2014/main" id="{B77CC461-23A2-BD58-7DEC-EC71F676615A}"/>
                  </a:ext>
                </a:extLst>
              </p:cNvPr>
              <p:cNvSpPr/>
              <p:nvPr/>
            </p:nvSpPr>
            <p:spPr>
              <a:xfrm>
                <a:off x="-19104" y="1540163"/>
                <a:ext cx="1210422" cy="920866"/>
              </a:xfrm>
              <a:custGeom>
                <a:avLst/>
                <a:gdLst>
                  <a:gd name="connsiteX0" fmla="*/ 725172 w 1472565"/>
                  <a:gd name="connsiteY0" fmla="*/ 0 h 1109980"/>
                  <a:gd name="connsiteX1" fmla="*/ 1204320 w 1472565"/>
                  <a:gd name="connsiteY1" fmla="*/ 464692 h 1109980"/>
                  <a:gd name="connsiteX2" fmla="*/ 1258484 w 1472565"/>
                  <a:gd name="connsiteY2" fmla="*/ 480409 h 1109980"/>
                  <a:gd name="connsiteX3" fmla="*/ 1472565 w 1472565"/>
                  <a:gd name="connsiteY3" fmla="*/ 782320 h 1109980"/>
                  <a:gd name="connsiteX4" fmla="*/ 1122045 w 1472565"/>
                  <a:gd name="connsiteY4" fmla="*/ 1109980 h 1109980"/>
                  <a:gd name="connsiteX5" fmla="*/ 985607 w 1472565"/>
                  <a:gd name="connsiteY5" fmla="*/ 1084231 h 1109980"/>
                  <a:gd name="connsiteX6" fmla="*/ 929164 w 1472565"/>
                  <a:gd name="connsiteY6" fmla="*/ 1055593 h 1109980"/>
                  <a:gd name="connsiteX7" fmla="*/ 872721 w 1472565"/>
                  <a:gd name="connsiteY7" fmla="*/ 1084231 h 1109980"/>
                  <a:gd name="connsiteX8" fmla="*/ 736282 w 1472565"/>
                  <a:gd name="connsiteY8" fmla="*/ 1109980 h 1109980"/>
                  <a:gd name="connsiteX9" fmla="*/ 599844 w 1472565"/>
                  <a:gd name="connsiteY9" fmla="*/ 1084231 h 1109980"/>
                  <a:gd name="connsiteX10" fmla="*/ 543401 w 1472565"/>
                  <a:gd name="connsiteY10" fmla="*/ 1055593 h 1109980"/>
                  <a:gd name="connsiteX11" fmla="*/ 486959 w 1472565"/>
                  <a:gd name="connsiteY11" fmla="*/ 1084231 h 1109980"/>
                  <a:gd name="connsiteX12" fmla="*/ 350520 w 1472565"/>
                  <a:gd name="connsiteY12" fmla="*/ 1109980 h 1109980"/>
                  <a:gd name="connsiteX13" fmla="*/ 0 w 1472565"/>
                  <a:gd name="connsiteY13" fmla="*/ 782320 h 1109980"/>
                  <a:gd name="connsiteX14" fmla="*/ 214082 w 1472565"/>
                  <a:gd name="connsiteY14" fmla="*/ 480409 h 1109980"/>
                  <a:gd name="connsiteX15" fmla="*/ 236537 w 1472565"/>
                  <a:gd name="connsiteY15" fmla="*/ 473893 h 1109980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236537 w 1472565"/>
                  <a:gd name="connsiteY15" fmla="*/ 471539 h 1107626"/>
                  <a:gd name="connsiteX16" fmla="*/ 560866 w 1472565"/>
                  <a:gd name="connsiteY16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236537 w 1472565"/>
                  <a:gd name="connsiteY15" fmla="*/ 471539 h 1107626"/>
                  <a:gd name="connsiteX16" fmla="*/ 560866 w 1472565"/>
                  <a:gd name="connsiteY16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236537 w 1472565"/>
                  <a:gd name="connsiteY15" fmla="*/ 471539 h 1107626"/>
                  <a:gd name="connsiteX16" fmla="*/ 560866 w 1472565"/>
                  <a:gd name="connsiteY16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236537 w 1472565"/>
                  <a:gd name="connsiteY15" fmla="*/ 471539 h 1107626"/>
                  <a:gd name="connsiteX16" fmla="*/ 560866 w 1472565"/>
                  <a:gd name="connsiteY16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560866 w 1472565"/>
                  <a:gd name="connsiteY15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560866 w 1472565"/>
                  <a:gd name="connsiteY15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560866 w 1472565"/>
                  <a:gd name="connsiteY15" fmla="*/ 0 h 1107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472565" h="1107626">
                    <a:moveTo>
                      <a:pt x="560866" y="0"/>
                    </a:moveTo>
                    <a:cubicBezTo>
                      <a:pt x="963347" y="92704"/>
                      <a:pt x="989835" y="308225"/>
                      <a:pt x="1204320" y="462338"/>
                    </a:cubicBezTo>
                    <a:lnTo>
                      <a:pt x="1258484" y="478055"/>
                    </a:lnTo>
                    <a:cubicBezTo>
                      <a:pt x="1384290" y="527797"/>
                      <a:pt x="1472565" y="644245"/>
                      <a:pt x="1472565" y="779966"/>
                    </a:cubicBezTo>
                    <a:cubicBezTo>
                      <a:pt x="1472565" y="960928"/>
                      <a:pt x="1315632" y="1107626"/>
                      <a:pt x="1122045" y="1107626"/>
                    </a:cubicBezTo>
                    <a:cubicBezTo>
                      <a:pt x="1073649" y="1107626"/>
                      <a:pt x="1027543" y="1098458"/>
                      <a:pt x="985607" y="1081877"/>
                    </a:cubicBezTo>
                    <a:lnTo>
                      <a:pt x="929164" y="1053239"/>
                    </a:lnTo>
                    <a:lnTo>
                      <a:pt x="872721" y="1081877"/>
                    </a:lnTo>
                    <a:cubicBezTo>
                      <a:pt x="830785" y="1098458"/>
                      <a:pt x="784679" y="1107626"/>
                      <a:pt x="736282" y="1107626"/>
                    </a:cubicBezTo>
                    <a:cubicBezTo>
                      <a:pt x="687885" y="1107626"/>
                      <a:pt x="641780" y="1098458"/>
                      <a:pt x="599844" y="1081877"/>
                    </a:cubicBezTo>
                    <a:lnTo>
                      <a:pt x="543401" y="1053239"/>
                    </a:lnTo>
                    <a:lnTo>
                      <a:pt x="486959" y="1081877"/>
                    </a:lnTo>
                    <a:cubicBezTo>
                      <a:pt x="445023" y="1098458"/>
                      <a:pt x="398917" y="1107626"/>
                      <a:pt x="350520" y="1107626"/>
                    </a:cubicBezTo>
                    <a:cubicBezTo>
                      <a:pt x="156933" y="1107626"/>
                      <a:pt x="0" y="960928"/>
                      <a:pt x="0" y="779966"/>
                    </a:cubicBezTo>
                    <a:cubicBezTo>
                      <a:pt x="0" y="644245"/>
                      <a:pt x="88275" y="527797"/>
                      <a:pt x="214082" y="478055"/>
                    </a:cubicBezTo>
                    <a:cubicBezTo>
                      <a:pt x="329677" y="318703"/>
                      <a:pt x="613294" y="302561"/>
                      <a:pt x="560866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2" name="フリーフォーム: 図形 701">
                <a:extLst>
                  <a:ext uri="{FF2B5EF4-FFF2-40B4-BE49-F238E27FC236}">
                    <a16:creationId xmlns:a16="http://schemas.microsoft.com/office/drawing/2014/main" id="{619B3DD1-C93E-7298-CCB2-925EBCB44478}"/>
                  </a:ext>
                </a:extLst>
              </p:cNvPr>
              <p:cNvSpPr/>
              <p:nvPr/>
            </p:nvSpPr>
            <p:spPr>
              <a:xfrm>
                <a:off x="3804" y="2275988"/>
                <a:ext cx="1164609" cy="176444"/>
              </a:xfrm>
              <a:custGeom>
                <a:avLst/>
                <a:gdLst>
                  <a:gd name="connsiteX0" fmla="*/ 1164609 w 1164609"/>
                  <a:gd name="connsiteY0" fmla="*/ 0 h 176444"/>
                  <a:gd name="connsiteX1" fmla="*/ 1145803 w 1164609"/>
                  <a:gd name="connsiteY1" fmla="*/ 45287 h 176444"/>
                  <a:gd name="connsiteX2" fmla="*/ 899394 w 1164609"/>
                  <a:gd name="connsiteY2" fmla="*/ 176444 h 176444"/>
                  <a:gd name="connsiteX3" fmla="*/ 787244 w 1164609"/>
                  <a:gd name="connsiteY3" fmla="*/ 155037 h 176444"/>
                  <a:gd name="connsiteX4" fmla="*/ 740849 w 1164609"/>
                  <a:gd name="connsiteY4" fmla="*/ 131227 h 176444"/>
                  <a:gd name="connsiteX5" fmla="*/ 694454 w 1164609"/>
                  <a:gd name="connsiteY5" fmla="*/ 155037 h 176444"/>
                  <a:gd name="connsiteX6" fmla="*/ 582304 w 1164609"/>
                  <a:gd name="connsiteY6" fmla="*/ 176444 h 176444"/>
                  <a:gd name="connsiteX7" fmla="*/ 470154 w 1164609"/>
                  <a:gd name="connsiteY7" fmla="*/ 155037 h 176444"/>
                  <a:gd name="connsiteX8" fmla="*/ 423759 w 1164609"/>
                  <a:gd name="connsiteY8" fmla="*/ 131227 h 176444"/>
                  <a:gd name="connsiteX9" fmla="*/ 377365 w 1164609"/>
                  <a:gd name="connsiteY9" fmla="*/ 155037 h 176444"/>
                  <a:gd name="connsiteX10" fmla="*/ 265214 w 1164609"/>
                  <a:gd name="connsiteY10" fmla="*/ 176444 h 176444"/>
                  <a:gd name="connsiteX11" fmla="*/ 18806 w 1164609"/>
                  <a:gd name="connsiteY11" fmla="*/ 45287 h 176444"/>
                  <a:gd name="connsiteX12" fmla="*/ 0 w 1164609"/>
                  <a:gd name="connsiteY12" fmla="*/ 0 h 176444"/>
                  <a:gd name="connsiteX13" fmla="*/ 34558 w 1164609"/>
                  <a:gd name="connsiteY13" fmla="*/ 34475 h 176444"/>
                  <a:gd name="connsiteX14" fmla="*/ 235186 w 1164609"/>
                  <a:gd name="connsiteY14" fmla="*/ 96681 h 176444"/>
                  <a:gd name="connsiteX15" fmla="*/ 357957 w 1164609"/>
                  <a:gd name="connsiteY15" fmla="*/ 75274 h 176444"/>
                  <a:gd name="connsiteX16" fmla="*/ 408745 w 1164609"/>
                  <a:gd name="connsiteY16" fmla="*/ 51464 h 176444"/>
                  <a:gd name="connsiteX17" fmla="*/ 459533 w 1164609"/>
                  <a:gd name="connsiteY17" fmla="*/ 75274 h 176444"/>
                  <a:gd name="connsiteX18" fmla="*/ 582304 w 1164609"/>
                  <a:gd name="connsiteY18" fmla="*/ 96681 h 176444"/>
                  <a:gd name="connsiteX19" fmla="*/ 705075 w 1164609"/>
                  <a:gd name="connsiteY19" fmla="*/ 75274 h 176444"/>
                  <a:gd name="connsiteX20" fmla="*/ 755863 w 1164609"/>
                  <a:gd name="connsiteY20" fmla="*/ 51464 h 176444"/>
                  <a:gd name="connsiteX21" fmla="*/ 806652 w 1164609"/>
                  <a:gd name="connsiteY21" fmla="*/ 75274 h 176444"/>
                  <a:gd name="connsiteX22" fmla="*/ 929423 w 1164609"/>
                  <a:gd name="connsiteY22" fmla="*/ 96681 h 176444"/>
                  <a:gd name="connsiteX23" fmla="*/ 1130051 w 1164609"/>
                  <a:gd name="connsiteY23" fmla="*/ 34475 h 176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164609" h="176444">
                    <a:moveTo>
                      <a:pt x="1164609" y="0"/>
                    </a:moveTo>
                    <a:lnTo>
                      <a:pt x="1145803" y="45287"/>
                    </a:lnTo>
                    <a:cubicBezTo>
                      <a:pt x="1095270" y="123919"/>
                      <a:pt x="1003820" y="176444"/>
                      <a:pt x="899394" y="176444"/>
                    </a:cubicBezTo>
                    <a:cubicBezTo>
                      <a:pt x="859613" y="176444"/>
                      <a:pt x="821715" y="168822"/>
                      <a:pt x="787244" y="155037"/>
                    </a:cubicBezTo>
                    <a:lnTo>
                      <a:pt x="740849" y="131227"/>
                    </a:lnTo>
                    <a:lnTo>
                      <a:pt x="694454" y="155037"/>
                    </a:lnTo>
                    <a:cubicBezTo>
                      <a:pt x="659984" y="168822"/>
                      <a:pt x="622085" y="176444"/>
                      <a:pt x="582304" y="176444"/>
                    </a:cubicBezTo>
                    <a:cubicBezTo>
                      <a:pt x="542522" y="176444"/>
                      <a:pt x="504625" y="168822"/>
                      <a:pt x="470154" y="155037"/>
                    </a:cubicBezTo>
                    <a:lnTo>
                      <a:pt x="423759" y="131227"/>
                    </a:lnTo>
                    <a:lnTo>
                      <a:pt x="377365" y="155037"/>
                    </a:lnTo>
                    <a:cubicBezTo>
                      <a:pt x="342894" y="168822"/>
                      <a:pt x="304996" y="176444"/>
                      <a:pt x="265214" y="176444"/>
                    </a:cubicBezTo>
                    <a:cubicBezTo>
                      <a:pt x="160789" y="176444"/>
                      <a:pt x="69338" y="123919"/>
                      <a:pt x="18806" y="45287"/>
                    </a:cubicBezTo>
                    <a:lnTo>
                      <a:pt x="0" y="0"/>
                    </a:lnTo>
                    <a:lnTo>
                      <a:pt x="34558" y="34475"/>
                    </a:lnTo>
                    <a:cubicBezTo>
                      <a:pt x="89079" y="73337"/>
                      <a:pt x="158976" y="96681"/>
                      <a:pt x="235186" y="96681"/>
                    </a:cubicBezTo>
                    <a:cubicBezTo>
                      <a:pt x="278735" y="96681"/>
                      <a:pt x="320222" y="89059"/>
                      <a:pt x="357957" y="75274"/>
                    </a:cubicBezTo>
                    <a:lnTo>
                      <a:pt x="408745" y="51464"/>
                    </a:lnTo>
                    <a:lnTo>
                      <a:pt x="459533" y="75274"/>
                    </a:lnTo>
                    <a:cubicBezTo>
                      <a:pt x="497269" y="89059"/>
                      <a:pt x="538755" y="96681"/>
                      <a:pt x="582304" y="96681"/>
                    </a:cubicBezTo>
                    <a:cubicBezTo>
                      <a:pt x="625852" y="96681"/>
                      <a:pt x="667341" y="89059"/>
                      <a:pt x="705075" y="75274"/>
                    </a:cubicBezTo>
                    <a:lnTo>
                      <a:pt x="755863" y="51464"/>
                    </a:lnTo>
                    <a:lnTo>
                      <a:pt x="806652" y="75274"/>
                    </a:lnTo>
                    <a:cubicBezTo>
                      <a:pt x="844388" y="89059"/>
                      <a:pt x="885874" y="96681"/>
                      <a:pt x="929423" y="96681"/>
                    </a:cubicBezTo>
                    <a:cubicBezTo>
                      <a:pt x="1005633" y="96681"/>
                      <a:pt x="1075530" y="73337"/>
                      <a:pt x="1130051" y="34475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3" name="月 702">
                <a:extLst>
                  <a:ext uri="{FF2B5EF4-FFF2-40B4-BE49-F238E27FC236}">
                    <a16:creationId xmlns:a16="http://schemas.microsoft.com/office/drawing/2014/main" id="{03ABDD50-A445-03DA-7EE7-8C1178269330}"/>
                  </a:ext>
                </a:extLst>
              </p:cNvPr>
              <p:cNvSpPr/>
              <p:nvPr/>
            </p:nvSpPr>
            <p:spPr>
              <a:xfrm rot="15140262">
                <a:off x="717028" y="1904955"/>
                <a:ext cx="112882" cy="384645"/>
              </a:xfrm>
              <a:prstGeom prst="moon">
                <a:avLst/>
              </a:pr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2" name="月 721">
                <a:extLst>
                  <a:ext uri="{FF2B5EF4-FFF2-40B4-BE49-F238E27FC236}">
                    <a16:creationId xmlns:a16="http://schemas.microsoft.com/office/drawing/2014/main" id="{047A696A-72A3-083D-6CE3-441A3B539DF5}"/>
                  </a:ext>
                </a:extLst>
              </p:cNvPr>
              <p:cNvSpPr/>
              <p:nvPr/>
            </p:nvSpPr>
            <p:spPr>
              <a:xfrm rot="16760035">
                <a:off x="426904" y="1784650"/>
                <a:ext cx="100939" cy="324865"/>
              </a:xfrm>
              <a:prstGeom prst="moon">
                <a:avLst/>
              </a:pr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87" name="グループ化 686">
              <a:extLst>
                <a:ext uri="{FF2B5EF4-FFF2-40B4-BE49-F238E27FC236}">
                  <a16:creationId xmlns:a16="http://schemas.microsoft.com/office/drawing/2014/main" id="{CE471193-71F7-D17F-016D-A981FC358A3A}"/>
                </a:ext>
              </a:extLst>
            </p:cNvPr>
            <p:cNvGrpSpPr/>
            <p:nvPr/>
          </p:nvGrpSpPr>
          <p:grpSpPr>
            <a:xfrm>
              <a:off x="2377469" y="2417981"/>
              <a:ext cx="98880" cy="175066"/>
              <a:chOff x="2431258" y="2387632"/>
              <a:chExt cx="98880" cy="229395"/>
            </a:xfrm>
          </p:grpSpPr>
          <p:sp>
            <p:nvSpPr>
              <p:cNvPr id="699" name="楕円 698">
                <a:extLst>
                  <a:ext uri="{FF2B5EF4-FFF2-40B4-BE49-F238E27FC236}">
                    <a16:creationId xmlns:a16="http://schemas.microsoft.com/office/drawing/2014/main" id="{85096A15-127E-16D5-E6F8-452DE7DF3169}"/>
                  </a:ext>
                </a:extLst>
              </p:cNvPr>
              <p:cNvSpPr/>
              <p:nvPr/>
            </p:nvSpPr>
            <p:spPr>
              <a:xfrm rot="20871437">
                <a:off x="2431258" y="2387632"/>
                <a:ext cx="89564" cy="229395"/>
              </a:xfrm>
              <a:prstGeom prst="ellipse">
                <a:avLst/>
              </a:prstGeom>
              <a:solidFill>
                <a:srgbClr val="C00000"/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1672443700">
                      <a:custGeom>
                        <a:avLst/>
                        <a:gdLst>
                          <a:gd name="connsiteX0" fmla="*/ 0 w 89564"/>
                          <a:gd name="connsiteY0" fmla="*/ 114698 h 229395"/>
                          <a:gd name="connsiteX1" fmla="*/ 44782 w 89564"/>
                          <a:gd name="connsiteY1" fmla="*/ 0 h 229395"/>
                          <a:gd name="connsiteX2" fmla="*/ 89564 w 89564"/>
                          <a:gd name="connsiteY2" fmla="*/ 114698 h 229395"/>
                          <a:gd name="connsiteX3" fmla="*/ 44782 w 89564"/>
                          <a:gd name="connsiteY3" fmla="*/ 229396 h 229395"/>
                          <a:gd name="connsiteX4" fmla="*/ 0 w 89564"/>
                          <a:gd name="connsiteY4" fmla="*/ 114698 h 22939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89564" h="229395" fill="none" extrusionOk="0">
                            <a:moveTo>
                              <a:pt x="0" y="114698"/>
                            </a:moveTo>
                            <a:cubicBezTo>
                              <a:pt x="-849" y="50360"/>
                              <a:pt x="23752" y="-2965"/>
                              <a:pt x="44782" y="0"/>
                            </a:cubicBezTo>
                            <a:cubicBezTo>
                              <a:pt x="83992" y="-2149"/>
                              <a:pt x="91926" y="47636"/>
                              <a:pt x="89564" y="114698"/>
                            </a:cubicBezTo>
                            <a:cubicBezTo>
                              <a:pt x="92539" y="172924"/>
                              <a:pt x="67412" y="230679"/>
                              <a:pt x="44782" y="229396"/>
                            </a:cubicBezTo>
                            <a:cubicBezTo>
                              <a:pt x="27663" y="221998"/>
                              <a:pt x="-8504" y="174975"/>
                              <a:pt x="0" y="114698"/>
                            </a:cubicBezTo>
                            <a:close/>
                          </a:path>
                          <a:path w="89564" h="229395" stroke="0" extrusionOk="0">
                            <a:moveTo>
                              <a:pt x="0" y="114698"/>
                            </a:moveTo>
                            <a:cubicBezTo>
                              <a:pt x="-1050" y="48700"/>
                              <a:pt x="22833" y="697"/>
                              <a:pt x="44782" y="0"/>
                            </a:cubicBezTo>
                            <a:cubicBezTo>
                              <a:pt x="69484" y="2761"/>
                              <a:pt x="92066" y="46724"/>
                              <a:pt x="89564" y="114698"/>
                            </a:cubicBezTo>
                            <a:cubicBezTo>
                              <a:pt x="87774" y="176842"/>
                              <a:pt x="68390" y="232186"/>
                              <a:pt x="44782" y="229396"/>
                            </a:cubicBezTo>
                            <a:cubicBezTo>
                              <a:pt x="16201" y="231570"/>
                              <a:pt x="-1798" y="175005"/>
                              <a:pt x="0" y="114698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0" name="フリーフォーム: 図形 699">
                <a:extLst>
                  <a:ext uri="{FF2B5EF4-FFF2-40B4-BE49-F238E27FC236}">
                    <a16:creationId xmlns:a16="http://schemas.microsoft.com/office/drawing/2014/main" id="{2FBBDFC5-0C31-F731-B7E3-C82B9D226F40}"/>
                  </a:ext>
                </a:extLst>
              </p:cNvPr>
              <p:cNvSpPr/>
              <p:nvPr/>
            </p:nvSpPr>
            <p:spPr>
              <a:xfrm rot="20871437">
                <a:off x="2442498" y="2494858"/>
                <a:ext cx="87640" cy="120803"/>
              </a:xfrm>
              <a:custGeom>
                <a:avLst/>
                <a:gdLst>
                  <a:gd name="connsiteX0" fmla="*/ 251562 w 360542"/>
                  <a:gd name="connsiteY0" fmla="*/ 6018 h 311964"/>
                  <a:gd name="connsiteX1" fmla="*/ 310050 w 360542"/>
                  <a:gd name="connsiteY1" fmla="*/ 23277 h 311964"/>
                  <a:gd name="connsiteX2" fmla="*/ 360542 w 360542"/>
                  <a:gd name="connsiteY2" fmla="*/ 49329 h 311964"/>
                  <a:gd name="connsiteX3" fmla="*/ 358902 w 360542"/>
                  <a:gd name="connsiteY3" fmla="*/ 75460 h 311964"/>
                  <a:gd name="connsiteX4" fmla="*/ 178420 w 360542"/>
                  <a:gd name="connsiteY4" fmla="*/ 311964 h 311964"/>
                  <a:gd name="connsiteX5" fmla="*/ 8671 w 360542"/>
                  <a:gd name="connsiteY5" fmla="*/ 131060 h 311964"/>
                  <a:gd name="connsiteX6" fmla="*/ 0 w 360542"/>
                  <a:gd name="connsiteY6" fmla="*/ 62000 h 311964"/>
                  <a:gd name="connsiteX7" fmla="*/ 14553 w 360542"/>
                  <a:gd name="connsiteY7" fmla="*/ 50586 h 311964"/>
                  <a:gd name="connsiteX8" fmla="*/ 188766 w 360542"/>
                  <a:gd name="connsiteY8" fmla="*/ 0 h 311964"/>
                  <a:gd name="connsiteX9" fmla="*/ 251562 w 360542"/>
                  <a:gd name="connsiteY9" fmla="*/ 6018 h 311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60542" h="311964">
                    <a:moveTo>
                      <a:pt x="251562" y="6018"/>
                    </a:moveTo>
                    <a:cubicBezTo>
                      <a:pt x="271845" y="9964"/>
                      <a:pt x="291410" y="15783"/>
                      <a:pt x="310050" y="23277"/>
                    </a:cubicBezTo>
                    <a:lnTo>
                      <a:pt x="360542" y="49329"/>
                    </a:lnTo>
                    <a:lnTo>
                      <a:pt x="358902" y="75460"/>
                    </a:lnTo>
                    <a:cubicBezTo>
                      <a:pt x="341725" y="210433"/>
                      <a:pt x="267447" y="311964"/>
                      <a:pt x="178420" y="311964"/>
                    </a:cubicBezTo>
                    <a:cubicBezTo>
                      <a:pt x="102111" y="311964"/>
                      <a:pt x="36639" y="237370"/>
                      <a:pt x="8671" y="131060"/>
                    </a:cubicBezTo>
                    <a:lnTo>
                      <a:pt x="0" y="62000"/>
                    </a:lnTo>
                    <a:lnTo>
                      <a:pt x="14553" y="50586"/>
                    </a:lnTo>
                    <a:cubicBezTo>
                      <a:pt x="64283" y="18649"/>
                      <a:pt x="124234" y="1"/>
                      <a:pt x="188766" y="0"/>
                    </a:cubicBezTo>
                    <a:cubicBezTo>
                      <a:pt x="210276" y="0"/>
                      <a:pt x="231278" y="2072"/>
                      <a:pt x="251562" y="6018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2222325188">
                      <a:custGeom>
                        <a:avLst/>
                        <a:gdLst>
                          <a:gd name="connsiteX0" fmla="*/ 61149 w 87640"/>
                          <a:gd name="connsiteY0" fmla="*/ 2330 h 120803"/>
                          <a:gd name="connsiteX1" fmla="*/ 75366 w 87640"/>
                          <a:gd name="connsiteY1" fmla="*/ 9013 h 120803"/>
                          <a:gd name="connsiteX2" fmla="*/ 87640 w 87640"/>
                          <a:gd name="connsiteY2" fmla="*/ 19101 h 120803"/>
                          <a:gd name="connsiteX3" fmla="*/ 87241 w 87640"/>
                          <a:gd name="connsiteY3" fmla="*/ 29220 h 120803"/>
                          <a:gd name="connsiteX4" fmla="*/ 43370 w 87640"/>
                          <a:gd name="connsiteY4" fmla="*/ 120802 h 120803"/>
                          <a:gd name="connsiteX5" fmla="*/ 2107 w 87640"/>
                          <a:gd name="connsiteY5" fmla="*/ 50750 h 120803"/>
                          <a:gd name="connsiteX6" fmla="*/ 0 w 87640"/>
                          <a:gd name="connsiteY6" fmla="*/ 24008 h 120803"/>
                          <a:gd name="connsiteX7" fmla="*/ 3537 w 87640"/>
                          <a:gd name="connsiteY7" fmla="*/ 19588 h 120803"/>
                          <a:gd name="connsiteX8" fmla="*/ 45884 w 87640"/>
                          <a:gd name="connsiteY8" fmla="*/ 0 h 120803"/>
                          <a:gd name="connsiteX9" fmla="*/ 61149 w 87640"/>
                          <a:gd name="connsiteY9" fmla="*/ 2330 h 12080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87640" h="120803" fill="none" extrusionOk="0">
                            <a:moveTo>
                              <a:pt x="61149" y="2330"/>
                            </a:moveTo>
                            <a:cubicBezTo>
                              <a:pt x="66472" y="2849"/>
                              <a:pt x="70883" y="7244"/>
                              <a:pt x="75366" y="9013"/>
                            </a:cubicBezTo>
                            <a:cubicBezTo>
                              <a:pt x="80513" y="12866"/>
                              <a:pt x="83132" y="17687"/>
                              <a:pt x="87640" y="19101"/>
                            </a:cubicBezTo>
                            <a:cubicBezTo>
                              <a:pt x="87574" y="23056"/>
                              <a:pt x="87277" y="26060"/>
                              <a:pt x="87241" y="29220"/>
                            </a:cubicBezTo>
                            <a:cubicBezTo>
                              <a:pt x="82385" y="81979"/>
                              <a:pt x="69865" y="119900"/>
                              <a:pt x="43370" y="120802"/>
                            </a:cubicBezTo>
                            <a:cubicBezTo>
                              <a:pt x="28360" y="124512"/>
                              <a:pt x="7158" y="93109"/>
                              <a:pt x="2107" y="50750"/>
                            </a:cubicBezTo>
                            <a:cubicBezTo>
                              <a:pt x="-1385" y="39544"/>
                              <a:pt x="2075" y="33357"/>
                              <a:pt x="0" y="24008"/>
                            </a:cubicBezTo>
                            <a:cubicBezTo>
                              <a:pt x="688" y="22771"/>
                              <a:pt x="2881" y="21095"/>
                              <a:pt x="3537" y="19588"/>
                            </a:cubicBezTo>
                            <a:cubicBezTo>
                              <a:pt x="13015" y="8565"/>
                              <a:pt x="30828" y="108"/>
                              <a:pt x="45884" y="0"/>
                            </a:cubicBezTo>
                            <a:cubicBezTo>
                              <a:pt x="50509" y="410"/>
                              <a:pt x="57262" y="1156"/>
                              <a:pt x="61149" y="2330"/>
                            </a:cubicBezTo>
                            <a:close/>
                          </a:path>
                          <a:path w="87640" h="120803" stroke="0" extrusionOk="0">
                            <a:moveTo>
                              <a:pt x="61149" y="2330"/>
                            </a:moveTo>
                            <a:cubicBezTo>
                              <a:pt x="66839" y="4969"/>
                              <a:pt x="71254" y="5937"/>
                              <a:pt x="75366" y="9013"/>
                            </a:cubicBezTo>
                            <a:cubicBezTo>
                              <a:pt x="80366" y="10857"/>
                              <a:pt x="83867" y="17779"/>
                              <a:pt x="87640" y="19101"/>
                            </a:cubicBezTo>
                            <a:cubicBezTo>
                              <a:pt x="87843" y="23105"/>
                              <a:pt x="87108" y="24366"/>
                              <a:pt x="87241" y="29220"/>
                            </a:cubicBezTo>
                            <a:cubicBezTo>
                              <a:pt x="78507" y="78350"/>
                              <a:pt x="64637" y="123547"/>
                              <a:pt x="43370" y="120802"/>
                            </a:cubicBezTo>
                            <a:cubicBezTo>
                              <a:pt x="34070" y="120335"/>
                              <a:pt x="5712" y="91569"/>
                              <a:pt x="2107" y="50750"/>
                            </a:cubicBezTo>
                            <a:cubicBezTo>
                              <a:pt x="-1685" y="41311"/>
                              <a:pt x="814" y="32008"/>
                              <a:pt x="0" y="24008"/>
                            </a:cubicBezTo>
                            <a:cubicBezTo>
                              <a:pt x="1437" y="21677"/>
                              <a:pt x="2767" y="20977"/>
                              <a:pt x="3537" y="19588"/>
                            </a:cubicBezTo>
                            <a:cubicBezTo>
                              <a:pt x="12494" y="5226"/>
                              <a:pt x="26763" y="-840"/>
                              <a:pt x="45884" y="0"/>
                            </a:cubicBezTo>
                            <a:cubicBezTo>
                              <a:pt x="51139" y="730"/>
                              <a:pt x="56727" y="1468"/>
                              <a:pt x="61149" y="233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86" name="グループ化 585">
            <a:extLst>
              <a:ext uri="{FF2B5EF4-FFF2-40B4-BE49-F238E27FC236}">
                <a16:creationId xmlns:a16="http://schemas.microsoft.com/office/drawing/2014/main" id="{23D22D91-A743-32B2-D68F-B0DC079B4444}"/>
              </a:ext>
            </a:extLst>
          </p:cNvPr>
          <p:cNvGrpSpPr/>
          <p:nvPr/>
        </p:nvGrpSpPr>
        <p:grpSpPr>
          <a:xfrm>
            <a:off x="6745838" y="3943728"/>
            <a:ext cx="2398160" cy="2067666"/>
            <a:chOff x="6353964" y="1299563"/>
            <a:chExt cx="2062376" cy="1778156"/>
          </a:xfrm>
        </p:grpSpPr>
        <p:sp>
          <p:nvSpPr>
            <p:cNvPr id="587" name="フリーフォーム: 図形 586">
              <a:extLst>
                <a:ext uri="{FF2B5EF4-FFF2-40B4-BE49-F238E27FC236}">
                  <a16:creationId xmlns:a16="http://schemas.microsoft.com/office/drawing/2014/main" id="{C9CD0E75-F6E2-3C2E-7655-C48AD5D2BDE9}"/>
                </a:ext>
              </a:extLst>
            </p:cNvPr>
            <p:cNvSpPr/>
            <p:nvPr/>
          </p:nvSpPr>
          <p:spPr>
            <a:xfrm>
              <a:off x="6742089" y="2552943"/>
              <a:ext cx="513615" cy="524776"/>
            </a:xfrm>
            <a:custGeom>
              <a:avLst/>
              <a:gdLst>
                <a:gd name="connsiteX0" fmla="*/ 1326371 w 1326371"/>
                <a:gd name="connsiteY0" fmla="*/ 0 h 1355192"/>
                <a:gd name="connsiteX1" fmla="*/ 1326371 w 1326371"/>
                <a:gd name="connsiteY1" fmla="*/ 220273 h 1355192"/>
                <a:gd name="connsiteX2" fmla="*/ 1189716 w 1326371"/>
                <a:gd name="connsiteY2" fmla="*/ 232331 h 1355192"/>
                <a:gd name="connsiteX3" fmla="*/ 510237 w 1326371"/>
                <a:gd name="connsiteY3" fmla="*/ 895032 h 1355192"/>
                <a:gd name="connsiteX4" fmla="*/ 502728 w 1326371"/>
                <a:gd name="connsiteY4" fmla="*/ 969514 h 1355192"/>
                <a:gd name="connsiteX5" fmla="*/ 507070 w 1326371"/>
                <a:gd name="connsiteY5" fmla="*/ 970294 h 1355192"/>
                <a:gd name="connsiteX6" fmla="*/ 633274 w 1326371"/>
                <a:gd name="connsiteY6" fmla="*/ 1072495 h 1355192"/>
                <a:gd name="connsiteX7" fmla="*/ 366574 w 1326371"/>
                <a:gd name="connsiteY7" fmla="*/ 1336313 h 1355192"/>
                <a:gd name="connsiteX8" fmla="*/ 3696 w 1326371"/>
                <a:gd name="connsiteY8" fmla="*/ 1241190 h 1355192"/>
                <a:gd name="connsiteX9" fmla="*/ 270396 w 1326371"/>
                <a:gd name="connsiteY9" fmla="*/ 977371 h 1355192"/>
                <a:gd name="connsiteX10" fmla="*/ 281903 w 1326371"/>
                <a:gd name="connsiteY10" fmla="*/ 974986 h 1355192"/>
                <a:gd name="connsiteX11" fmla="*/ 294439 w 1326371"/>
                <a:gd name="connsiteY11" fmla="*/ 850639 h 1355192"/>
                <a:gd name="connsiteX12" fmla="*/ 1150724 w 1326371"/>
                <a:gd name="connsiteY12" fmla="*/ 15498 h 1355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26371" h="1355192">
                  <a:moveTo>
                    <a:pt x="1326371" y="0"/>
                  </a:moveTo>
                  <a:lnTo>
                    <a:pt x="1326371" y="220273"/>
                  </a:lnTo>
                  <a:lnTo>
                    <a:pt x="1189716" y="232331"/>
                  </a:lnTo>
                  <a:cubicBezTo>
                    <a:pt x="849254" y="293146"/>
                    <a:pt x="579305" y="557502"/>
                    <a:pt x="510237" y="895032"/>
                  </a:cubicBezTo>
                  <a:lnTo>
                    <a:pt x="502728" y="969514"/>
                  </a:lnTo>
                  <a:lnTo>
                    <a:pt x="507070" y="970294"/>
                  </a:lnTo>
                  <a:cubicBezTo>
                    <a:pt x="572738" y="987508"/>
                    <a:pt x="619994" y="1022935"/>
                    <a:pt x="633274" y="1072495"/>
                  </a:cubicBezTo>
                  <a:cubicBezTo>
                    <a:pt x="659833" y="1171614"/>
                    <a:pt x="540427" y="1289729"/>
                    <a:pt x="366574" y="1336313"/>
                  </a:cubicBezTo>
                  <a:cubicBezTo>
                    <a:pt x="192721" y="1382897"/>
                    <a:pt x="30255" y="1340309"/>
                    <a:pt x="3696" y="1241190"/>
                  </a:cubicBezTo>
                  <a:cubicBezTo>
                    <a:pt x="-22863" y="1142070"/>
                    <a:pt x="96543" y="1023955"/>
                    <a:pt x="270396" y="977371"/>
                  </a:cubicBezTo>
                  <a:lnTo>
                    <a:pt x="281903" y="974986"/>
                  </a:lnTo>
                  <a:lnTo>
                    <a:pt x="294439" y="850639"/>
                  </a:lnTo>
                  <a:cubicBezTo>
                    <a:pt x="381480" y="425282"/>
                    <a:pt x="721671" y="92138"/>
                    <a:pt x="1150724" y="15498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354990712">
                    <a:custGeom>
                      <a:avLst/>
                      <a:gdLst>
                        <a:gd name="connsiteX0" fmla="*/ 513615 w 513615"/>
                        <a:gd name="connsiteY0" fmla="*/ 0 h 524776"/>
                        <a:gd name="connsiteX1" fmla="*/ 513615 w 513615"/>
                        <a:gd name="connsiteY1" fmla="*/ 85297 h 524776"/>
                        <a:gd name="connsiteX2" fmla="*/ 460697 w 513615"/>
                        <a:gd name="connsiteY2" fmla="*/ 89966 h 524776"/>
                        <a:gd name="connsiteX3" fmla="*/ 197580 w 513615"/>
                        <a:gd name="connsiteY3" fmla="*/ 346586 h 524776"/>
                        <a:gd name="connsiteX4" fmla="*/ 194673 w 513615"/>
                        <a:gd name="connsiteY4" fmla="*/ 375428 h 524776"/>
                        <a:gd name="connsiteX5" fmla="*/ 196354 w 513615"/>
                        <a:gd name="connsiteY5" fmla="*/ 375730 h 524776"/>
                        <a:gd name="connsiteX6" fmla="*/ 245224 w 513615"/>
                        <a:gd name="connsiteY6" fmla="*/ 415306 h 524776"/>
                        <a:gd name="connsiteX7" fmla="*/ 141949 w 513615"/>
                        <a:gd name="connsiteY7" fmla="*/ 517465 h 524776"/>
                        <a:gd name="connsiteX8" fmla="*/ 1431 w 513615"/>
                        <a:gd name="connsiteY8" fmla="*/ 480630 h 524776"/>
                        <a:gd name="connsiteX9" fmla="*/ 104706 w 513615"/>
                        <a:gd name="connsiteY9" fmla="*/ 378470 h 524776"/>
                        <a:gd name="connsiteX10" fmla="*/ 109162 w 513615"/>
                        <a:gd name="connsiteY10" fmla="*/ 377547 h 524776"/>
                        <a:gd name="connsiteX11" fmla="*/ 114016 w 513615"/>
                        <a:gd name="connsiteY11" fmla="*/ 329396 h 524776"/>
                        <a:gd name="connsiteX12" fmla="*/ 445598 w 513615"/>
                        <a:gd name="connsiteY12" fmla="*/ 6001 h 524776"/>
                        <a:gd name="connsiteX13" fmla="*/ 513615 w 513615"/>
                        <a:gd name="connsiteY13" fmla="*/ 0 h 5247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513615" h="524776" fill="none" extrusionOk="0">
                          <a:moveTo>
                            <a:pt x="513615" y="0"/>
                          </a:moveTo>
                          <a:cubicBezTo>
                            <a:pt x="514235" y="25036"/>
                            <a:pt x="513354" y="56553"/>
                            <a:pt x="513615" y="85297"/>
                          </a:cubicBezTo>
                          <a:cubicBezTo>
                            <a:pt x="493710" y="89887"/>
                            <a:pt x="480897" y="87694"/>
                            <a:pt x="460697" y="89966"/>
                          </a:cubicBezTo>
                          <a:cubicBezTo>
                            <a:pt x="337323" y="124862"/>
                            <a:pt x="223779" y="201084"/>
                            <a:pt x="197580" y="346586"/>
                          </a:cubicBezTo>
                          <a:cubicBezTo>
                            <a:pt x="199770" y="355845"/>
                            <a:pt x="194490" y="361281"/>
                            <a:pt x="194673" y="375428"/>
                          </a:cubicBezTo>
                          <a:cubicBezTo>
                            <a:pt x="195424" y="375523"/>
                            <a:pt x="195803" y="375743"/>
                            <a:pt x="196354" y="375730"/>
                          </a:cubicBezTo>
                          <a:cubicBezTo>
                            <a:pt x="222002" y="379415"/>
                            <a:pt x="236472" y="398092"/>
                            <a:pt x="245224" y="415306"/>
                          </a:cubicBezTo>
                          <a:cubicBezTo>
                            <a:pt x="252779" y="463832"/>
                            <a:pt x="209434" y="503482"/>
                            <a:pt x="141949" y="517465"/>
                          </a:cubicBezTo>
                          <a:cubicBezTo>
                            <a:pt x="79901" y="533896"/>
                            <a:pt x="627" y="519165"/>
                            <a:pt x="1431" y="480630"/>
                          </a:cubicBezTo>
                          <a:cubicBezTo>
                            <a:pt x="-21443" y="443420"/>
                            <a:pt x="27182" y="386774"/>
                            <a:pt x="104706" y="378470"/>
                          </a:cubicBezTo>
                          <a:cubicBezTo>
                            <a:pt x="105868" y="377854"/>
                            <a:pt x="107124" y="378248"/>
                            <a:pt x="109162" y="377547"/>
                          </a:cubicBezTo>
                          <a:cubicBezTo>
                            <a:pt x="106891" y="358695"/>
                            <a:pt x="114604" y="348238"/>
                            <a:pt x="114016" y="329396"/>
                          </a:cubicBezTo>
                          <a:cubicBezTo>
                            <a:pt x="185485" y="159086"/>
                            <a:pt x="278973" y="64042"/>
                            <a:pt x="445598" y="6001"/>
                          </a:cubicBezTo>
                          <a:cubicBezTo>
                            <a:pt x="458900" y="-2998"/>
                            <a:pt x="489994" y="7523"/>
                            <a:pt x="513615" y="0"/>
                          </a:cubicBezTo>
                          <a:close/>
                        </a:path>
                        <a:path w="513615" h="524776" stroke="0" extrusionOk="0">
                          <a:moveTo>
                            <a:pt x="513615" y="0"/>
                          </a:moveTo>
                          <a:cubicBezTo>
                            <a:pt x="517418" y="30272"/>
                            <a:pt x="505383" y="58164"/>
                            <a:pt x="513615" y="85297"/>
                          </a:cubicBezTo>
                          <a:cubicBezTo>
                            <a:pt x="502171" y="89021"/>
                            <a:pt x="473235" y="86099"/>
                            <a:pt x="460697" y="89966"/>
                          </a:cubicBezTo>
                          <a:cubicBezTo>
                            <a:pt x="318840" y="77660"/>
                            <a:pt x="261394" y="220726"/>
                            <a:pt x="197580" y="346586"/>
                          </a:cubicBezTo>
                          <a:cubicBezTo>
                            <a:pt x="197404" y="358672"/>
                            <a:pt x="195361" y="361883"/>
                            <a:pt x="194673" y="375428"/>
                          </a:cubicBezTo>
                          <a:cubicBezTo>
                            <a:pt x="195341" y="375353"/>
                            <a:pt x="195539" y="375643"/>
                            <a:pt x="196354" y="375730"/>
                          </a:cubicBezTo>
                          <a:cubicBezTo>
                            <a:pt x="217674" y="382955"/>
                            <a:pt x="239814" y="395685"/>
                            <a:pt x="245224" y="415306"/>
                          </a:cubicBezTo>
                          <a:cubicBezTo>
                            <a:pt x="262760" y="456141"/>
                            <a:pt x="213146" y="506626"/>
                            <a:pt x="141949" y="517465"/>
                          </a:cubicBezTo>
                          <a:cubicBezTo>
                            <a:pt x="68872" y="529532"/>
                            <a:pt x="8449" y="515260"/>
                            <a:pt x="1431" y="480630"/>
                          </a:cubicBezTo>
                          <a:cubicBezTo>
                            <a:pt x="-24918" y="434609"/>
                            <a:pt x="45324" y="396940"/>
                            <a:pt x="104706" y="378470"/>
                          </a:cubicBezTo>
                          <a:cubicBezTo>
                            <a:pt x="106447" y="377706"/>
                            <a:pt x="106997" y="378178"/>
                            <a:pt x="109162" y="377547"/>
                          </a:cubicBezTo>
                          <a:cubicBezTo>
                            <a:pt x="110525" y="359687"/>
                            <a:pt x="116550" y="349441"/>
                            <a:pt x="114016" y="329396"/>
                          </a:cubicBezTo>
                          <a:cubicBezTo>
                            <a:pt x="179499" y="195992"/>
                            <a:pt x="284221" y="8421"/>
                            <a:pt x="445598" y="6001"/>
                          </a:cubicBezTo>
                          <a:cubicBezTo>
                            <a:pt x="473908" y="-2134"/>
                            <a:pt x="483449" y="8102"/>
                            <a:pt x="513615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88" name="フリーフォーム: 図形 587">
              <a:extLst>
                <a:ext uri="{FF2B5EF4-FFF2-40B4-BE49-F238E27FC236}">
                  <a16:creationId xmlns:a16="http://schemas.microsoft.com/office/drawing/2014/main" id="{EF47C823-95D1-DA6E-D64F-9AA89672D3AF}"/>
                </a:ext>
              </a:extLst>
            </p:cNvPr>
            <p:cNvSpPr/>
            <p:nvPr/>
          </p:nvSpPr>
          <p:spPr>
            <a:xfrm rot="14400000">
              <a:off x="7527965" y="2342342"/>
              <a:ext cx="513615" cy="524776"/>
            </a:xfrm>
            <a:custGeom>
              <a:avLst/>
              <a:gdLst>
                <a:gd name="connsiteX0" fmla="*/ 1326371 w 1326371"/>
                <a:gd name="connsiteY0" fmla="*/ 0 h 1355192"/>
                <a:gd name="connsiteX1" fmla="*/ 1326371 w 1326371"/>
                <a:gd name="connsiteY1" fmla="*/ 220273 h 1355192"/>
                <a:gd name="connsiteX2" fmla="*/ 1189716 w 1326371"/>
                <a:gd name="connsiteY2" fmla="*/ 232331 h 1355192"/>
                <a:gd name="connsiteX3" fmla="*/ 510237 w 1326371"/>
                <a:gd name="connsiteY3" fmla="*/ 895032 h 1355192"/>
                <a:gd name="connsiteX4" fmla="*/ 502728 w 1326371"/>
                <a:gd name="connsiteY4" fmla="*/ 969514 h 1355192"/>
                <a:gd name="connsiteX5" fmla="*/ 507070 w 1326371"/>
                <a:gd name="connsiteY5" fmla="*/ 970294 h 1355192"/>
                <a:gd name="connsiteX6" fmla="*/ 633274 w 1326371"/>
                <a:gd name="connsiteY6" fmla="*/ 1072495 h 1355192"/>
                <a:gd name="connsiteX7" fmla="*/ 366574 w 1326371"/>
                <a:gd name="connsiteY7" fmla="*/ 1336313 h 1355192"/>
                <a:gd name="connsiteX8" fmla="*/ 3696 w 1326371"/>
                <a:gd name="connsiteY8" fmla="*/ 1241190 h 1355192"/>
                <a:gd name="connsiteX9" fmla="*/ 270396 w 1326371"/>
                <a:gd name="connsiteY9" fmla="*/ 977371 h 1355192"/>
                <a:gd name="connsiteX10" fmla="*/ 281903 w 1326371"/>
                <a:gd name="connsiteY10" fmla="*/ 974986 h 1355192"/>
                <a:gd name="connsiteX11" fmla="*/ 294439 w 1326371"/>
                <a:gd name="connsiteY11" fmla="*/ 850639 h 1355192"/>
                <a:gd name="connsiteX12" fmla="*/ 1150724 w 1326371"/>
                <a:gd name="connsiteY12" fmla="*/ 15498 h 1355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26371" h="1355192">
                  <a:moveTo>
                    <a:pt x="1326371" y="0"/>
                  </a:moveTo>
                  <a:lnTo>
                    <a:pt x="1326371" y="220273"/>
                  </a:lnTo>
                  <a:lnTo>
                    <a:pt x="1189716" y="232331"/>
                  </a:lnTo>
                  <a:cubicBezTo>
                    <a:pt x="849254" y="293146"/>
                    <a:pt x="579305" y="557502"/>
                    <a:pt x="510237" y="895032"/>
                  </a:cubicBezTo>
                  <a:lnTo>
                    <a:pt x="502728" y="969514"/>
                  </a:lnTo>
                  <a:lnTo>
                    <a:pt x="507070" y="970294"/>
                  </a:lnTo>
                  <a:cubicBezTo>
                    <a:pt x="572738" y="987508"/>
                    <a:pt x="619994" y="1022935"/>
                    <a:pt x="633274" y="1072495"/>
                  </a:cubicBezTo>
                  <a:cubicBezTo>
                    <a:pt x="659833" y="1171614"/>
                    <a:pt x="540427" y="1289729"/>
                    <a:pt x="366574" y="1336313"/>
                  </a:cubicBezTo>
                  <a:cubicBezTo>
                    <a:pt x="192721" y="1382897"/>
                    <a:pt x="30255" y="1340309"/>
                    <a:pt x="3696" y="1241190"/>
                  </a:cubicBezTo>
                  <a:cubicBezTo>
                    <a:pt x="-22863" y="1142070"/>
                    <a:pt x="96543" y="1023955"/>
                    <a:pt x="270396" y="977371"/>
                  </a:cubicBezTo>
                  <a:lnTo>
                    <a:pt x="281903" y="974986"/>
                  </a:lnTo>
                  <a:lnTo>
                    <a:pt x="294439" y="850639"/>
                  </a:lnTo>
                  <a:cubicBezTo>
                    <a:pt x="381480" y="425282"/>
                    <a:pt x="721671" y="92138"/>
                    <a:pt x="1150724" y="15498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387721313">
                    <a:custGeom>
                      <a:avLst/>
                      <a:gdLst>
                        <a:gd name="connsiteX0" fmla="*/ 513615 w 513615"/>
                        <a:gd name="connsiteY0" fmla="*/ 0 h 524776"/>
                        <a:gd name="connsiteX1" fmla="*/ 513615 w 513615"/>
                        <a:gd name="connsiteY1" fmla="*/ 85297 h 524776"/>
                        <a:gd name="connsiteX2" fmla="*/ 460697 w 513615"/>
                        <a:gd name="connsiteY2" fmla="*/ 89966 h 524776"/>
                        <a:gd name="connsiteX3" fmla="*/ 197580 w 513615"/>
                        <a:gd name="connsiteY3" fmla="*/ 346586 h 524776"/>
                        <a:gd name="connsiteX4" fmla="*/ 194673 w 513615"/>
                        <a:gd name="connsiteY4" fmla="*/ 375428 h 524776"/>
                        <a:gd name="connsiteX5" fmla="*/ 196354 w 513615"/>
                        <a:gd name="connsiteY5" fmla="*/ 375730 h 524776"/>
                        <a:gd name="connsiteX6" fmla="*/ 245224 w 513615"/>
                        <a:gd name="connsiteY6" fmla="*/ 415306 h 524776"/>
                        <a:gd name="connsiteX7" fmla="*/ 141949 w 513615"/>
                        <a:gd name="connsiteY7" fmla="*/ 517465 h 524776"/>
                        <a:gd name="connsiteX8" fmla="*/ 1431 w 513615"/>
                        <a:gd name="connsiteY8" fmla="*/ 480630 h 524776"/>
                        <a:gd name="connsiteX9" fmla="*/ 104706 w 513615"/>
                        <a:gd name="connsiteY9" fmla="*/ 378470 h 524776"/>
                        <a:gd name="connsiteX10" fmla="*/ 109162 w 513615"/>
                        <a:gd name="connsiteY10" fmla="*/ 377547 h 524776"/>
                        <a:gd name="connsiteX11" fmla="*/ 114016 w 513615"/>
                        <a:gd name="connsiteY11" fmla="*/ 329396 h 524776"/>
                        <a:gd name="connsiteX12" fmla="*/ 445598 w 513615"/>
                        <a:gd name="connsiteY12" fmla="*/ 6001 h 524776"/>
                        <a:gd name="connsiteX13" fmla="*/ 513615 w 513615"/>
                        <a:gd name="connsiteY13" fmla="*/ 0 h 5247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513615" h="524776" fill="none" extrusionOk="0">
                          <a:moveTo>
                            <a:pt x="513615" y="0"/>
                          </a:moveTo>
                          <a:cubicBezTo>
                            <a:pt x="518390" y="17105"/>
                            <a:pt x="511170" y="67206"/>
                            <a:pt x="513615" y="85297"/>
                          </a:cubicBezTo>
                          <a:cubicBezTo>
                            <a:pt x="494969" y="92670"/>
                            <a:pt x="483422" y="86831"/>
                            <a:pt x="460697" y="89966"/>
                          </a:cubicBezTo>
                          <a:cubicBezTo>
                            <a:pt x="342551" y="108714"/>
                            <a:pt x="244074" y="209572"/>
                            <a:pt x="197580" y="346586"/>
                          </a:cubicBezTo>
                          <a:cubicBezTo>
                            <a:pt x="198176" y="357017"/>
                            <a:pt x="191995" y="367335"/>
                            <a:pt x="194673" y="375428"/>
                          </a:cubicBezTo>
                          <a:cubicBezTo>
                            <a:pt x="195134" y="375367"/>
                            <a:pt x="195533" y="375595"/>
                            <a:pt x="196354" y="375730"/>
                          </a:cubicBezTo>
                          <a:cubicBezTo>
                            <a:pt x="224495" y="385643"/>
                            <a:pt x="239167" y="397240"/>
                            <a:pt x="245224" y="415306"/>
                          </a:cubicBezTo>
                          <a:cubicBezTo>
                            <a:pt x="258374" y="458182"/>
                            <a:pt x="217164" y="492306"/>
                            <a:pt x="141949" y="517465"/>
                          </a:cubicBezTo>
                          <a:cubicBezTo>
                            <a:pt x="72715" y="547019"/>
                            <a:pt x="8520" y="510474"/>
                            <a:pt x="1431" y="480630"/>
                          </a:cubicBezTo>
                          <a:cubicBezTo>
                            <a:pt x="-10223" y="427600"/>
                            <a:pt x="47719" y="394204"/>
                            <a:pt x="104706" y="378470"/>
                          </a:cubicBezTo>
                          <a:cubicBezTo>
                            <a:pt x="106566" y="377642"/>
                            <a:pt x="107865" y="378055"/>
                            <a:pt x="109162" y="377547"/>
                          </a:cubicBezTo>
                          <a:cubicBezTo>
                            <a:pt x="108100" y="365806"/>
                            <a:pt x="113479" y="346859"/>
                            <a:pt x="114016" y="329396"/>
                          </a:cubicBezTo>
                          <a:cubicBezTo>
                            <a:pt x="131875" y="209241"/>
                            <a:pt x="288099" y="48523"/>
                            <a:pt x="445598" y="6001"/>
                          </a:cubicBezTo>
                          <a:cubicBezTo>
                            <a:pt x="459890" y="-2803"/>
                            <a:pt x="494719" y="3604"/>
                            <a:pt x="513615" y="0"/>
                          </a:cubicBezTo>
                          <a:close/>
                        </a:path>
                        <a:path w="513615" h="524776" stroke="0" extrusionOk="0">
                          <a:moveTo>
                            <a:pt x="513615" y="0"/>
                          </a:moveTo>
                          <a:cubicBezTo>
                            <a:pt x="521156" y="32132"/>
                            <a:pt x="509807" y="45097"/>
                            <a:pt x="513615" y="85297"/>
                          </a:cubicBezTo>
                          <a:cubicBezTo>
                            <a:pt x="492859" y="90013"/>
                            <a:pt x="484638" y="86016"/>
                            <a:pt x="460697" y="89966"/>
                          </a:cubicBezTo>
                          <a:cubicBezTo>
                            <a:pt x="343918" y="140763"/>
                            <a:pt x="213829" y="209721"/>
                            <a:pt x="197580" y="346586"/>
                          </a:cubicBezTo>
                          <a:cubicBezTo>
                            <a:pt x="196833" y="358960"/>
                            <a:pt x="192144" y="367105"/>
                            <a:pt x="194673" y="375428"/>
                          </a:cubicBezTo>
                          <a:cubicBezTo>
                            <a:pt x="195402" y="375468"/>
                            <a:pt x="195596" y="375671"/>
                            <a:pt x="196354" y="375730"/>
                          </a:cubicBezTo>
                          <a:cubicBezTo>
                            <a:pt x="221278" y="383472"/>
                            <a:pt x="243242" y="398452"/>
                            <a:pt x="245224" y="415306"/>
                          </a:cubicBezTo>
                          <a:cubicBezTo>
                            <a:pt x="261981" y="438918"/>
                            <a:pt x="200937" y="505005"/>
                            <a:pt x="141949" y="517465"/>
                          </a:cubicBezTo>
                          <a:cubicBezTo>
                            <a:pt x="75482" y="536233"/>
                            <a:pt x="9097" y="527759"/>
                            <a:pt x="1431" y="480630"/>
                          </a:cubicBezTo>
                          <a:cubicBezTo>
                            <a:pt x="909" y="429607"/>
                            <a:pt x="38401" y="397889"/>
                            <a:pt x="104706" y="378470"/>
                          </a:cubicBezTo>
                          <a:cubicBezTo>
                            <a:pt x="106742" y="377516"/>
                            <a:pt x="108300" y="377938"/>
                            <a:pt x="109162" y="377547"/>
                          </a:cubicBezTo>
                          <a:cubicBezTo>
                            <a:pt x="107573" y="361778"/>
                            <a:pt x="114367" y="342825"/>
                            <a:pt x="114016" y="329396"/>
                          </a:cubicBezTo>
                          <a:cubicBezTo>
                            <a:pt x="105472" y="166617"/>
                            <a:pt x="234295" y="45271"/>
                            <a:pt x="445598" y="6001"/>
                          </a:cubicBezTo>
                          <a:cubicBezTo>
                            <a:pt x="478147" y="855"/>
                            <a:pt x="498654" y="3470"/>
                            <a:pt x="513615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89" name="グループ化 588">
              <a:extLst>
                <a:ext uri="{FF2B5EF4-FFF2-40B4-BE49-F238E27FC236}">
                  <a16:creationId xmlns:a16="http://schemas.microsoft.com/office/drawing/2014/main" id="{3E268CCA-454B-6D2B-735C-D7F6D978F887}"/>
                </a:ext>
              </a:extLst>
            </p:cNvPr>
            <p:cNvGrpSpPr/>
            <p:nvPr/>
          </p:nvGrpSpPr>
          <p:grpSpPr>
            <a:xfrm rot="900000" flipH="1" flipV="1">
              <a:off x="6353964" y="1827403"/>
              <a:ext cx="385811" cy="458346"/>
              <a:chOff x="-736438" y="2918310"/>
              <a:chExt cx="996327" cy="1183642"/>
            </a:xfrm>
          </p:grpSpPr>
          <p:sp>
            <p:nvSpPr>
              <p:cNvPr id="892" name="フリーフォーム: 図形 891">
                <a:extLst>
                  <a:ext uri="{FF2B5EF4-FFF2-40B4-BE49-F238E27FC236}">
                    <a16:creationId xmlns:a16="http://schemas.microsoft.com/office/drawing/2014/main" id="{3F56AF3E-AC8A-CE53-8EA8-D71B28CC921D}"/>
                  </a:ext>
                </a:extLst>
              </p:cNvPr>
              <p:cNvSpPr/>
              <p:nvPr/>
            </p:nvSpPr>
            <p:spPr>
              <a:xfrm>
                <a:off x="-736438" y="2918310"/>
                <a:ext cx="996327" cy="1183642"/>
              </a:xfrm>
              <a:custGeom>
                <a:avLst/>
                <a:gdLst>
                  <a:gd name="connsiteX0" fmla="*/ 0 w 996327"/>
                  <a:gd name="connsiteY0" fmla="*/ 3193 h 1183642"/>
                  <a:gd name="connsiteX1" fmla="*/ 552795 w 996327"/>
                  <a:gd name="connsiteY1" fmla="*/ 175952 h 1183642"/>
                  <a:gd name="connsiteX2" fmla="*/ 792138 w 996327"/>
                  <a:gd name="connsiteY2" fmla="*/ 543616 h 1183642"/>
                  <a:gd name="connsiteX3" fmla="*/ 811319 w 996327"/>
                  <a:gd name="connsiteY3" fmla="*/ 647839 h 1183642"/>
                  <a:gd name="connsiteX4" fmla="*/ 827621 w 996327"/>
                  <a:gd name="connsiteY4" fmla="*/ 652899 h 1183642"/>
                  <a:gd name="connsiteX5" fmla="*/ 996327 w 996327"/>
                  <a:gd name="connsiteY5" fmla="*/ 907417 h 1183642"/>
                  <a:gd name="connsiteX6" fmla="*/ 720102 w 996327"/>
                  <a:gd name="connsiteY6" fmla="*/ 1183642 h 1183642"/>
                  <a:gd name="connsiteX7" fmla="*/ 465584 w 996327"/>
                  <a:gd name="connsiteY7" fmla="*/ 1014937 h 1183642"/>
                  <a:gd name="connsiteX8" fmla="*/ 456825 w 996327"/>
                  <a:gd name="connsiteY8" fmla="*/ 986720 h 1183642"/>
                  <a:gd name="connsiteX9" fmla="*/ 442252 w 996327"/>
                  <a:gd name="connsiteY9" fmla="*/ 989342 h 1183642"/>
                  <a:gd name="connsiteX10" fmla="*/ 396252 w 996327"/>
                  <a:gd name="connsiteY10" fmla="*/ 976325 h 1183642"/>
                  <a:gd name="connsiteX11" fmla="*/ 367754 w 996327"/>
                  <a:gd name="connsiteY11" fmla="*/ 787561 h 1183642"/>
                  <a:gd name="connsiteX12" fmla="*/ 499478 w 996327"/>
                  <a:gd name="connsiteY12" fmla="*/ 704843 h 1183642"/>
                  <a:gd name="connsiteX13" fmla="*/ 524865 w 996327"/>
                  <a:gd name="connsiteY13" fmla="*/ 712027 h 1183642"/>
                  <a:gd name="connsiteX14" fmla="*/ 545700 w 996327"/>
                  <a:gd name="connsiteY14" fmla="*/ 694837 h 1183642"/>
                  <a:gd name="connsiteX15" fmla="*/ 531716 w 996327"/>
                  <a:gd name="connsiteY15" fmla="*/ 618856 h 1183642"/>
                  <a:gd name="connsiteX16" fmla="*/ 378594 w 996327"/>
                  <a:gd name="connsiteY16" fmla="*/ 383639 h 1183642"/>
                  <a:gd name="connsiteX17" fmla="*/ 24938 w 996327"/>
                  <a:gd name="connsiteY17" fmla="*/ 273115 h 1183642"/>
                  <a:gd name="connsiteX0" fmla="*/ 42130 w 1038457"/>
                  <a:gd name="connsiteY0" fmla="*/ 3193 h 1183642"/>
                  <a:gd name="connsiteX1" fmla="*/ 594925 w 1038457"/>
                  <a:gd name="connsiteY1" fmla="*/ 175952 h 1183642"/>
                  <a:gd name="connsiteX2" fmla="*/ 834268 w 1038457"/>
                  <a:gd name="connsiteY2" fmla="*/ 543616 h 1183642"/>
                  <a:gd name="connsiteX3" fmla="*/ 853449 w 1038457"/>
                  <a:gd name="connsiteY3" fmla="*/ 647839 h 1183642"/>
                  <a:gd name="connsiteX4" fmla="*/ 869751 w 1038457"/>
                  <a:gd name="connsiteY4" fmla="*/ 652899 h 1183642"/>
                  <a:gd name="connsiteX5" fmla="*/ 1038457 w 1038457"/>
                  <a:gd name="connsiteY5" fmla="*/ 907417 h 1183642"/>
                  <a:gd name="connsiteX6" fmla="*/ 762232 w 1038457"/>
                  <a:gd name="connsiteY6" fmla="*/ 1183642 h 1183642"/>
                  <a:gd name="connsiteX7" fmla="*/ 507714 w 1038457"/>
                  <a:gd name="connsiteY7" fmla="*/ 1014937 h 1183642"/>
                  <a:gd name="connsiteX8" fmla="*/ 498955 w 1038457"/>
                  <a:gd name="connsiteY8" fmla="*/ 986720 h 1183642"/>
                  <a:gd name="connsiteX9" fmla="*/ 484382 w 1038457"/>
                  <a:gd name="connsiteY9" fmla="*/ 989342 h 1183642"/>
                  <a:gd name="connsiteX10" fmla="*/ 438382 w 1038457"/>
                  <a:gd name="connsiteY10" fmla="*/ 976325 h 1183642"/>
                  <a:gd name="connsiteX11" fmla="*/ 409884 w 1038457"/>
                  <a:gd name="connsiteY11" fmla="*/ 787561 h 1183642"/>
                  <a:gd name="connsiteX12" fmla="*/ 541608 w 1038457"/>
                  <a:gd name="connsiteY12" fmla="*/ 704843 h 1183642"/>
                  <a:gd name="connsiteX13" fmla="*/ 566995 w 1038457"/>
                  <a:gd name="connsiteY13" fmla="*/ 712027 h 1183642"/>
                  <a:gd name="connsiteX14" fmla="*/ 587830 w 1038457"/>
                  <a:gd name="connsiteY14" fmla="*/ 694837 h 1183642"/>
                  <a:gd name="connsiteX15" fmla="*/ 573846 w 1038457"/>
                  <a:gd name="connsiteY15" fmla="*/ 618856 h 1183642"/>
                  <a:gd name="connsiteX16" fmla="*/ 420724 w 1038457"/>
                  <a:gd name="connsiteY16" fmla="*/ 383639 h 1183642"/>
                  <a:gd name="connsiteX17" fmla="*/ 67068 w 1038457"/>
                  <a:gd name="connsiteY17" fmla="*/ 273115 h 1183642"/>
                  <a:gd name="connsiteX18" fmla="*/ 231 w 1038457"/>
                  <a:gd name="connsiteY18" fmla="*/ 120017 h 1183642"/>
                  <a:gd name="connsiteX19" fmla="*/ 42130 w 1038457"/>
                  <a:gd name="connsiteY19" fmla="*/ 3193 h 1183642"/>
                  <a:gd name="connsiteX0" fmla="*/ 231 w 1038457"/>
                  <a:gd name="connsiteY0" fmla="*/ 120017 h 1183642"/>
                  <a:gd name="connsiteX1" fmla="*/ 42130 w 1038457"/>
                  <a:gd name="connsiteY1" fmla="*/ 3193 h 1183642"/>
                  <a:gd name="connsiteX2" fmla="*/ 594925 w 1038457"/>
                  <a:gd name="connsiteY2" fmla="*/ 175952 h 1183642"/>
                  <a:gd name="connsiteX3" fmla="*/ 834268 w 1038457"/>
                  <a:gd name="connsiteY3" fmla="*/ 543616 h 1183642"/>
                  <a:gd name="connsiteX4" fmla="*/ 853449 w 1038457"/>
                  <a:gd name="connsiteY4" fmla="*/ 647839 h 1183642"/>
                  <a:gd name="connsiteX5" fmla="*/ 869751 w 1038457"/>
                  <a:gd name="connsiteY5" fmla="*/ 652899 h 1183642"/>
                  <a:gd name="connsiteX6" fmla="*/ 1038457 w 1038457"/>
                  <a:gd name="connsiteY6" fmla="*/ 907417 h 1183642"/>
                  <a:gd name="connsiteX7" fmla="*/ 762232 w 1038457"/>
                  <a:gd name="connsiteY7" fmla="*/ 1183642 h 1183642"/>
                  <a:gd name="connsiteX8" fmla="*/ 507714 w 1038457"/>
                  <a:gd name="connsiteY8" fmla="*/ 1014937 h 1183642"/>
                  <a:gd name="connsiteX9" fmla="*/ 498955 w 1038457"/>
                  <a:gd name="connsiteY9" fmla="*/ 986720 h 1183642"/>
                  <a:gd name="connsiteX10" fmla="*/ 484382 w 1038457"/>
                  <a:gd name="connsiteY10" fmla="*/ 989342 h 1183642"/>
                  <a:gd name="connsiteX11" fmla="*/ 438382 w 1038457"/>
                  <a:gd name="connsiteY11" fmla="*/ 976325 h 1183642"/>
                  <a:gd name="connsiteX12" fmla="*/ 409884 w 1038457"/>
                  <a:gd name="connsiteY12" fmla="*/ 787561 h 1183642"/>
                  <a:gd name="connsiteX13" fmla="*/ 541608 w 1038457"/>
                  <a:gd name="connsiteY13" fmla="*/ 704843 h 1183642"/>
                  <a:gd name="connsiteX14" fmla="*/ 566995 w 1038457"/>
                  <a:gd name="connsiteY14" fmla="*/ 712027 h 1183642"/>
                  <a:gd name="connsiteX15" fmla="*/ 587830 w 1038457"/>
                  <a:gd name="connsiteY15" fmla="*/ 694837 h 1183642"/>
                  <a:gd name="connsiteX16" fmla="*/ 573846 w 1038457"/>
                  <a:gd name="connsiteY16" fmla="*/ 618856 h 1183642"/>
                  <a:gd name="connsiteX17" fmla="*/ 420724 w 1038457"/>
                  <a:gd name="connsiteY17" fmla="*/ 383639 h 1183642"/>
                  <a:gd name="connsiteX18" fmla="*/ 67068 w 1038457"/>
                  <a:gd name="connsiteY18" fmla="*/ 273115 h 1183642"/>
                  <a:gd name="connsiteX19" fmla="*/ 91671 w 1038457"/>
                  <a:gd name="connsiteY19" fmla="*/ 211457 h 1183642"/>
                  <a:gd name="connsiteX0" fmla="*/ 231 w 1038457"/>
                  <a:gd name="connsiteY0" fmla="*/ 120017 h 1183642"/>
                  <a:gd name="connsiteX1" fmla="*/ 42130 w 1038457"/>
                  <a:gd name="connsiteY1" fmla="*/ 3193 h 1183642"/>
                  <a:gd name="connsiteX2" fmla="*/ 594925 w 1038457"/>
                  <a:gd name="connsiteY2" fmla="*/ 175952 h 1183642"/>
                  <a:gd name="connsiteX3" fmla="*/ 834268 w 1038457"/>
                  <a:gd name="connsiteY3" fmla="*/ 543616 h 1183642"/>
                  <a:gd name="connsiteX4" fmla="*/ 853449 w 1038457"/>
                  <a:gd name="connsiteY4" fmla="*/ 647839 h 1183642"/>
                  <a:gd name="connsiteX5" fmla="*/ 869751 w 1038457"/>
                  <a:gd name="connsiteY5" fmla="*/ 652899 h 1183642"/>
                  <a:gd name="connsiteX6" fmla="*/ 1038457 w 1038457"/>
                  <a:gd name="connsiteY6" fmla="*/ 907417 h 1183642"/>
                  <a:gd name="connsiteX7" fmla="*/ 762232 w 1038457"/>
                  <a:gd name="connsiteY7" fmla="*/ 1183642 h 1183642"/>
                  <a:gd name="connsiteX8" fmla="*/ 507714 w 1038457"/>
                  <a:gd name="connsiteY8" fmla="*/ 1014937 h 1183642"/>
                  <a:gd name="connsiteX9" fmla="*/ 498955 w 1038457"/>
                  <a:gd name="connsiteY9" fmla="*/ 986720 h 1183642"/>
                  <a:gd name="connsiteX10" fmla="*/ 484382 w 1038457"/>
                  <a:gd name="connsiteY10" fmla="*/ 989342 h 1183642"/>
                  <a:gd name="connsiteX11" fmla="*/ 438382 w 1038457"/>
                  <a:gd name="connsiteY11" fmla="*/ 976325 h 1183642"/>
                  <a:gd name="connsiteX12" fmla="*/ 409884 w 1038457"/>
                  <a:gd name="connsiteY12" fmla="*/ 787561 h 1183642"/>
                  <a:gd name="connsiteX13" fmla="*/ 541608 w 1038457"/>
                  <a:gd name="connsiteY13" fmla="*/ 704843 h 1183642"/>
                  <a:gd name="connsiteX14" fmla="*/ 566995 w 1038457"/>
                  <a:gd name="connsiteY14" fmla="*/ 712027 h 1183642"/>
                  <a:gd name="connsiteX15" fmla="*/ 587830 w 1038457"/>
                  <a:gd name="connsiteY15" fmla="*/ 694837 h 1183642"/>
                  <a:gd name="connsiteX16" fmla="*/ 573846 w 1038457"/>
                  <a:gd name="connsiteY16" fmla="*/ 618856 h 1183642"/>
                  <a:gd name="connsiteX17" fmla="*/ 420724 w 1038457"/>
                  <a:gd name="connsiteY17" fmla="*/ 383639 h 1183642"/>
                  <a:gd name="connsiteX18" fmla="*/ 67068 w 1038457"/>
                  <a:gd name="connsiteY18" fmla="*/ 273115 h 1183642"/>
                  <a:gd name="connsiteX0" fmla="*/ 0 w 996327"/>
                  <a:gd name="connsiteY0" fmla="*/ 3193 h 1183642"/>
                  <a:gd name="connsiteX1" fmla="*/ 552795 w 996327"/>
                  <a:gd name="connsiteY1" fmla="*/ 175952 h 1183642"/>
                  <a:gd name="connsiteX2" fmla="*/ 792138 w 996327"/>
                  <a:gd name="connsiteY2" fmla="*/ 543616 h 1183642"/>
                  <a:gd name="connsiteX3" fmla="*/ 811319 w 996327"/>
                  <a:gd name="connsiteY3" fmla="*/ 647839 h 1183642"/>
                  <a:gd name="connsiteX4" fmla="*/ 827621 w 996327"/>
                  <a:gd name="connsiteY4" fmla="*/ 652899 h 1183642"/>
                  <a:gd name="connsiteX5" fmla="*/ 996327 w 996327"/>
                  <a:gd name="connsiteY5" fmla="*/ 907417 h 1183642"/>
                  <a:gd name="connsiteX6" fmla="*/ 720102 w 996327"/>
                  <a:gd name="connsiteY6" fmla="*/ 1183642 h 1183642"/>
                  <a:gd name="connsiteX7" fmla="*/ 465584 w 996327"/>
                  <a:gd name="connsiteY7" fmla="*/ 1014937 h 1183642"/>
                  <a:gd name="connsiteX8" fmla="*/ 456825 w 996327"/>
                  <a:gd name="connsiteY8" fmla="*/ 986720 h 1183642"/>
                  <a:gd name="connsiteX9" fmla="*/ 442252 w 996327"/>
                  <a:gd name="connsiteY9" fmla="*/ 989342 h 1183642"/>
                  <a:gd name="connsiteX10" fmla="*/ 396252 w 996327"/>
                  <a:gd name="connsiteY10" fmla="*/ 976325 h 1183642"/>
                  <a:gd name="connsiteX11" fmla="*/ 367754 w 996327"/>
                  <a:gd name="connsiteY11" fmla="*/ 787561 h 1183642"/>
                  <a:gd name="connsiteX12" fmla="*/ 499478 w 996327"/>
                  <a:gd name="connsiteY12" fmla="*/ 704843 h 1183642"/>
                  <a:gd name="connsiteX13" fmla="*/ 524865 w 996327"/>
                  <a:gd name="connsiteY13" fmla="*/ 712027 h 1183642"/>
                  <a:gd name="connsiteX14" fmla="*/ 545700 w 996327"/>
                  <a:gd name="connsiteY14" fmla="*/ 694837 h 1183642"/>
                  <a:gd name="connsiteX15" fmla="*/ 531716 w 996327"/>
                  <a:gd name="connsiteY15" fmla="*/ 618856 h 1183642"/>
                  <a:gd name="connsiteX16" fmla="*/ 378594 w 996327"/>
                  <a:gd name="connsiteY16" fmla="*/ 383639 h 1183642"/>
                  <a:gd name="connsiteX17" fmla="*/ 24938 w 996327"/>
                  <a:gd name="connsiteY17" fmla="*/ 273115 h 1183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96327" h="1183642">
                    <a:moveTo>
                      <a:pt x="0" y="3193"/>
                    </a:moveTo>
                    <a:cubicBezTo>
                      <a:pt x="199934" y="-15279"/>
                      <a:pt x="398959" y="46920"/>
                      <a:pt x="552795" y="175952"/>
                    </a:cubicBezTo>
                    <a:cubicBezTo>
                      <a:pt x="668172" y="272726"/>
                      <a:pt x="750953" y="401074"/>
                      <a:pt x="792138" y="543616"/>
                    </a:cubicBezTo>
                    <a:lnTo>
                      <a:pt x="811319" y="647839"/>
                    </a:lnTo>
                    <a:lnTo>
                      <a:pt x="827621" y="652899"/>
                    </a:lnTo>
                    <a:cubicBezTo>
                      <a:pt x="926763" y="694833"/>
                      <a:pt x="996327" y="793001"/>
                      <a:pt x="996327" y="907417"/>
                    </a:cubicBezTo>
                    <a:cubicBezTo>
                      <a:pt x="996327" y="1059972"/>
                      <a:pt x="872657" y="1183642"/>
                      <a:pt x="720102" y="1183642"/>
                    </a:cubicBezTo>
                    <a:cubicBezTo>
                      <a:pt x="605686" y="1183642"/>
                      <a:pt x="507517" y="1114078"/>
                      <a:pt x="465584" y="1014937"/>
                    </a:cubicBezTo>
                    <a:lnTo>
                      <a:pt x="456825" y="986720"/>
                    </a:lnTo>
                    <a:lnTo>
                      <a:pt x="442252" y="989342"/>
                    </a:lnTo>
                    <a:cubicBezTo>
                      <a:pt x="426140" y="988759"/>
                      <a:pt x="410489" y="984545"/>
                      <a:pt x="396252" y="976325"/>
                    </a:cubicBezTo>
                    <a:cubicBezTo>
                      <a:pt x="339305" y="943447"/>
                      <a:pt x="326546" y="858934"/>
                      <a:pt x="367754" y="787561"/>
                    </a:cubicBezTo>
                    <a:cubicBezTo>
                      <a:pt x="398659" y="734031"/>
                      <a:pt x="451143" y="703095"/>
                      <a:pt x="499478" y="704843"/>
                    </a:cubicBezTo>
                    <a:lnTo>
                      <a:pt x="524865" y="712027"/>
                    </a:lnTo>
                    <a:lnTo>
                      <a:pt x="545700" y="694837"/>
                    </a:lnTo>
                    <a:lnTo>
                      <a:pt x="531716" y="618856"/>
                    </a:lnTo>
                    <a:cubicBezTo>
                      <a:pt x="505367" y="527663"/>
                      <a:pt x="452408" y="445552"/>
                      <a:pt x="378594" y="383639"/>
                    </a:cubicBezTo>
                    <a:cubicBezTo>
                      <a:pt x="280176" y="301089"/>
                      <a:pt x="152848" y="261297"/>
                      <a:pt x="24938" y="273115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rnd">
                <a:noFill/>
                <a:round/>
                <a:extLst>
                  <a:ext uri="{C807C97D-BFC1-408E-A445-0C87EB9F89A2}">
                    <ask:lineSketchStyleProps xmlns:ask="http://schemas.microsoft.com/office/drawing/2018/sketchyshapes" sd="4006222675">
                      <a:custGeom>
                        <a:avLst/>
                        <a:gdLst>
                          <a:gd name="connsiteX0" fmla="*/ 0 w 996327"/>
                          <a:gd name="connsiteY0" fmla="*/ 3193 h 1183642"/>
                          <a:gd name="connsiteX1" fmla="*/ 552795 w 996327"/>
                          <a:gd name="connsiteY1" fmla="*/ 175952 h 1183642"/>
                          <a:gd name="connsiteX2" fmla="*/ 792138 w 996327"/>
                          <a:gd name="connsiteY2" fmla="*/ 543616 h 1183642"/>
                          <a:gd name="connsiteX3" fmla="*/ 811319 w 996327"/>
                          <a:gd name="connsiteY3" fmla="*/ 647839 h 1183642"/>
                          <a:gd name="connsiteX4" fmla="*/ 827621 w 996327"/>
                          <a:gd name="connsiteY4" fmla="*/ 652899 h 1183642"/>
                          <a:gd name="connsiteX5" fmla="*/ 996327 w 996327"/>
                          <a:gd name="connsiteY5" fmla="*/ 907417 h 1183642"/>
                          <a:gd name="connsiteX6" fmla="*/ 720102 w 996327"/>
                          <a:gd name="connsiteY6" fmla="*/ 1183642 h 1183642"/>
                          <a:gd name="connsiteX7" fmla="*/ 465584 w 996327"/>
                          <a:gd name="connsiteY7" fmla="*/ 1014937 h 1183642"/>
                          <a:gd name="connsiteX8" fmla="*/ 456825 w 996327"/>
                          <a:gd name="connsiteY8" fmla="*/ 986720 h 1183642"/>
                          <a:gd name="connsiteX9" fmla="*/ 442252 w 996327"/>
                          <a:gd name="connsiteY9" fmla="*/ 989342 h 1183642"/>
                          <a:gd name="connsiteX10" fmla="*/ 396252 w 996327"/>
                          <a:gd name="connsiteY10" fmla="*/ 976325 h 1183642"/>
                          <a:gd name="connsiteX11" fmla="*/ 367754 w 996327"/>
                          <a:gd name="connsiteY11" fmla="*/ 787561 h 1183642"/>
                          <a:gd name="connsiteX12" fmla="*/ 499478 w 996327"/>
                          <a:gd name="connsiteY12" fmla="*/ 704843 h 1183642"/>
                          <a:gd name="connsiteX13" fmla="*/ 524865 w 996327"/>
                          <a:gd name="connsiteY13" fmla="*/ 712027 h 1183642"/>
                          <a:gd name="connsiteX14" fmla="*/ 545700 w 996327"/>
                          <a:gd name="connsiteY14" fmla="*/ 694837 h 1183642"/>
                          <a:gd name="connsiteX15" fmla="*/ 531716 w 996327"/>
                          <a:gd name="connsiteY15" fmla="*/ 618856 h 1183642"/>
                          <a:gd name="connsiteX16" fmla="*/ 378594 w 996327"/>
                          <a:gd name="connsiteY16" fmla="*/ 383639 h 1183642"/>
                          <a:gd name="connsiteX17" fmla="*/ 24938 w 996327"/>
                          <a:gd name="connsiteY17" fmla="*/ 273115 h 118364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</a:cxnLst>
                        <a:rect l="l" t="t" r="r" b="b"/>
                        <a:pathLst>
                          <a:path w="996327" h="1183642" fill="none" extrusionOk="0">
                            <a:moveTo>
                              <a:pt x="0" y="3193"/>
                            </a:moveTo>
                            <a:cubicBezTo>
                              <a:pt x="224637" y="24789"/>
                              <a:pt x="428608" y="29494"/>
                              <a:pt x="552795" y="175952"/>
                            </a:cubicBezTo>
                            <a:cubicBezTo>
                              <a:pt x="664391" y="284979"/>
                              <a:pt x="732402" y="394806"/>
                              <a:pt x="792138" y="543616"/>
                            </a:cubicBezTo>
                            <a:cubicBezTo>
                              <a:pt x="811228" y="580107"/>
                              <a:pt x="798183" y="612729"/>
                              <a:pt x="811319" y="647839"/>
                            </a:cubicBezTo>
                            <a:cubicBezTo>
                              <a:pt x="818651" y="648327"/>
                              <a:pt x="821977" y="652377"/>
                              <a:pt x="827621" y="652899"/>
                            </a:cubicBezTo>
                            <a:cubicBezTo>
                              <a:pt x="945721" y="683890"/>
                              <a:pt x="979375" y="818485"/>
                              <a:pt x="996327" y="907417"/>
                            </a:cubicBezTo>
                            <a:cubicBezTo>
                              <a:pt x="991489" y="1060538"/>
                              <a:pt x="881725" y="1193247"/>
                              <a:pt x="720102" y="1183642"/>
                            </a:cubicBezTo>
                            <a:cubicBezTo>
                              <a:pt x="615248" y="1175843"/>
                              <a:pt x="517851" y="1133010"/>
                              <a:pt x="465584" y="1014937"/>
                            </a:cubicBezTo>
                            <a:cubicBezTo>
                              <a:pt x="461115" y="1003499"/>
                              <a:pt x="460006" y="995243"/>
                              <a:pt x="456825" y="986720"/>
                            </a:cubicBezTo>
                            <a:cubicBezTo>
                              <a:pt x="453931" y="988450"/>
                              <a:pt x="445939" y="988131"/>
                              <a:pt x="442252" y="989342"/>
                            </a:cubicBezTo>
                            <a:cubicBezTo>
                              <a:pt x="427573" y="990915"/>
                              <a:pt x="409571" y="982566"/>
                              <a:pt x="396252" y="976325"/>
                            </a:cubicBezTo>
                            <a:cubicBezTo>
                              <a:pt x="345067" y="959680"/>
                              <a:pt x="331380" y="849461"/>
                              <a:pt x="367754" y="787561"/>
                            </a:cubicBezTo>
                            <a:cubicBezTo>
                              <a:pt x="394223" y="728930"/>
                              <a:pt x="448577" y="702378"/>
                              <a:pt x="499478" y="704843"/>
                            </a:cubicBezTo>
                            <a:cubicBezTo>
                              <a:pt x="509510" y="705017"/>
                              <a:pt x="512918" y="710247"/>
                              <a:pt x="524865" y="712027"/>
                            </a:cubicBezTo>
                            <a:cubicBezTo>
                              <a:pt x="529214" y="705166"/>
                              <a:pt x="541114" y="702548"/>
                              <a:pt x="545700" y="694837"/>
                            </a:cubicBezTo>
                            <a:cubicBezTo>
                              <a:pt x="540999" y="676788"/>
                              <a:pt x="545173" y="644515"/>
                              <a:pt x="531716" y="618856"/>
                            </a:cubicBezTo>
                            <a:cubicBezTo>
                              <a:pt x="514659" y="515923"/>
                              <a:pt x="444795" y="453209"/>
                              <a:pt x="378594" y="383639"/>
                            </a:cubicBezTo>
                            <a:cubicBezTo>
                              <a:pt x="284583" y="284543"/>
                              <a:pt x="150087" y="262570"/>
                              <a:pt x="24938" y="273115"/>
                            </a:cubicBezTo>
                          </a:path>
                          <a:path w="996327" h="1183642" stroke="0" extrusionOk="0">
                            <a:moveTo>
                              <a:pt x="0" y="3193"/>
                            </a:moveTo>
                            <a:cubicBezTo>
                              <a:pt x="175506" y="-14422"/>
                              <a:pt x="385966" y="-9850"/>
                              <a:pt x="552795" y="175952"/>
                            </a:cubicBezTo>
                            <a:cubicBezTo>
                              <a:pt x="693421" y="286113"/>
                              <a:pt x="731647" y="399817"/>
                              <a:pt x="792138" y="543616"/>
                            </a:cubicBezTo>
                            <a:cubicBezTo>
                              <a:pt x="805146" y="585885"/>
                              <a:pt x="801366" y="610155"/>
                              <a:pt x="811319" y="647839"/>
                            </a:cubicBezTo>
                            <a:cubicBezTo>
                              <a:pt x="817526" y="648896"/>
                              <a:pt x="819634" y="650523"/>
                              <a:pt x="827621" y="652899"/>
                            </a:cubicBezTo>
                            <a:cubicBezTo>
                              <a:pt x="939183" y="707800"/>
                              <a:pt x="1013293" y="782562"/>
                              <a:pt x="996327" y="907417"/>
                            </a:cubicBezTo>
                            <a:cubicBezTo>
                              <a:pt x="1035172" y="1075279"/>
                              <a:pt x="879105" y="1191704"/>
                              <a:pt x="720102" y="1183642"/>
                            </a:cubicBezTo>
                            <a:cubicBezTo>
                              <a:pt x="621905" y="1165592"/>
                              <a:pt x="508943" y="1133251"/>
                              <a:pt x="465584" y="1014937"/>
                            </a:cubicBezTo>
                            <a:cubicBezTo>
                              <a:pt x="462764" y="1008733"/>
                              <a:pt x="459313" y="992304"/>
                              <a:pt x="456825" y="986720"/>
                            </a:cubicBezTo>
                            <a:cubicBezTo>
                              <a:pt x="450375" y="987906"/>
                              <a:pt x="448037" y="987297"/>
                              <a:pt x="442252" y="989342"/>
                            </a:cubicBezTo>
                            <a:cubicBezTo>
                              <a:pt x="425132" y="989256"/>
                              <a:pt x="410393" y="984877"/>
                              <a:pt x="396252" y="976325"/>
                            </a:cubicBezTo>
                            <a:cubicBezTo>
                              <a:pt x="339679" y="939524"/>
                              <a:pt x="330744" y="861487"/>
                              <a:pt x="367754" y="787561"/>
                            </a:cubicBezTo>
                            <a:cubicBezTo>
                              <a:pt x="412325" y="731063"/>
                              <a:pt x="454965" y="700671"/>
                              <a:pt x="499478" y="704843"/>
                            </a:cubicBezTo>
                            <a:cubicBezTo>
                              <a:pt x="506533" y="704698"/>
                              <a:pt x="511887" y="710587"/>
                              <a:pt x="524865" y="712027"/>
                            </a:cubicBezTo>
                            <a:cubicBezTo>
                              <a:pt x="531839" y="703235"/>
                              <a:pt x="537711" y="703688"/>
                              <a:pt x="545700" y="694837"/>
                            </a:cubicBezTo>
                            <a:cubicBezTo>
                              <a:pt x="531417" y="659252"/>
                              <a:pt x="536157" y="635977"/>
                              <a:pt x="531716" y="618856"/>
                            </a:cubicBezTo>
                            <a:cubicBezTo>
                              <a:pt x="496331" y="512311"/>
                              <a:pt x="447465" y="445021"/>
                              <a:pt x="378594" y="383639"/>
                            </a:cubicBezTo>
                            <a:cubicBezTo>
                              <a:pt x="289995" y="293007"/>
                              <a:pt x="164047" y="256256"/>
                              <a:pt x="24938" y="273115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3" name="フリーフォーム: 図形 892">
                <a:extLst>
                  <a:ext uri="{FF2B5EF4-FFF2-40B4-BE49-F238E27FC236}">
                    <a16:creationId xmlns:a16="http://schemas.microsoft.com/office/drawing/2014/main" id="{E6BC1C37-0801-B205-6F6A-7993BE6E466F}"/>
                  </a:ext>
                </a:extLst>
              </p:cNvPr>
              <p:cNvSpPr/>
              <p:nvPr/>
            </p:nvSpPr>
            <p:spPr>
              <a:xfrm>
                <a:off x="-214885" y="3869448"/>
                <a:ext cx="71438" cy="54769"/>
              </a:xfrm>
              <a:custGeom>
                <a:avLst/>
                <a:gdLst>
                  <a:gd name="connsiteX0" fmla="*/ 0 w 92869"/>
                  <a:gd name="connsiteY0" fmla="*/ 73819 h 73819"/>
                  <a:gd name="connsiteX1" fmla="*/ 45244 w 92869"/>
                  <a:gd name="connsiteY1" fmla="*/ 9525 h 73819"/>
                  <a:gd name="connsiteX2" fmla="*/ 92869 w 92869"/>
                  <a:gd name="connsiteY2" fmla="*/ 0 h 73819"/>
                  <a:gd name="connsiteX0" fmla="*/ 0 w 92869"/>
                  <a:gd name="connsiteY0" fmla="*/ 75387 h 75387"/>
                  <a:gd name="connsiteX1" fmla="*/ 45244 w 92869"/>
                  <a:gd name="connsiteY1" fmla="*/ 11093 h 75387"/>
                  <a:gd name="connsiteX2" fmla="*/ 92869 w 92869"/>
                  <a:gd name="connsiteY2" fmla="*/ 1568 h 75387"/>
                  <a:gd name="connsiteX0" fmla="*/ 0 w 92869"/>
                  <a:gd name="connsiteY0" fmla="*/ 73819 h 73819"/>
                  <a:gd name="connsiteX1" fmla="*/ 40482 w 92869"/>
                  <a:gd name="connsiteY1" fmla="*/ 19050 h 73819"/>
                  <a:gd name="connsiteX2" fmla="*/ 92869 w 92869"/>
                  <a:gd name="connsiteY2" fmla="*/ 0 h 73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2869" h="73819">
                    <a:moveTo>
                      <a:pt x="0" y="73819"/>
                    </a:moveTo>
                    <a:cubicBezTo>
                      <a:pt x="15081" y="52388"/>
                      <a:pt x="19844" y="38894"/>
                      <a:pt x="40482" y="19050"/>
                    </a:cubicBezTo>
                    <a:cubicBezTo>
                      <a:pt x="61120" y="-794"/>
                      <a:pt x="76994" y="3175"/>
                      <a:pt x="92869" y="0"/>
                    </a:cubicBezTo>
                  </a:path>
                </a:pathLst>
              </a:custGeom>
              <a:noFill/>
              <a:ln w="19050" cap="rnd">
                <a:noFill/>
                <a:round/>
                <a:extLst>
                  <a:ext uri="{C807C97D-BFC1-408E-A445-0C87EB9F89A2}">
                    <ask:lineSketchStyleProps xmlns:ask="http://schemas.microsoft.com/office/drawing/2018/sketchyshapes" sd="1228700126">
                      <a:custGeom>
                        <a:avLst/>
                        <a:gdLst>
                          <a:gd name="connsiteX0" fmla="*/ 0 w 71438"/>
                          <a:gd name="connsiteY0" fmla="*/ 54769 h 54769"/>
                          <a:gd name="connsiteX1" fmla="*/ 31140 w 71438"/>
                          <a:gd name="connsiteY1" fmla="*/ 14133 h 54769"/>
                          <a:gd name="connsiteX2" fmla="*/ 71438 w 71438"/>
                          <a:gd name="connsiteY2" fmla="*/ 0 h 5476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</a:cxnLst>
                        <a:rect l="l" t="t" r="r" b="b"/>
                        <a:pathLst>
                          <a:path w="71438" h="54769" extrusionOk="0">
                            <a:moveTo>
                              <a:pt x="0" y="54769"/>
                            </a:moveTo>
                            <a:cubicBezTo>
                              <a:pt x="13367" y="39162"/>
                              <a:pt x="12561" y="29572"/>
                              <a:pt x="31140" y="14133"/>
                            </a:cubicBezTo>
                            <a:cubicBezTo>
                              <a:pt x="45150" y="1137"/>
                              <a:pt x="56811" y="3992"/>
                              <a:pt x="71438" y="0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93" name="楕円 321">
              <a:extLst>
                <a:ext uri="{FF2B5EF4-FFF2-40B4-BE49-F238E27FC236}">
                  <a16:creationId xmlns:a16="http://schemas.microsoft.com/office/drawing/2014/main" id="{ED12F0B2-7269-99FB-F560-72401E4FCECE}"/>
                </a:ext>
              </a:extLst>
            </p:cNvPr>
            <p:cNvSpPr/>
            <p:nvPr/>
          </p:nvSpPr>
          <p:spPr>
            <a:xfrm rot="13500000">
              <a:off x="7685620" y="1581953"/>
              <a:ext cx="95976" cy="142065"/>
            </a:xfrm>
            <a:custGeom>
              <a:avLst/>
              <a:gdLst>
                <a:gd name="connsiteX0" fmla="*/ 0 w 436368"/>
                <a:gd name="connsiteY0" fmla="*/ 218184 h 436368"/>
                <a:gd name="connsiteX1" fmla="*/ 218184 w 436368"/>
                <a:gd name="connsiteY1" fmla="*/ 0 h 436368"/>
                <a:gd name="connsiteX2" fmla="*/ 436368 w 436368"/>
                <a:gd name="connsiteY2" fmla="*/ 218184 h 436368"/>
                <a:gd name="connsiteX3" fmla="*/ 218184 w 436368"/>
                <a:gd name="connsiteY3" fmla="*/ 436368 h 436368"/>
                <a:gd name="connsiteX4" fmla="*/ 0 w 436368"/>
                <a:gd name="connsiteY4" fmla="*/ 218184 h 43636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6368" h="645918">
                  <a:moveTo>
                    <a:pt x="0" y="427734"/>
                  </a:moveTo>
                  <a:cubicBezTo>
                    <a:pt x="0" y="320081"/>
                    <a:pt x="126259" y="219075"/>
                    <a:pt x="218184" y="0"/>
                  </a:cubicBezTo>
                  <a:cubicBezTo>
                    <a:pt x="338684" y="209550"/>
                    <a:pt x="436368" y="307234"/>
                    <a:pt x="436368" y="427734"/>
                  </a:cubicBezTo>
                  <a:cubicBezTo>
                    <a:pt x="436368" y="548234"/>
                    <a:pt x="338684" y="645918"/>
                    <a:pt x="218184" y="645918"/>
                  </a:cubicBezTo>
                  <a:cubicBezTo>
                    <a:pt x="97684" y="645918"/>
                    <a:pt x="0" y="535387"/>
                    <a:pt x="0" y="427734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9050" cap="rnd">
              <a:noFill/>
              <a:round/>
              <a:extLst>
                <a:ext uri="{C807C97D-BFC1-408E-A445-0C87EB9F89A2}">
                  <ask:lineSketchStyleProps xmlns:ask="http://schemas.microsoft.com/office/drawing/2018/sketchyshapes" sd="169454053">
                    <a:custGeom>
                      <a:avLst/>
                      <a:gdLst>
                        <a:gd name="connsiteX0" fmla="*/ 0 w 95976"/>
                        <a:gd name="connsiteY0" fmla="*/ 94077 h 142065"/>
                        <a:gd name="connsiteX1" fmla="*/ 47988 w 95976"/>
                        <a:gd name="connsiteY1" fmla="*/ 0 h 142065"/>
                        <a:gd name="connsiteX2" fmla="*/ 95976 w 95976"/>
                        <a:gd name="connsiteY2" fmla="*/ 94077 h 142065"/>
                        <a:gd name="connsiteX3" fmla="*/ 47988 w 95976"/>
                        <a:gd name="connsiteY3" fmla="*/ 142065 h 142065"/>
                        <a:gd name="connsiteX4" fmla="*/ 0 w 95976"/>
                        <a:gd name="connsiteY4" fmla="*/ 94077 h 1420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95976" h="142065" fill="none" extrusionOk="0">
                          <a:moveTo>
                            <a:pt x="0" y="94077"/>
                          </a:moveTo>
                          <a:cubicBezTo>
                            <a:pt x="4538" y="68874"/>
                            <a:pt x="27819" y="41888"/>
                            <a:pt x="47988" y="0"/>
                          </a:cubicBezTo>
                          <a:cubicBezTo>
                            <a:pt x="73480" y="46496"/>
                            <a:pt x="96617" y="72181"/>
                            <a:pt x="95976" y="94077"/>
                          </a:cubicBezTo>
                          <a:cubicBezTo>
                            <a:pt x="94711" y="122423"/>
                            <a:pt x="69869" y="141209"/>
                            <a:pt x="47988" y="142065"/>
                          </a:cubicBezTo>
                          <a:cubicBezTo>
                            <a:pt x="17392" y="137310"/>
                            <a:pt x="-4063" y="112965"/>
                            <a:pt x="0" y="94077"/>
                          </a:cubicBezTo>
                          <a:close/>
                        </a:path>
                        <a:path w="95976" h="142065" stroke="0" extrusionOk="0">
                          <a:moveTo>
                            <a:pt x="0" y="94077"/>
                          </a:moveTo>
                          <a:cubicBezTo>
                            <a:pt x="-5881" y="62644"/>
                            <a:pt x="31306" y="55766"/>
                            <a:pt x="47988" y="0"/>
                          </a:cubicBezTo>
                          <a:cubicBezTo>
                            <a:pt x="76782" y="45876"/>
                            <a:pt x="95477" y="65567"/>
                            <a:pt x="95976" y="94077"/>
                          </a:cubicBezTo>
                          <a:cubicBezTo>
                            <a:pt x="95826" y="114067"/>
                            <a:pt x="68507" y="139747"/>
                            <a:pt x="47988" y="142065"/>
                          </a:cubicBezTo>
                          <a:cubicBezTo>
                            <a:pt x="22558" y="140802"/>
                            <a:pt x="2394" y="112503"/>
                            <a:pt x="0" y="94077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94" name="楕円 321">
              <a:extLst>
                <a:ext uri="{FF2B5EF4-FFF2-40B4-BE49-F238E27FC236}">
                  <a16:creationId xmlns:a16="http://schemas.microsoft.com/office/drawing/2014/main" id="{0767FF73-DB05-0415-815F-B061FA9ECAB8}"/>
                </a:ext>
              </a:extLst>
            </p:cNvPr>
            <p:cNvSpPr/>
            <p:nvPr/>
          </p:nvSpPr>
          <p:spPr>
            <a:xfrm rot="16200000">
              <a:off x="8002744" y="1943019"/>
              <a:ext cx="95976" cy="142065"/>
            </a:xfrm>
            <a:custGeom>
              <a:avLst/>
              <a:gdLst>
                <a:gd name="connsiteX0" fmla="*/ 0 w 436368"/>
                <a:gd name="connsiteY0" fmla="*/ 218184 h 436368"/>
                <a:gd name="connsiteX1" fmla="*/ 218184 w 436368"/>
                <a:gd name="connsiteY1" fmla="*/ 0 h 436368"/>
                <a:gd name="connsiteX2" fmla="*/ 436368 w 436368"/>
                <a:gd name="connsiteY2" fmla="*/ 218184 h 436368"/>
                <a:gd name="connsiteX3" fmla="*/ 218184 w 436368"/>
                <a:gd name="connsiteY3" fmla="*/ 436368 h 436368"/>
                <a:gd name="connsiteX4" fmla="*/ 0 w 436368"/>
                <a:gd name="connsiteY4" fmla="*/ 218184 h 43636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6368" h="645918">
                  <a:moveTo>
                    <a:pt x="0" y="427734"/>
                  </a:moveTo>
                  <a:cubicBezTo>
                    <a:pt x="0" y="320081"/>
                    <a:pt x="126259" y="219075"/>
                    <a:pt x="218184" y="0"/>
                  </a:cubicBezTo>
                  <a:cubicBezTo>
                    <a:pt x="338684" y="209550"/>
                    <a:pt x="436368" y="307234"/>
                    <a:pt x="436368" y="427734"/>
                  </a:cubicBezTo>
                  <a:cubicBezTo>
                    <a:pt x="436368" y="548234"/>
                    <a:pt x="338684" y="645918"/>
                    <a:pt x="218184" y="645918"/>
                  </a:cubicBezTo>
                  <a:cubicBezTo>
                    <a:pt x="97684" y="645918"/>
                    <a:pt x="0" y="535387"/>
                    <a:pt x="0" y="427734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9050" cap="rnd">
              <a:noFill/>
              <a:round/>
              <a:extLst>
                <a:ext uri="{C807C97D-BFC1-408E-A445-0C87EB9F89A2}">
                  <ask:lineSketchStyleProps xmlns:ask="http://schemas.microsoft.com/office/drawing/2018/sketchyshapes" sd="2791372756">
                    <a:custGeom>
                      <a:avLst/>
                      <a:gdLst>
                        <a:gd name="connsiteX0" fmla="*/ 0 w 95976"/>
                        <a:gd name="connsiteY0" fmla="*/ 94077 h 142065"/>
                        <a:gd name="connsiteX1" fmla="*/ 47988 w 95976"/>
                        <a:gd name="connsiteY1" fmla="*/ 0 h 142065"/>
                        <a:gd name="connsiteX2" fmla="*/ 95976 w 95976"/>
                        <a:gd name="connsiteY2" fmla="*/ 94077 h 142065"/>
                        <a:gd name="connsiteX3" fmla="*/ 47988 w 95976"/>
                        <a:gd name="connsiteY3" fmla="*/ 142065 h 142065"/>
                        <a:gd name="connsiteX4" fmla="*/ 0 w 95976"/>
                        <a:gd name="connsiteY4" fmla="*/ 94077 h 1420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95976" h="142065" fill="none" extrusionOk="0">
                          <a:moveTo>
                            <a:pt x="0" y="94077"/>
                          </a:moveTo>
                          <a:cubicBezTo>
                            <a:pt x="1596" y="60596"/>
                            <a:pt x="25608" y="48092"/>
                            <a:pt x="47988" y="0"/>
                          </a:cubicBezTo>
                          <a:cubicBezTo>
                            <a:pt x="75293" y="51288"/>
                            <a:pt x="96961" y="68173"/>
                            <a:pt x="95976" y="94077"/>
                          </a:cubicBezTo>
                          <a:cubicBezTo>
                            <a:pt x="97515" y="114698"/>
                            <a:pt x="70852" y="145111"/>
                            <a:pt x="47988" y="142065"/>
                          </a:cubicBezTo>
                          <a:cubicBezTo>
                            <a:pt x="20266" y="144066"/>
                            <a:pt x="-1176" y="117596"/>
                            <a:pt x="0" y="94077"/>
                          </a:cubicBezTo>
                          <a:close/>
                        </a:path>
                        <a:path w="95976" h="142065" stroke="0" extrusionOk="0">
                          <a:moveTo>
                            <a:pt x="0" y="94077"/>
                          </a:moveTo>
                          <a:cubicBezTo>
                            <a:pt x="1305" y="70191"/>
                            <a:pt x="34672" y="42646"/>
                            <a:pt x="47988" y="0"/>
                          </a:cubicBezTo>
                          <a:cubicBezTo>
                            <a:pt x="73416" y="46953"/>
                            <a:pt x="98796" y="70482"/>
                            <a:pt x="95976" y="94077"/>
                          </a:cubicBezTo>
                          <a:cubicBezTo>
                            <a:pt x="94749" y="120151"/>
                            <a:pt x="70226" y="137405"/>
                            <a:pt x="47988" y="142065"/>
                          </a:cubicBezTo>
                          <a:cubicBezTo>
                            <a:pt x="23365" y="147733"/>
                            <a:pt x="-4031" y="118542"/>
                            <a:pt x="0" y="94077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95" name="楕円 321">
              <a:extLst>
                <a:ext uri="{FF2B5EF4-FFF2-40B4-BE49-F238E27FC236}">
                  <a16:creationId xmlns:a16="http://schemas.microsoft.com/office/drawing/2014/main" id="{0600BF72-9224-B693-6582-80B408B07ED8}"/>
                </a:ext>
              </a:extLst>
            </p:cNvPr>
            <p:cNvSpPr/>
            <p:nvPr/>
          </p:nvSpPr>
          <p:spPr>
            <a:xfrm rot="13500000">
              <a:off x="7804135" y="1371418"/>
              <a:ext cx="95976" cy="142065"/>
            </a:xfrm>
            <a:custGeom>
              <a:avLst/>
              <a:gdLst>
                <a:gd name="connsiteX0" fmla="*/ 0 w 436368"/>
                <a:gd name="connsiteY0" fmla="*/ 218184 h 436368"/>
                <a:gd name="connsiteX1" fmla="*/ 218184 w 436368"/>
                <a:gd name="connsiteY1" fmla="*/ 0 h 436368"/>
                <a:gd name="connsiteX2" fmla="*/ 436368 w 436368"/>
                <a:gd name="connsiteY2" fmla="*/ 218184 h 436368"/>
                <a:gd name="connsiteX3" fmla="*/ 218184 w 436368"/>
                <a:gd name="connsiteY3" fmla="*/ 436368 h 436368"/>
                <a:gd name="connsiteX4" fmla="*/ 0 w 436368"/>
                <a:gd name="connsiteY4" fmla="*/ 218184 h 43636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6368" h="645918">
                  <a:moveTo>
                    <a:pt x="0" y="427734"/>
                  </a:moveTo>
                  <a:cubicBezTo>
                    <a:pt x="0" y="320081"/>
                    <a:pt x="126259" y="219075"/>
                    <a:pt x="218184" y="0"/>
                  </a:cubicBezTo>
                  <a:cubicBezTo>
                    <a:pt x="338684" y="209550"/>
                    <a:pt x="436368" y="307234"/>
                    <a:pt x="436368" y="427734"/>
                  </a:cubicBezTo>
                  <a:cubicBezTo>
                    <a:pt x="436368" y="548234"/>
                    <a:pt x="338684" y="645918"/>
                    <a:pt x="218184" y="645918"/>
                  </a:cubicBezTo>
                  <a:cubicBezTo>
                    <a:pt x="97684" y="645918"/>
                    <a:pt x="0" y="535387"/>
                    <a:pt x="0" y="427734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9050" cap="rnd">
              <a:noFill/>
              <a:round/>
              <a:extLst>
                <a:ext uri="{C807C97D-BFC1-408E-A445-0C87EB9F89A2}">
                  <ask:lineSketchStyleProps xmlns:ask="http://schemas.microsoft.com/office/drawing/2018/sketchyshapes" sd="2884017509">
                    <a:custGeom>
                      <a:avLst/>
                      <a:gdLst>
                        <a:gd name="connsiteX0" fmla="*/ 0 w 95976"/>
                        <a:gd name="connsiteY0" fmla="*/ 94077 h 142065"/>
                        <a:gd name="connsiteX1" fmla="*/ 47988 w 95976"/>
                        <a:gd name="connsiteY1" fmla="*/ 0 h 142065"/>
                        <a:gd name="connsiteX2" fmla="*/ 95976 w 95976"/>
                        <a:gd name="connsiteY2" fmla="*/ 94077 h 142065"/>
                        <a:gd name="connsiteX3" fmla="*/ 47988 w 95976"/>
                        <a:gd name="connsiteY3" fmla="*/ 142065 h 142065"/>
                        <a:gd name="connsiteX4" fmla="*/ 0 w 95976"/>
                        <a:gd name="connsiteY4" fmla="*/ 94077 h 1420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95976" h="142065" fill="none" extrusionOk="0">
                          <a:moveTo>
                            <a:pt x="0" y="94077"/>
                          </a:moveTo>
                          <a:cubicBezTo>
                            <a:pt x="-4155" y="67334"/>
                            <a:pt x="25867" y="52393"/>
                            <a:pt x="47988" y="0"/>
                          </a:cubicBezTo>
                          <a:cubicBezTo>
                            <a:pt x="75007" y="45819"/>
                            <a:pt x="99768" y="72926"/>
                            <a:pt x="95976" y="94077"/>
                          </a:cubicBezTo>
                          <a:cubicBezTo>
                            <a:pt x="101554" y="124936"/>
                            <a:pt x="75241" y="138092"/>
                            <a:pt x="47988" y="142065"/>
                          </a:cubicBezTo>
                          <a:cubicBezTo>
                            <a:pt x="19307" y="141889"/>
                            <a:pt x="392" y="118173"/>
                            <a:pt x="0" y="94077"/>
                          </a:cubicBezTo>
                          <a:close/>
                        </a:path>
                        <a:path w="95976" h="142065" stroke="0" extrusionOk="0">
                          <a:moveTo>
                            <a:pt x="0" y="94077"/>
                          </a:moveTo>
                          <a:cubicBezTo>
                            <a:pt x="-7318" y="69943"/>
                            <a:pt x="25167" y="50345"/>
                            <a:pt x="47988" y="0"/>
                          </a:cubicBezTo>
                          <a:cubicBezTo>
                            <a:pt x="72802" y="43810"/>
                            <a:pt x="94186" y="69152"/>
                            <a:pt x="95976" y="94077"/>
                          </a:cubicBezTo>
                          <a:cubicBezTo>
                            <a:pt x="98929" y="114241"/>
                            <a:pt x="75084" y="149818"/>
                            <a:pt x="47988" y="142065"/>
                          </a:cubicBezTo>
                          <a:cubicBezTo>
                            <a:pt x="19237" y="142923"/>
                            <a:pt x="-3367" y="119370"/>
                            <a:pt x="0" y="94077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96" name="楕円 321">
              <a:extLst>
                <a:ext uri="{FF2B5EF4-FFF2-40B4-BE49-F238E27FC236}">
                  <a16:creationId xmlns:a16="http://schemas.microsoft.com/office/drawing/2014/main" id="{8A259574-8410-BFD3-F11D-EA7140B094CD}"/>
                </a:ext>
              </a:extLst>
            </p:cNvPr>
            <p:cNvSpPr/>
            <p:nvPr/>
          </p:nvSpPr>
          <p:spPr>
            <a:xfrm rot="15150143">
              <a:off x="7967548" y="1526006"/>
              <a:ext cx="95976" cy="142065"/>
            </a:xfrm>
            <a:custGeom>
              <a:avLst/>
              <a:gdLst>
                <a:gd name="connsiteX0" fmla="*/ 0 w 436368"/>
                <a:gd name="connsiteY0" fmla="*/ 218184 h 436368"/>
                <a:gd name="connsiteX1" fmla="*/ 218184 w 436368"/>
                <a:gd name="connsiteY1" fmla="*/ 0 h 436368"/>
                <a:gd name="connsiteX2" fmla="*/ 436368 w 436368"/>
                <a:gd name="connsiteY2" fmla="*/ 218184 h 436368"/>
                <a:gd name="connsiteX3" fmla="*/ 218184 w 436368"/>
                <a:gd name="connsiteY3" fmla="*/ 436368 h 436368"/>
                <a:gd name="connsiteX4" fmla="*/ 0 w 436368"/>
                <a:gd name="connsiteY4" fmla="*/ 218184 h 43636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6368" h="645918">
                  <a:moveTo>
                    <a:pt x="0" y="427734"/>
                  </a:moveTo>
                  <a:cubicBezTo>
                    <a:pt x="0" y="320081"/>
                    <a:pt x="126259" y="219075"/>
                    <a:pt x="218184" y="0"/>
                  </a:cubicBezTo>
                  <a:cubicBezTo>
                    <a:pt x="338684" y="209550"/>
                    <a:pt x="436368" y="307234"/>
                    <a:pt x="436368" y="427734"/>
                  </a:cubicBezTo>
                  <a:cubicBezTo>
                    <a:pt x="436368" y="548234"/>
                    <a:pt x="338684" y="645918"/>
                    <a:pt x="218184" y="645918"/>
                  </a:cubicBezTo>
                  <a:cubicBezTo>
                    <a:pt x="97684" y="645918"/>
                    <a:pt x="0" y="535387"/>
                    <a:pt x="0" y="427734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9050" cap="rnd">
              <a:noFill/>
              <a:round/>
              <a:extLst>
                <a:ext uri="{C807C97D-BFC1-408E-A445-0C87EB9F89A2}">
                  <ask:lineSketchStyleProps xmlns:ask="http://schemas.microsoft.com/office/drawing/2018/sketchyshapes" sd="2069816679">
                    <a:custGeom>
                      <a:avLst/>
                      <a:gdLst>
                        <a:gd name="connsiteX0" fmla="*/ 0 w 95976"/>
                        <a:gd name="connsiteY0" fmla="*/ 94077 h 142065"/>
                        <a:gd name="connsiteX1" fmla="*/ 47988 w 95976"/>
                        <a:gd name="connsiteY1" fmla="*/ 0 h 142065"/>
                        <a:gd name="connsiteX2" fmla="*/ 95976 w 95976"/>
                        <a:gd name="connsiteY2" fmla="*/ 94077 h 142065"/>
                        <a:gd name="connsiteX3" fmla="*/ 47988 w 95976"/>
                        <a:gd name="connsiteY3" fmla="*/ 142065 h 142065"/>
                        <a:gd name="connsiteX4" fmla="*/ 0 w 95976"/>
                        <a:gd name="connsiteY4" fmla="*/ 94077 h 1420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95976" h="142065" fill="none" extrusionOk="0">
                          <a:moveTo>
                            <a:pt x="0" y="94077"/>
                          </a:moveTo>
                          <a:cubicBezTo>
                            <a:pt x="868" y="66842"/>
                            <a:pt x="28542" y="45141"/>
                            <a:pt x="47988" y="0"/>
                          </a:cubicBezTo>
                          <a:cubicBezTo>
                            <a:pt x="76244" y="45585"/>
                            <a:pt x="90995" y="66662"/>
                            <a:pt x="95976" y="94077"/>
                          </a:cubicBezTo>
                          <a:cubicBezTo>
                            <a:pt x="90667" y="115884"/>
                            <a:pt x="78750" y="141128"/>
                            <a:pt x="47988" y="142065"/>
                          </a:cubicBezTo>
                          <a:cubicBezTo>
                            <a:pt x="21186" y="142731"/>
                            <a:pt x="-4417" y="112608"/>
                            <a:pt x="0" y="94077"/>
                          </a:cubicBezTo>
                          <a:close/>
                        </a:path>
                        <a:path w="95976" h="142065" stroke="0" extrusionOk="0">
                          <a:moveTo>
                            <a:pt x="0" y="94077"/>
                          </a:moveTo>
                          <a:cubicBezTo>
                            <a:pt x="7003" y="65676"/>
                            <a:pt x="20909" y="55149"/>
                            <a:pt x="47988" y="0"/>
                          </a:cubicBezTo>
                          <a:cubicBezTo>
                            <a:pt x="77773" y="44550"/>
                            <a:pt x="102823" y="64375"/>
                            <a:pt x="95976" y="94077"/>
                          </a:cubicBezTo>
                          <a:cubicBezTo>
                            <a:pt x="96425" y="121567"/>
                            <a:pt x="80924" y="140650"/>
                            <a:pt x="47988" y="142065"/>
                          </a:cubicBezTo>
                          <a:cubicBezTo>
                            <a:pt x="24288" y="144134"/>
                            <a:pt x="-724" y="111265"/>
                            <a:pt x="0" y="94077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600" name="直線コネクタ 599">
              <a:extLst>
                <a:ext uri="{FF2B5EF4-FFF2-40B4-BE49-F238E27FC236}">
                  <a16:creationId xmlns:a16="http://schemas.microsoft.com/office/drawing/2014/main" id="{B6471550-1AAD-809C-B480-FD0E28A9734C}"/>
                </a:ext>
              </a:extLst>
            </p:cNvPr>
            <p:cNvCxnSpPr>
              <a:cxnSpLocks/>
            </p:cNvCxnSpPr>
            <p:nvPr/>
          </p:nvCxnSpPr>
          <p:spPr>
            <a:xfrm>
              <a:off x="7681468" y="2132468"/>
              <a:ext cx="411951" cy="0"/>
            </a:xfrm>
            <a:prstGeom prst="line">
              <a:avLst/>
            </a:prstGeom>
            <a:ln w="19050" cap="rnd">
              <a:noFill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9" name="直線コネクタ 858">
              <a:extLst>
                <a:ext uri="{FF2B5EF4-FFF2-40B4-BE49-F238E27FC236}">
                  <a16:creationId xmlns:a16="http://schemas.microsoft.com/office/drawing/2014/main" id="{F28F0861-5387-804B-3534-378D7DE905E9}"/>
                </a:ext>
              </a:extLst>
            </p:cNvPr>
            <p:cNvCxnSpPr>
              <a:cxnSpLocks/>
            </p:cNvCxnSpPr>
            <p:nvPr/>
          </p:nvCxnSpPr>
          <p:spPr>
            <a:xfrm>
              <a:off x="6998896" y="2885287"/>
              <a:ext cx="411951" cy="0"/>
            </a:xfrm>
            <a:prstGeom prst="line">
              <a:avLst/>
            </a:prstGeom>
            <a:ln w="19050" cap="rnd">
              <a:noFill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0" name="直線コネクタ 859">
              <a:extLst>
                <a:ext uri="{FF2B5EF4-FFF2-40B4-BE49-F238E27FC236}">
                  <a16:creationId xmlns:a16="http://schemas.microsoft.com/office/drawing/2014/main" id="{64875CB8-7F47-6CDC-7127-F979C3380B5B}"/>
                </a:ext>
              </a:extLst>
            </p:cNvPr>
            <p:cNvCxnSpPr>
              <a:cxnSpLocks/>
            </p:cNvCxnSpPr>
            <p:nvPr/>
          </p:nvCxnSpPr>
          <p:spPr>
            <a:xfrm>
              <a:off x="7166189" y="2843464"/>
              <a:ext cx="411951" cy="0"/>
            </a:xfrm>
            <a:prstGeom prst="line">
              <a:avLst/>
            </a:prstGeom>
            <a:ln w="19050" cap="rnd">
              <a:noFill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1" name="直線コネクタ 860">
              <a:extLst>
                <a:ext uri="{FF2B5EF4-FFF2-40B4-BE49-F238E27FC236}">
                  <a16:creationId xmlns:a16="http://schemas.microsoft.com/office/drawing/2014/main" id="{86DD916C-885D-2401-62E6-37F7320F19A2}"/>
                </a:ext>
              </a:extLst>
            </p:cNvPr>
            <p:cNvCxnSpPr>
              <a:cxnSpLocks/>
            </p:cNvCxnSpPr>
            <p:nvPr/>
          </p:nvCxnSpPr>
          <p:spPr>
            <a:xfrm>
              <a:off x="7844579" y="2931292"/>
              <a:ext cx="411951" cy="0"/>
            </a:xfrm>
            <a:prstGeom prst="line">
              <a:avLst/>
            </a:prstGeom>
            <a:ln w="19050" cap="rnd">
              <a:noFill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2" name="直線コネクタ 861">
              <a:extLst>
                <a:ext uri="{FF2B5EF4-FFF2-40B4-BE49-F238E27FC236}">
                  <a16:creationId xmlns:a16="http://schemas.microsoft.com/office/drawing/2014/main" id="{7B300487-3BAE-62E2-43ED-EABE6AFB2C7E}"/>
                </a:ext>
              </a:extLst>
            </p:cNvPr>
            <p:cNvCxnSpPr>
              <a:cxnSpLocks/>
            </p:cNvCxnSpPr>
            <p:nvPr/>
          </p:nvCxnSpPr>
          <p:spPr>
            <a:xfrm>
              <a:off x="7970049" y="2885287"/>
              <a:ext cx="411951" cy="0"/>
            </a:xfrm>
            <a:prstGeom prst="line">
              <a:avLst/>
            </a:prstGeom>
            <a:ln w="19050" cap="rnd">
              <a:noFill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3" name="直線コネクタ 862">
              <a:extLst>
                <a:ext uri="{FF2B5EF4-FFF2-40B4-BE49-F238E27FC236}">
                  <a16:creationId xmlns:a16="http://schemas.microsoft.com/office/drawing/2014/main" id="{A2A1A108-6855-EAC0-2C09-534139F2A270}"/>
                </a:ext>
              </a:extLst>
            </p:cNvPr>
            <p:cNvCxnSpPr>
              <a:cxnSpLocks/>
            </p:cNvCxnSpPr>
            <p:nvPr/>
          </p:nvCxnSpPr>
          <p:spPr>
            <a:xfrm>
              <a:off x="7769298" y="2178474"/>
              <a:ext cx="411951" cy="0"/>
            </a:xfrm>
            <a:prstGeom prst="line">
              <a:avLst/>
            </a:prstGeom>
            <a:ln w="19050" cap="rnd">
              <a:noFill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4" name="直線コネクタ 863">
              <a:extLst>
                <a:ext uri="{FF2B5EF4-FFF2-40B4-BE49-F238E27FC236}">
                  <a16:creationId xmlns:a16="http://schemas.microsoft.com/office/drawing/2014/main" id="{E0593E25-A23D-315C-1B9A-2201A3E4E6D5}"/>
                </a:ext>
              </a:extLst>
            </p:cNvPr>
            <p:cNvCxnSpPr>
              <a:cxnSpLocks/>
            </p:cNvCxnSpPr>
            <p:nvPr/>
          </p:nvCxnSpPr>
          <p:spPr>
            <a:xfrm>
              <a:off x="7965867" y="2441961"/>
              <a:ext cx="411951" cy="0"/>
            </a:xfrm>
            <a:prstGeom prst="line">
              <a:avLst/>
            </a:prstGeom>
            <a:ln w="19050" cap="rnd">
              <a:noFill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5" name="直線コネクタ 864">
              <a:extLst>
                <a:ext uri="{FF2B5EF4-FFF2-40B4-BE49-F238E27FC236}">
                  <a16:creationId xmlns:a16="http://schemas.microsoft.com/office/drawing/2014/main" id="{8BFF2878-9802-9C44-72D5-03596376C32B}"/>
                </a:ext>
              </a:extLst>
            </p:cNvPr>
            <p:cNvCxnSpPr>
              <a:cxnSpLocks/>
            </p:cNvCxnSpPr>
            <p:nvPr/>
          </p:nvCxnSpPr>
          <p:spPr>
            <a:xfrm>
              <a:off x="7953321" y="2487966"/>
              <a:ext cx="411951" cy="0"/>
            </a:xfrm>
            <a:prstGeom prst="line">
              <a:avLst/>
            </a:prstGeom>
            <a:ln w="19050" cap="rnd">
              <a:noFill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66" name="グループ化 865">
              <a:extLst>
                <a:ext uri="{FF2B5EF4-FFF2-40B4-BE49-F238E27FC236}">
                  <a16:creationId xmlns:a16="http://schemas.microsoft.com/office/drawing/2014/main" id="{CE20350A-139C-E2AF-BA16-66934F2B6309}"/>
                </a:ext>
              </a:extLst>
            </p:cNvPr>
            <p:cNvGrpSpPr/>
            <p:nvPr/>
          </p:nvGrpSpPr>
          <p:grpSpPr>
            <a:xfrm rot="20700000">
              <a:off x="6580749" y="1735847"/>
              <a:ext cx="1117028" cy="929476"/>
              <a:chOff x="4245689" y="1764860"/>
              <a:chExt cx="1117028" cy="929476"/>
            </a:xfrm>
          </p:grpSpPr>
          <p:sp>
            <p:nvSpPr>
              <p:cNvPr id="889" name="フリーフォーム: 図形 888">
                <a:extLst>
                  <a:ext uri="{FF2B5EF4-FFF2-40B4-BE49-F238E27FC236}">
                    <a16:creationId xmlns:a16="http://schemas.microsoft.com/office/drawing/2014/main" id="{CE5756CD-E40F-48FD-3AAA-D55083FC3158}"/>
                  </a:ext>
                </a:extLst>
              </p:cNvPr>
              <p:cNvSpPr/>
              <p:nvPr/>
            </p:nvSpPr>
            <p:spPr>
              <a:xfrm>
                <a:off x="4245689" y="1764860"/>
                <a:ext cx="1117028" cy="929476"/>
              </a:xfrm>
              <a:custGeom>
                <a:avLst/>
                <a:gdLst>
                  <a:gd name="connsiteX0" fmla="*/ 1448276 w 2899885"/>
                  <a:gd name="connsiteY0" fmla="*/ 0 h 2400300"/>
                  <a:gd name="connsiteX1" fmla="*/ 2460294 w 2899885"/>
                  <a:gd name="connsiteY1" fmla="*/ 253113 h 2400300"/>
                  <a:gd name="connsiteX2" fmla="*/ 2464158 w 2899885"/>
                  <a:gd name="connsiteY2" fmla="*/ 274320 h 2400300"/>
                  <a:gd name="connsiteX3" fmla="*/ 2467450 w 2899885"/>
                  <a:gd name="connsiteY3" fmla="*/ 274320 h 2400300"/>
                  <a:gd name="connsiteX4" fmla="*/ 2899885 w 2899885"/>
                  <a:gd name="connsiteY4" fmla="*/ 2004060 h 2400300"/>
                  <a:gd name="connsiteX5" fmla="*/ 2898934 w 2899885"/>
                  <a:gd name="connsiteY5" fmla="*/ 2004060 h 2400300"/>
                  <a:gd name="connsiteX6" fmla="*/ 2148364 w 2899885"/>
                  <a:gd name="connsiteY6" fmla="*/ 2286000 h 2400300"/>
                  <a:gd name="connsiteX7" fmla="*/ 2056339 w 2899885"/>
                  <a:gd name="connsiteY7" fmla="*/ 2282516 h 2400300"/>
                  <a:gd name="connsiteX8" fmla="*/ 1979009 w 2899885"/>
                  <a:gd name="connsiteY8" fmla="*/ 2317722 h 2400300"/>
                  <a:gd name="connsiteX9" fmla="*/ 1448276 w 2899885"/>
                  <a:gd name="connsiteY9" fmla="*/ 2400300 h 2400300"/>
                  <a:gd name="connsiteX10" fmla="*/ 917543 w 2899885"/>
                  <a:gd name="connsiteY10" fmla="*/ 2317722 h 2400300"/>
                  <a:gd name="connsiteX11" fmla="*/ 840396 w 2899885"/>
                  <a:gd name="connsiteY11" fmla="*/ 2282599 h 2400300"/>
                  <a:gd name="connsiteX12" fmla="*/ 750570 w 2899885"/>
                  <a:gd name="connsiteY12" fmla="*/ 2286000 h 2400300"/>
                  <a:gd name="connsiteX13" fmla="*/ 0 w 2899885"/>
                  <a:gd name="connsiteY13" fmla="*/ 2004060 h 2400300"/>
                  <a:gd name="connsiteX14" fmla="*/ 15249 w 2899885"/>
                  <a:gd name="connsiteY14" fmla="*/ 1947239 h 2400300"/>
                  <a:gd name="connsiteX15" fmla="*/ 15671 w 2899885"/>
                  <a:gd name="connsiteY15" fmla="*/ 1946729 h 2400300"/>
                  <a:gd name="connsiteX16" fmla="*/ 431369 w 2899885"/>
                  <a:gd name="connsiteY16" fmla="*/ 283934 h 2400300"/>
                  <a:gd name="connsiteX17" fmla="*/ 431006 w 2899885"/>
                  <a:gd name="connsiteY17" fmla="*/ 281940 h 2400300"/>
                  <a:gd name="connsiteX18" fmla="*/ 1448276 w 2899885"/>
                  <a:gd name="connsiteY18" fmla="*/ 0 h 2400300"/>
                  <a:gd name="connsiteX0" fmla="*/ 1448276 w 3028474"/>
                  <a:gd name="connsiteY0" fmla="*/ 0 h 2400300"/>
                  <a:gd name="connsiteX1" fmla="*/ 2460294 w 3028474"/>
                  <a:gd name="connsiteY1" fmla="*/ 253113 h 2400300"/>
                  <a:gd name="connsiteX2" fmla="*/ 2464158 w 3028474"/>
                  <a:gd name="connsiteY2" fmla="*/ 274320 h 2400300"/>
                  <a:gd name="connsiteX3" fmla="*/ 2467450 w 3028474"/>
                  <a:gd name="connsiteY3" fmla="*/ 274320 h 2400300"/>
                  <a:gd name="connsiteX4" fmla="*/ 2899885 w 3028474"/>
                  <a:gd name="connsiteY4" fmla="*/ 2004060 h 2400300"/>
                  <a:gd name="connsiteX5" fmla="*/ 3028474 w 3028474"/>
                  <a:gd name="connsiteY5" fmla="*/ 2034540 h 2400300"/>
                  <a:gd name="connsiteX6" fmla="*/ 2148364 w 3028474"/>
                  <a:gd name="connsiteY6" fmla="*/ 2286000 h 2400300"/>
                  <a:gd name="connsiteX7" fmla="*/ 2056339 w 3028474"/>
                  <a:gd name="connsiteY7" fmla="*/ 2282516 h 2400300"/>
                  <a:gd name="connsiteX8" fmla="*/ 1979009 w 3028474"/>
                  <a:gd name="connsiteY8" fmla="*/ 2317722 h 2400300"/>
                  <a:gd name="connsiteX9" fmla="*/ 1448276 w 3028474"/>
                  <a:gd name="connsiteY9" fmla="*/ 2400300 h 2400300"/>
                  <a:gd name="connsiteX10" fmla="*/ 917543 w 3028474"/>
                  <a:gd name="connsiteY10" fmla="*/ 2317722 h 2400300"/>
                  <a:gd name="connsiteX11" fmla="*/ 840396 w 3028474"/>
                  <a:gd name="connsiteY11" fmla="*/ 2282599 h 2400300"/>
                  <a:gd name="connsiteX12" fmla="*/ 750570 w 3028474"/>
                  <a:gd name="connsiteY12" fmla="*/ 2286000 h 2400300"/>
                  <a:gd name="connsiteX13" fmla="*/ 0 w 3028474"/>
                  <a:gd name="connsiteY13" fmla="*/ 2004060 h 2400300"/>
                  <a:gd name="connsiteX14" fmla="*/ 15249 w 3028474"/>
                  <a:gd name="connsiteY14" fmla="*/ 1947239 h 2400300"/>
                  <a:gd name="connsiteX15" fmla="*/ 15671 w 3028474"/>
                  <a:gd name="connsiteY15" fmla="*/ 1946729 h 2400300"/>
                  <a:gd name="connsiteX16" fmla="*/ 431369 w 3028474"/>
                  <a:gd name="connsiteY16" fmla="*/ 283934 h 2400300"/>
                  <a:gd name="connsiteX17" fmla="*/ 431006 w 3028474"/>
                  <a:gd name="connsiteY17" fmla="*/ 281940 h 2400300"/>
                  <a:gd name="connsiteX18" fmla="*/ 1448276 w 3028474"/>
                  <a:gd name="connsiteY18" fmla="*/ 0 h 2400300"/>
                  <a:gd name="connsiteX0" fmla="*/ 1448276 w 2899885"/>
                  <a:gd name="connsiteY0" fmla="*/ 0 h 2400300"/>
                  <a:gd name="connsiteX1" fmla="*/ 2460294 w 2899885"/>
                  <a:gd name="connsiteY1" fmla="*/ 253113 h 2400300"/>
                  <a:gd name="connsiteX2" fmla="*/ 2464158 w 2899885"/>
                  <a:gd name="connsiteY2" fmla="*/ 274320 h 2400300"/>
                  <a:gd name="connsiteX3" fmla="*/ 2467450 w 2899885"/>
                  <a:gd name="connsiteY3" fmla="*/ 274320 h 2400300"/>
                  <a:gd name="connsiteX4" fmla="*/ 2899885 w 2899885"/>
                  <a:gd name="connsiteY4" fmla="*/ 2004060 h 2400300"/>
                  <a:gd name="connsiteX5" fmla="*/ 2148364 w 2899885"/>
                  <a:gd name="connsiteY5" fmla="*/ 2286000 h 2400300"/>
                  <a:gd name="connsiteX6" fmla="*/ 2056339 w 2899885"/>
                  <a:gd name="connsiteY6" fmla="*/ 2282516 h 2400300"/>
                  <a:gd name="connsiteX7" fmla="*/ 1979009 w 2899885"/>
                  <a:gd name="connsiteY7" fmla="*/ 2317722 h 2400300"/>
                  <a:gd name="connsiteX8" fmla="*/ 1448276 w 2899885"/>
                  <a:gd name="connsiteY8" fmla="*/ 2400300 h 2400300"/>
                  <a:gd name="connsiteX9" fmla="*/ 917543 w 2899885"/>
                  <a:gd name="connsiteY9" fmla="*/ 2317722 h 2400300"/>
                  <a:gd name="connsiteX10" fmla="*/ 840396 w 2899885"/>
                  <a:gd name="connsiteY10" fmla="*/ 2282599 h 2400300"/>
                  <a:gd name="connsiteX11" fmla="*/ 750570 w 2899885"/>
                  <a:gd name="connsiteY11" fmla="*/ 2286000 h 2400300"/>
                  <a:gd name="connsiteX12" fmla="*/ 0 w 2899885"/>
                  <a:gd name="connsiteY12" fmla="*/ 2004060 h 2400300"/>
                  <a:gd name="connsiteX13" fmla="*/ 15249 w 2899885"/>
                  <a:gd name="connsiteY13" fmla="*/ 1947239 h 2400300"/>
                  <a:gd name="connsiteX14" fmla="*/ 15671 w 2899885"/>
                  <a:gd name="connsiteY14" fmla="*/ 1946729 h 2400300"/>
                  <a:gd name="connsiteX15" fmla="*/ 431369 w 2899885"/>
                  <a:gd name="connsiteY15" fmla="*/ 283934 h 2400300"/>
                  <a:gd name="connsiteX16" fmla="*/ 431006 w 2899885"/>
                  <a:gd name="connsiteY16" fmla="*/ 281940 h 2400300"/>
                  <a:gd name="connsiteX17" fmla="*/ 1448276 w 2899885"/>
                  <a:gd name="connsiteY17" fmla="*/ 0 h 2400300"/>
                  <a:gd name="connsiteX0" fmla="*/ 1448276 w 2899885"/>
                  <a:gd name="connsiteY0" fmla="*/ 0 h 2400300"/>
                  <a:gd name="connsiteX1" fmla="*/ 2460294 w 2899885"/>
                  <a:gd name="connsiteY1" fmla="*/ 253113 h 2400300"/>
                  <a:gd name="connsiteX2" fmla="*/ 2464158 w 2899885"/>
                  <a:gd name="connsiteY2" fmla="*/ 274320 h 2400300"/>
                  <a:gd name="connsiteX3" fmla="*/ 2467450 w 2899885"/>
                  <a:gd name="connsiteY3" fmla="*/ 274320 h 2400300"/>
                  <a:gd name="connsiteX4" fmla="*/ 2899885 w 2899885"/>
                  <a:gd name="connsiteY4" fmla="*/ 2004060 h 2400300"/>
                  <a:gd name="connsiteX5" fmla="*/ 2148364 w 2899885"/>
                  <a:gd name="connsiteY5" fmla="*/ 2286000 h 2400300"/>
                  <a:gd name="connsiteX6" fmla="*/ 2056339 w 2899885"/>
                  <a:gd name="connsiteY6" fmla="*/ 2282516 h 2400300"/>
                  <a:gd name="connsiteX7" fmla="*/ 1979009 w 2899885"/>
                  <a:gd name="connsiteY7" fmla="*/ 2317722 h 2400300"/>
                  <a:gd name="connsiteX8" fmla="*/ 1448276 w 2899885"/>
                  <a:gd name="connsiteY8" fmla="*/ 2400300 h 2400300"/>
                  <a:gd name="connsiteX9" fmla="*/ 917543 w 2899885"/>
                  <a:gd name="connsiteY9" fmla="*/ 2317722 h 2400300"/>
                  <a:gd name="connsiteX10" fmla="*/ 840396 w 2899885"/>
                  <a:gd name="connsiteY10" fmla="*/ 2282599 h 2400300"/>
                  <a:gd name="connsiteX11" fmla="*/ 750570 w 2899885"/>
                  <a:gd name="connsiteY11" fmla="*/ 2286000 h 2400300"/>
                  <a:gd name="connsiteX12" fmla="*/ 0 w 2899885"/>
                  <a:gd name="connsiteY12" fmla="*/ 2004060 h 2400300"/>
                  <a:gd name="connsiteX13" fmla="*/ 15249 w 2899885"/>
                  <a:gd name="connsiteY13" fmla="*/ 1947239 h 2400300"/>
                  <a:gd name="connsiteX14" fmla="*/ 431369 w 2899885"/>
                  <a:gd name="connsiteY14" fmla="*/ 283934 h 2400300"/>
                  <a:gd name="connsiteX15" fmla="*/ 431006 w 2899885"/>
                  <a:gd name="connsiteY15" fmla="*/ 281940 h 2400300"/>
                  <a:gd name="connsiteX16" fmla="*/ 1448276 w 2899885"/>
                  <a:gd name="connsiteY16" fmla="*/ 0 h 2400300"/>
                  <a:gd name="connsiteX0" fmla="*/ 1433027 w 2884636"/>
                  <a:gd name="connsiteY0" fmla="*/ 0 h 2400300"/>
                  <a:gd name="connsiteX1" fmla="*/ 2445045 w 2884636"/>
                  <a:gd name="connsiteY1" fmla="*/ 253113 h 2400300"/>
                  <a:gd name="connsiteX2" fmla="*/ 2448909 w 2884636"/>
                  <a:gd name="connsiteY2" fmla="*/ 274320 h 2400300"/>
                  <a:gd name="connsiteX3" fmla="*/ 2452201 w 2884636"/>
                  <a:gd name="connsiteY3" fmla="*/ 274320 h 2400300"/>
                  <a:gd name="connsiteX4" fmla="*/ 2884636 w 2884636"/>
                  <a:gd name="connsiteY4" fmla="*/ 2004060 h 2400300"/>
                  <a:gd name="connsiteX5" fmla="*/ 2133115 w 2884636"/>
                  <a:gd name="connsiteY5" fmla="*/ 2286000 h 2400300"/>
                  <a:gd name="connsiteX6" fmla="*/ 2041090 w 2884636"/>
                  <a:gd name="connsiteY6" fmla="*/ 2282516 h 2400300"/>
                  <a:gd name="connsiteX7" fmla="*/ 1963760 w 2884636"/>
                  <a:gd name="connsiteY7" fmla="*/ 2317722 h 2400300"/>
                  <a:gd name="connsiteX8" fmla="*/ 1433027 w 2884636"/>
                  <a:gd name="connsiteY8" fmla="*/ 2400300 h 2400300"/>
                  <a:gd name="connsiteX9" fmla="*/ 902294 w 2884636"/>
                  <a:gd name="connsiteY9" fmla="*/ 2317722 h 2400300"/>
                  <a:gd name="connsiteX10" fmla="*/ 825147 w 2884636"/>
                  <a:gd name="connsiteY10" fmla="*/ 2282599 h 2400300"/>
                  <a:gd name="connsiteX11" fmla="*/ 735321 w 2884636"/>
                  <a:gd name="connsiteY11" fmla="*/ 2286000 h 2400300"/>
                  <a:gd name="connsiteX12" fmla="*/ 0 w 2884636"/>
                  <a:gd name="connsiteY12" fmla="*/ 1947239 h 2400300"/>
                  <a:gd name="connsiteX13" fmla="*/ 416120 w 2884636"/>
                  <a:gd name="connsiteY13" fmla="*/ 283934 h 2400300"/>
                  <a:gd name="connsiteX14" fmla="*/ 415757 w 2884636"/>
                  <a:gd name="connsiteY14" fmla="*/ 281940 h 2400300"/>
                  <a:gd name="connsiteX15" fmla="*/ 1433027 w 2884636"/>
                  <a:gd name="connsiteY15" fmla="*/ 0 h 240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884636" h="2400300">
                    <a:moveTo>
                      <a:pt x="1433027" y="0"/>
                    </a:moveTo>
                    <a:cubicBezTo>
                      <a:pt x="1959736" y="0"/>
                      <a:pt x="2392951" y="110943"/>
                      <a:pt x="2445045" y="253113"/>
                    </a:cubicBezTo>
                    <a:lnTo>
                      <a:pt x="2448909" y="274320"/>
                    </a:lnTo>
                    <a:lnTo>
                      <a:pt x="2452201" y="274320"/>
                    </a:lnTo>
                    <a:lnTo>
                      <a:pt x="2884636" y="2004060"/>
                    </a:lnTo>
                    <a:cubicBezTo>
                      <a:pt x="2831455" y="2339340"/>
                      <a:pt x="2273706" y="2239591"/>
                      <a:pt x="2133115" y="2286000"/>
                    </a:cubicBezTo>
                    <a:lnTo>
                      <a:pt x="2041090" y="2282516"/>
                    </a:lnTo>
                    <a:lnTo>
                      <a:pt x="1963760" y="2317722"/>
                    </a:lnTo>
                    <a:cubicBezTo>
                      <a:pt x="1827934" y="2368743"/>
                      <a:pt x="1640291" y="2400300"/>
                      <a:pt x="1433027" y="2400300"/>
                    </a:cubicBezTo>
                    <a:cubicBezTo>
                      <a:pt x="1225763" y="2400300"/>
                      <a:pt x="1038120" y="2368743"/>
                      <a:pt x="902294" y="2317722"/>
                    </a:cubicBezTo>
                    <a:lnTo>
                      <a:pt x="825147" y="2282599"/>
                    </a:lnTo>
                    <a:lnTo>
                      <a:pt x="735321" y="2286000"/>
                    </a:lnTo>
                    <a:cubicBezTo>
                      <a:pt x="597797" y="2230107"/>
                      <a:pt x="53200" y="2280917"/>
                      <a:pt x="0" y="1947239"/>
                    </a:cubicBezTo>
                    <a:lnTo>
                      <a:pt x="416120" y="283934"/>
                    </a:lnTo>
                    <a:lnTo>
                      <a:pt x="415757" y="281940"/>
                    </a:lnTo>
                    <a:cubicBezTo>
                      <a:pt x="415757" y="126229"/>
                      <a:pt x="871204" y="0"/>
                      <a:pt x="1433027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2286562580">
                      <a:custGeom>
                        <a:avLst/>
                        <a:gdLst>
                          <a:gd name="connsiteX0" fmla="*/ 554916 w 1117028"/>
                          <a:gd name="connsiteY0" fmla="*/ 0 h 929476"/>
                          <a:gd name="connsiteX1" fmla="*/ 946803 w 1117028"/>
                          <a:gd name="connsiteY1" fmla="*/ 98013 h 929476"/>
                          <a:gd name="connsiteX2" fmla="*/ 948299 w 1117028"/>
                          <a:gd name="connsiteY2" fmla="*/ 106225 h 929476"/>
                          <a:gd name="connsiteX3" fmla="*/ 949574 w 1117028"/>
                          <a:gd name="connsiteY3" fmla="*/ 106225 h 929476"/>
                          <a:gd name="connsiteX4" fmla="*/ 1028277 w 1117028"/>
                          <a:gd name="connsiteY4" fmla="*/ 421037 h 929476"/>
                          <a:gd name="connsiteX5" fmla="*/ 1117028 w 1117028"/>
                          <a:gd name="connsiteY5" fmla="*/ 776038 h 929476"/>
                          <a:gd name="connsiteX6" fmla="*/ 826013 w 1117028"/>
                          <a:gd name="connsiteY6" fmla="*/ 885215 h 929476"/>
                          <a:gd name="connsiteX7" fmla="*/ 790378 w 1117028"/>
                          <a:gd name="connsiteY7" fmla="*/ 883866 h 929476"/>
                          <a:gd name="connsiteX8" fmla="*/ 760433 w 1117028"/>
                          <a:gd name="connsiteY8" fmla="*/ 897499 h 929476"/>
                          <a:gd name="connsiteX9" fmla="*/ 554916 w 1117028"/>
                          <a:gd name="connsiteY9" fmla="*/ 929476 h 929476"/>
                          <a:gd name="connsiteX10" fmla="*/ 349398 w 1117028"/>
                          <a:gd name="connsiteY10" fmla="*/ 897499 h 929476"/>
                          <a:gd name="connsiteX11" fmla="*/ 319524 w 1117028"/>
                          <a:gd name="connsiteY11" fmla="*/ 883898 h 929476"/>
                          <a:gd name="connsiteX12" fmla="*/ 284741 w 1117028"/>
                          <a:gd name="connsiteY12" fmla="*/ 885215 h 929476"/>
                          <a:gd name="connsiteX13" fmla="*/ 0 w 1117028"/>
                          <a:gd name="connsiteY13" fmla="*/ 754035 h 929476"/>
                          <a:gd name="connsiteX14" fmla="*/ 75733 w 1117028"/>
                          <a:gd name="connsiteY14" fmla="*/ 451314 h 929476"/>
                          <a:gd name="connsiteX15" fmla="*/ 161135 w 1117028"/>
                          <a:gd name="connsiteY15" fmla="*/ 109948 h 929476"/>
                          <a:gd name="connsiteX16" fmla="*/ 160995 w 1117028"/>
                          <a:gd name="connsiteY16" fmla="*/ 109176 h 929476"/>
                          <a:gd name="connsiteX17" fmla="*/ 554916 w 1117028"/>
                          <a:gd name="connsiteY17" fmla="*/ 0 h 9294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</a:cxnLst>
                        <a:rect l="l" t="t" r="r" b="b"/>
                        <a:pathLst>
                          <a:path w="1117028" h="929476" fill="none" extrusionOk="0">
                            <a:moveTo>
                              <a:pt x="554916" y="0"/>
                            </a:moveTo>
                            <a:cubicBezTo>
                              <a:pt x="749872" y="-8642"/>
                              <a:pt x="927205" y="47756"/>
                              <a:pt x="946803" y="98013"/>
                            </a:cubicBezTo>
                            <a:cubicBezTo>
                              <a:pt x="947380" y="101033"/>
                              <a:pt x="947669" y="102836"/>
                              <a:pt x="948299" y="106225"/>
                            </a:cubicBezTo>
                            <a:cubicBezTo>
                              <a:pt x="948711" y="106084"/>
                              <a:pt x="948942" y="106303"/>
                              <a:pt x="949574" y="106225"/>
                            </a:cubicBezTo>
                            <a:cubicBezTo>
                              <a:pt x="1006481" y="258649"/>
                              <a:pt x="993160" y="313521"/>
                              <a:pt x="1028277" y="421037"/>
                            </a:cubicBezTo>
                            <a:cubicBezTo>
                              <a:pt x="1063394" y="528553"/>
                              <a:pt x="1068193" y="630221"/>
                              <a:pt x="1117028" y="776038"/>
                            </a:cubicBezTo>
                            <a:cubicBezTo>
                              <a:pt x="1103559" y="906881"/>
                              <a:pt x="877805" y="856866"/>
                              <a:pt x="826013" y="885215"/>
                            </a:cubicBezTo>
                            <a:cubicBezTo>
                              <a:pt x="814716" y="886587"/>
                              <a:pt x="799365" y="880755"/>
                              <a:pt x="790378" y="883866"/>
                            </a:cubicBezTo>
                            <a:cubicBezTo>
                              <a:pt x="778727" y="891887"/>
                              <a:pt x="765631" y="891065"/>
                              <a:pt x="760433" y="897499"/>
                            </a:cubicBezTo>
                            <a:cubicBezTo>
                              <a:pt x="705793" y="917490"/>
                              <a:pt x="628061" y="931755"/>
                              <a:pt x="554916" y="929476"/>
                            </a:cubicBezTo>
                            <a:cubicBezTo>
                              <a:pt x="483129" y="933275"/>
                              <a:pt x="394311" y="930855"/>
                              <a:pt x="349398" y="897499"/>
                            </a:cubicBezTo>
                            <a:cubicBezTo>
                              <a:pt x="341126" y="896369"/>
                              <a:pt x="332530" y="888570"/>
                              <a:pt x="319524" y="883898"/>
                            </a:cubicBezTo>
                            <a:cubicBezTo>
                              <a:pt x="309770" y="888098"/>
                              <a:pt x="301480" y="882253"/>
                              <a:pt x="284741" y="885215"/>
                            </a:cubicBezTo>
                            <a:cubicBezTo>
                              <a:pt x="228934" y="865682"/>
                              <a:pt x="20540" y="892703"/>
                              <a:pt x="0" y="754035"/>
                            </a:cubicBezTo>
                            <a:cubicBezTo>
                              <a:pt x="4402" y="639539"/>
                              <a:pt x="66313" y="587135"/>
                              <a:pt x="75733" y="451314"/>
                            </a:cubicBezTo>
                            <a:cubicBezTo>
                              <a:pt x="85153" y="315493"/>
                              <a:pt x="161035" y="230711"/>
                              <a:pt x="161135" y="109948"/>
                            </a:cubicBezTo>
                            <a:cubicBezTo>
                              <a:pt x="161151" y="109682"/>
                              <a:pt x="161052" y="109442"/>
                              <a:pt x="160995" y="109176"/>
                            </a:cubicBezTo>
                            <a:cubicBezTo>
                              <a:pt x="142798" y="18894"/>
                              <a:pt x="367873" y="35846"/>
                              <a:pt x="554916" y="0"/>
                            </a:cubicBezTo>
                            <a:close/>
                          </a:path>
                          <a:path w="1117028" h="929476" stroke="0" extrusionOk="0">
                            <a:moveTo>
                              <a:pt x="554916" y="0"/>
                            </a:moveTo>
                            <a:cubicBezTo>
                              <a:pt x="765207" y="-10355"/>
                              <a:pt x="926706" y="45742"/>
                              <a:pt x="946803" y="98013"/>
                            </a:cubicBezTo>
                            <a:cubicBezTo>
                              <a:pt x="947359" y="99953"/>
                              <a:pt x="946752" y="102887"/>
                              <a:pt x="948299" y="106225"/>
                            </a:cubicBezTo>
                            <a:cubicBezTo>
                              <a:pt x="948679" y="106139"/>
                              <a:pt x="948973" y="106344"/>
                              <a:pt x="949574" y="106225"/>
                            </a:cubicBezTo>
                            <a:cubicBezTo>
                              <a:pt x="996155" y="202347"/>
                              <a:pt x="998360" y="318271"/>
                              <a:pt x="1031626" y="434433"/>
                            </a:cubicBezTo>
                            <a:cubicBezTo>
                              <a:pt x="1064892" y="550595"/>
                              <a:pt x="1088826" y="690959"/>
                              <a:pt x="1117028" y="776038"/>
                            </a:cubicBezTo>
                            <a:cubicBezTo>
                              <a:pt x="1106861" y="898093"/>
                              <a:pt x="884064" y="868858"/>
                              <a:pt x="826013" y="885215"/>
                            </a:cubicBezTo>
                            <a:cubicBezTo>
                              <a:pt x="817013" y="888814"/>
                              <a:pt x="798196" y="883549"/>
                              <a:pt x="790378" y="883866"/>
                            </a:cubicBezTo>
                            <a:cubicBezTo>
                              <a:pt x="779381" y="890698"/>
                              <a:pt x="767969" y="893725"/>
                              <a:pt x="760433" y="897499"/>
                            </a:cubicBezTo>
                            <a:cubicBezTo>
                              <a:pt x="711497" y="904542"/>
                              <a:pt x="640681" y="931756"/>
                              <a:pt x="554916" y="929476"/>
                            </a:cubicBezTo>
                            <a:cubicBezTo>
                              <a:pt x="485978" y="928441"/>
                              <a:pt x="404606" y="918100"/>
                              <a:pt x="349398" y="897499"/>
                            </a:cubicBezTo>
                            <a:cubicBezTo>
                              <a:pt x="336393" y="892116"/>
                              <a:pt x="329315" y="887443"/>
                              <a:pt x="319524" y="883898"/>
                            </a:cubicBezTo>
                            <a:cubicBezTo>
                              <a:pt x="310470" y="887415"/>
                              <a:pt x="293287" y="881235"/>
                              <a:pt x="284741" y="885215"/>
                            </a:cubicBezTo>
                            <a:cubicBezTo>
                              <a:pt x="213218" y="852280"/>
                              <a:pt x="-12318" y="880562"/>
                              <a:pt x="0" y="754035"/>
                            </a:cubicBezTo>
                            <a:cubicBezTo>
                              <a:pt x="16543" y="647284"/>
                              <a:pt x="80722" y="588022"/>
                              <a:pt x="77345" y="444873"/>
                            </a:cubicBezTo>
                            <a:cubicBezTo>
                              <a:pt x="73968" y="301724"/>
                              <a:pt x="168030" y="192472"/>
                              <a:pt x="161135" y="109948"/>
                            </a:cubicBezTo>
                            <a:cubicBezTo>
                              <a:pt x="161118" y="109619"/>
                              <a:pt x="161070" y="109411"/>
                              <a:pt x="160995" y="109176"/>
                            </a:cubicBezTo>
                            <a:cubicBezTo>
                              <a:pt x="145624" y="18460"/>
                              <a:pt x="350459" y="-6337"/>
                              <a:pt x="554916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0" name="フリーフォーム: 図形 889">
                <a:extLst>
                  <a:ext uri="{FF2B5EF4-FFF2-40B4-BE49-F238E27FC236}">
                    <a16:creationId xmlns:a16="http://schemas.microsoft.com/office/drawing/2014/main" id="{F9E5C059-91CA-7D28-6128-FB7AD10AAF91}"/>
                  </a:ext>
                </a:extLst>
              </p:cNvPr>
              <p:cNvSpPr/>
              <p:nvPr/>
            </p:nvSpPr>
            <p:spPr>
              <a:xfrm>
                <a:off x="4389203" y="1764860"/>
                <a:ext cx="835099" cy="313315"/>
              </a:xfrm>
              <a:custGeom>
                <a:avLst/>
                <a:gdLst>
                  <a:gd name="connsiteX0" fmla="*/ 1062411 w 2156578"/>
                  <a:gd name="connsiteY0" fmla="*/ 0 h 809111"/>
                  <a:gd name="connsiteX1" fmla="*/ 2074429 w 2156578"/>
                  <a:gd name="connsiteY1" fmla="*/ 253113 h 809111"/>
                  <a:gd name="connsiteX2" fmla="*/ 2078293 w 2156578"/>
                  <a:gd name="connsiteY2" fmla="*/ 274320 h 809111"/>
                  <a:gd name="connsiteX3" fmla="*/ 2081585 w 2156578"/>
                  <a:gd name="connsiteY3" fmla="*/ 274320 h 809111"/>
                  <a:gd name="connsiteX4" fmla="*/ 2156578 w 2156578"/>
                  <a:gd name="connsiteY4" fmla="*/ 574290 h 809111"/>
                  <a:gd name="connsiteX5" fmla="*/ 2133582 w 2156578"/>
                  <a:gd name="connsiteY5" fmla="*/ 594145 h 809111"/>
                  <a:gd name="connsiteX6" fmla="*/ 2098731 w 2156578"/>
                  <a:gd name="connsiteY6" fmla="*/ 624841 h 809111"/>
                  <a:gd name="connsiteX7" fmla="*/ 1965381 w 2156578"/>
                  <a:gd name="connsiteY7" fmla="*/ 478791 h 809111"/>
                  <a:gd name="connsiteX8" fmla="*/ 1876481 w 2156578"/>
                  <a:gd name="connsiteY8" fmla="*/ 624841 h 809111"/>
                  <a:gd name="connsiteX9" fmla="*/ 1685981 w 2156578"/>
                  <a:gd name="connsiteY9" fmla="*/ 605791 h 809111"/>
                  <a:gd name="connsiteX10" fmla="*/ 1451031 w 2156578"/>
                  <a:gd name="connsiteY10" fmla="*/ 777241 h 809111"/>
                  <a:gd name="connsiteX11" fmla="*/ 1076381 w 2156578"/>
                  <a:gd name="connsiteY11" fmla="*/ 637541 h 809111"/>
                  <a:gd name="connsiteX12" fmla="*/ 739831 w 2156578"/>
                  <a:gd name="connsiteY12" fmla="*/ 808991 h 809111"/>
                  <a:gd name="connsiteX13" fmla="*/ 447731 w 2156578"/>
                  <a:gd name="connsiteY13" fmla="*/ 605791 h 809111"/>
                  <a:gd name="connsiteX14" fmla="*/ 168331 w 2156578"/>
                  <a:gd name="connsiteY14" fmla="*/ 656591 h 809111"/>
                  <a:gd name="connsiteX15" fmla="*/ 19900 w 2156578"/>
                  <a:gd name="connsiteY15" fmla="*/ 495460 h 809111"/>
                  <a:gd name="connsiteX16" fmla="*/ 0 w 2156578"/>
                  <a:gd name="connsiteY16" fmla="*/ 465951 h 809111"/>
                  <a:gd name="connsiteX17" fmla="*/ 45504 w 2156578"/>
                  <a:gd name="connsiteY17" fmla="*/ 283934 h 809111"/>
                  <a:gd name="connsiteX18" fmla="*/ 45141 w 2156578"/>
                  <a:gd name="connsiteY18" fmla="*/ 281940 h 809111"/>
                  <a:gd name="connsiteX19" fmla="*/ 1062411 w 2156578"/>
                  <a:gd name="connsiteY19" fmla="*/ 0 h 809111"/>
                  <a:gd name="connsiteX0" fmla="*/ 1062411 w 2156578"/>
                  <a:gd name="connsiteY0" fmla="*/ 0 h 809111"/>
                  <a:gd name="connsiteX1" fmla="*/ 2074429 w 2156578"/>
                  <a:gd name="connsiteY1" fmla="*/ 253113 h 809111"/>
                  <a:gd name="connsiteX2" fmla="*/ 2078293 w 2156578"/>
                  <a:gd name="connsiteY2" fmla="*/ 274320 h 809111"/>
                  <a:gd name="connsiteX3" fmla="*/ 2081585 w 2156578"/>
                  <a:gd name="connsiteY3" fmla="*/ 274320 h 809111"/>
                  <a:gd name="connsiteX4" fmla="*/ 2156578 w 2156578"/>
                  <a:gd name="connsiteY4" fmla="*/ 574290 h 809111"/>
                  <a:gd name="connsiteX5" fmla="*/ 2133582 w 2156578"/>
                  <a:gd name="connsiteY5" fmla="*/ 594145 h 809111"/>
                  <a:gd name="connsiteX6" fmla="*/ 2098731 w 2156578"/>
                  <a:gd name="connsiteY6" fmla="*/ 624841 h 809111"/>
                  <a:gd name="connsiteX7" fmla="*/ 1997131 w 2156578"/>
                  <a:gd name="connsiteY7" fmla="*/ 529591 h 809111"/>
                  <a:gd name="connsiteX8" fmla="*/ 1876481 w 2156578"/>
                  <a:gd name="connsiteY8" fmla="*/ 624841 h 809111"/>
                  <a:gd name="connsiteX9" fmla="*/ 1685981 w 2156578"/>
                  <a:gd name="connsiteY9" fmla="*/ 605791 h 809111"/>
                  <a:gd name="connsiteX10" fmla="*/ 1451031 w 2156578"/>
                  <a:gd name="connsiteY10" fmla="*/ 777241 h 809111"/>
                  <a:gd name="connsiteX11" fmla="*/ 1076381 w 2156578"/>
                  <a:gd name="connsiteY11" fmla="*/ 637541 h 809111"/>
                  <a:gd name="connsiteX12" fmla="*/ 739831 w 2156578"/>
                  <a:gd name="connsiteY12" fmla="*/ 808991 h 809111"/>
                  <a:gd name="connsiteX13" fmla="*/ 447731 w 2156578"/>
                  <a:gd name="connsiteY13" fmla="*/ 605791 h 809111"/>
                  <a:gd name="connsiteX14" fmla="*/ 168331 w 2156578"/>
                  <a:gd name="connsiteY14" fmla="*/ 656591 h 809111"/>
                  <a:gd name="connsiteX15" fmla="*/ 19900 w 2156578"/>
                  <a:gd name="connsiteY15" fmla="*/ 495460 h 809111"/>
                  <a:gd name="connsiteX16" fmla="*/ 0 w 2156578"/>
                  <a:gd name="connsiteY16" fmla="*/ 465951 h 809111"/>
                  <a:gd name="connsiteX17" fmla="*/ 45504 w 2156578"/>
                  <a:gd name="connsiteY17" fmla="*/ 283934 h 809111"/>
                  <a:gd name="connsiteX18" fmla="*/ 45141 w 2156578"/>
                  <a:gd name="connsiteY18" fmla="*/ 281940 h 809111"/>
                  <a:gd name="connsiteX19" fmla="*/ 1062411 w 2156578"/>
                  <a:gd name="connsiteY19" fmla="*/ 0 h 809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56578" h="809111">
                    <a:moveTo>
                      <a:pt x="1062411" y="0"/>
                    </a:moveTo>
                    <a:cubicBezTo>
                      <a:pt x="1589120" y="0"/>
                      <a:pt x="2022335" y="110943"/>
                      <a:pt x="2074429" y="253113"/>
                    </a:cubicBezTo>
                    <a:lnTo>
                      <a:pt x="2078293" y="274320"/>
                    </a:lnTo>
                    <a:lnTo>
                      <a:pt x="2081585" y="274320"/>
                    </a:lnTo>
                    <a:lnTo>
                      <a:pt x="2156578" y="574290"/>
                    </a:lnTo>
                    <a:lnTo>
                      <a:pt x="2133582" y="594145"/>
                    </a:lnTo>
                    <a:cubicBezTo>
                      <a:pt x="2118658" y="606816"/>
                      <a:pt x="2121473" y="635600"/>
                      <a:pt x="2098731" y="624841"/>
                    </a:cubicBezTo>
                    <a:cubicBezTo>
                      <a:pt x="2075989" y="614082"/>
                      <a:pt x="2034173" y="529591"/>
                      <a:pt x="1997131" y="529591"/>
                    </a:cubicBezTo>
                    <a:cubicBezTo>
                      <a:pt x="1960089" y="529591"/>
                      <a:pt x="1928339" y="612141"/>
                      <a:pt x="1876481" y="624841"/>
                    </a:cubicBezTo>
                    <a:cubicBezTo>
                      <a:pt x="1824623" y="637541"/>
                      <a:pt x="1756889" y="580391"/>
                      <a:pt x="1685981" y="605791"/>
                    </a:cubicBezTo>
                    <a:cubicBezTo>
                      <a:pt x="1615073" y="631191"/>
                      <a:pt x="1552631" y="771949"/>
                      <a:pt x="1451031" y="777241"/>
                    </a:cubicBezTo>
                    <a:cubicBezTo>
                      <a:pt x="1349431" y="782533"/>
                      <a:pt x="1194914" y="632249"/>
                      <a:pt x="1076381" y="637541"/>
                    </a:cubicBezTo>
                    <a:cubicBezTo>
                      <a:pt x="957848" y="642833"/>
                      <a:pt x="844606" y="814283"/>
                      <a:pt x="739831" y="808991"/>
                    </a:cubicBezTo>
                    <a:cubicBezTo>
                      <a:pt x="635056" y="803699"/>
                      <a:pt x="542981" y="631191"/>
                      <a:pt x="447731" y="605791"/>
                    </a:cubicBezTo>
                    <a:cubicBezTo>
                      <a:pt x="352481" y="580391"/>
                      <a:pt x="264639" y="711624"/>
                      <a:pt x="168331" y="656591"/>
                    </a:cubicBezTo>
                    <a:cubicBezTo>
                      <a:pt x="120177" y="629075"/>
                      <a:pt x="70171" y="567162"/>
                      <a:pt x="19900" y="495460"/>
                    </a:cubicBezTo>
                    <a:lnTo>
                      <a:pt x="0" y="465951"/>
                    </a:lnTo>
                    <a:lnTo>
                      <a:pt x="45504" y="283934"/>
                    </a:lnTo>
                    <a:lnTo>
                      <a:pt x="45141" y="281940"/>
                    </a:lnTo>
                    <a:cubicBezTo>
                      <a:pt x="45141" y="126229"/>
                      <a:pt x="500588" y="0"/>
                      <a:pt x="1062411" y="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889937027">
                      <a:custGeom>
                        <a:avLst/>
                        <a:gdLst>
                          <a:gd name="connsiteX0" fmla="*/ 411401 w 835099"/>
                          <a:gd name="connsiteY0" fmla="*/ 0 h 313315"/>
                          <a:gd name="connsiteX1" fmla="*/ 803288 w 835099"/>
                          <a:gd name="connsiteY1" fmla="*/ 98013 h 313315"/>
                          <a:gd name="connsiteX2" fmla="*/ 804784 w 835099"/>
                          <a:gd name="connsiteY2" fmla="*/ 106225 h 313315"/>
                          <a:gd name="connsiteX3" fmla="*/ 806059 w 835099"/>
                          <a:gd name="connsiteY3" fmla="*/ 106225 h 313315"/>
                          <a:gd name="connsiteX4" fmla="*/ 835099 w 835099"/>
                          <a:gd name="connsiteY4" fmla="*/ 222384 h 313315"/>
                          <a:gd name="connsiteX5" fmla="*/ 826194 w 835099"/>
                          <a:gd name="connsiteY5" fmla="*/ 230072 h 313315"/>
                          <a:gd name="connsiteX6" fmla="*/ 812698 w 835099"/>
                          <a:gd name="connsiteY6" fmla="*/ 241959 h 313315"/>
                          <a:gd name="connsiteX7" fmla="*/ 773355 w 835099"/>
                          <a:gd name="connsiteY7" fmla="*/ 205075 h 313315"/>
                          <a:gd name="connsiteX8" fmla="*/ 726636 w 835099"/>
                          <a:gd name="connsiteY8" fmla="*/ 241959 h 313315"/>
                          <a:gd name="connsiteX9" fmla="*/ 652868 w 835099"/>
                          <a:gd name="connsiteY9" fmla="*/ 234582 h 313315"/>
                          <a:gd name="connsiteX10" fmla="*/ 561887 w 835099"/>
                          <a:gd name="connsiteY10" fmla="*/ 300973 h 313315"/>
                          <a:gd name="connsiteX11" fmla="*/ 416810 w 835099"/>
                          <a:gd name="connsiteY11" fmla="*/ 246877 h 313315"/>
                          <a:gd name="connsiteX12" fmla="*/ 286487 w 835099"/>
                          <a:gd name="connsiteY12" fmla="*/ 313268 h 313315"/>
                          <a:gd name="connsiteX13" fmla="*/ 173376 w 835099"/>
                          <a:gd name="connsiteY13" fmla="*/ 234582 h 313315"/>
                          <a:gd name="connsiteX14" fmla="*/ 65183 w 835099"/>
                          <a:gd name="connsiteY14" fmla="*/ 254254 h 313315"/>
                          <a:gd name="connsiteX15" fmla="*/ 7705 w 835099"/>
                          <a:gd name="connsiteY15" fmla="*/ 191858 h 313315"/>
                          <a:gd name="connsiteX16" fmla="*/ 0 w 835099"/>
                          <a:gd name="connsiteY16" fmla="*/ 180431 h 313315"/>
                          <a:gd name="connsiteX17" fmla="*/ 17620 w 835099"/>
                          <a:gd name="connsiteY17" fmla="*/ 109948 h 313315"/>
                          <a:gd name="connsiteX18" fmla="*/ 17480 w 835099"/>
                          <a:gd name="connsiteY18" fmla="*/ 109176 h 313315"/>
                          <a:gd name="connsiteX19" fmla="*/ 411401 w 835099"/>
                          <a:gd name="connsiteY19" fmla="*/ 0 h 31331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</a:cxnLst>
                        <a:rect l="l" t="t" r="r" b="b"/>
                        <a:pathLst>
                          <a:path w="835099" h="313315" fill="none" extrusionOk="0">
                            <a:moveTo>
                              <a:pt x="411401" y="0"/>
                            </a:moveTo>
                            <a:cubicBezTo>
                              <a:pt x="626256" y="-1311"/>
                              <a:pt x="775824" y="33222"/>
                              <a:pt x="803288" y="98013"/>
                            </a:cubicBezTo>
                            <a:cubicBezTo>
                              <a:pt x="804463" y="101575"/>
                              <a:pt x="803424" y="104045"/>
                              <a:pt x="804784" y="106225"/>
                            </a:cubicBezTo>
                            <a:cubicBezTo>
                              <a:pt x="805292" y="106119"/>
                              <a:pt x="805617" y="106311"/>
                              <a:pt x="806059" y="106225"/>
                            </a:cubicBezTo>
                            <a:cubicBezTo>
                              <a:pt x="820676" y="145513"/>
                              <a:pt x="821334" y="174519"/>
                              <a:pt x="835099" y="222384"/>
                            </a:cubicBezTo>
                            <a:cubicBezTo>
                              <a:pt x="832081" y="225949"/>
                              <a:pt x="827644" y="227678"/>
                              <a:pt x="826194" y="230072"/>
                            </a:cubicBezTo>
                            <a:cubicBezTo>
                              <a:pt x="820600" y="236541"/>
                              <a:pt x="819291" y="245917"/>
                              <a:pt x="812698" y="241959"/>
                            </a:cubicBezTo>
                            <a:cubicBezTo>
                              <a:pt x="804277" y="238392"/>
                              <a:pt x="788813" y="205205"/>
                              <a:pt x="773355" y="205075"/>
                            </a:cubicBezTo>
                            <a:cubicBezTo>
                              <a:pt x="762759" y="203887"/>
                              <a:pt x="745227" y="236924"/>
                              <a:pt x="726636" y="241959"/>
                            </a:cubicBezTo>
                            <a:cubicBezTo>
                              <a:pt x="706252" y="246324"/>
                              <a:pt x="678841" y="216143"/>
                              <a:pt x="652868" y="234582"/>
                            </a:cubicBezTo>
                            <a:cubicBezTo>
                              <a:pt x="629505" y="243895"/>
                              <a:pt x="602582" y="293534"/>
                              <a:pt x="561887" y="300973"/>
                            </a:cubicBezTo>
                            <a:cubicBezTo>
                              <a:pt x="514970" y="297286"/>
                              <a:pt x="474632" y="243307"/>
                              <a:pt x="416810" y="246877"/>
                            </a:cubicBezTo>
                            <a:cubicBezTo>
                              <a:pt x="371513" y="251283"/>
                              <a:pt x="324281" y="325026"/>
                              <a:pt x="286487" y="313268"/>
                            </a:cubicBezTo>
                            <a:cubicBezTo>
                              <a:pt x="248595" y="319180"/>
                              <a:pt x="211784" y="242886"/>
                              <a:pt x="173376" y="234582"/>
                            </a:cubicBezTo>
                            <a:cubicBezTo>
                              <a:pt x="136011" y="220964"/>
                              <a:pt x="94835" y="274532"/>
                              <a:pt x="65183" y="254254"/>
                            </a:cubicBezTo>
                            <a:cubicBezTo>
                              <a:pt x="43674" y="244437"/>
                              <a:pt x="20226" y="213768"/>
                              <a:pt x="7705" y="191858"/>
                            </a:cubicBezTo>
                            <a:cubicBezTo>
                              <a:pt x="5032" y="189414"/>
                              <a:pt x="4311" y="184522"/>
                              <a:pt x="0" y="180431"/>
                            </a:cubicBezTo>
                            <a:cubicBezTo>
                              <a:pt x="-690" y="149639"/>
                              <a:pt x="16497" y="127413"/>
                              <a:pt x="17620" y="109948"/>
                            </a:cubicBezTo>
                            <a:cubicBezTo>
                              <a:pt x="17553" y="109663"/>
                              <a:pt x="17545" y="109435"/>
                              <a:pt x="17480" y="109176"/>
                            </a:cubicBezTo>
                            <a:cubicBezTo>
                              <a:pt x="-25293" y="52887"/>
                              <a:pt x="190152" y="13714"/>
                              <a:pt x="411401" y="0"/>
                            </a:cubicBezTo>
                            <a:close/>
                          </a:path>
                          <a:path w="835099" h="313315" stroke="0" extrusionOk="0">
                            <a:moveTo>
                              <a:pt x="411401" y="0"/>
                            </a:moveTo>
                            <a:cubicBezTo>
                              <a:pt x="610573" y="-5972"/>
                              <a:pt x="783333" y="44983"/>
                              <a:pt x="803288" y="98013"/>
                            </a:cubicBezTo>
                            <a:cubicBezTo>
                              <a:pt x="804980" y="101845"/>
                              <a:pt x="803495" y="103234"/>
                              <a:pt x="804784" y="106225"/>
                            </a:cubicBezTo>
                            <a:cubicBezTo>
                              <a:pt x="805155" y="106185"/>
                              <a:pt x="805500" y="106370"/>
                              <a:pt x="806059" y="106225"/>
                            </a:cubicBezTo>
                            <a:cubicBezTo>
                              <a:pt x="824927" y="155450"/>
                              <a:pt x="815727" y="180642"/>
                              <a:pt x="835099" y="222384"/>
                            </a:cubicBezTo>
                            <a:cubicBezTo>
                              <a:pt x="832008" y="226892"/>
                              <a:pt x="828097" y="227318"/>
                              <a:pt x="826194" y="230072"/>
                            </a:cubicBezTo>
                            <a:cubicBezTo>
                              <a:pt x="818088" y="234870"/>
                              <a:pt x="821705" y="246565"/>
                              <a:pt x="812698" y="241959"/>
                            </a:cubicBezTo>
                            <a:cubicBezTo>
                              <a:pt x="801175" y="239463"/>
                              <a:pt x="787276" y="202801"/>
                              <a:pt x="773355" y="205075"/>
                            </a:cubicBezTo>
                            <a:cubicBezTo>
                              <a:pt x="757478" y="203251"/>
                              <a:pt x="750197" y="238807"/>
                              <a:pt x="726636" y="241959"/>
                            </a:cubicBezTo>
                            <a:cubicBezTo>
                              <a:pt x="700697" y="244026"/>
                              <a:pt x="684486" y="218209"/>
                              <a:pt x="652868" y="234582"/>
                            </a:cubicBezTo>
                            <a:cubicBezTo>
                              <a:pt x="622207" y="241953"/>
                              <a:pt x="596545" y="296411"/>
                              <a:pt x="561887" y="300973"/>
                            </a:cubicBezTo>
                            <a:cubicBezTo>
                              <a:pt x="524298" y="304279"/>
                              <a:pt x="463538" y="236280"/>
                              <a:pt x="416810" y="246877"/>
                            </a:cubicBezTo>
                            <a:cubicBezTo>
                              <a:pt x="370926" y="250577"/>
                              <a:pt x="337807" y="313987"/>
                              <a:pt x="286487" y="313268"/>
                            </a:cubicBezTo>
                            <a:cubicBezTo>
                              <a:pt x="252092" y="313020"/>
                              <a:pt x="205116" y="237303"/>
                              <a:pt x="173376" y="234582"/>
                            </a:cubicBezTo>
                            <a:cubicBezTo>
                              <a:pt x="132459" y="228031"/>
                              <a:pt x="107084" y="277495"/>
                              <a:pt x="65183" y="254254"/>
                            </a:cubicBezTo>
                            <a:cubicBezTo>
                              <a:pt x="46242" y="247260"/>
                              <a:pt x="25143" y="225518"/>
                              <a:pt x="7705" y="191858"/>
                            </a:cubicBezTo>
                            <a:cubicBezTo>
                              <a:pt x="3732" y="187093"/>
                              <a:pt x="2996" y="184356"/>
                              <a:pt x="0" y="180431"/>
                            </a:cubicBezTo>
                            <a:cubicBezTo>
                              <a:pt x="6062" y="144802"/>
                              <a:pt x="16548" y="141394"/>
                              <a:pt x="17620" y="109948"/>
                            </a:cubicBezTo>
                            <a:cubicBezTo>
                              <a:pt x="17581" y="109710"/>
                              <a:pt x="17594" y="109445"/>
                              <a:pt x="17480" y="109176"/>
                            </a:cubicBezTo>
                            <a:cubicBezTo>
                              <a:pt x="3801" y="72446"/>
                              <a:pt x="188799" y="-1581"/>
                              <a:pt x="411401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1" name="楕円 890">
                <a:extLst>
                  <a:ext uri="{FF2B5EF4-FFF2-40B4-BE49-F238E27FC236}">
                    <a16:creationId xmlns:a16="http://schemas.microsoft.com/office/drawing/2014/main" id="{B163E821-F331-CF5E-DBBC-39E728BB75A4}"/>
                  </a:ext>
                </a:extLst>
              </p:cNvPr>
              <p:cNvSpPr/>
              <p:nvPr/>
            </p:nvSpPr>
            <p:spPr>
              <a:xfrm>
                <a:off x="4406684" y="1764860"/>
                <a:ext cx="787842" cy="218353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 w="19050" cap="rnd">
                <a:noFill/>
                <a:round/>
                <a:extLst>
                  <a:ext uri="{C807C97D-BFC1-408E-A445-0C87EB9F89A2}">
                    <ask:lineSketchStyleProps xmlns:ask="http://schemas.microsoft.com/office/drawing/2018/sketchyshapes" sd="1324097685">
                      <a:custGeom>
                        <a:avLst/>
                        <a:gdLst>
                          <a:gd name="connsiteX0" fmla="*/ 0 w 787842"/>
                          <a:gd name="connsiteY0" fmla="*/ 109177 h 218353"/>
                          <a:gd name="connsiteX1" fmla="*/ 393921 w 787842"/>
                          <a:gd name="connsiteY1" fmla="*/ 0 h 218353"/>
                          <a:gd name="connsiteX2" fmla="*/ 787842 w 787842"/>
                          <a:gd name="connsiteY2" fmla="*/ 109177 h 218353"/>
                          <a:gd name="connsiteX3" fmla="*/ 393921 w 787842"/>
                          <a:gd name="connsiteY3" fmla="*/ 218354 h 218353"/>
                          <a:gd name="connsiteX4" fmla="*/ 0 w 787842"/>
                          <a:gd name="connsiteY4" fmla="*/ 109177 h 21835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787842" h="218353" fill="none" extrusionOk="0">
                            <a:moveTo>
                              <a:pt x="0" y="109177"/>
                            </a:moveTo>
                            <a:cubicBezTo>
                              <a:pt x="-8671" y="38659"/>
                              <a:pt x="143095" y="29884"/>
                              <a:pt x="393921" y="0"/>
                            </a:cubicBezTo>
                            <a:cubicBezTo>
                              <a:pt x="623699" y="-6971"/>
                              <a:pt x="773433" y="45832"/>
                              <a:pt x="787842" y="109177"/>
                            </a:cubicBezTo>
                            <a:cubicBezTo>
                              <a:pt x="795919" y="136427"/>
                              <a:pt x="642684" y="222573"/>
                              <a:pt x="393921" y="218354"/>
                            </a:cubicBezTo>
                            <a:cubicBezTo>
                              <a:pt x="176051" y="205524"/>
                              <a:pt x="7583" y="161784"/>
                              <a:pt x="0" y="109177"/>
                            </a:cubicBezTo>
                            <a:close/>
                          </a:path>
                          <a:path w="787842" h="218353" stroke="0" extrusionOk="0">
                            <a:moveTo>
                              <a:pt x="0" y="109177"/>
                            </a:moveTo>
                            <a:cubicBezTo>
                              <a:pt x="9701" y="53423"/>
                              <a:pt x="218963" y="8807"/>
                              <a:pt x="393921" y="0"/>
                            </a:cubicBezTo>
                            <a:cubicBezTo>
                              <a:pt x="617651" y="-11264"/>
                              <a:pt x="777310" y="47149"/>
                              <a:pt x="787842" y="109177"/>
                            </a:cubicBezTo>
                            <a:cubicBezTo>
                              <a:pt x="795309" y="167989"/>
                              <a:pt x="611844" y="213040"/>
                              <a:pt x="393921" y="218354"/>
                            </a:cubicBezTo>
                            <a:cubicBezTo>
                              <a:pt x="165117" y="227915"/>
                              <a:pt x="11470" y="162332"/>
                              <a:pt x="0" y="109177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67" name="グループ化 866">
              <a:extLst>
                <a:ext uri="{FF2B5EF4-FFF2-40B4-BE49-F238E27FC236}">
                  <a16:creationId xmlns:a16="http://schemas.microsoft.com/office/drawing/2014/main" id="{00D13A23-0DB8-BAB4-B4DE-DF4133A0BD04}"/>
                </a:ext>
              </a:extLst>
            </p:cNvPr>
            <p:cNvGrpSpPr/>
            <p:nvPr/>
          </p:nvGrpSpPr>
          <p:grpSpPr>
            <a:xfrm rot="1800000" flipH="1">
              <a:off x="7268456" y="1421581"/>
              <a:ext cx="391952" cy="298190"/>
              <a:chOff x="-19104" y="1540163"/>
              <a:chExt cx="1210422" cy="920866"/>
            </a:xfrm>
          </p:grpSpPr>
          <p:sp>
            <p:nvSpPr>
              <p:cNvPr id="885" name="フリーフォーム: 図形 884">
                <a:extLst>
                  <a:ext uri="{FF2B5EF4-FFF2-40B4-BE49-F238E27FC236}">
                    <a16:creationId xmlns:a16="http://schemas.microsoft.com/office/drawing/2014/main" id="{483D55D6-D51D-0FF4-55FE-96C89B79571B}"/>
                  </a:ext>
                </a:extLst>
              </p:cNvPr>
              <p:cNvSpPr/>
              <p:nvPr/>
            </p:nvSpPr>
            <p:spPr>
              <a:xfrm>
                <a:off x="-19104" y="1540163"/>
                <a:ext cx="1210422" cy="920866"/>
              </a:xfrm>
              <a:custGeom>
                <a:avLst/>
                <a:gdLst>
                  <a:gd name="connsiteX0" fmla="*/ 725172 w 1472565"/>
                  <a:gd name="connsiteY0" fmla="*/ 0 h 1109980"/>
                  <a:gd name="connsiteX1" fmla="*/ 1204320 w 1472565"/>
                  <a:gd name="connsiteY1" fmla="*/ 464692 h 1109980"/>
                  <a:gd name="connsiteX2" fmla="*/ 1258484 w 1472565"/>
                  <a:gd name="connsiteY2" fmla="*/ 480409 h 1109980"/>
                  <a:gd name="connsiteX3" fmla="*/ 1472565 w 1472565"/>
                  <a:gd name="connsiteY3" fmla="*/ 782320 h 1109980"/>
                  <a:gd name="connsiteX4" fmla="*/ 1122045 w 1472565"/>
                  <a:gd name="connsiteY4" fmla="*/ 1109980 h 1109980"/>
                  <a:gd name="connsiteX5" fmla="*/ 985607 w 1472565"/>
                  <a:gd name="connsiteY5" fmla="*/ 1084231 h 1109980"/>
                  <a:gd name="connsiteX6" fmla="*/ 929164 w 1472565"/>
                  <a:gd name="connsiteY6" fmla="*/ 1055593 h 1109980"/>
                  <a:gd name="connsiteX7" fmla="*/ 872721 w 1472565"/>
                  <a:gd name="connsiteY7" fmla="*/ 1084231 h 1109980"/>
                  <a:gd name="connsiteX8" fmla="*/ 736282 w 1472565"/>
                  <a:gd name="connsiteY8" fmla="*/ 1109980 h 1109980"/>
                  <a:gd name="connsiteX9" fmla="*/ 599844 w 1472565"/>
                  <a:gd name="connsiteY9" fmla="*/ 1084231 h 1109980"/>
                  <a:gd name="connsiteX10" fmla="*/ 543401 w 1472565"/>
                  <a:gd name="connsiteY10" fmla="*/ 1055593 h 1109980"/>
                  <a:gd name="connsiteX11" fmla="*/ 486959 w 1472565"/>
                  <a:gd name="connsiteY11" fmla="*/ 1084231 h 1109980"/>
                  <a:gd name="connsiteX12" fmla="*/ 350520 w 1472565"/>
                  <a:gd name="connsiteY12" fmla="*/ 1109980 h 1109980"/>
                  <a:gd name="connsiteX13" fmla="*/ 0 w 1472565"/>
                  <a:gd name="connsiteY13" fmla="*/ 782320 h 1109980"/>
                  <a:gd name="connsiteX14" fmla="*/ 214082 w 1472565"/>
                  <a:gd name="connsiteY14" fmla="*/ 480409 h 1109980"/>
                  <a:gd name="connsiteX15" fmla="*/ 236537 w 1472565"/>
                  <a:gd name="connsiteY15" fmla="*/ 473893 h 1109980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236537 w 1472565"/>
                  <a:gd name="connsiteY15" fmla="*/ 471539 h 1107626"/>
                  <a:gd name="connsiteX16" fmla="*/ 560866 w 1472565"/>
                  <a:gd name="connsiteY16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236537 w 1472565"/>
                  <a:gd name="connsiteY15" fmla="*/ 471539 h 1107626"/>
                  <a:gd name="connsiteX16" fmla="*/ 560866 w 1472565"/>
                  <a:gd name="connsiteY16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236537 w 1472565"/>
                  <a:gd name="connsiteY15" fmla="*/ 471539 h 1107626"/>
                  <a:gd name="connsiteX16" fmla="*/ 560866 w 1472565"/>
                  <a:gd name="connsiteY16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236537 w 1472565"/>
                  <a:gd name="connsiteY15" fmla="*/ 471539 h 1107626"/>
                  <a:gd name="connsiteX16" fmla="*/ 560866 w 1472565"/>
                  <a:gd name="connsiteY16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560866 w 1472565"/>
                  <a:gd name="connsiteY15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560866 w 1472565"/>
                  <a:gd name="connsiteY15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560866 w 1472565"/>
                  <a:gd name="connsiteY15" fmla="*/ 0 h 1107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472565" h="1107626">
                    <a:moveTo>
                      <a:pt x="560866" y="0"/>
                    </a:moveTo>
                    <a:cubicBezTo>
                      <a:pt x="963347" y="92704"/>
                      <a:pt x="989835" y="308225"/>
                      <a:pt x="1204320" y="462338"/>
                    </a:cubicBezTo>
                    <a:lnTo>
                      <a:pt x="1258484" y="478055"/>
                    </a:lnTo>
                    <a:cubicBezTo>
                      <a:pt x="1384290" y="527797"/>
                      <a:pt x="1472565" y="644245"/>
                      <a:pt x="1472565" y="779966"/>
                    </a:cubicBezTo>
                    <a:cubicBezTo>
                      <a:pt x="1472565" y="960928"/>
                      <a:pt x="1315632" y="1107626"/>
                      <a:pt x="1122045" y="1107626"/>
                    </a:cubicBezTo>
                    <a:cubicBezTo>
                      <a:pt x="1073649" y="1107626"/>
                      <a:pt x="1027543" y="1098458"/>
                      <a:pt x="985607" y="1081877"/>
                    </a:cubicBezTo>
                    <a:lnTo>
                      <a:pt x="929164" y="1053239"/>
                    </a:lnTo>
                    <a:lnTo>
                      <a:pt x="872721" y="1081877"/>
                    </a:lnTo>
                    <a:cubicBezTo>
                      <a:pt x="830785" y="1098458"/>
                      <a:pt x="784679" y="1107626"/>
                      <a:pt x="736282" y="1107626"/>
                    </a:cubicBezTo>
                    <a:cubicBezTo>
                      <a:pt x="687885" y="1107626"/>
                      <a:pt x="641780" y="1098458"/>
                      <a:pt x="599844" y="1081877"/>
                    </a:cubicBezTo>
                    <a:lnTo>
                      <a:pt x="543401" y="1053239"/>
                    </a:lnTo>
                    <a:lnTo>
                      <a:pt x="486959" y="1081877"/>
                    </a:lnTo>
                    <a:cubicBezTo>
                      <a:pt x="445023" y="1098458"/>
                      <a:pt x="398917" y="1107626"/>
                      <a:pt x="350520" y="1107626"/>
                    </a:cubicBezTo>
                    <a:cubicBezTo>
                      <a:pt x="156933" y="1107626"/>
                      <a:pt x="0" y="960928"/>
                      <a:pt x="0" y="779966"/>
                    </a:cubicBezTo>
                    <a:cubicBezTo>
                      <a:pt x="0" y="644245"/>
                      <a:pt x="88275" y="527797"/>
                      <a:pt x="214082" y="478055"/>
                    </a:cubicBezTo>
                    <a:cubicBezTo>
                      <a:pt x="329677" y="318703"/>
                      <a:pt x="613294" y="302561"/>
                      <a:pt x="560866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6" name="フリーフォーム: 図形 885">
                <a:extLst>
                  <a:ext uri="{FF2B5EF4-FFF2-40B4-BE49-F238E27FC236}">
                    <a16:creationId xmlns:a16="http://schemas.microsoft.com/office/drawing/2014/main" id="{86B330B3-70BA-F833-634A-733878F971B8}"/>
                  </a:ext>
                </a:extLst>
              </p:cNvPr>
              <p:cNvSpPr/>
              <p:nvPr/>
            </p:nvSpPr>
            <p:spPr>
              <a:xfrm>
                <a:off x="3804" y="2275988"/>
                <a:ext cx="1164609" cy="176444"/>
              </a:xfrm>
              <a:custGeom>
                <a:avLst/>
                <a:gdLst>
                  <a:gd name="connsiteX0" fmla="*/ 1164609 w 1164609"/>
                  <a:gd name="connsiteY0" fmla="*/ 0 h 176444"/>
                  <a:gd name="connsiteX1" fmla="*/ 1145803 w 1164609"/>
                  <a:gd name="connsiteY1" fmla="*/ 45287 h 176444"/>
                  <a:gd name="connsiteX2" fmla="*/ 899394 w 1164609"/>
                  <a:gd name="connsiteY2" fmla="*/ 176444 h 176444"/>
                  <a:gd name="connsiteX3" fmla="*/ 787244 w 1164609"/>
                  <a:gd name="connsiteY3" fmla="*/ 155037 h 176444"/>
                  <a:gd name="connsiteX4" fmla="*/ 740849 w 1164609"/>
                  <a:gd name="connsiteY4" fmla="*/ 131227 h 176444"/>
                  <a:gd name="connsiteX5" fmla="*/ 694454 w 1164609"/>
                  <a:gd name="connsiteY5" fmla="*/ 155037 h 176444"/>
                  <a:gd name="connsiteX6" fmla="*/ 582304 w 1164609"/>
                  <a:gd name="connsiteY6" fmla="*/ 176444 h 176444"/>
                  <a:gd name="connsiteX7" fmla="*/ 470154 w 1164609"/>
                  <a:gd name="connsiteY7" fmla="*/ 155037 h 176444"/>
                  <a:gd name="connsiteX8" fmla="*/ 423759 w 1164609"/>
                  <a:gd name="connsiteY8" fmla="*/ 131227 h 176444"/>
                  <a:gd name="connsiteX9" fmla="*/ 377365 w 1164609"/>
                  <a:gd name="connsiteY9" fmla="*/ 155037 h 176444"/>
                  <a:gd name="connsiteX10" fmla="*/ 265214 w 1164609"/>
                  <a:gd name="connsiteY10" fmla="*/ 176444 h 176444"/>
                  <a:gd name="connsiteX11" fmla="*/ 18806 w 1164609"/>
                  <a:gd name="connsiteY11" fmla="*/ 45287 h 176444"/>
                  <a:gd name="connsiteX12" fmla="*/ 0 w 1164609"/>
                  <a:gd name="connsiteY12" fmla="*/ 0 h 176444"/>
                  <a:gd name="connsiteX13" fmla="*/ 34558 w 1164609"/>
                  <a:gd name="connsiteY13" fmla="*/ 34475 h 176444"/>
                  <a:gd name="connsiteX14" fmla="*/ 235186 w 1164609"/>
                  <a:gd name="connsiteY14" fmla="*/ 96681 h 176444"/>
                  <a:gd name="connsiteX15" fmla="*/ 357957 w 1164609"/>
                  <a:gd name="connsiteY15" fmla="*/ 75274 h 176444"/>
                  <a:gd name="connsiteX16" fmla="*/ 408745 w 1164609"/>
                  <a:gd name="connsiteY16" fmla="*/ 51464 h 176444"/>
                  <a:gd name="connsiteX17" fmla="*/ 459533 w 1164609"/>
                  <a:gd name="connsiteY17" fmla="*/ 75274 h 176444"/>
                  <a:gd name="connsiteX18" fmla="*/ 582304 w 1164609"/>
                  <a:gd name="connsiteY18" fmla="*/ 96681 h 176444"/>
                  <a:gd name="connsiteX19" fmla="*/ 705075 w 1164609"/>
                  <a:gd name="connsiteY19" fmla="*/ 75274 h 176444"/>
                  <a:gd name="connsiteX20" fmla="*/ 755863 w 1164609"/>
                  <a:gd name="connsiteY20" fmla="*/ 51464 h 176444"/>
                  <a:gd name="connsiteX21" fmla="*/ 806652 w 1164609"/>
                  <a:gd name="connsiteY21" fmla="*/ 75274 h 176444"/>
                  <a:gd name="connsiteX22" fmla="*/ 929423 w 1164609"/>
                  <a:gd name="connsiteY22" fmla="*/ 96681 h 176444"/>
                  <a:gd name="connsiteX23" fmla="*/ 1130051 w 1164609"/>
                  <a:gd name="connsiteY23" fmla="*/ 34475 h 176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164609" h="176444">
                    <a:moveTo>
                      <a:pt x="1164609" y="0"/>
                    </a:moveTo>
                    <a:lnTo>
                      <a:pt x="1145803" y="45287"/>
                    </a:lnTo>
                    <a:cubicBezTo>
                      <a:pt x="1095270" y="123919"/>
                      <a:pt x="1003820" y="176444"/>
                      <a:pt x="899394" y="176444"/>
                    </a:cubicBezTo>
                    <a:cubicBezTo>
                      <a:pt x="859613" y="176444"/>
                      <a:pt x="821715" y="168822"/>
                      <a:pt x="787244" y="155037"/>
                    </a:cubicBezTo>
                    <a:lnTo>
                      <a:pt x="740849" y="131227"/>
                    </a:lnTo>
                    <a:lnTo>
                      <a:pt x="694454" y="155037"/>
                    </a:lnTo>
                    <a:cubicBezTo>
                      <a:pt x="659984" y="168822"/>
                      <a:pt x="622085" y="176444"/>
                      <a:pt x="582304" y="176444"/>
                    </a:cubicBezTo>
                    <a:cubicBezTo>
                      <a:pt x="542522" y="176444"/>
                      <a:pt x="504625" y="168822"/>
                      <a:pt x="470154" y="155037"/>
                    </a:cubicBezTo>
                    <a:lnTo>
                      <a:pt x="423759" y="131227"/>
                    </a:lnTo>
                    <a:lnTo>
                      <a:pt x="377365" y="155037"/>
                    </a:lnTo>
                    <a:cubicBezTo>
                      <a:pt x="342894" y="168822"/>
                      <a:pt x="304996" y="176444"/>
                      <a:pt x="265214" y="176444"/>
                    </a:cubicBezTo>
                    <a:cubicBezTo>
                      <a:pt x="160789" y="176444"/>
                      <a:pt x="69338" y="123919"/>
                      <a:pt x="18806" y="45287"/>
                    </a:cubicBezTo>
                    <a:lnTo>
                      <a:pt x="0" y="0"/>
                    </a:lnTo>
                    <a:lnTo>
                      <a:pt x="34558" y="34475"/>
                    </a:lnTo>
                    <a:cubicBezTo>
                      <a:pt x="89079" y="73337"/>
                      <a:pt x="158976" y="96681"/>
                      <a:pt x="235186" y="96681"/>
                    </a:cubicBezTo>
                    <a:cubicBezTo>
                      <a:pt x="278735" y="96681"/>
                      <a:pt x="320222" y="89059"/>
                      <a:pt x="357957" y="75274"/>
                    </a:cubicBezTo>
                    <a:lnTo>
                      <a:pt x="408745" y="51464"/>
                    </a:lnTo>
                    <a:lnTo>
                      <a:pt x="459533" y="75274"/>
                    </a:lnTo>
                    <a:cubicBezTo>
                      <a:pt x="497269" y="89059"/>
                      <a:pt x="538755" y="96681"/>
                      <a:pt x="582304" y="96681"/>
                    </a:cubicBezTo>
                    <a:cubicBezTo>
                      <a:pt x="625852" y="96681"/>
                      <a:pt x="667341" y="89059"/>
                      <a:pt x="705075" y="75274"/>
                    </a:cubicBezTo>
                    <a:lnTo>
                      <a:pt x="755863" y="51464"/>
                    </a:lnTo>
                    <a:lnTo>
                      <a:pt x="806652" y="75274"/>
                    </a:lnTo>
                    <a:cubicBezTo>
                      <a:pt x="844388" y="89059"/>
                      <a:pt x="885874" y="96681"/>
                      <a:pt x="929423" y="96681"/>
                    </a:cubicBezTo>
                    <a:cubicBezTo>
                      <a:pt x="1005633" y="96681"/>
                      <a:pt x="1075530" y="73337"/>
                      <a:pt x="1130051" y="34475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7" name="月 886">
                <a:extLst>
                  <a:ext uri="{FF2B5EF4-FFF2-40B4-BE49-F238E27FC236}">
                    <a16:creationId xmlns:a16="http://schemas.microsoft.com/office/drawing/2014/main" id="{F77382B9-C43C-248E-8689-B2C92C57E472}"/>
                  </a:ext>
                </a:extLst>
              </p:cNvPr>
              <p:cNvSpPr/>
              <p:nvPr/>
            </p:nvSpPr>
            <p:spPr>
              <a:xfrm rot="15140262">
                <a:off x="717028" y="1904955"/>
                <a:ext cx="112882" cy="384645"/>
              </a:xfrm>
              <a:prstGeom prst="moon">
                <a:avLst/>
              </a:pr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8" name="月 887">
                <a:extLst>
                  <a:ext uri="{FF2B5EF4-FFF2-40B4-BE49-F238E27FC236}">
                    <a16:creationId xmlns:a16="http://schemas.microsoft.com/office/drawing/2014/main" id="{AC32C7C5-D357-A28B-40C7-1938A73797F3}"/>
                  </a:ext>
                </a:extLst>
              </p:cNvPr>
              <p:cNvSpPr/>
              <p:nvPr/>
            </p:nvSpPr>
            <p:spPr>
              <a:xfrm rot="16760035">
                <a:off x="426904" y="1784650"/>
                <a:ext cx="100939" cy="324865"/>
              </a:xfrm>
              <a:prstGeom prst="moon">
                <a:avLst/>
              </a:pr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68" name="グループ化 867">
              <a:extLst>
                <a:ext uri="{FF2B5EF4-FFF2-40B4-BE49-F238E27FC236}">
                  <a16:creationId xmlns:a16="http://schemas.microsoft.com/office/drawing/2014/main" id="{EA152185-0636-56C9-EF36-10714CF9106E}"/>
                </a:ext>
              </a:extLst>
            </p:cNvPr>
            <p:cNvGrpSpPr/>
            <p:nvPr/>
          </p:nvGrpSpPr>
          <p:grpSpPr>
            <a:xfrm rot="6300000" flipH="1" flipV="1">
              <a:off x="7526993" y="1674628"/>
              <a:ext cx="385811" cy="458346"/>
              <a:chOff x="-670668" y="2939012"/>
              <a:chExt cx="996327" cy="1183642"/>
            </a:xfrm>
          </p:grpSpPr>
          <p:sp>
            <p:nvSpPr>
              <p:cNvPr id="883" name="フリーフォーム: 図形 882">
                <a:extLst>
                  <a:ext uri="{FF2B5EF4-FFF2-40B4-BE49-F238E27FC236}">
                    <a16:creationId xmlns:a16="http://schemas.microsoft.com/office/drawing/2014/main" id="{BCA0F3FA-6617-4129-F634-68A46749A1C8}"/>
                  </a:ext>
                </a:extLst>
              </p:cNvPr>
              <p:cNvSpPr/>
              <p:nvPr/>
            </p:nvSpPr>
            <p:spPr>
              <a:xfrm>
                <a:off x="-670668" y="2939012"/>
                <a:ext cx="996327" cy="1183642"/>
              </a:xfrm>
              <a:custGeom>
                <a:avLst/>
                <a:gdLst>
                  <a:gd name="connsiteX0" fmla="*/ 0 w 996327"/>
                  <a:gd name="connsiteY0" fmla="*/ 3193 h 1183642"/>
                  <a:gd name="connsiteX1" fmla="*/ 552795 w 996327"/>
                  <a:gd name="connsiteY1" fmla="*/ 175952 h 1183642"/>
                  <a:gd name="connsiteX2" fmla="*/ 792138 w 996327"/>
                  <a:gd name="connsiteY2" fmla="*/ 543616 h 1183642"/>
                  <a:gd name="connsiteX3" fmla="*/ 811319 w 996327"/>
                  <a:gd name="connsiteY3" fmla="*/ 647839 h 1183642"/>
                  <a:gd name="connsiteX4" fmla="*/ 827621 w 996327"/>
                  <a:gd name="connsiteY4" fmla="*/ 652899 h 1183642"/>
                  <a:gd name="connsiteX5" fmla="*/ 996327 w 996327"/>
                  <a:gd name="connsiteY5" fmla="*/ 907417 h 1183642"/>
                  <a:gd name="connsiteX6" fmla="*/ 720102 w 996327"/>
                  <a:gd name="connsiteY6" fmla="*/ 1183642 h 1183642"/>
                  <a:gd name="connsiteX7" fmla="*/ 465584 w 996327"/>
                  <a:gd name="connsiteY7" fmla="*/ 1014937 h 1183642"/>
                  <a:gd name="connsiteX8" fmla="*/ 456825 w 996327"/>
                  <a:gd name="connsiteY8" fmla="*/ 986720 h 1183642"/>
                  <a:gd name="connsiteX9" fmla="*/ 442252 w 996327"/>
                  <a:gd name="connsiteY9" fmla="*/ 989342 h 1183642"/>
                  <a:gd name="connsiteX10" fmla="*/ 396252 w 996327"/>
                  <a:gd name="connsiteY10" fmla="*/ 976325 h 1183642"/>
                  <a:gd name="connsiteX11" fmla="*/ 367754 w 996327"/>
                  <a:gd name="connsiteY11" fmla="*/ 787561 h 1183642"/>
                  <a:gd name="connsiteX12" fmla="*/ 499478 w 996327"/>
                  <a:gd name="connsiteY12" fmla="*/ 704843 h 1183642"/>
                  <a:gd name="connsiteX13" fmla="*/ 524865 w 996327"/>
                  <a:gd name="connsiteY13" fmla="*/ 712027 h 1183642"/>
                  <a:gd name="connsiteX14" fmla="*/ 545700 w 996327"/>
                  <a:gd name="connsiteY14" fmla="*/ 694837 h 1183642"/>
                  <a:gd name="connsiteX15" fmla="*/ 531716 w 996327"/>
                  <a:gd name="connsiteY15" fmla="*/ 618856 h 1183642"/>
                  <a:gd name="connsiteX16" fmla="*/ 378594 w 996327"/>
                  <a:gd name="connsiteY16" fmla="*/ 383639 h 1183642"/>
                  <a:gd name="connsiteX17" fmla="*/ 24938 w 996327"/>
                  <a:gd name="connsiteY17" fmla="*/ 273115 h 1183642"/>
                  <a:gd name="connsiteX0" fmla="*/ 42130 w 1038457"/>
                  <a:gd name="connsiteY0" fmla="*/ 3193 h 1183642"/>
                  <a:gd name="connsiteX1" fmla="*/ 594925 w 1038457"/>
                  <a:gd name="connsiteY1" fmla="*/ 175952 h 1183642"/>
                  <a:gd name="connsiteX2" fmla="*/ 834268 w 1038457"/>
                  <a:gd name="connsiteY2" fmla="*/ 543616 h 1183642"/>
                  <a:gd name="connsiteX3" fmla="*/ 853449 w 1038457"/>
                  <a:gd name="connsiteY3" fmla="*/ 647839 h 1183642"/>
                  <a:gd name="connsiteX4" fmla="*/ 869751 w 1038457"/>
                  <a:gd name="connsiteY4" fmla="*/ 652899 h 1183642"/>
                  <a:gd name="connsiteX5" fmla="*/ 1038457 w 1038457"/>
                  <a:gd name="connsiteY5" fmla="*/ 907417 h 1183642"/>
                  <a:gd name="connsiteX6" fmla="*/ 762232 w 1038457"/>
                  <a:gd name="connsiteY6" fmla="*/ 1183642 h 1183642"/>
                  <a:gd name="connsiteX7" fmla="*/ 507714 w 1038457"/>
                  <a:gd name="connsiteY7" fmla="*/ 1014937 h 1183642"/>
                  <a:gd name="connsiteX8" fmla="*/ 498955 w 1038457"/>
                  <a:gd name="connsiteY8" fmla="*/ 986720 h 1183642"/>
                  <a:gd name="connsiteX9" fmla="*/ 484382 w 1038457"/>
                  <a:gd name="connsiteY9" fmla="*/ 989342 h 1183642"/>
                  <a:gd name="connsiteX10" fmla="*/ 438382 w 1038457"/>
                  <a:gd name="connsiteY10" fmla="*/ 976325 h 1183642"/>
                  <a:gd name="connsiteX11" fmla="*/ 409884 w 1038457"/>
                  <a:gd name="connsiteY11" fmla="*/ 787561 h 1183642"/>
                  <a:gd name="connsiteX12" fmla="*/ 541608 w 1038457"/>
                  <a:gd name="connsiteY12" fmla="*/ 704843 h 1183642"/>
                  <a:gd name="connsiteX13" fmla="*/ 566995 w 1038457"/>
                  <a:gd name="connsiteY13" fmla="*/ 712027 h 1183642"/>
                  <a:gd name="connsiteX14" fmla="*/ 587830 w 1038457"/>
                  <a:gd name="connsiteY14" fmla="*/ 694837 h 1183642"/>
                  <a:gd name="connsiteX15" fmla="*/ 573846 w 1038457"/>
                  <a:gd name="connsiteY15" fmla="*/ 618856 h 1183642"/>
                  <a:gd name="connsiteX16" fmla="*/ 420724 w 1038457"/>
                  <a:gd name="connsiteY16" fmla="*/ 383639 h 1183642"/>
                  <a:gd name="connsiteX17" fmla="*/ 67068 w 1038457"/>
                  <a:gd name="connsiteY17" fmla="*/ 273115 h 1183642"/>
                  <a:gd name="connsiteX18" fmla="*/ 231 w 1038457"/>
                  <a:gd name="connsiteY18" fmla="*/ 120017 h 1183642"/>
                  <a:gd name="connsiteX19" fmla="*/ 42130 w 1038457"/>
                  <a:gd name="connsiteY19" fmla="*/ 3193 h 1183642"/>
                  <a:gd name="connsiteX0" fmla="*/ 231 w 1038457"/>
                  <a:gd name="connsiteY0" fmla="*/ 120017 h 1183642"/>
                  <a:gd name="connsiteX1" fmla="*/ 42130 w 1038457"/>
                  <a:gd name="connsiteY1" fmla="*/ 3193 h 1183642"/>
                  <a:gd name="connsiteX2" fmla="*/ 594925 w 1038457"/>
                  <a:gd name="connsiteY2" fmla="*/ 175952 h 1183642"/>
                  <a:gd name="connsiteX3" fmla="*/ 834268 w 1038457"/>
                  <a:gd name="connsiteY3" fmla="*/ 543616 h 1183642"/>
                  <a:gd name="connsiteX4" fmla="*/ 853449 w 1038457"/>
                  <a:gd name="connsiteY4" fmla="*/ 647839 h 1183642"/>
                  <a:gd name="connsiteX5" fmla="*/ 869751 w 1038457"/>
                  <a:gd name="connsiteY5" fmla="*/ 652899 h 1183642"/>
                  <a:gd name="connsiteX6" fmla="*/ 1038457 w 1038457"/>
                  <a:gd name="connsiteY6" fmla="*/ 907417 h 1183642"/>
                  <a:gd name="connsiteX7" fmla="*/ 762232 w 1038457"/>
                  <a:gd name="connsiteY7" fmla="*/ 1183642 h 1183642"/>
                  <a:gd name="connsiteX8" fmla="*/ 507714 w 1038457"/>
                  <a:gd name="connsiteY8" fmla="*/ 1014937 h 1183642"/>
                  <a:gd name="connsiteX9" fmla="*/ 498955 w 1038457"/>
                  <a:gd name="connsiteY9" fmla="*/ 986720 h 1183642"/>
                  <a:gd name="connsiteX10" fmla="*/ 484382 w 1038457"/>
                  <a:gd name="connsiteY10" fmla="*/ 989342 h 1183642"/>
                  <a:gd name="connsiteX11" fmla="*/ 438382 w 1038457"/>
                  <a:gd name="connsiteY11" fmla="*/ 976325 h 1183642"/>
                  <a:gd name="connsiteX12" fmla="*/ 409884 w 1038457"/>
                  <a:gd name="connsiteY12" fmla="*/ 787561 h 1183642"/>
                  <a:gd name="connsiteX13" fmla="*/ 541608 w 1038457"/>
                  <a:gd name="connsiteY13" fmla="*/ 704843 h 1183642"/>
                  <a:gd name="connsiteX14" fmla="*/ 566995 w 1038457"/>
                  <a:gd name="connsiteY14" fmla="*/ 712027 h 1183642"/>
                  <a:gd name="connsiteX15" fmla="*/ 587830 w 1038457"/>
                  <a:gd name="connsiteY15" fmla="*/ 694837 h 1183642"/>
                  <a:gd name="connsiteX16" fmla="*/ 573846 w 1038457"/>
                  <a:gd name="connsiteY16" fmla="*/ 618856 h 1183642"/>
                  <a:gd name="connsiteX17" fmla="*/ 420724 w 1038457"/>
                  <a:gd name="connsiteY17" fmla="*/ 383639 h 1183642"/>
                  <a:gd name="connsiteX18" fmla="*/ 67068 w 1038457"/>
                  <a:gd name="connsiteY18" fmla="*/ 273115 h 1183642"/>
                  <a:gd name="connsiteX19" fmla="*/ 91671 w 1038457"/>
                  <a:gd name="connsiteY19" fmla="*/ 211457 h 1183642"/>
                  <a:gd name="connsiteX0" fmla="*/ 231 w 1038457"/>
                  <a:gd name="connsiteY0" fmla="*/ 120017 h 1183642"/>
                  <a:gd name="connsiteX1" fmla="*/ 42130 w 1038457"/>
                  <a:gd name="connsiteY1" fmla="*/ 3193 h 1183642"/>
                  <a:gd name="connsiteX2" fmla="*/ 594925 w 1038457"/>
                  <a:gd name="connsiteY2" fmla="*/ 175952 h 1183642"/>
                  <a:gd name="connsiteX3" fmla="*/ 834268 w 1038457"/>
                  <a:gd name="connsiteY3" fmla="*/ 543616 h 1183642"/>
                  <a:gd name="connsiteX4" fmla="*/ 853449 w 1038457"/>
                  <a:gd name="connsiteY4" fmla="*/ 647839 h 1183642"/>
                  <a:gd name="connsiteX5" fmla="*/ 869751 w 1038457"/>
                  <a:gd name="connsiteY5" fmla="*/ 652899 h 1183642"/>
                  <a:gd name="connsiteX6" fmla="*/ 1038457 w 1038457"/>
                  <a:gd name="connsiteY6" fmla="*/ 907417 h 1183642"/>
                  <a:gd name="connsiteX7" fmla="*/ 762232 w 1038457"/>
                  <a:gd name="connsiteY7" fmla="*/ 1183642 h 1183642"/>
                  <a:gd name="connsiteX8" fmla="*/ 507714 w 1038457"/>
                  <a:gd name="connsiteY8" fmla="*/ 1014937 h 1183642"/>
                  <a:gd name="connsiteX9" fmla="*/ 498955 w 1038457"/>
                  <a:gd name="connsiteY9" fmla="*/ 986720 h 1183642"/>
                  <a:gd name="connsiteX10" fmla="*/ 484382 w 1038457"/>
                  <a:gd name="connsiteY10" fmla="*/ 989342 h 1183642"/>
                  <a:gd name="connsiteX11" fmla="*/ 438382 w 1038457"/>
                  <a:gd name="connsiteY11" fmla="*/ 976325 h 1183642"/>
                  <a:gd name="connsiteX12" fmla="*/ 409884 w 1038457"/>
                  <a:gd name="connsiteY12" fmla="*/ 787561 h 1183642"/>
                  <a:gd name="connsiteX13" fmla="*/ 541608 w 1038457"/>
                  <a:gd name="connsiteY13" fmla="*/ 704843 h 1183642"/>
                  <a:gd name="connsiteX14" fmla="*/ 566995 w 1038457"/>
                  <a:gd name="connsiteY14" fmla="*/ 712027 h 1183642"/>
                  <a:gd name="connsiteX15" fmla="*/ 587830 w 1038457"/>
                  <a:gd name="connsiteY15" fmla="*/ 694837 h 1183642"/>
                  <a:gd name="connsiteX16" fmla="*/ 573846 w 1038457"/>
                  <a:gd name="connsiteY16" fmla="*/ 618856 h 1183642"/>
                  <a:gd name="connsiteX17" fmla="*/ 420724 w 1038457"/>
                  <a:gd name="connsiteY17" fmla="*/ 383639 h 1183642"/>
                  <a:gd name="connsiteX18" fmla="*/ 67068 w 1038457"/>
                  <a:gd name="connsiteY18" fmla="*/ 273115 h 1183642"/>
                  <a:gd name="connsiteX0" fmla="*/ 0 w 996327"/>
                  <a:gd name="connsiteY0" fmla="*/ 3193 h 1183642"/>
                  <a:gd name="connsiteX1" fmla="*/ 552795 w 996327"/>
                  <a:gd name="connsiteY1" fmla="*/ 175952 h 1183642"/>
                  <a:gd name="connsiteX2" fmla="*/ 792138 w 996327"/>
                  <a:gd name="connsiteY2" fmla="*/ 543616 h 1183642"/>
                  <a:gd name="connsiteX3" fmla="*/ 811319 w 996327"/>
                  <a:gd name="connsiteY3" fmla="*/ 647839 h 1183642"/>
                  <a:gd name="connsiteX4" fmla="*/ 827621 w 996327"/>
                  <a:gd name="connsiteY4" fmla="*/ 652899 h 1183642"/>
                  <a:gd name="connsiteX5" fmla="*/ 996327 w 996327"/>
                  <a:gd name="connsiteY5" fmla="*/ 907417 h 1183642"/>
                  <a:gd name="connsiteX6" fmla="*/ 720102 w 996327"/>
                  <a:gd name="connsiteY6" fmla="*/ 1183642 h 1183642"/>
                  <a:gd name="connsiteX7" fmla="*/ 465584 w 996327"/>
                  <a:gd name="connsiteY7" fmla="*/ 1014937 h 1183642"/>
                  <a:gd name="connsiteX8" fmla="*/ 456825 w 996327"/>
                  <a:gd name="connsiteY8" fmla="*/ 986720 h 1183642"/>
                  <a:gd name="connsiteX9" fmla="*/ 442252 w 996327"/>
                  <a:gd name="connsiteY9" fmla="*/ 989342 h 1183642"/>
                  <a:gd name="connsiteX10" fmla="*/ 396252 w 996327"/>
                  <a:gd name="connsiteY10" fmla="*/ 976325 h 1183642"/>
                  <a:gd name="connsiteX11" fmla="*/ 367754 w 996327"/>
                  <a:gd name="connsiteY11" fmla="*/ 787561 h 1183642"/>
                  <a:gd name="connsiteX12" fmla="*/ 499478 w 996327"/>
                  <a:gd name="connsiteY12" fmla="*/ 704843 h 1183642"/>
                  <a:gd name="connsiteX13" fmla="*/ 524865 w 996327"/>
                  <a:gd name="connsiteY13" fmla="*/ 712027 h 1183642"/>
                  <a:gd name="connsiteX14" fmla="*/ 545700 w 996327"/>
                  <a:gd name="connsiteY14" fmla="*/ 694837 h 1183642"/>
                  <a:gd name="connsiteX15" fmla="*/ 531716 w 996327"/>
                  <a:gd name="connsiteY15" fmla="*/ 618856 h 1183642"/>
                  <a:gd name="connsiteX16" fmla="*/ 378594 w 996327"/>
                  <a:gd name="connsiteY16" fmla="*/ 383639 h 1183642"/>
                  <a:gd name="connsiteX17" fmla="*/ 24938 w 996327"/>
                  <a:gd name="connsiteY17" fmla="*/ 273115 h 1183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96327" h="1183642">
                    <a:moveTo>
                      <a:pt x="0" y="3193"/>
                    </a:moveTo>
                    <a:cubicBezTo>
                      <a:pt x="199934" y="-15279"/>
                      <a:pt x="398959" y="46920"/>
                      <a:pt x="552795" y="175952"/>
                    </a:cubicBezTo>
                    <a:cubicBezTo>
                      <a:pt x="668172" y="272726"/>
                      <a:pt x="750953" y="401074"/>
                      <a:pt x="792138" y="543616"/>
                    </a:cubicBezTo>
                    <a:lnTo>
                      <a:pt x="811319" y="647839"/>
                    </a:lnTo>
                    <a:lnTo>
                      <a:pt x="827621" y="652899"/>
                    </a:lnTo>
                    <a:cubicBezTo>
                      <a:pt x="926763" y="694833"/>
                      <a:pt x="996327" y="793001"/>
                      <a:pt x="996327" y="907417"/>
                    </a:cubicBezTo>
                    <a:cubicBezTo>
                      <a:pt x="996327" y="1059972"/>
                      <a:pt x="872657" y="1183642"/>
                      <a:pt x="720102" y="1183642"/>
                    </a:cubicBezTo>
                    <a:cubicBezTo>
                      <a:pt x="605686" y="1183642"/>
                      <a:pt x="507517" y="1114078"/>
                      <a:pt x="465584" y="1014937"/>
                    </a:cubicBezTo>
                    <a:lnTo>
                      <a:pt x="456825" y="986720"/>
                    </a:lnTo>
                    <a:lnTo>
                      <a:pt x="442252" y="989342"/>
                    </a:lnTo>
                    <a:cubicBezTo>
                      <a:pt x="426140" y="988759"/>
                      <a:pt x="410489" y="984545"/>
                      <a:pt x="396252" y="976325"/>
                    </a:cubicBezTo>
                    <a:cubicBezTo>
                      <a:pt x="339305" y="943447"/>
                      <a:pt x="326546" y="858934"/>
                      <a:pt x="367754" y="787561"/>
                    </a:cubicBezTo>
                    <a:cubicBezTo>
                      <a:pt x="398659" y="734031"/>
                      <a:pt x="451143" y="703095"/>
                      <a:pt x="499478" y="704843"/>
                    </a:cubicBezTo>
                    <a:lnTo>
                      <a:pt x="524865" y="712027"/>
                    </a:lnTo>
                    <a:lnTo>
                      <a:pt x="545700" y="694837"/>
                    </a:lnTo>
                    <a:lnTo>
                      <a:pt x="531716" y="618856"/>
                    </a:lnTo>
                    <a:cubicBezTo>
                      <a:pt x="505367" y="527663"/>
                      <a:pt x="452408" y="445552"/>
                      <a:pt x="378594" y="383639"/>
                    </a:cubicBezTo>
                    <a:cubicBezTo>
                      <a:pt x="280176" y="301089"/>
                      <a:pt x="152848" y="261297"/>
                      <a:pt x="24938" y="273115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rnd">
                <a:noFill/>
                <a:round/>
                <a:extLst>
                  <a:ext uri="{C807C97D-BFC1-408E-A445-0C87EB9F89A2}">
                    <ask:lineSketchStyleProps xmlns:ask="http://schemas.microsoft.com/office/drawing/2018/sketchyshapes" sd="3729560187">
                      <a:custGeom>
                        <a:avLst/>
                        <a:gdLst>
                          <a:gd name="connsiteX0" fmla="*/ 0 w 996327"/>
                          <a:gd name="connsiteY0" fmla="*/ 3193 h 1183642"/>
                          <a:gd name="connsiteX1" fmla="*/ 552795 w 996327"/>
                          <a:gd name="connsiteY1" fmla="*/ 175952 h 1183642"/>
                          <a:gd name="connsiteX2" fmla="*/ 792138 w 996327"/>
                          <a:gd name="connsiteY2" fmla="*/ 543616 h 1183642"/>
                          <a:gd name="connsiteX3" fmla="*/ 811319 w 996327"/>
                          <a:gd name="connsiteY3" fmla="*/ 647839 h 1183642"/>
                          <a:gd name="connsiteX4" fmla="*/ 827621 w 996327"/>
                          <a:gd name="connsiteY4" fmla="*/ 652899 h 1183642"/>
                          <a:gd name="connsiteX5" fmla="*/ 996327 w 996327"/>
                          <a:gd name="connsiteY5" fmla="*/ 907417 h 1183642"/>
                          <a:gd name="connsiteX6" fmla="*/ 720102 w 996327"/>
                          <a:gd name="connsiteY6" fmla="*/ 1183642 h 1183642"/>
                          <a:gd name="connsiteX7" fmla="*/ 465584 w 996327"/>
                          <a:gd name="connsiteY7" fmla="*/ 1014937 h 1183642"/>
                          <a:gd name="connsiteX8" fmla="*/ 456825 w 996327"/>
                          <a:gd name="connsiteY8" fmla="*/ 986720 h 1183642"/>
                          <a:gd name="connsiteX9" fmla="*/ 442252 w 996327"/>
                          <a:gd name="connsiteY9" fmla="*/ 989342 h 1183642"/>
                          <a:gd name="connsiteX10" fmla="*/ 396252 w 996327"/>
                          <a:gd name="connsiteY10" fmla="*/ 976325 h 1183642"/>
                          <a:gd name="connsiteX11" fmla="*/ 367754 w 996327"/>
                          <a:gd name="connsiteY11" fmla="*/ 787561 h 1183642"/>
                          <a:gd name="connsiteX12" fmla="*/ 499478 w 996327"/>
                          <a:gd name="connsiteY12" fmla="*/ 704843 h 1183642"/>
                          <a:gd name="connsiteX13" fmla="*/ 524865 w 996327"/>
                          <a:gd name="connsiteY13" fmla="*/ 712027 h 1183642"/>
                          <a:gd name="connsiteX14" fmla="*/ 545700 w 996327"/>
                          <a:gd name="connsiteY14" fmla="*/ 694837 h 1183642"/>
                          <a:gd name="connsiteX15" fmla="*/ 531716 w 996327"/>
                          <a:gd name="connsiteY15" fmla="*/ 618856 h 1183642"/>
                          <a:gd name="connsiteX16" fmla="*/ 378594 w 996327"/>
                          <a:gd name="connsiteY16" fmla="*/ 383639 h 1183642"/>
                          <a:gd name="connsiteX17" fmla="*/ 24938 w 996327"/>
                          <a:gd name="connsiteY17" fmla="*/ 273115 h 118364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</a:cxnLst>
                        <a:rect l="l" t="t" r="r" b="b"/>
                        <a:pathLst>
                          <a:path w="996327" h="1183642" fill="none" extrusionOk="0">
                            <a:moveTo>
                              <a:pt x="0" y="3193"/>
                            </a:moveTo>
                            <a:cubicBezTo>
                              <a:pt x="255766" y="-26126"/>
                              <a:pt x="395081" y="63384"/>
                              <a:pt x="552795" y="175952"/>
                            </a:cubicBezTo>
                            <a:cubicBezTo>
                              <a:pt x="697792" y="249300"/>
                              <a:pt x="784094" y="421968"/>
                              <a:pt x="792138" y="543616"/>
                            </a:cubicBezTo>
                            <a:cubicBezTo>
                              <a:pt x="804585" y="564276"/>
                              <a:pt x="797524" y="596825"/>
                              <a:pt x="811319" y="647839"/>
                            </a:cubicBezTo>
                            <a:cubicBezTo>
                              <a:pt x="816898" y="648802"/>
                              <a:pt x="819180" y="651998"/>
                              <a:pt x="827621" y="652899"/>
                            </a:cubicBezTo>
                            <a:cubicBezTo>
                              <a:pt x="909740" y="666429"/>
                              <a:pt x="978420" y="801252"/>
                              <a:pt x="996327" y="907417"/>
                            </a:cubicBezTo>
                            <a:cubicBezTo>
                              <a:pt x="959016" y="1040177"/>
                              <a:pt x="858455" y="1190947"/>
                              <a:pt x="720102" y="1183642"/>
                            </a:cubicBezTo>
                            <a:cubicBezTo>
                              <a:pt x="600528" y="1170585"/>
                              <a:pt x="518013" y="1094318"/>
                              <a:pt x="465584" y="1014937"/>
                            </a:cubicBezTo>
                            <a:cubicBezTo>
                              <a:pt x="462267" y="1006409"/>
                              <a:pt x="459017" y="992265"/>
                              <a:pt x="456825" y="986720"/>
                            </a:cubicBezTo>
                            <a:cubicBezTo>
                              <a:pt x="450087" y="988938"/>
                              <a:pt x="446053" y="987580"/>
                              <a:pt x="442252" y="989342"/>
                            </a:cubicBezTo>
                            <a:cubicBezTo>
                              <a:pt x="421603" y="987100"/>
                              <a:pt x="411084" y="985085"/>
                              <a:pt x="396252" y="976325"/>
                            </a:cubicBezTo>
                            <a:cubicBezTo>
                              <a:pt x="333991" y="949632"/>
                              <a:pt x="306281" y="855873"/>
                              <a:pt x="367754" y="787561"/>
                            </a:cubicBezTo>
                            <a:cubicBezTo>
                              <a:pt x="398632" y="731445"/>
                              <a:pt x="453319" y="706209"/>
                              <a:pt x="499478" y="704843"/>
                            </a:cubicBezTo>
                            <a:cubicBezTo>
                              <a:pt x="508859" y="707067"/>
                              <a:pt x="515718" y="710040"/>
                              <a:pt x="524865" y="712027"/>
                            </a:cubicBezTo>
                            <a:cubicBezTo>
                              <a:pt x="534866" y="703214"/>
                              <a:pt x="538836" y="700621"/>
                              <a:pt x="545700" y="694837"/>
                            </a:cubicBezTo>
                            <a:cubicBezTo>
                              <a:pt x="538866" y="671952"/>
                              <a:pt x="546256" y="651037"/>
                              <a:pt x="531716" y="618856"/>
                            </a:cubicBezTo>
                            <a:cubicBezTo>
                              <a:pt x="503039" y="499404"/>
                              <a:pt x="455219" y="426934"/>
                              <a:pt x="378594" y="383639"/>
                            </a:cubicBezTo>
                            <a:cubicBezTo>
                              <a:pt x="298665" y="287104"/>
                              <a:pt x="182292" y="259142"/>
                              <a:pt x="24938" y="273115"/>
                            </a:cubicBezTo>
                          </a:path>
                          <a:path w="996327" h="1183642" stroke="0" extrusionOk="0">
                            <a:moveTo>
                              <a:pt x="0" y="3193"/>
                            </a:moveTo>
                            <a:cubicBezTo>
                              <a:pt x="159709" y="-20992"/>
                              <a:pt x="409619" y="20303"/>
                              <a:pt x="552795" y="175952"/>
                            </a:cubicBezTo>
                            <a:cubicBezTo>
                              <a:pt x="644608" y="240987"/>
                              <a:pt x="768366" y="436222"/>
                              <a:pt x="792138" y="543616"/>
                            </a:cubicBezTo>
                            <a:cubicBezTo>
                              <a:pt x="807744" y="589901"/>
                              <a:pt x="803636" y="610111"/>
                              <a:pt x="811319" y="647839"/>
                            </a:cubicBezTo>
                            <a:cubicBezTo>
                              <a:pt x="817657" y="648746"/>
                              <a:pt x="820071" y="650993"/>
                              <a:pt x="827621" y="652899"/>
                            </a:cubicBezTo>
                            <a:cubicBezTo>
                              <a:pt x="897976" y="691586"/>
                              <a:pt x="1008911" y="767743"/>
                              <a:pt x="996327" y="907417"/>
                            </a:cubicBezTo>
                            <a:cubicBezTo>
                              <a:pt x="991961" y="1045440"/>
                              <a:pt x="887046" y="1195952"/>
                              <a:pt x="720102" y="1183642"/>
                            </a:cubicBezTo>
                            <a:cubicBezTo>
                              <a:pt x="607636" y="1189666"/>
                              <a:pt x="510795" y="1118043"/>
                              <a:pt x="465584" y="1014937"/>
                            </a:cubicBezTo>
                            <a:cubicBezTo>
                              <a:pt x="460005" y="1006275"/>
                              <a:pt x="462196" y="996290"/>
                              <a:pt x="456825" y="986720"/>
                            </a:cubicBezTo>
                            <a:cubicBezTo>
                              <a:pt x="450665" y="989267"/>
                              <a:pt x="447800" y="986744"/>
                              <a:pt x="442252" y="989342"/>
                            </a:cubicBezTo>
                            <a:cubicBezTo>
                              <a:pt x="427397" y="989159"/>
                              <a:pt x="409886" y="983646"/>
                              <a:pt x="396252" y="976325"/>
                            </a:cubicBezTo>
                            <a:cubicBezTo>
                              <a:pt x="348107" y="947486"/>
                              <a:pt x="334504" y="844866"/>
                              <a:pt x="367754" y="787561"/>
                            </a:cubicBezTo>
                            <a:cubicBezTo>
                              <a:pt x="392983" y="726887"/>
                              <a:pt x="451676" y="699067"/>
                              <a:pt x="499478" y="704843"/>
                            </a:cubicBezTo>
                            <a:cubicBezTo>
                              <a:pt x="506227" y="703846"/>
                              <a:pt x="513514" y="710774"/>
                              <a:pt x="524865" y="712027"/>
                            </a:cubicBezTo>
                            <a:cubicBezTo>
                              <a:pt x="531284" y="705589"/>
                              <a:pt x="543007" y="700898"/>
                              <a:pt x="545700" y="694837"/>
                            </a:cubicBezTo>
                            <a:cubicBezTo>
                              <a:pt x="531560" y="665891"/>
                              <a:pt x="544265" y="637537"/>
                              <a:pt x="531716" y="618856"/>
                            </a:cubicBezTo>
                            <a:cubicBezTo>
                              <a:pt x="498656" y="531135"/>
                              <a:pt x="456737" y="417070"/>
                              <a:pt x="378594" y="383639"/>
                            </a:cubicBezTo>
                            <a:cubicBezTo>
                              <a:pt x="310912" y="318107"/>
                              <a:pt x="139306" y="284584"/>
                              <a:pt x="24938" y="273115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4" name="フリーフォーム: 図形 883">
                <a:extLst>
                  <a:ext uri="{FF2B5EF4-FFF2-40B4-BE49-F238E27FC236}">
                    <a16:creationId xmlns:a16="http://schemas.microsoft.com/office/drawing/2014/main" id="{80B41E88-E4F6-190C-85D9-899D6B23DACC}"/>
                  </a:ext>
                </a:extLst>
              </p:cNvPr>
              <p:cNvSpPr/>
              <p:nvPr/>
            </p:nvSpPr>
            <p:spPr>
              <a:xfrm>
                <a:off x="-214885" y="3869448"/>
                <a:ext cx="71438" cy="54769"/>
              </a:xfrm>
              <a:custGeom>
                <a:avLst/>
                <a:gdLst>
                  <a:gd name="connsiteX0" fmla="*/ 0 w 92869"/>
                  <a:gd name="connsiteY0" fmla="*/ 73819 h 73819"/>
                  <a:gd name="connsiteX1" fmla="*/ 45244 w 92869"/>
                  <a:gd name="connsiteY1" fmla="*/ 9525 h 73819"/>
                  <a:gd name="connsiteX2" fmla="*/ 92869 w 92869"/>
                  <a:gd name="connsiteY2" fmla="*/ 0 h 73819"/>
                  <a:gd name="connsiteX0" fmla="*/ 0 w 92869"/>
                  <a:gd name="connsiteY0" fmla="*/ 75387 h 75387"/>
                  <a:gd name="connsiteX1" fmla="*/ 45244 w 92869"/>
                  <a:gd name="connsiteY1" fmla="*/ 11093 h 75387"/>
                  <a:gd name="connsiteX2" fmla="*/ 92869 w 92869"/>
                  <a:gd name="connsiteY2" fmla="*/ 1568 h 75387"/>
                  <a:gd name="connsiteX0" fmla="*/ 0 w 92869"/>
                  <a:gd name="connsiteY0" fmla="*/ 73819 h 73819"/>
                  <a:gd name="connsiteX1" fmla="*/ 40482 w 92869"/>
                  <a:gd name="connsiteY1" fmla="*/ 19050 h 73819"/>
                  <a:gd name="connsiteX2" fmla="*/ 92869 w 92869"/>
                  <a:gd name="connsiteY2" fmla="*/ 0 h 73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2869" h="73819">
                    <a:moveTo>
                      <a:pt x="0" y="73819"/>
                    </a:moveTo>
                    <a:cubicBezTo>
                      <a:pt x="15081" y="52388"/>
                      <a:pt x="19844" y="38894"/>
                      <a:pt x="40482" y="19050"/>
                    </a:cubicBezTo>
                    <a:cubicBezTo>
                      <a:pt x="61120" y="-794"/>
                      <a:pt x="76994" y="3175"/>
                      <a:pt x="92869" y="0"/>
                    </a:cubicBezTo>
                  </a:path>
                </a:pathLst>
              </a:custGeom>
              <a:noFill/>
              <a:ln w="19050" cap="rnd">
                <a:noFill/>
                <a:round/>
                <a:extLst>
                  <a:ext uri="{C807C97D-BFC1-408E-A445-0C87EB9F89A2}">
                    <ask:lineSketchStyleProps xmlns:ask="http://schemas.microsoft.com/office/drawing/2018/sketchyshapes" sd="928263717">
                      <a:custGeom>
                        <a:avLst/>
                        <a:gdLst>
                          <a:gd name="connsiteX0" fmla="*/ 0 w 71438"/>
                          <a:gd name="connsiteY0" fmla="*/ 54769 h 54769"/>
                          <a:gd name="connsiteX1" fmla="*/ 31140 w 71438"/>
                          <a:gd name="connsiteY1" fmla="*/ 14133 h 54769"/>
                          <a:gd name="connsiteX2" fmla="*/ 71438 w 71438"/>
                          <a:gd name="connsiteY2" fmla="*/ 0 h 5476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</a:cxnLst>
                        <a:rect l="l" t="t" r="r" b="b"/>
                        <a:pathLst>
                          <a:path w="71438" h="54769" extrusionOk="0">
                            <a:moveTo>
                              <a:pt x="0" y="54769"/>
                            </a:moveTo>
                            <a:cubicBezTo>
                              <a:pt x="14376" y="39917"/>
                              <a:pt x="12398" y="28281"/>
                              <a:pt x="31140" y="14133"/>
                            </a:cubicBezTo>
                            <a:cubicBezTo>
                              <a:pt x="47132" y="-307"/>
                              <a:pt x="56260" y="289"/>
                              <a:pt x="71438" y="0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69" name="グループ化 868">
              <a:extLst>
                <a:ext uri="{FF2B5EF4-FFF2-40B4-BE49-F238E27FC236}">
                  <a16:creationId xmlns:a16="http://schemas.microsoft.com/office/drawing/2014/main" id="{1FE05506-583D-2210-CC62-8A3C2ED51002}"/>
                </a:ext>
              </a:extLst>
            </p:cNvPr>
            <p:cNvGrpSpPr/>
            <p:nvPr/>
          </p:nvGrpSpPr>
          <p:grpSpPr>
            <a:xfrm>
              <a:off x="6993411" y="2375195"/>
              <a:ext cx="285128" cy="223830"/>
              <a:chOff x="6981373" y="2331979"/>
              <a:chExt cx="155436" cy="232370"/>
            </a:xfrm>
          </p:grpSpPr>
          <p:sp>
            <p:nvSpPr>
              <p:cNvPr id="881" name="楕円 880">
                <a:extLst>
                  <a:ext uri="{FF2B5EF4-FFF2-40B4-BE49-F238E27FC236}">
                    <a16:creationId xmlns:a16="http://schemas.microsoft.com/office/drawing/2014/main" id="{4A4BD06F-DFC8-18E0-9290-B95B92E3BA3B}"/>
                  </a:ext>
                </a:extLst>
              </p:cNvPr>
              <p:cNvSpPr/>
              <p:nvPr/>
            </p:nvSpPr>
            <p:spPr>
              <a:xfrm rot="19971437">
                <a:off x="6981373" y="2331979"/>
                <a:ext cx="142677" cy="229395"/>
              </a:xfrm>
              <a:prstGeom prst="ellipse">
                <a:avLst/>
              </a:prstGeom>
              <a:solidFill>
                <a:srgbClr val="C00000"/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2687235995">
                      <a:custGeom>
                        <a:avLst/>
                        <a:gdLst>
                          <a:gd name="connsiteX0" fmla="*/ 0 w 142677"/>
                          <a:gd name="connsiteY0" fmla="*/ 114698 h 229395"/>
                          <a:gd name="connsiteX1" fmla="*/ 71339 w 142677"/>
                          <a:gd name="connsiteY1" fmla="*/ 0 h 229395"/>
                          <a:gd name="connsiteX2" fmla="*/ 142678 w 142677"/>
                          <a:gd name="connsiteY2" fmla="*/ 114698 h 229395"/>
                          <a:gd name="connsiteX3" fmla="*/ 71339 w 142677"/>
                          <a:gd name="connsiteY3" fmla="*/ 229396 h 229395"/>
                          <a:gd name="connsiteX4" fmla="*/ 0 w 142677"/>
                          <a:gd name="connsiteY4" fmla="*/ 114698 h 22939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42677" h="229395" fill="none" extrusionOk="0">
                            <a:moveTo>
                              <a:pt x="0" y="114698"/>
                            </a:moveTo>
                            <a:cubicBezTo>
                              <a:pt x="3561" y="46696"/>
                              <a:pt x="33612" y="2312"/>
                              <a:pt x="71339" y="0"/>
                            </a:cubicBezTo>
                            <a:cubicBezTo>
                              <a:pt x="117626" y="-3279"/>
                              <a:pt x="146531" y="57049"/>
                              <a:pt x="142678" y="114698"/>
                            </a:cubicBezTo>
                            <a:cubicBezTo>
                              <a:pt x="137682" y="172714"/>
                              <a:pt x="112093" y="231224"/>
                              <a:pt x="71339" y="229396"/>
                            </a:cubicBezTo>
                            <a:cubicBezTo>
                              <a:pt x="33186" y="227464"/>
                              <a:pt x="-11122" y="187555"/>
                              <a:pt x="0" y="114698"/>
                            </a:cubicBezTo>
                            <a:close/>
                          </a:path>
                          <a:path w="142677" h="229395" stroke="0" extrusionOk="0">
                            <a:moveTo>
                              <a:pt x="0" y="114698"/>
                            </a:moveTo>
                            <a:cubicBezTo>
                              <a:pt x="1522" y="51351"/>
                              <a:pt x="29329" y="2357"/>
                              <a:pt x="71339" y="0"/>
                            </a:cubicBezTo>
                            <a:cubicBezTo>
                              <a:pt x="97678" y="10773"/>
                              <a:pt x="143805" y="65428"/>
                              <a:pt x="142678" y="114698"/>
                            </a:cubicBezTo>
                            <a:cubicBezTo>
                              <a:pt x="146894" y="168857"/>
                              <a:pt x="107224" y="228812"/>
                              <a:pt x="71339" y="229396"/>
                            </a:cubicBezTo>
                            <a:cubicBezTo>
                              <a:pt x="29011" y="244485"/>
                              <a:pt x="-8307" y="164158"/>
                              <a:pt x="0" y="114698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2" name="フリーフォーム: 図形 881">
                <a:extLst>
                  <a:ext uri="{FF2B5EF4-FFF2-40B4-BE49-F238E27FC236}">
                    <a16:creationId xmlns:a16="http://schemas.microsoft.com/office/drawing/2014/main" id="{879377EF-411B-9B12-79E6-CBAB36D6E54C}"/>
                  </a:ext>
                </a:extLst>
              </p:cNvPr>
              <p:cNvSpPr/>
              <p:nvPr/>
            </p:nvSpPr>
            <p:spPr>
              <a:xfrm rot="19971437">
                <a:off x="6997195" y="2443546"/>
                <a:ext cx="139614" cy="120803"/>
              </a:xfrm>
              <a:custGeom>
                <a:avLst/>
                <a:gdLst>
                  <a:gd name="connsiteX0" fmla="*/ 251562 w 360542"/>
                  <a:gd name="connsiteY0" fmla="*/ 6018 h 311964"/>
                  <a:gd name="connsiteX1" fmla="*/ 310050 w 360542"/>
                  <a:gd name="connsiteY1" fmla="*/ 23277 h 311964"/>
                  <a:gd name="connsiteX2" fmla="*/ 360542 w 360542"/>
                  <a:gd name="connsiteY2" fmla="*/ 49329 h 311964"/>
                  <a:gd name="connsiteX3" fmla="*/ 358902 w 360542"/>
                  <a:gd name="connsiteY3" fmla="*/ 75460 h 311964"/>
                  <a:gd name="connsiteX4" fmla="*/ 178420 w 360542"/>
                  <a:gd name="connsiteY4" fmla="*/ 311964 h 311964"/>
                  <a:gd name="connsiteX5" fmla="*/ 8671 w 360542"/>
                  <a:gd name="connsiteY5" fmla="*/ 131060 h 311964"/>
                  <a:gd name="connsiteX6" fmla="*/ 0 w 360542"/>
                  <a:gd name="connsiteY6" fmla="*/ 62000 h 311964"/>
                  <a:gd name="connsiteX7" fmla="*/ 14553 w 360542"/>
                  <a:gd name="connsiteY7" fmla="*/ 50586 h 311964"/>
                  <a:gd name="connsiteX8" fmla="*/ 188766 w 360542"/>
                  <a:gd name="connsiteY8" fmla="*/ 0 h 311964"/>
                  <a:gd name="connsiteX9" fmla="*/ 251562 w 360542"/>
                  <a:gd name="connsiteY9" fmla="*/ 6018 h 311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60542" h="311964">
                    <a:moveTo>
                      <a:pt x="251562" y="6018"/>
                    </a:moveTo>
                    <a:cubicBezTo>
                      <a:pt x="271845" y="9964"/>
                      <a:pt x="291410" y="15783"/>
                      <a:pt x="310050" y="23277"/>
                    </a:cubicBezTo>
                    <a:lnTo>
                      <a:pt x="360542" y="49329"/>
                    </a:lnTo>
                    <a:lnTo>
                      <a:pt x="358902" y="75460"/>
                    </a:lnTo>
                    <a:cubicBezTo>
                      <a:pt x="341725" y="210433"/>
                      <a:pt x="267447" y="311964"/>
                      <a:pt x="178420" y="311964"/>
                    </a:cubicBezTo>
                    <a:cubicBezTo>
                      <a:pt x="102111" y="311964"/>
                      <a:pt x="36639" y="237370"/>
                      <a:pt x="8671" y="131060"/>
                    </a:cubicBezTo>
                    <a:lnTo>
                      <a:pt x="0" y="62000"/>
                    </a:lnTo>
                    <a:lnTo>
                      <a:pt x="14553" y="50586"/>
                    </a:lnTo>
                    <a:cubicBezTo>
                      <a:pt x="64283" y="18649"/>
                      <a:pt x="124234" y="1"/>
                      <a:pt x="188766" y="0"/>
                    </a:cubicBezTo>
                    <a:cubicBezTo>
                      <a:pt x="210276" y="0"/>
                      <a:pt x="231278" y="2072"/>
                      <a:pt x="251562" y="6018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460795728">
                      <a:custGeom>
                        <a:avLst/>
                        <a:gdLst>
                          <a:gd name="connsiteX0" fmla="*/ 97413 w 139614"/>
                          <a:gd name="connsiteY0" fmla="*/ 2330 h 120803"/>
                          <a:gd name="connsiteX1" fmla="*/ 120061 w 139614"/>
                          <a:gd name="connsiteY1" fmla="*/ 9013 h 120803"/>
                          <a:gd name="connsiteX2" fmla="*/ 139614 w 139614"/>
                          <a:gd name="connsiteY2" fmla="*/ 19101 h 120803"/>
                          <a:gd name="connsiteX3" fmla="*/ 138978 w 139614"/>
                          <a:gd name="connsiteY3" fmla="*/ 29220 h 120803"/>
                          <a:gd name="connsiteX4" fmla="*/ 69090 w 139614"/>
                          <a:gd name="connsiteY4" fmla="*/ 120802 h 120803"/>
                          <a:gd name="connsiteX5" fmla="*/ 3357 w 139614"/>
                          <a:gd name="connsiteY5" fmla="*/ 50750 h 120803"/>
                          <a:gd name="connsiteX6" fmla="*/ 0 w 139614"/>
                          <a:gd name="connsiteY6" fmla="*/ 24008 h 120803"/>
                          <a:gd name="connsiteX7" fmla="*/ 5635 w 139614"/>
                          <a:gd name="connsiteY7" fmla="*/ 19588 h 120803"/>
                          <a:gd name="connsiteX8" fmla="*/ 73096 w 139614"/>
                          <a:gd name="connsiteY8" fmla="*/ 0 h 120803"/>
                          <a:gd name="connsiteX9" fmla="*/ 97413 w 139614"/>
                          <a:gd name="connsiteY9" fmla="*/ 2330 h 12080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139614" h="120803" fill="none" extrusionOk="0">
                            <a:moveTo>
                              <a:pt x="97413" y="2330"/>
                            </a:moveTo>
                            <a:cubicBezTo>
                              <a:pt x="107288" y="3381"/>
                              <a:pt x="112430" y="6527"/>
                              <a:pt x="120061" y="9013"/>
                            </a:cubicBezTo>
                            <a:cubicBezTo>
                              <a:pt x="129040" y="11403"/>
                              <a:pt x="134365" y="18422"/>
                              <a:pt x="139614" y="19101"/>
                            </a:cubicBezTo>
                            <a:cubicBezTo>
                              <a:pt x="140106" y="21658"/>
                              <a:pt x="138124" y="26460"/>
                              <a:pt x="138978" y="29220"/>
                            </a:cubicBezTo>
                            <a:cubicBezTo>
                              <a:pt x="138163" y="89511"/>
                              <a:pt x="101934" y="121437"/>
                              <a:pt x="69090" y="120802"/>
                            </a:cubicBezTo>
                            <a:cubicBezTo>
                              <a:pt x="34657" y="123536"/>
                              <a:pt x="22218" y="99506"/>
                              <a:pt x="3357" y="50750"/>
                            </a:cubicBezTo>
                            <a:cubicBezTo>
                              <a:pt x="1697" y="39644"/>
                              <a:pt x="3426" y="32853"/>
                              <a:pt x="0" y="24008"/>
                            </a:cubicBezTo>
                            <a:cubicBezTo>
                              <a:pt x="1408" y="22054"/>
                              <a:pt x="4247" y="21514"/>
                              <a:pt x="5635" y="19588"/>
                            </a:cubicBezTo>
                            <a:cubicBezTo>
                              <a:pt x="25322" y="9740"/>
                              <a:pt x="49403" y="1364"/>
                              <a:pt x="73096" y="0"/>
                            </a:cubicBezTo>
                            <a:cubicBezTo>
                              <a:pt x="82809" y="887"/>
                              <a:pt x="91409" y="-433"/>
                              <a:pt x="97413" y="2330"/>
                            </a:cubicBezTo>
                            <a:close/>
                          </a:path>
                          <a:path w="139614" h="120803" stroke="0" extrusionOk="0">
                            <a:moveTo>
                              <a:pt x="97413" y="2330"/>
                            </a:moveTo>
                            <a:cubicBezTo>
                              <a:pt x="104578" y="4489"/>
                              <a:pt x="112506" y="6244"/>
                              <a:pt x="120061" y="9013"/>
                            </a:cubicBezTo>
                            <a:cubicBezTo>
                              <a:pt x="129332" y="12638"/>
                              <a:pt x="131582" y="16956"/>
                              <a:pt x="139614" y="19101"/>
                            </a:cubicBezTo>
                            <a:cubicBezTo>
                              <a:pt x="139429" y="22135"/>
                              <a:pt x="138241" y="25732"/>
                              <a:pt x="138978" y="29220"/>
                            </a:cubicBezTo>
                            <a:cubicBezTo>
                              <a:pt x="132462" y="83470"/>
                              <a:pt x="100655" y="112625"/>
                              <a:pt x="69090" y="120802"/>
                            </a:cubicBezTo>
                            <a:cubicBezTo>
                              <a:pt x="42300" y="116297"/>
                              <a:pt x="16895" y="92793"/>
                              <a:pt x="3357" y="50750"/>
                            </a:cubicBezTo>
                            <a:cubicBezTo>
                              <a:pt x="1600" y="44052"/>
                              <a:pt x="2846" y="34713"/>
                              <a:pt x="0" y="24008"/>
                            </a:cubicBezTo>
                            <a:cubicBezTo>
                              <a:pt x="1722" y="22394"/>
                              <a:pt x="3284" y="21753"/>
                              <a:pt x="5635" y="19588"/>
                            </a:cubicBezTo>
                            <a:cubicBezTo>
                              <a:pt x="29446" y="11864"/>
                              <a:pt x="48741" y="-1959"/>
                              <a:pt x="73096" y="0"/>
                            </a:cubicBezTo>
                            <a:cubicBezTo>
                              <a:pt x="82763" y="-1445"/>
                              <a:pt x="88378" y="486"/>
                              <a:pt x="97413" y="233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70" name="フリーフォーム: 図形 869">
              <a:extLst>
                <a:ext uri="{FF2B5EF4-FFF2-40B4-BE49-F238E27FC236}">
                  <a16:creationId xmlns:a16="http://schemas.microsoft.com/office/drawing/2014/main" id="{90A8B683-8FE7-4D7E-B8D6-00DACDA9775C}"/>
                </a:ext>
              </a:extLst>
            </p:cNvPr>
            <p:cNvSpPr/>
            <p:nvPr/>
          </p:nvSpPr>
          <p:spPr>
            <a:xfrm rot="5400000">
              <a:off x="6738077" y="2160101"/>
              <a:ext cx="235456" cy="192480"/>
            </a:xfrm>
            <a:custGeom>
              <a:avLst/>
              <a:gdLst>
                <a:gd name="connsiteX0" fmla="*/ 336347 w 841344"/>
                <a:gd name="connsiteY0" fmla="*/ 0 h 687780"/>
                <a:gd name="connsiteX1" fmla="*/ 504997 w 841344"/>
                <a:gd name="connsiteY1" fmla="*/ 0 h 687780"/>
                <a:gd name="connsiteX2" fmla="*/ 841344 w 841344"/>
                <a:gd name="connsiteY2" fmla="*/ 607880 h 687780"/>
                <a:gd name="connsiteX3" fmla="*/ 674741 w 841344"/>
                <a:gd name="connsiteY3" fmla="*/ 687779 h 687780"/>
                <a:gd name="connsiteX4" fmla="*/ 420672 w 841344"/>
                <a:gd name="connsiteY4" fmla="*/ 228600 h 687780"/>
                <a:gd name="connsiteX5" fmla="*/ 166603 w 841344"/>
                <a:gd name="connsiteY5" fmla="*/ 687780 h 687780"/>
                <a:gd name="connsiteX6" fmla="*/ 0 w 841344"/>
                <a:gd name="connsiteY6" fmla="*/ 607880 h 687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41344" h="687780">
                  <a:moveTo>
                    <a:pt x="336347" y="0"/>
                  </a:moveTo>
                  <a:lnTo>
                    <a:pt x="504997" y="0"/>
                  </a:lnTo>
                  <a:lnTo>
                    <a:pt x="841344" y="607880"/>
                  </a:lnTo>
                  <a:lnTo>
                    <a:pt x="674741" y="687779"/>
                  </a:lnTo>
                  <a:lnTo>
                    <a:pt x="420672" y="228600"/>
                  </a:lnTo>
                  <a:lnTo>
                    <a:pt x="166603" y="687780"/>
                  </a:lnTo>
                  <a:lnTo>
                    <a:pt x="0" y="60788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  <a:extLst>
                <a:ext uri="{C807C97D-BFC1-408E-A445-0C87EB9F89A2}">
                  <ask:lineSketchStyleProps xmlns:ask="http://schemas.microsoft.com/office/drawing/2018/sketchyshapes" sd="4191896681">
                    <a:custGeom>
                      <a:avLst/>
                      <a:gdLst>
                        <a:gd name="connsiteX0" fmla="*/ 94129 w 235456"/>
                        <a:gd name="connsiteY0" fmla="*/ 0 h 192480"/>
                        <a:gd name="connsiteX1" fmla="*/ 141326 w 235456"/>
                        <a:gd name="connsiteY1" fmla="*/ 0 h 192480"/>
                        <a:gd name="connsiteX2" fmla="*/ 235455 w 235456"/>
                        <a:gd name="connsiteY2" fmla="*/ 170119 h 192480"/>
                        <a:gd name="connsiteX3" fmla="*/ 188830 w 235456"/>
                        <a:gd name="connsiteY3" fmla="*/ 192479 h 192480"/>
                        <a:gd name="connsiteX4" fmla="*/ 117727 w 235456"/>
                        <a:gd name="connsiteY4" fmla="*/ 63975 h 192480"/>
                        <a:gd name="connsiteX5" fmla="*/ 46625 w 235456"/>
                        <a:gd name="connsiteY5" fmla="*/ 192480 h 192480"/>
                        <a:gd name="connsiteX6" fmla="*/ 0 w 235456"/>
                        <a:gd name="connsiteY6" fmla="*/ 170119 h 192480"/>
                        <a:gd name="connsiteX7" fmla="*/ 94129 w 235456"/>
                        <a:gd name="connsiteY7" fmla="*/ 0 h 1924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235456" h="192480" fill="none" extrusionOk="0">
                          <a:moveTo>
                            <a:pt x="94129" y="0"/>
                          </a:moveTo>
                          <a:cubicBezTo>
                            <a:pt x="112530" y="-2508"/>
                            <a:pt x="130027" y="3522"/>
                            <a:pt x="141326" y="0"/>
                          </a:cubicBezTo>
                          <a:cubicBezTo>
                            <a:pt x="167238" y="41928"/>
                            <a:pt x="208403" y="122380"/>
                            <a:pt x="235455" y="170119"/>
                          </a:cubicBezTo>
                          <a:cubicBezTo>
                            <a:pt x="215609" y="181309"/>
                            <a:pt x="200664" y="183118"/>
                            <a:pt x="188830" y="192479"/>
                          </a:cubicBezTo>
                          <a:cubicBezTo>
                            <a:pt x="166191" y="169217"/>
                            <a:pt x="142166" y="102914"/>
                            <a:pt x="117727" y="63975"/>
                          </a:cubicBezTo>
                          <a:cubicBezTo>
                            <a:pt x="108383" y="108804"/>
                            <a:pt x="63811" y="152405"/>
                            <a:pt x="46625" y="192480"/>
                          </a:cubicBezTo>
                          <a:cubicBezTo>
                            <a:pt x="24862" y="184272"/>
                            <a:pt x="16602" y="176031"/>
                            <a:pt x="0" y="170119"/>
                          </a:cubicBezTo>
                          <a:cubicBezTo>
                            <a:pt x="21423" y="102203"/>
                            <a:pt x="74714" y="80004"/>
                            <a:pt x="94129" y="0"/>
                          </a:cubicBezTo>
                          <a:close/>
                        </a:path>
                        <a:path w="235456" h="192480" stroke="0" extrusionOk="0">
                          <a:moveTo>
                            <a:pt x="94129" y="0"/>
                          </a:moveTo>
                          <a:cubicBezTo>
                            <a:pt x="105969" y="-2552"/>
                            <a:pt x="128836" y="4527"/>
                            <a:pt x="141326" y="0"/>
                          </a:cubicBezTo>
                          <a:cubicBezTo>
                            <a:pt x="189324" y="68598"/>
                            <a:pt x="182406" y="91598"/>
                            <a:pt x="235455" y="170119"/>
                          </a:cubicBezTo>
                          <a:cubicBezTo>
                            <a:pt x="216440" y="181854"/>
                            <a:pt x="201887" y="181805"/>
                            <a:pt x="188830" y="192479"/>
                          </a:cubicBezTo>
                          <a:cubicBezTo>
                            <a:pt x="164381" y="158862"/>
                            <a:pt x="148498" y="113126"/>
                            <a:pt x="117727" y="63975"/>
                          </a:cubicBezTo>
                          <a:cubicBezTo>
                            <a:pt x="97499" y="101648"/>
                            <a:pt x="65025" y="130353"/>
                            <a:pt x="46625" y="192480"/>
                          </a:cubicBezTo>
                          <a:cubicBezTo>
                            <a:pt x="35695" y="189273"/>
                            <a:pt x="12096" y="172432"/>
                            <a:pt x="0" y="170119"/>
                          </a:cubicBezTo>
                          <a:cubicBezTo>
                            <a:pt x="23782" y="100288"/>
                            <a:pt x="75047" y="64339"/>
                            <a:pt x="94129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71" name="フリーフォーム: 図形 870">
              <a:extLst>
                <a:ext uri="{FF2B5EF4-FFF2-40B4-BE49-F238E27FC236}">
                  <a16:creationId xmlns:a16="http://schemas.microsoft.com/office/drawing/2014/main" id="{CB05223C-41DF-5DDE-6483-63A2CE4EA037}"/>
                </a:ext>
              </a:extLst>
            </p:cNvPr>
            <p:cNvSpPr/>
            <p:nvPr/>
          </p:nvSpPr>
          <p:spPr>
            <a:xfrm rot="14400000">
              <a:off x="7117862" y="2093089"/>
              <a:ext cx="235456" cy="192480"/>
            </a:xfrm>
            <a:custGeom>
              <a:avLst/>
              <a:gdLst>
                <a:gd name="connsiteX0" fmla="*/ 336347 w 841344"/>
                <a:gd name="connsiteY0" fmla="*/ 0 h 687780"/>
                <a:gd name="connsiteX1" fmla="*/ 504997 w 841344"/>
                <a:gd name="connsiteY1" fmla="*/ 0 h 687780"/>
                <a:gd name="connsiteX2" fmla="*/ 841344 w 841344"/>
                <a:gd name="connsiteY2" fmla="*/ 607880 h 687780"/>
                <a:gd name="connsiteX3" fmla="*/ 674741 w 841344"/>
                <a:gd name="connsiteY3" fmla="*/ 687779 h 687780"/>
                <a:gd name="connsiteX4" fmla="*/ 420672 w 841344"/>
                <a:gd name="connsiteY4" fmla="*/ 228600 h 687780"/>
                <a:gd name="connsiteX5" fmla="*/ 166603 w 841344"/>
                <a:gd name="connsiteY5" fmla="*/ 687780 h 687780"/>
                <a:gd name="connsiteX6" fmla="*/ 0 w 841344"/>
                <a:gd name="connsiteY6" fmla="*/ 607880 h 687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41344" h="687780">
                  <a:moveTo>
                    <a:pt x="336347" y="0"/>
                  </a:moveTo>
                  <a:lnTo>
                    <a:pt x="504997" y="0"/>
                  </a:lnTo>
                  <a:lnTo>
                    <a:pt x="841344" y="607880"/>
                  </a:lnTo>
                  <a:lnTo>
                    <a:pt x="674741" y="687779"/>
                  </a:lnTo>
                  <a:lnTo>
                    <a:pt x="420672" y="228600"/>
                  </a:lnTo>
                  <a:lnTo>
                    <a:pt x="166603" y="687780"/>
                  </a:lnTo>
                  <a:lnTo>
                    <a:pt x="0" y="60788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  <a:extLst>
                <a:ext uri="{C807C97D-BFC1-408E-A445-0C87EB9F89A2}">
                  <ask:lineSketchStyleProps xmlns:ask="http://schemas.microsoft.com/office/drawing/2018/sketchyshapes" sd="3857258068">
                    <a:custGeom>
                      <a:avLst/>
                      <a:gdLst>
                        <a:gd name="connsiteX0" fmla="*/ 94129 w 235456"/>
                        <a:gd name="connsiteY0" fmla="*/ 0 h 192480"/>
                        <a:gd name="connsiteX1" fmla="*/ 141326 w 235456"/>
                        <a:gd name="connsiteY1" fmla="*/ 0 h 192480"/>
                        <a:gd name="connsiteX2" fmla="*/ 235455 w 235456"/>
                        <a:gd name="connsiteY2" fmla="*/ 170119 h 192480"/>
                        <a:gd name="connsiteX3" fmla="*/ 188830 w 235456"/>
                        <a:gd name="connsiteY3" fmla="*/ 192479 h 192480"/>
                        <a:gd name="connsiteX4" fmla="*/ 117727 w 235456"/>
                        <a:gd name="connsiteY4" fmla="*/ 63975 h 192480"/>
                        <a:gd name="connsiteX5" fmla="*/ 46625 w 235456"/>
                        <a:gd name="connsiteY5" fmla="*/ 192480 h 192480"/>
                        <a:gd name="connsiteX6" fmla="*/ 0 w 235456"/>
                        <a:gd name="connsiteY6" fmla="*/ 170119 h 192480"/>
                        <a:gd name="connsiteX7" fmla="*/ 94129 w 235456"/>
                        <a:gd name="connsiteY7" fmla="*/ 0 h 1924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235456" h="192480" fill="none" extrusionOk="0">
                          <a:moveTo>
                            <a:pt x="94129" y="0"/>
                          </a:moveTo>
                          <a:cubicBezTo>
                            <a:pt x="115373" y="-5045"/>
                            <a:pt x="129602" y="864"/>
                            <a:pt x="141326" y="0"/>
                          </a:cubicBezTo>
                          <a:cubicBezTo>
                            <a:pt x="172162" y="31205"/>
                            <a:pt x="188602" y="95832"/>
                            <a:pt x="235455" y="170119"/>
                          </a:cubicBezTo>
                          <a:cubicBezTo>
                            <a:pt x="218800" y="180176"/>
                            <a:pt x="199876" y="180666"/>
                            <a:pt x="188830" y="192479"/>
                          </a:cubicBezTo>
                          <a:cubicBezTo>
                            <a:pt x="167500" y="168444"/>
                            <a:pt x="144178" y="86343"/>
                            <a:pt x="117727" y="63975"/>
                          </a:cubicBezTo>
                          <a:cubicBezTo>
                            <a:pt x="103918" y="97145"/>
                            <a:pt x="51399" y="158886"/>
                            <a:pt x="46625" y="192480"/>
                          </a:cubicBezTo>
                          <a:cubicBezTo>
                            <a:pt x="23315" y="186779"/>
                            <a:pt x="10417" y="172989"/>
                            <a:pt x="0" y="170119"/>
                          </a:cubicBezTo>
                          <a:cubicBezTo>
                            <a:pt x="27583" y="76173"/>
                            <a:pt x="81171" y="64254"/>
                            <a:pt x="94129" y="0"/>
                          </a:cubicBezTo>
                          <a:close/>
                        </a:path>
                        <a:path w="235456" h="192480" stroke="0" extrusionOk="0">
                          <a:moveTo>
                            <a:pt x="94129" y="0"/>
                          </a:moveTo>
                          <a:cubicBezTo>
                            <a:pt x="108899" y="-5244"/>
                            <a:pt x="121930" y="1711"/>
                            <a:pt x="141326" y="0"/>
                          </a:cubicBezTo>
                          <a:cubicBezTo>
                            <a:pt x="196965" y="68670"/>
                            <a:pt x="195760" y="99650"/>
                            <a:pt x="235455" y="170119"/>
                          </a:cubicBezTo>
                          <a:cubicBezTo>
                            <a:pt x="220514" y="182642"/>
                            <a:pt x="207017" y="181766"/>
                            <a:pt x="188830" y="192479"/>
                          </a:cubicBezTo>
                          <a:cubicBezTo>
                            <a:pt x="158792" y="139010"/>
                            <a:pt x="143550" y="87229"/>
                            <a:pt x="117727" y="63975"/>
                          </a:cubicBezTo>
                          <a:cubicBezTo>
                            <a:pt x="98804" y="130059"/>
                            <a:pt x="62950" y="136947"/>
                            <a:pt x="46625" y="192480"/>
                          </a:cubicBezTo>
                          <a:cubicBezTo>
                            <a:pt x="31570" y="185602"/>
                            <a:pt x="18848" y="173505"/>
                            <a:pt x="0" y="170119"/>
                          </a:cubicBezTo>
                          <a:cubicBezTo>
                            <a:pt x="11146" y="112985"/>
                            <a:pt x="85618" y="57762"/>
                            <a:pt x="94129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72" name="楕円 321">
              <a:extLst>
                <a:ext uri="{FF2B5EF4-FFF2-40B4-BE49-F238E27FC236}">
                  <a16:creationId xmlns:a16="http://schemas.microsoft.com/office/drawing/2014/main" id="{25F4A82B-E8D3-80CE-7C47-3504041345F2}"/>
                </a:ext>
              </a:extLst>
            </p:cNvPr>
            <p:cNvSpPr/>
            <p:nvPr/>
          </p:nvSpPr>
          <p:spPr>
            <a:xfrm rot="16200000">
              <a:off x="8194887" y="1614660"/>
              <a:ext cx="95976" cy="142065"/>
            </a:xfrm>
            <a:custGeom>
              <a:avLst/>
              <a:gdLst>
                <a:gd name="connsiteX0" fmla="*/ 0 w 436368"/>
                <a:gd name="connsiteY0" fmla="*/ 218184 h 436368"/>
                <a:gd name="connsiteX1" fmla="*/ 218184 w 436368"/>
                <a:gd name="connsiteY1" fmla="*/ 0 h 436368"/>
                <a:gd name="connsiteX2" fmla="*/ 436368 w 436368"/>
                <a:gd name="connsiteY2" fmla="*/ 218184 h 436368"/>
                <a:gd name="connsiteX3" fmla="*/ 218184 w 436368"/>
                <a:gd name="connsiteY3" fmla="*/ 436368 h 436368"/>
                <a:gd name="connsiteX4" fmla="*/ 0 w 436368"/>
                <a:gd name="connsiteY4" fmla="*/ 218184 h 43636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6368" h="645918">
                  <a:moveTo>
                    <a:pt x="0" y="427734"/>
                  </a:moveTo>
                  <a:cubicBezTo>
                    <a:pt x="0" y="320081"/>
                    <a:pt x="126259" y="219075"/>
                    <a:pt x="218184" y="0"/>
                  </a:cubicBezTo>
                  <a:cubicBezTo>
                    <a:pt x="338684" y="209550"/>
                    <a:pt x="436368" y="307234"/>
                    <a:pt x="436368" y="427734"/>
                  </a:cubicBezTo>
                  <a:cubicBezTo>
                    <a:pt x="436368" y="548234"/>
                    <a:pt x="338684" y="645918"/>
                    <a:pt x="218184" y="645918"/>
                  </a:cubicBezTo>
                  <a:cubicBezTo>
                    <a:pt x="97684" y="645918"/>
                    <a:pt x="0" y="535387"/>
                    <a:pt x="0" y="427734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9050" cap="rnd">
              <a:noFill/>
              <a:round/>
              <a:extLst>
                <a:ext uri="{C807C97D-BFC1-408E-A445-0C87EB9F89A2}">
                  <ask:lineSketchStyleProps xmlns:ask="http://schemas.microsoft.com/office/drawing/2018/sketchyshapes" sd="2791372756">
                    <a:custGeom>
                      <a:avLst/>
                      <a:gdLst>
                        <a:gd name="connsiteX0" fmla="*/ 0 w 95976"/>
                        <a:gd name="connsiteY0" fmla="*/ 94077 h 142065"/>
                        <a:gd name="connsiteX1" fmla="*/ 47988 w 95976"/>
                        <a:gd name="connsiteY1" fmla="*/ 0 h 142065"/>
                        <a:gd name="connsiteX2" fmla="*/ 95976 w 95976"/>
                        <a:gd name="connsiteY2" fmla="*/ 94077 h 142065"/>
                        <a:gd name="connsiteX3" fmla="*/ 47988 w 95976"/>
                        <a:gd name="connsiteY3" fmla="*/ 142065 h 142065"/>
                        <a:gd name="connsiteX4" fmla="*/ 0 w 95976"/>
                        <a:gd name="connsiteY4" fmla="*/ 94077 h 1420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95976" h="142065" fill="none" extrusionOk="0">
                          <a:moveTo>
                            <a:pt x="0" y="94077"/>
                          </a:moveTo>
                          <a:cubicBezTo>
                            <a:pt x="1596" y="60596"/>
                            <a:pt x="25608" y="48092"/>
                            <a:pt x="47988" y="0"/>
                          </a:cubicBezTo>
                          <a:cubicBezTo>
                            <a:pt x="75293" y="51288"/>
                            <a:pt x="96961" y="68173"/>
                            <a:pt x="95976" y="94077"/>
                          </a:cubicBezTo>
                          <a:cubicBezTo>
                            <a:pt x="97515" y="114698"/>
                            <a:pt x="70852" y="145111"/>
                            <a:pt x="47988" y="142065"/>
                          </a:cubicBezTo>
                          <a:cubicBezTo>
                            <a:pt x="20266" y="144066"/>
                            <a:pt x="-1176" y="117596"/>
                            <a:pt x="0" y="94077"/>
                          </a:cubicBezTo>
                          <a:close/>
                        </a:path>
                        <a:path w="95976" h="142065" stroke="0" extrusionOk="0">
                          <a:moveTo>
                            <a:pt x="0" y="94077"/>
                          </a:moveTo>
                          <a:cubicBezTo>
                            <a:pt x="1305" y="70191"/>
                            <a:pt x="34672" y="42646"/>
                            <a:pt x="47988" y="0"/>
                          </a:cubicBezTo>
                          <a:cubicBezTo>
                            <a:pt x="73416" y="46953"/>
                            <a:pt x="98796" y="70482"/>
                            <a:pt x="95976" y="94077"/>
                          </a:cubicBezTo>
                          <a:cubicBezTo>
                            <a:pt x="94749" y="120151"/>
                            <a:pt x="70226" y="137405"/>
                            <a:pt x="47988" y="142065"/>
                          </a:cubicBezTo>
                          <a:cubicBezTo>
                            <a:pt x="23365" y="147733"/>
                            <a:pt x="-4031" y="118542"/>
                            <a:pt x="0" y="94077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73" name="楕円 321">
              <a:extLst>
                <a:ext uri="{FF2B5EF4-FFF2-40B4-BE49-F238E27FC236}">
                  <a16:creationId xmlns:a16="http://schemas.microsoft.com/office/drawing/2014/main" id="{B9EECE74-B181-1874-E4A7-38F6796B71B1}"/>
                </a:ext>
              </a:extLst>
            </p:cNvPr>
            <p:cNvSpPr/>
            <p:nvPr/>
          </p:nvSpPr>
          <p:spPr>
            <a:xfrm rot="13500000">
              <a:off x="8177990" y="1319031"/>
              <a:ext cx="95976" cy="142065"/>
            </a:xfrm>
            <a:custGeom>
              <a:avLst/>
              <a:gdLst>
                <a:gd name="connsiteX0" fmla="*/ 0 w 436368"/>
                <a:gd name="connsiteY0" fmla="*/ 218184 h 436368"/>
                <a:gd name="connsiteX1" fmla="*/ 218184 w 436368"/>
                <a:gd name="connsiteY1" fmla="*/ 0 h 436368"/>
                <a:gd name="connsiteX2" fmla="*/ 436368 w 436368"/>
                <a:gd name="connsiteY2" fmla="*/ 218184 h 436368"/>
                <a:gd name="connsiteX3" fmla="*/ 218184 w 436368"/>
                <a:gd name="connsiteY3" fmla="*/ 436368 h 436368"/>
                <a:gd name="connsiteX4" fmla="*/ 0 w 436368"/>
                <a:gd name="connsiteY4" fmla="*/ 218184 h 43636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6368" h="645918">
                  <a:moveTo>
                    <a:pt x="0" y="427734"/>
                  </a:moveTo>
                  <a:cubicBezTo>
                    <a:pt x="0" y="320081"/>
                    <a:pt x="126259" y="219075"/>
                    <a:pt x="218184" y="0"/>
                  </a:cubicBezTo>
                  <a:cubicBezTo>
                    <a:pt x="338684" y="209550"/>
                    <a:pt x="436368" y="307234"/>
                    <a:pt x="436368" y="427734"/>
                  </a:cubicBezTo>
                  <a:cubicBezTo>
                    <a:pt x="436368" y="548234"/>
                    <a:pt x="338684" y="645918"/>
                    <a:pt x="218184" y="645918"/>
                  </a:cubicBezTo>
                  <a:cubicBezTo>
                    <a:pt x="97684" y="645918"/>
                    <a:pt x="0" y="535387"/>
                    <a:pt x="0" y="427734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9050" cap="rnd">
              <a:noFill/>
              <a:round/>
              <a:extLst>
                <a:ext uri="{C807C97D-BFC1-408E-A445-0C87EB9F89A2}">
                  <ask:lineSketchStyleProps xmlns:ask="http://schemas.microsoft.com/office/drawing/2018/sketchyshapes" sd="2884017509">
                    <a:custGeom>
                      <a:avLst/>
                      <a:gdLst>
                        <a:gd name="connsiteX0" fmla="*/ 0 w 95976"/>
                        <a:gd name="connsiteY0" fmla="*/ 94077 h 142065"/>
                        <a:gd name="connsiteX1" fmla="*/ 47988 w 95976"/>
                        <a:gd name="connsiteY1" fmla="*/ 0 h 142065"/>
                        <a:gd name="connsiteX2" fmla="*/ 95976 w 95976"/>
                        <a:gd name="connsiteY2" fmla="*/ 94077 h 142065"/>
                        <a:gd name="connsiteX3" fmla="*/ 47988 w 95976"/>
                        <a:gd name="connsiteY3" fmla="*/ 142065 h 142065"/>
                        <a:gd name="connsiteX4" fmla="*/ 0 w 95976"/>
                        <a:gd name="connsiteY4" fmla="*/ 94077 h 1420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95976" h="142065" fill="none" extrusionOk="0">
                          <a:moveTo>
                            <a:pt x="0" y="94077"/>
                          </a:moveTo>
                          <a:cubicBezTo>
                            <a:pt x="-4155" y="67334"/>
                            <a:pt x="25867" y="52393"/>
                            <a:pt x="47988" y="0"/>
                          </a:cubicBezTo>
                          <a:cubicBezTo>
                            <a:pt x="75007" y="45819"/>
                            <a:pt x="99768" y="72926"/>
                            <a:pt x="95976" y="94077"/>
                          </a:cubicBezTo>
                          <a:cubicBezTo>
                            <a:pt x="101554" y="124936"/>
                            <a:pt x="75241" y="138092"/>
                            <a:pt x="47988" y="142065"/>
                          </a:cubicBezTo>
                          <a:cubicBezTo>
                            <a:pt x="19307" y="141889"/>
                            <a:pt x="392" y="118173"/>
                            <a:pt x="0" y="94077"/>
                          </a:cubicBezTo>
                          <a:close/>
                        </a:path>
                        <a:path w="95976" h="142065" stroke="0" extrusionOk="0">
                          <a:moveTo>
                            <a:pt x="0" y="94077"/>
                          </a:moveTo>
                          <a:cubicBezTo>
                            <a:pt x="-7318" y="69943"/>
                            <a:pt x="25167" y="50345"/>
                            <a:pt x="47988" y="0"/>
                          </a:cubicBezTo>
                          <a:cubicBezTo>
                            <a:pt x="72802" y="43810"/>
                            <a:pt x="94186" y="69152"/>
                            <a:pt x="95976" y="94077"/>
                          </a:cubicBezTo>
                          <a:cubicBezTo>
                            <a:pt x="98929" y="114241"/>
                            <a:pt x="75084" y="149818"/>
                            <a:pt x="47988" y="142065"/>
                          </a:cubicBezTo>
                          <a:cubicBezTo>
                            <a:pt x="19237" y="142923"/>
                            <a:pt x="-3367" y="119370"/>
                            <a:pt x="0" y="94077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74" name="楕円 321">
              <a:extLst>
                <a:ext uri="{FF2B5EF4-FFF2-40B4-BE49-F238E27FC236}">
                  <a16:creationId xmlns:a16="http://schemas.microsoft.com/office/drawing/2014/main" id="{2CC9E127-F4E2-BB73-E898-3119743EFD5A}"/>
                </a:ext>
              </a:extLst>
            </p:cNvPr>
            <p:cNvSpPr/>
            <p:nvPr/>
          </p:nvSpPr>
          <p:spPr>
            <a:xfrm rot="11544903">
              <a:off x="6714557" y="1575789"/>
              <a:ext cx="95976" cy="142065"/>
            </a:xfrm>
            <a:custGeom>
              <a:avLst/>
              <a:gdLst>
                <a:gd name="connsiteX0" fmla="*/ 0 w 436368"/>
                <a:gd name="connsiteY0" fmla="*/ 218184 h 436368"/>
                <a:gd name="connsiteX1" fmla="*/ 218184 w 436368"/>
                <a:gd name="connsiteY1" fmla="*/ 0 h 436368"/>
                <a:gd name="connsiteX2" fmla="*/ 436368 w 436368"/>
                <a:gd name="connsiteY2" fmla="*/ 218184 h 436368"/>
                <a:gd name="connsiteX3" fmla="*/ 218184 w 436368"/>
                <a:gd name="connsiteY3" fmla="*/ 436368 h 436368"/>
                <a:gd name="connsiteX4" fmla="*/ 0 w 436368"/>
                <a:gd name="connsiteY4" fmla="*/ 218184 h 43636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6368" h="645918">
                  <a:moveTo>
                    <a:pt x="0" y="427734"/>
                  </a:moveTo>
                  <a:cubicBezTo>
                    <a:pt x="0" y="320081"/>
                    <a:pt x="126259" y="219075"/>
                    <a:pt x="218184" y="0"/>
                  </a:cubicBezTo>
                  <a:cubicBezTo>
                    <a:pt x="338684" y="209550"/>
                    <a:pt x="436368" y="307234"/>
                    <a:pt x="436368" y="427734"/>
                  </a:cubicBezTo>
                  <a:cubicBezTo>
                    <a:pt x="436368" y="548234"/>
                    <a:pt x="338684" y="645918"/>
                    <a:pt x="218184" y="645918"/>
                  </a:cubicBezTo>
                  <a:cubicBezTo>
                    <a:pt x="97684" y="645918"/>
                    <a:pt x="0" y="535387"/>
                    <a:pt x="0" y="427734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9050" cap="rnd">
              <a:noFill/>
              <a:round/>
              <a:extLst>
                <a:ext uri="{C807C97D-BFC1-408E-A445-0C87EB9F89A2}">
                  <ask:lineSketchStyleProps xmlns:ask="http://schemas.microsoft.com/office/drawing/2018/sketchyshapes" sd="2791372756">
                    <a:custGeom>
                      <a:avLst/>
                      <a:gdLst>
                        <a:gd name="connsiteX0" fmla="*/ 0 w 95976"/>
                        <a:gd name="connsiteY0" fmla="*/ 94077 h 142065"/>
                        <a:gd name="connsiteX1" fmla="*/ 47988 w 95976"/>
                        <a:gd name="connsiteY1" fmla="*/ 0 h 142065"/>
                        <a:gd name="connsiteX2" fmla="*/ 95976 w 95976"/>
                        <a:gd name="connsiteY2" fmla="*/ 94077 h 142065"/>
                        <a:gd name="connsiteX3" fmla="*/ 47988 w 95976"/>
                        <a:gd name="connsiteY3" fmla="*/ 142065 h 142065"/>
                        <a:gd name="connsiteX4" fmla="*/ 0 w 95976"/>
                        <a:gd name="connsiteY4" fmla="*/ 94077 h 1420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95976" h="142065" fill="none" extrusionOk="0">
                          <a:moveTo>
                            <a:pt x="0" y="94077"/>
                          </a:moveTo>
                          <a:cubicBezTo>
                            <a:pt x="1596" y="60596"/>
                            <a:pt x="25608" y="48092"/>
                            <a:pt x="47988" y="0"/>
                          </a:cubicBezTo>
                          <a:cubicBezTo>
                            <a:pt x="75293" y="51288"/>
                            <a:pt x="96961" y="68173"/>
                            <a:pt x="95976" y="94077"/>
                          </a:cubicBezTo>
                          <a:cubicBezTo>
                            <a:pt x="97515" y="114698"/>
                            <a:pt x="70852" y="145111"/>
                            <a:pt x="47988" y="142065"/>
                          </a:cubicBezTo>
                          <a:cubicBezTo>
                            <a:pt x="20266" y="144066"/>
                            <a:pt x="-1176" y="117596"/>
                            <a:pt x="0" y="94077"/>
                          </a:cubicBezTo>
                          <a:close/>
                        </a:path>
                        <a:path w="95976" h="142065" stroke="0" extrusionOk="0">
                          <a:moveTo>
                            <a:pt x="0" y="94077"/>
                          </a:moveTo>
                          <a:cubicBezTo>
                            <a:pt x="1305" y="70191"/>
                            <a:pt x="34672" y="42646"/>
                            <a:pt x="47988" y="0"/>
                          </a:cubicBezTo>
                          <a:cubicBezTo>
                            <a:pt x="73416" y="46953"/>
                            <a:pt x="98796" y="70482"/>
                            <a:pt x="95976" y="94077"/>
                          </a:cubicBezTo>
                          <a:cubicBezTo>
                            <a:pt x="94749" y="120151"/>
                            <a:pt x="70226" y="137405"/>
                            <a:pt x="47988" y="142065"/>
                          </a:cubicBezTo>
                          <a:cubicBezTo>
                            <a:pt x="23365" y="147733"/>
                            <a:pt x="-4031" y="118542"/>
                            <a:pt x="0" y="94077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75" name="楕円 321">
              <a:extLst>
                <a:ext uri="{FF2B5EF4-FFF2-40B4-BE49-F238E27FC236}">
                  <a16:creationId xmlns:a16="http://schemas.microsoft.com/office/drawing/2014/main" id="{86D50945-22D1-29BC-D3F1-4E64CBB53BEB}"/>
                </a:ext>
              </a:extLst>
            </p:cNvPr>
            <p:cNvSpPr/>
            <p:nvPr/>
          </p:nvSpPr>
          <p:spPr>
            <a:xfrm rot="13085736">
              <a:off x="7057457" y="1299563"/>
              <a:ext cx="95976" cy="142065"/>
            </a:xfrm>
            <a:custGeom>
              <a:avLst/>
              <a:gdLst>
                <a:gd name="connsiteX0" fmla="*/ 0 w 436368"/>
                <a:gd name="connsiteY0" fmla="*/ 218184 h 436368"/>
                <a:gd name="connsiteX1" fmla="*/ 218184 w 436368"/>
                <a:gd name="connsiteY1" fmla="*/ 0 h 436368"/>
                <a:gd name="connsiteX2" fmla="*/ 436368 w 436368"/>
                <a:gd name="connsiteY2" fmla="*/ 218184 h 436368"/>
                <a:gd name="connsiteX3" fmla="*/ 218184 w 436368"/>
                <a:gd name="connsiteY3" fmla="*/ 436368 h 436368"/>
                <a:gd name="connsiteX4" fmla="*/ 0 w 436368"/>
                <a:gd name="connsiteY4" fmla="*/ 218184 h 43636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6368" h="645918">
                  <a:moveTo>
                    <a:pt x="0" y="427734"/>
                  </a:moveTo>
                  <a:cubicBezTo>
                    <a:pt x="0" y="320081"/>
                    <a:pt x="126259" y="219075"/>
                    <a:pt x="218184" y="0"/>
                  </a:cubicBezTo>
                  <a:cubicBezTo>
                    <a:pt x="338684" y="209550"/>
                    <a:pt x="436368" y="307234"/>
                    <a:pt x="436368" y="427734"/>
                  </a:cubicBezTo>
                  <a:cubicBezTo>
                    <a:pt x="436368" y="548234"/>
                    <a:pt x="338684" y="645918"/>
                    <a:pt x="218184" y="645918"/>
                  </a:cubicBezTo>
                  <a:cubicBezTo>
                    <a:pt x="97684" y="645918"/>
                    <a:pt x="0" y="535387"/>
                    <a:pt x="0" y="427734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9050" cap="rnd">
              <a:noFill/>
              <a:round/>
              <a:extLst>
                <a:ext uri="{C807C97D-BFC1-408E-A445-0C87EB9F89A2}">
                  <ask:lineSketchStyleProps xmlns:ask="http://schemas.microsoft.com/office/drawing/2018/sketchyshapes" sd="2791372756">
                    <a:custGeom>
                      <a:avLst/>
                      <a:gdLst>
                        <a:gd name="connsiteX0" fmla="*/ 0 w 95976"/>
                        <a:gd name="connsiteY0" fmla="*/ 94077 h 142065"/>
                        <a:gd name="connsiteX1" fmla="*/ 47988 w 95976"/>
                        <a:gd name="connsiteY1" fmla="*/ 0 h 142065"/>
                        <a:gd name="connsiteX2" fmla="*/ 95976 w 95976"/>
                        <a:gd name="connsiteY2" fmla="*/ 94077 h 142065"/>
                        <a:gd name="connsiteX3" fmla="*/ 47988 w 95976"/>
                        <a:gd name="connsiteY3" fmla="*/ 142065 h 142065"/>
                        <a:gd name="connsiteX4" fmla="*/ 0 w 95976"/>
                        <a:gd name="connsiteY4" fmla="*/ 94077 h 1420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95976" h="142065" fill="none" extrusionOk="0">
                          <a:moveTo>
                            <a:pt x="0" y="94077"/>
                          </a:moveTo>
                          <a:cubicBezTo>
                            <a:pt x="1596" y="60596"/>
                            <a:pt x="25608" y="48092"/>
                            <a:pt x="47988" y="0"/>
                          </a:cubicBezTo>
                          <a:cubicBezTo>
                            <a:pt x="75293" y="51288"/>
                            <a:pt x="96961" y="68173"/>
                            <a:pt x="95976" y="94077"/>
                          </a:cubicBezTo>
                          <a:cubicBezTo>
                            <a:pt x="97515" y="114698"/>
                            <a:pt x="70852" y="145111"/>
                            <a:pt x="47988" y="142065"/>
                          </a:cubicBezTo>
                          <a:cubicBezTo>
                            <a:pt x="20266" y="144066"/>
                            <a:pt x="-1176" y="117596"/>
                            <a:pt x="0" y="94077"/>
                          </a:cubicBezTo>
                          <a:close/>
                        </a:path>
                        <a:path w="95976" h="142065" stroke="0" extrusionOk="0">
                          <a:moveTo>
                            <a:pt x="0" y="94077"/>
                          </a:moveTo>
                          <a:cubicBezTo>
                            <a:pt x="1305" y="70191"/>
                            <a:pt x="34672" y="42646"/>
                            <a:pt x="47988" y="0"/>
                          </a:cubicBezTo>
                          <a:cubicBezTo>
                            <a:pt x="73416" y="46953"/>
                            <a:pt x="98796" y="70482"/>
                            <a:pt x="95976" y="94077"/>
                          </a:cubicBezTo>
                          <a:cubicBezTo>
                            <a:pt x="94749" y="120151"/>
                            <a:pt x="70226" y="137405"/>
                            <a:pt x="47988" y="142065"/>
                          </a:cubicBezTo>
                          <a:cubicBezTo>
                            <a:pt x="23365" y="147733"/>
                            <a:pt x="-4031" y="118542"/>
                            <a:pt x="0" y="94077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876" name="直線コネクタ 875">
              <a:extLst>
                <a:ext uri="{FF2B5EF4-FFF2-40B4-BE49-F238E27FC236}">
                  <a16:creationId xmlns:a16="http://schemas.microsoft.com/office/drawing/2014/main" id="{2FDECED8-684E-E4EA-768E-09AF5D1DBF2C}"/>
                </a:ext>
              </a:extLst>
            </p:cNvPr>
            <p:cNvCxnSpPr>
              <a:cxnSpLocks/>
            </p:cNvCxnSpPr>
            <p:nvPr/>
          </p:nvCxnSpPr>
          <p:spPr>
            <a:xfrm>
              <a:off x="7575764" y="2314826"/>
              <a:ext cx="411951" cy="0"/>
            </a:xfrm>
            <a:prstGeom prst="line">
              <a:avLst/>
            </a:prstGeom>
            <a:ln w="19050" cap="rnd">
              <a:noFill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7" name="直線コネクタ 876">
              <a:extLst>
                <a:ext uri="{FF2B5EF4-FFF2-40B4-BE49-F238E27FC236}">
                  <a16:creationId xmlns:a16="http://schemas.microsoft.com/office/drawing/2014/main" id="{E33AEBE2-7606-2CF9-3BCF-D533D2343404}"/>
                </a:ext>
              </a:extLst>
            </p:cNvPr>
            <p:cNvCxnSpPr>
              <a:cxnSpLocks/>
            </p:cNvCxnSpPr>
            <p:nvPr/>
          </p:nvCxnSpPr>
          <p:spPr>
            <a:xfrm>
              <a:off x="6928064" y="2995864"/>
              <a:ext cx="411951" cy="0"/>
            </a:xfrm>
            <a:prstGeom prst="line">
              <a:avLst/>
            </a:prstGeom>
            <a:ln w="19050" cap="rnd">
              <a:noFill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8" name="直線コネクタ 877">
              <a:extLst>
                <a:ext uri="{FF2B5EF4-FFF2-40B4-BE49-F238E27FC236}">
                  <a16:creationId xmlns:a16="http://schemas.microsoft.com/office/drawing/2014/main" id="{0390AC7D-A603-ACF5-3E1A-AC7473D0D16A}"/>
                </a:ext>
              </a:extLst>
            </p:cNvPr>
            <p:cNvCxnSpPr>
              <a:cxnSpLocks/>
            </p:cNvCxnSpPr>
            <p:nvPr/>
          </p:nvCxnSpPr>
          <p:spPr>
            <a:xfrm>
              <a:off x="6994739" y="2752976"/>
              <a:ext cx="411951" cy="0"/>
            </a:xfrm>
            <a:prstGeom prst="line">
              <a:avLst/>
            </a:prstGeom>
            <a:ln w="19050" cap="rnd">
              <a:noFill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9" name="直線コネクタ 878">
              <a:extLst>
                <a:ext uri="{FF2B5EF4-FFF2-40B4-BE49-F238E27FC236}">
                  <a16:creationId xmlns:a16="http://schemas.microsoft.com/office/drawing/2014/main" id="{BC2639C5-5828-F26E-AEE6-FFF2FF7D2935}"/>
                </a:ext>
              </a:extLst>
            </p:cNvPr>
            <p:cNvCxnSpPr>
              <a:cxnSpLocks/>
            </p:cNvCxnSpPr>
            <p:nvPr/>
          </p:nvCxnSpPr>
          <p:spPr>
            <a:xfrm>
              <a:off x="7894851" y="1881945"/>
              <a:ext cx="411951" cy="0"/>
            </a:xfrm>
            <a:prstGeom prst="line">
              <a:avLst/>
            </a:prstGeom>
            <a:ln w="19050" cap="rnd">
              <a:noFill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0" name="直線コネクタ 879">
              <a:extLst>
                <a:ext uri="{FF2B5EF4-FFF2-40B4-BE49-F238E27FC236}">
                  <a16:creationId xmlns:a16="http://schemas.microsoft.com/office/drawing/2014/main" id="{5F393A7A-73D1-6EDA-1895-B25A6EDB59AF}"/>
                </a:ext>
              </a:extLst>
            </p:cNvPr>
            <p:cNvCxnSpPr>
              <a:cxnSpLocks/>
            </p:cNvCxnSpPr>
            <p:nvPr/>
          </p:nvCxnSpPr>
          <p:spPr>
            <a:xfrm>
              <a:off x="8004389" y="1834320"/>
              <a:ext cx="411951" cy="0"/>
            </a:xfrm>
            <a:prstGeom prst="line">
              <a:avLst/>
            </a:prstGeom>
            <a:ln w="19050" cap="rnd">
              <a:noFill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263642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192682</TotalTime>
  <Words>4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游ゴシック</vt:lpstr>
      <vt:lpstr>Arial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pptx312_走るプリンのイラスト</dc:title>
  <dc:subject>pptx312_走るプリンのイラスト</dc:subject>
  <dc:creator>でじけろお</dc:creator>
  <cp:revision>1</cp:revision>
  <dcterms:created xsi:type="dcterms:W3CDTF">2018-05-20T00:31:01Z</dcterms:created>
  <dcterms:modified xsi:type="dcterms:W3CDTF">2025-09-28T15:26:23Z</dcterms:modified>
  <cp:version>1</cp:version>
</cp:coreProperties>
</file>